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0" r:id="rId3"/>
  </p:sldMasterIdLst>
  <p:notesMasterIdLst>
    <p:notesMasterId r:id="rId27"/>
  </p:notesMasterIdLst>
  <p:sldIdLst>
    <p:sldId id="262" r:id="rId4"/>
    <p:sldId id="264" r:id="rId5"/>
    <p:sldId id="267" r:id="rId6"/>
    <p:sldId id="260" r:id="rId7"/>
    <p:sldId id="270" r:id="rId8"/>
    <p:sldId id="272" r:id="rId9"/>
    <p:sldId id="276" r:id="rId10"/>
    <p:sldId id="341" r:id="rId11"/>
    <p:sldId id="279" r:id="rId12"/>
    <p:sldId id="280" r:id="rId13"/>
    <p:sldId id="281" r:id="rId14"/>
    <p:sldId id="282" r:id="rId15"/>
    <p:sldId id="318" r:id="rId16"/>
    <p:sldId id="287" r:id="rId17"/>
    <p:sldId id="374" r:id="rId18"/>
    <p:sldId id="293" r:id="rId19"/>
    <p:sldId id="289" r:id="rId20"/>
    <p:sldId id="291" r:id="rId21"/>
    <p:sldId id="375" r:id="rId22"/>
    <p:sldId id="376" r:id="rId23"/>
    <p:sldId id="377" r:id="rId24"/>
    <p:sldId id="378" r:id="rId25"/>
    <p:sldId id="37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702"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2019/10/22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C58537-021D-483D-8BAA-AED679C2B156}"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34323B-3B20-48CA-AE8A-7F72267B8CA5}"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416786" y="5154649"/>
            <a:ext cx="7358429" cy="650615"/>
          </a:xfrm>
        </p:spPr>
        <p:txBody>
          <a:bodyPr/>
          <a:lstStyle>
            <a:lvl1pPr algn="ctr">
              <a:defRPr>
                <a:solidFill>
                  <a:schemeClr val="tx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2416786" y="5877272"/>
            <a:ext cx="7382031" cy="395823"/>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lvl1pPr>
              <a:defRPr>
                <a:solidFill>
                  <a:schemeClr val="tx1"/>
                </a:solidFill>
              </a:defRPr>
            </a:lvl1pPr>
          </a:lstStyle>
          <a:p>
            <a:fld id="{530820CF-B880-4189-942D-D702A7CBA730}"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lvl1pPr>
              <a:defRPr>
                <a:solidFill>
                  <a:schemeClr val="tx1"/>
                </a:solidFill>
              </a:defRPr>
            </a:lvl1pPr>
          </a:lstStyle>
          <a:p>
            <a:endParaRPr lang="zh-CN" altLang="en-US"/>
          </a:p>
        </p:txBody>
      </p:sp>
      <p:sp>
        <p:nvSpPr>
          <p:cNvPr id="6" name="灯片编号占位符 5"/>
          <p:cNvSpPr>
            <a:spLocks noGrp="1"/>
          </p:cNvSpPr>
          <p:nvPr>
            <p:ph type="sldNum" sz="quarter" idx="12"/>
          </p:nvPr>
        </p:nvSpPr>
        <p:spPr/>
        <p:txBody>
          <a:bodyPr/>
          <a:lstStyle>
            <a:lvl1pPr>
              <a:defRPr>
                <a:solidFill>
                  <a:schemeClr val="tx1"/>
                </a:solidFill>
              </a:defRPr>
            </a:lvl1pPr>
          </a:lstStyle>
          <a:p>
            <a:fld id="{0C913308-F349-4B6D-A68A-DD1791B4A57B}" type="slidenum">
              <a:rPr lang="zh-CN" altLang="en-US" smtClean="0"/>
              <a:pPr/>
              <a:t>‹#›</a:t>
            </a:fld>
            <a:endParaRPr lang="zh-CN" altLang="en-US"/>
          </a:p>
        </p:txBody>
      </p:sp>
      <p:grpSp>
        <p:nvGrpSpPr>
          <p:cNvPr id="7" name="组合 6"/>
          <p:cNvGrpSpPr/>
          <p:nvPr userDrawn="1"/>
        </p:nvGrpSpPr>
        <p:grpSpPr>
          <a:xfrm>
            <a:off x="1307468" y="692696"/>
            <a:ext cx="9577064" cy="4032448"/>
            <a:chOff x="623392" y="2060848"/>
            <a:chExt cx="10950575" cy="4487862"/>
          </a:xfrm>
        </p:grpSpPr>
        <p:sp>
          <p:nvSpPr>
            <p:cNvPr id="8" name="Freeform 905"/>
            <p:cNvSpPr>
              <a:spLocks noEditPoints="1"/>
            </p:cNvSpPr>
            <p:nvPr/>
          </p:nvSpPr>
          <p:spPr bwMode="auto">
            <a:xfrm>
              <a:off x="3031630" y="4651648"/>
              <a:ext cx="1306513" cy="1311275"/>
            </a:xfrm>
            <a:custGeom>
              <a:avLst/>
              <a:gdLst>
                <a:gd name="T0" fmla="*/ 227 w 266"/>
                <a:gd name="T1" fmla="*/ 39 h 267"/>
                <a:gd name="T2" fmla="*/ 204 w 266"/>
                <a:gd name="T3" fmla="*/ 47 h 267"/>
                <a:gd name="T4" fmla="*/ 180 w 266"/>
                <a:gd name="T5" fmla="*/ 32 h 267"/>
                <a:gd name="T6" fmla="*/ 177 w 266"/>
                <a:gd name="T7" fmla="*/ 7 h 267"/>
                <a:gd name="T8" fmla="*/ 167 w 266"/>
                <a:gd name="T9" fmla="*/ 27 h 267"/>
                <a:gd name="T10" fmla="*/ 133 w 266"/>
                <a:gd name="T11" fmla="*/ 19 h 267"/>
                <a:gd name="T12" fmla="*/ 122 w 266"/>
                <a:gd name="T13" fmla="*/ 20 h 267"/>
                <a:gd name="T14" fmla="*/ 95 w 266"/>
                <a:gd name="T15" fmla="*/ 28 h 267"/>
                <a:gd name="T16" fmla="*/ 85 w 266"/>
                <a:gd name="T17" fmla="*/ 9 h 267"/>
                <a:gd name="T18" fmla="*/ 82 w 266"/>
                <a:gd name="T19" fmla="*/ 33 h 267"/>
                <a:gd name="T20" fmla="*/ 54 w 266"/>
                <a:gd name="T21" fmla="*/ 53 h 267"/>
                <a:gd name="T22" fmla="*/ 31 w 266"/>
                <a:gd name="T23" fmla="*/ 48 h 267"/>
                <a:gd name="T24" fmla="*/ 45 w 266"/>
                <a:gd name="T25" fmla="*/ 63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7 w 266"/>
                <a:gd name="T37" fmla="*/ 172 h 267"/>
                <a:gd name="T38" fmla="*/ 13 w 266"/>
                <a:gd name="T39" fmla="*/ 192 h 267"/>
                <a:gd name="T40" fmla="*/ 34 w 266"/>
                <a:gd name="T41" fmla="*/ 185 h 267"/>
                <a:gd name="T42" fmla="*/ 52 w 266"/>
                <a:gd name="T43" fmla="*/ 214 h 267"/>
                <a:gd name="T44" fmla="*/ 60 w 266"/>
                <a:gd name="T45" fmla="*/ 221 h 267"/>
                <a:gd name="T46" fmla="*/ 85 w 266"/>
                <a:gd name="T47" fmla="*/ 234 h 267"/>
                <a:gd name="T48" fmla="*/ 78 w 266"/>
                <a:gd name="T49" fmla="*/ 255 h 267"/>
                <a:gd name="T50" fmla="*/ 97 w 266"/>
                <a:gd name="T51" fmla="*/ 240 h 267"/>
                <a:gd name="T52" fmla="*/ 132 w 266"/>
                <a:gd name="T53" fmla="*/ 246 h 267"/>
                <a:gd name="T54" fmla="*/ 145 w 266"/>
                <a:gd name="T55" fmla="*/ 266 h 267"/>
                <a:gd name="T56" fmla="*/ 145 w 266"/>
                <a:gd name="T57" fmla="*/ 245 h 267"/>
                <a:gd name="T58" fmla="*/ 172 w 266"/>
                <a:gd name="T59" fmla="*/ 240 h 267"/>
                <a:gd name="T60" fmla="*/ 183 w 266"/>
                <a:gd name="T61" fmla="*/ 235 h 267"/>
                <a:gd name="T62" fmla="*/ 210 w 266"/>
                <a:gd name="T63" fmla="*/ 214 h 267"/>
                <a:gd name="T64" fmla="*/ 227 w 266"/>
                <a:gd name="T65" fmla="*/ 227 h 267"/>
                <a:gd name="T66" fmla="*/ 220 w 266"/>
                <a:gd name="T67" fmla="*/ 204 h 267"/>
                <a:gd name="T68" fmla="*/ 235 w 266"/>
                <a:gd name="T69" fmla="*/ 180 h 267"/>
                <a:gd name="T70" fmla="*/ 259 w 266"/>
                <a:gd name="T71" fmla="*/ 177 h 267"/>
                <a:gd name="T72" fmla="*/ 239 w 266"/>
                <a:gd name="T73" fmla="*/ 167 h 267"/>
                <a:gd name="T74" fmla="*/ 246 w 266"/>
                <a:gd name="T75" fmla="*/ 138 h 267"/>
                <a:gd name="T76" fmla="*/ 246 w 266"/>
                <a:gd name="T77" fmla="*/ 127 h 267"/>
                <a:gd name="T78" fmla="*/ 238 w 266"/>
                <a:gd name="T79" fmla="*/ 96 h 267"/>
                <a:gd name="T80" fmla="*/ 257 w 266"/>
                <a:gd name="T81" fmla="*/ 86 h 267"/>
                <a:gd name="T82" fmla="*/ 233 w 266"/>
                <a:gd name="T83" fmla="*/ 83 h 267"/>
                <a:gd name="T84" fmla="*/ 213 w 266"/>
                <a:gd name="T85" fmla="*/ 55 h 267"/>
                <a:gd name="T86" fmla="*/ 143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4"/>
                    <a:pt x="213" y="54"/>
                    <a:pt x="214" y="54"/>
                  </a:cubicBezTo>
                  <a:cubicBezTo>
                    <a:pt x="227" y="39"/>
                    <a:pt x="227" y="39"/>
                    <a:pt x="227" y="39"/>
                  </a:cubicBezTo>
                  <a:cubicBezTo>
                    <a:pt x="219" y="31"/>
                    <a:pt x="219" y="31"/>
                    <a:pt x="219" y="31"/>
                  </a:cubicBezTo>
                  <a:cubicBezTo>
                    <a:pt x="205" y="46"/>
                    <a:pt x="205" y="46"/>
                    <a:pt x="205" y="46"/>
                  </a:cubicBezTo>
                  <a:cubicBezTo>
                    <a:pt x="205" y="46"/>
                    <a:pt x="205" y="46"/>
                    <a:pt x="204" y="47"/>
                  </a:cubicBezTo>
                  <a:cubicBezTo>
                    <a:pt x="204" y="47"/>
                    <a:pt x="203" y="46"/>
                    <a:pt x="203" y="46"/>
                  </a:cubicBezTo>
                  <a:cubicBezTo>
                    <a:pt x="196" y="41"/>
                    <a:pt x="189" y="36"/>
                    <a:pt x="181" y="33"/>
                  </a:cubicBezTo>
                  <a:cubicBezTo>
                    <a:pt x="180" y="32"/>
                    <a:pt x="180" y="32"/>
                    <a:pt x="180" y="32"/>
                  </a:cubicBezTo>
                  <a:cubicBezTo>
                    <a:pt x="180" y="31"/>
                    <a:pt x="180" y="31"/>
                    <a:pt x="180" y="30"/>
                  </a:cubicBezTo>
                  <a:cubicBezTo>
                    <a:pt x="187" y="12"/>
                    <a:pt x="187" y="12"/>
                    <a:pt x="187" y="12"/>
                  </a:cubicBezTo>
                  <a:cubicBezTo>
                    <a:pt x="177" y="7"/>
                    <a:pt x="177" y="7"/>
                    <a:pt x="177" y="7"/>
                  </a:cubicBezTo>
                  <a:cubicBezTo>
                    <a:pt x="169" y="26"/>
                    <a:pt x="169" y="26"/>
                    <a:pt x="169" y="26"/>
                  </a:cubicBezTo>
                  <a:cubicBezTo>
                    <a:pt x="169" y="26"/>
                    <a:pt x="169" y="27"/>
                    <a:pt x="168" y="27"/>
                  </a:cubicBezTo>
                  <a:cubicBezTo>
                    <a:pt x="168" y="27"/>
                    <a:pt x="167" y="27"/>
                    <a:pt x="167" y="27"/>
                  </a:cubicBezTo>
                  <a:cubicBezTo>
                    <a:pt x="156" y="24"/>
                    <a:pt x="146" y="22"/>
                    <a:pt x="135" y="22"/>
                  </a:cubicBezTo>
                  <a:cubicBezTo>
                    <a:pt x="135" y="21"/>
                    <a:pt x="134" y="21"/>
                    <a:pt x="134" y="21"/>
                  </a:cubicBezTo>
                  <a:cubicBezTo>
                    <a:pt x="134" y="20"/>
                    <a:pt x="133" y="20"/>
                    <a:pt x="133" y="19"/>
                  </a:cubicBezTo>
                  <a:cubicBezTo>
                    <a:pt x="133" y="0"/>
                    <a:pt x="133" y="0"/>
                    <a:pt x="133" y="0"/>
                  </a:cubicBezTo>
                  <a:cubicBezTo>
                    <a:pt x="121" y="0"/>
                    <a:pt x="121" y="0"/>
                    <a:pt x="121" y="0"/>
                  </a:cubicBezTo>
                  <a:cubicBezTo>
                    <a:pt x="122" y="20"/>
                    <a:pt x="122" y="20"/>
                    <a:pt x="122" y="20"/>
                  </a:cubicBezTo>
                  <a:cubicBezTo>
                    <a:pt x="122" y="20"/>
                    <a:pt x="122" y="21"/>
                    <a:pt x="122" y="22"/>
                  </a:cubicBezTo>
                  <a:cubicBezTo>
                    <a:pt x="121" y="22"/>
                    <a:pt x="121" y="22"/>
                    <a:pt x="120" y="22"/>
                  </a:cubicBezTo>
                  <a:cubicBezTo>
                    <a:pt x="112" y="23"/>
                    <a:pt x="103" y="25"/>
                    <a:pt x="95" y="28"/>
                  </a:cubicBezTo>
                  <a:cubicBezTo>
                    <a:pt x="95" y="28"/>
                    <a:pt x="94" y="28"/>
                    <a:pt x="94" y="28"/>
                  </a:cubicBezTo>
                  <a:cubicBezTo>
                    <a:pt x="93" y="28"/>
                    <a:pt x="93" y="28"/>
                    <a:pt x="93" y="27"/>
                  </a:cubicBezTo>
                  <a:cubicBezTo>
                    <a:pt x="85" y="9"/>
                    <a:pt x="85" y="9"/>
                    <a:pt x="85" y="9"/>
                  </a:cubicBezTo>
                  <a:cubicBezTo>
                    <a:pt x="74" y="13"/>
                    <a:pt x="74" y="13"/>
                    <a:pt x="74" y="13"/>
                  </a:cubicBezTo>
                  <a:cubicBezTo>
                    <a:pt x="82" y="32"/>
                    <a:pt x="82" y="32"/>
                    <a:pt x="82" y="32"/>
                  </a:cubicBezTo>
                  <a:cubicBezTo>
                    <a:pt x="82" y="32"/>
                    <a:pt x="82" y="33"/>
                    <a:pt x="82" y="33"/>
                  </a:cubicBezTo>
                  <a:cubicBezTo>
                    <a:pt x="82" y="34"/>
                    <a:pt x="82" y="34"/>
                    <a:pt x="81" y="34"/>
                  </a:cubicBezTo>
                  <a:cubicBezTo>
                    <a:pt x="71" y="39"/>
                    <a:pt x="63" y="45"/>
                    <a:pt x="55" y="52"/>
                  </a:cubicBezTo>
                  <a:cubicBezTo>
                    <a:pt x="55" y="53"/>
                    <a:pt x="54" y="53"/>
                    <a:pt x="54" y="53"/>
                  </a:cubicBezTo>
                  <a:cubicBezTo>
                    <a:pt x="53" y="53"/>
                    <a:pt x="53" y="53"/>
                    <a:pt x="52" y="52"/>
                  </a:cubicBezTo>
                  <a:cubicBezTo>
                    <a:pt x="39" y="40"/>
                    <a:pt x="39" y="40"/>
                    <a:pt x="39" y="40"/>
                  </a:cubicBezTo>
                  <a:cubicBezTo>
                    <a:pt x="31" y="48"/>
                    <a:pt x="31" y="48"/>
                    <a:pt x="31" y="48"/>
                  </a:cubicBezTo>
                  <a:cubicBezTo>
                    <a:pt x="45" y="61"/>
                    <a:pt x="45" y="61"/>
                    <a:pt x="45" y="61"/>
                  </a:cubicBezTo>
                  <a:cubicBezTo>
                    <a:pt x="45" y="61"/>
                    <a:pt x="45" y="62"/>
                    <a:pt x="45" y="62"/>
                  </a:cubicBezTo>
                  <a:cubicBezTo>
                    <a:pt x="45" y="63"/>
                    <a:pt x="45" y="63"/>
                    <a:pt x="45" y="63"/>
                  </a:cubicBezTo>
                  <a:cubicBezTo>
                    <a:pt x="40" y="70"/>
                    <a:pt x="36" y="77"/>
                    <a:pt x="32" y="85"/>
                  </a:cubicBezTo>
                  <a:cubicBezTo>
                    <a:pt x="31" y="86"/>
                    <a:pt x="31" y="86"/>
                    <a:pt x="31" y="86"/>
                  </a:cubicBezTo>
                  <a:cubicBezTo>
                    <a:pt x="30" y="86"/>
                    <a:pt x="30" y="86"/>
                    <a:pt x="29" y="86"/>
                  </a:cubicBezTo>
                  <a:cubicBezTo>
                    <a:pt x="11" y="79"/>
                    <a:pt x="11" y="79"/>
                    <a:pt x="11" y="79"/>
                  </a:cubicBezTo>
                  <a:cubicBezTo>
                    <a:pt x="6" y="89"/>
                    <a:pt x="6" y="89"/>
                    <a:pt x="6" y="89"/>
                  </a:cubicBezTo>
                  <a:cubicBezTo>
                    <a:pt x="25" y="97"/>
                    <a:pt x="25" y="97"/>
                    <a:pt x="25" y="97"/>
                  </a:cubicBezTo>
                  <a:cubicBezTo>
                    <a:pt x="25" y="97"/>
                    <a:pt x="26" y="97"/>
                    <a:pt x="26" y="98"/>
                  </a:cubicBezTo>
                  <a:cubicBezTo>
                    <a:pt x="26" y="98"/>
                    <a:pt x="26" y="99"/>
                    <a:pt x="26" y="99"/>
                  </a:cubicBezTo>
                  <a:cubicBezTo>
                    <a:pt x="23" y="108"/>
                    <a:pt x="21" y="117"/>
                    <a:pt x="21" y="126"/>
                  </a:cubicBezTo>
                  <a:cubicBezTo>
                    <a:pt x="21" y="127"/>
                    <a:pt x="21" y="127"/>
                    <a:pt x="20" y="127"/>
                  </a:cubicBezTo>
                  <a:cubicBezTo>
                    <a:pt x="20" y="128"/>
                    <a:pt x="19" y="128"/>
                    <a:pt x="19" y="128"/>
                  </a:cubicBezTo>
                  <a:cubicBezTo>
                    <a:pt x="0" y="128"/>
                    <a:pt x="0" y="128"/>
                    <a:pt x="0" y="128"/>
                  </a:cubicBezTo>
                  <a:cubicBezTo>
                    <a:pt x="0" y="139"/>
                    <a:pt x="0" y="139"/>
                    <a:pt x="0" y="139"/>
                  </a:cubicBezTo>
                  <a:cubicBezTo>
                    <a:pt x="19" y="139"/>
                    <a:pt x="19" y="139"/>
                    <a:pt x="19" y="139"/>
                  </a:cubicBezTo>
                  <a:cubicBezTo>
                    <a:pt x="19" y="139"/>
                    <a:pt x="20" y="139"/>
                    <a:pt x="20" y="140"/>
                  </a:cubicBezTo>
                  <a:cubicBezTo>
                    <a:pt x="21" y="140"/>
                    <a:pt x="21" y="141"/>
                    <a:pt x="21" y="141"/>
                  </a:cubicBezTo>
                  <a:cubicBezTo>
                    <a:pt x="22" y="151"/>
                    <a:pt x="24" y="161"/>
                    <a:pt x="27" y="171"/>
                  </a:cubicBezTo>
                  <a:cubicBezTo>
                    <a:pt x="28" y="171"/>
                    <a:pt x="28" y="172"/>
                    <a:pt x="27" y="172"/>
                  </a:cubicBezTo>
                  <a:cubicBezTo>
                    <a:pt x="27" y="173"/>
                    <a:pt x="27" y="173"/>
                    <a:pt x="26" y="173"/>
                  </a:cubicBezTo>
                  <a:cubicBezTo>
                    <a:pt x="8" y="181"/>
                    <a:pt x="8" y="181"/>
                    <a:pt x="8" y="181"/>
                  </a:cubicBezTo>
                  <a:cubicBezTo>
                    <a:pt x="13" y="192"/>
                    <a:pt x="13" y="192"/>
                    <a:pt x="13" y="192"/>
                  </a:cubicBezTo>
                  <a:cubicBezTo>
                    <a:pt x="31" y="184"/>
                    <a:pt x="31" y="184"/>
                    <a:pt x="31" y="184"/>
                  </a:cubicBezTo>
                  <a:cubicBezTo>
                    <a:pt x="31" y="183"/>
                    <a:pt x="32" y="183"/>
                    <a:pt x="32" y="184"/>
                  </a:cubicBezTo>
                  <a:cubicBezTo>
                    <a:pt x="33" y="184"/>
                    <a:pt x="33" y="184"/>
                    <a:pt x="34" y="185"/>
                  </a:cubicBezTo>
                  <a:cubicBezTo>
                    <a:pt x="39" y="195"/>
                    <a:pt x="45" y="203"/>
                    <a:pt x="52" y="211"/>
                  </a:cubicBezTo>
                  <a:cubicBezTo>
                    <a:pt x="52" y="211"/>
                    <a:pt x="52" y="212"/>
                    <a:pt x="52" y="212"/>
                  </a:cubicBezTo>
                  <a:cubicBezTo>
                    <a:pt x="52" y="213"/>
                    <a:pt x="52" y="213"/>
                    <a:pt x="52" y="214"/>
                  </a:cubicBezTo>
                  <a:cubicBezTo>
                    <a:pt x="39" y="228"/>
                    <a:pt x="39" y="228"/>
                    <a:pt x="39" y="228"/>
                  </a:cubicBezTo>
                  <a:cubicBezTo>
                    <a:pt x="47" y="235"/>
                    <a:pt x="47" y="235"/>
                    <a:pt x="47" y="235"/>
                  </a:cubicBezTo>
                  <a:cubicBezTo>
                    <a:pt x="60" y="221"/>
                    <a:pt x="60" y="221"/>
                    <a:pt x="60" y="221"/>
                  </a:cubicBezTo>
                  <a:cubicBezTo>
                    <a:pt x="61" y="221"/>
                    <a:pt x="61" y="221"/>
                    <a:pt x="62" y="221"/>
                  </a:cubicBezTo>
                  <a:cubicBezTo>
                    <a:pt x="62" y="221"/>
                    <a:pt x="63" y="221"/>
                    <a:pt x="63" y="221"/>
                  </a:cubicBezTo>
                  <a:cubicBezTo>
                    <a:pt x="70" y="226"/>
                    <a:pt x="77" y="230"/>
                    <a:pt x="85" y="234"/>
                  </a:cubicBezTo>
                  <a:cubicBezTo>
                    <a:pt x="85" y="234"/>
                    <a:pt x="86" y="235"/>
                    <a:pt x="86" y="235"/>
                  </a:cubicBezTo>
                  <a:cubicBezTo>
                    <a:pt x="86" y="236"/>
                    <a:pt x="86" y="236"/>
                    <a:pt x="86" y="237"/>
                  </a:cubicBezTo>
                  <a:cubicBezTo>
                    <a:pt x="78" y="255"/>
                    <a:pt x="78" y="255"/>
                    <a:pt x="78" y="255"/>
                  </a:cubicBezTo>
                  <a:cubicBezTo>
                    <a:pt x="89" y="260"/>
                    <a:pt x="89" y="260"/>
                    <a:pt x="89" y="260"/>
                  </a:cubicBezTo>
                  <a:cubicBezTo>
                    <a:pt x="96" y="241"/>
                    <a:pt x="96" y="241"/>
                    <a:pt x="96" y="241"/>
                  </a:cubicBezTo>
                  <a:cubicBezTo>
                    <a:pt x="96" y="241"/>
                    <a:pt x="97" y="240"/>
                    <a:pt x="97" y="240"/>
                  </a:cubicBezTo>
                  <a:cubicBezTo>
                    <a:pt x="98" y="240"/>
                    <a:pt x="98" y="240"/>
                    <a:pt x="99" y="240"/>
                  </a:cubicBezTo>
                  <a:cubicBezTo>
                    <a:pt x="109" y="243"/>
                    <a:pt x="120" y="245"/>
                    <a:pt x="130" y="245"/>
                  </a:cubicBezTo>
                  <a:cubicBezTo>
                    <a:pt x="131" y="245"/>
                    <a:pt x="131" y="246"/>
                    <a:pt x="132" y="246"/>
                  </a:cubicBezTo>
                  <a:cubicBezTo>
                    <a:pt x="132" y="246"/>
                    <a:pt x="132" y="247"/>
                    <a:pt x="132" y="247"/>
                  </a:cubicBezTo>
                  <a:cubicBezTo>
                    <a:pt x="133" y="267"/>
                    <a:pt x="133" y="267"/>
                    <a:pt x="133" y="267"/>
                  </a:cubicBezTo>
                  <a:cubicBezTo>
                    <a:pt x="145" y="266"/>
                    <a:pt x="145" y="266"/>
                    <a:pt x="145" y="266"/>
                  </a:cubicBezTo>
                  <a:cubicBezTo>
                    <a:pt x="144" y="247"/>
                    <a:pt x="144" y="247"/>
                    <a:pt x="144" y="247"/>
                  </a:cubicBezTo>
                  <a:cubicBezTo>
                    <a:pt x="144" y="246"/>
                    <a:pt x="144" y="246"/>
                    <a:pt x="144" y="245"/>
                  </a:cubicBezTo>
                  <a:cubicBezTo>
                    <a:pt x="144" y="245"/>
                    <a:pt x="145" y="245"/>
                    <a:pt x="145" y="245"/>
                  </a:cubicBezTo>
                  <a:cubicBezTo>
                    <a:pt x="154" y="244"/>
                    <a:pt x="162" y="242"/>
                    <a:pt x="170" y="239"/>
                  </a:cubicBezTo>
                  <a:cubicBezTo>
                    <a:pt x="170" y="239"/>
                    <a:pt x="171" y="239"/>
                    <a:pt x="171" y="239"/>
                  </a:cubicBezTo>
                  <a:cubicBezTo>
                    <a:pt x="172" y="239"/>
                    <a:pt x="172" y="239"/>
                    <a:pt x="172" y="240"/>
                  </a:cubicBezTo>
                  <a:cubicBezTo>
                    <a:pt x="180" y="258"/>
                    <a:pt x="180" y="258"/>
                    <a:pt x="180" y="258"/>
                  </a:cubicBezTo>
                  <a:cubicBezTo>
                    <a:pt x="191" y="253"/>
                    <a:pt x="191" y="253"/>
                    <a:pt x="191" y="253"/>
                  </a:cubicBezTo>
                  <a:cubicBezTo>
                    <a:pt x="183" y="235"/>
                    <a:pt x="183" y="235"/>
                    <a:pt x="183" y="235"/>
                  </a:cubicBezTo>
                  <a:cubicBezTo>
                    <a:pt x="183" y="235"/>
                    <a:pt x="183" y="234"/>
                    <a:pt x="183" y="234"/>
                  </a:cubicBezTo>
                  <a:cubicBezTo>
                    <a:pt x="183" y="233"/>
                    <a:pt x="183" y="233"/>
                    <a:pt x="184" y="233"/>
                  </a:cubicBezTo>
                  <a:cubicBezTo>
                    <a:pt x="194" y="228"/>
                    <a:pt x="202" y="221"/>
                    <a:pt x="210" y="214"/>
                  </a:cubicBezTo>
                  <a:cubicBezTo>
                    <a:pt x="210" y="214"/>
                    <a:pt x="211" y="214"/>
                    <a:pt x="211" y="214"/>
                  </a:cubicBezTo>
                  <a:cubicBezTo>
                    <a:pt x="212" y="214"/>
                    <a:pt x="212" y="214"/>
                    <a:pt x="213" y="214"/>
                  </a:cubicBezTo>
                  <a:cubicBezTo>
                    <a:pt x="227" y="227"/>
                    <a:pt x="227" y="227"/>
                    <a:pt x="227" y="227"/>
                  </a:cubicBezTo>
                  <a:cubicBezTo>
                    <a:pt x="235" y="219"/>
                    <a:pt x="235" y="219"/>
                    <a:pt x="235" y="219"/>
                  </a:cubicBezTo>
                  <a:cubicBezTo>
                    <a:pt x="220" y="206"/>
                    <a:pt x="220" y="206"/>
                    <a:pt x="220" y="206"/>
                  </a:cubicBezTo>
                  <a:cubicBezTo>
                    <a:pt x="220" y="205"/>
                    <a:pt x="220" y="205"/>
                    <a:pt x="220" y="204"/>
                  </a:cubicBezTo>
                  <a:cubicBezTo>
                    <a:pt x="220" y="204"/>
                    <a:pt x="220" y="203"/>
                    <a:pt x="220" y="203"/>
                  </a:cubicBezTo>
                  <a:cubicBezTo>
                    <a:pt x="225" y="197"/>
                    <a:pt x="230" y="189"/>
                    <a:pt x="234" y="181"/>
                  </a:cubicBezTo>
                  <a:cubicBezTo>
                    <a:pt x="234" y="181"/>
                    <a:pt x="234" y="180"/>
                    <a:pt x="235" y="180"/>
                  </a:cubicBezTo>
                  <a:cubicBezTo>
                    <a:pt x="235" y="180"/>
                    <a:pt x="236" y="180"/>
                    <a:pt x="236" y="180"/>
                  </a:cubicBezTo>
                  <a:cubicBezTo>
                    <a:pt x="255" y="187"/>
                    <a:pt x="255" y="187"/>
                    <a:pt x="255" y="187"/>
                  </a:cubicBezTo>
                  <a:cubicBezTo>
                    <a:pt x="259" y="177"/>
                    <a:pt x="259" y="177"/>
                    <a:pt x="259" y="177"/>
                  </a:cubicBezTo>
                  <a:cubicBezTo>
                    <a:pt x="240" y="170"/>
                    <a:pt x="240" y="170"/>
                    <a:pt x="240" y="170"/>
                  </a:cubicBezTo>
                  <a:cubicBezTo>
                    <a:pt x="240" y="169"/>
                    <a:pt x="239" y="169"/>
                    <a:pt x="239" y="169"/>
                  </a:cubicBezTo>
                  <a:cubicBezTo>
                    <a:pt x="239" y="168"/>
                    <a:pt x="239" y="168"/>
                    <a:pt x="239" y="167"/>
                  </a:cubicBezTo>
                  <a:cubicBezTo>
                    <a:pt x="242" y="158"/>
                    <a:pt x="244" y="149"/>
                    <a:pt x="244" y="141"/>
                  </a:cubicBezTo>
                  <a:cubicBezTo>
                    <a:pt x="244" y="140"/>
                    <a:pt x="245" y="139"/>
                    <a:pt x="245" y="139"/>
                  </a:cubicBezTo>
                  <a:cubicBezTo>
                    <a:pt x="245" y="139"/>
                    <a:pt x="246" y="138"/>
                    <a:pt x="246" y="138"/>
                  </a:cubicBezTo>
                  <a:cubicBezTo>
                    <a:pt x="266" y="138"/>
                    <a:pt x="266" y="138"/>
                    <a:pt x="266" y="138"/>
                  </a:cubicBezTo>
                  <a:cubicBezTo>
                    <a:pt x="266" y="127"/>
                    <a:pt x="266" y="127"/>
                    <a:pt x="266" y="127"/>
                  </a:cubicBezTo>
                  <a:cubicBezTo>
                    <a:pt x="246" y="127"/>
                    <a:pt x="246" y="127"/>
                    <a:pt x="246" y="127"/>
                  </a:cubicBezTo>
                  <a:cubicBezTo>
                    <a:pt x="246" y="127"/>
                    <a:pt x="245" y="127"/>
                    <a:pt x="245" y="127"/>
                  </a:cubicBezTo>
                  <a:cubicBezTo>
                    <a:pt x="244" y="126"/>
                    <a:pt x="244" y="126"/>
                    <a:pt x="244" y="125"/>
                  </a:cubicBezTo>
                  <a:cubicBezTo>
                    <a:pt x="243" y="115"/>
                    <a:pt x="241" y="106"/>
                    <a:pt x="238" y="96"/>
                  </a:cubicBezTo>
                  <a:cubicBezTo>
                    <a:pt x="238" y="96"/>
                    <a:pt x="238" y="95"/>
                    <a:pt x="238" y="95"/>
                  </a:cubicBezTo>
                  <a:cubicBezTo>
                    <a:pt x="238" y="94"/>
                    <a:pt x="238" y="94"/>
                    <a:pt x="239" y="94"/>
                  </a:cubicBezTo>
                  <a:cubicBezTo>
                    <a:pt x="257" y="86"/>
                    <a:pt x="257" y="86"/>
                    <a:pt x="257" y="86"/>
                  </a:cubicBezTo>
                  <a:cubicBezTo>
                    <a:pt x="253" y="75"/>
                    <a:pt x="253" y="75"/>
                    <a:pt x="253" y="75"/>
                  </a:cubicBezTo>
                  <a:cubicBezTo>
                    <a:pt x="234" y="83"/>
                    <a:pt x="234" y="83"/>
                    <a:pt x="234" y="83"/>
                  </a:cubicBezTo>
                  <a:cubicBezTo>
                    <a:pt x="234" y="83"/>
                    <a:pt x="233" y="83"/>
                    <a:pt x="233" y="83"/>
                  </a:cubicBezTo>
                  <a:cubicBezTo>
                    <a:pt x="232" y="83"/>
                    <a:pt x="232" y="83"/>
                    <a:pt x="232" y="82"/>
                  </a:cubicBezTo>
                  <a:cubicBezTo>
                    <a:pt x="227" y="72"/>
                    <a:pt x="221" y="64"/>
                    <a:pt x="214" y="56"/>
                  </a:cubicBezTo>
                  <a:cubicBezTo>
                    <a:pt x="213" y="56"/>
                    <a:pt x="213" y="55"/>
                    <a:pt x="213" y="55"/>
                  </a:cubicBezTo>
                  <a:close/>
                  <a:moveTo>
                    <a:pt x="137" y="123"/>
                  </a:moveTo>
                  <a:cubicBezTo>
                    <a:pt x="140" y="124"/>
                    <a:pt x="142" y="126"/>
                    <a:pt x="143" y="129"/>
                  </a:cubicBezTo>
                  <a:cubicBezTo>
                    <a:pt x="145" y="132"/>
                    <a:pt x="145" y="135"/>
                    <a:pt x="143" y="138"/>
                  </a:cubicBezTo>
                  <a:cubicBezTo>
                    <a:pt x="142" y="141"/>
                    <a:pt x="140" y="143"/>
                    <a:pt x="137" y="144"/>
                  </a:cubicBezTo>
                  <a:cubicBezTo>
                    <a:pt x="134" y="145"/>
                    <a:pt x="131" y="145"/>
                    <a:pt x="129" y="144"/>
                  </a:cubicBezTo>
                  <a:cubicBezTo>
                    <a:pt x="125" y="143"/>
                    <a:pt x="123" y="141"/>
                    <a:pt x="122" y="138"/>
                  </a:cubicBezTo>
                  <a:cubicBezTo>
                    <a:pt x="121" y="135"/>
                    <a:pt x="121" y="132"/>
                    <a:pt x="122" y="129"/>
                  </a:cubicBezTo>
                  <a:cubicBezTo>
                    <a:pt x="122" y="129"/>
                    <a:pt x="122" y="129"/>
                    <a:pt x="122" y="129"/>
                  </a:cubicBezTo>
                  <a:cubicBezTo>
                    <a:pt x="123" y="126"/>
                    <a:pt x="125" y="124"/>
                    <a:pt x="128" y="123"/>
                  </a:cubicBezTo>
                  <a:cubicBezTo>
                    <a:pt x="128" y="123"/>
                    <a:pt x="128" y="123"/>
                    <a:pt x="128" y="123"/>
                  </a:cubicBezTo>
                  <a:cubicBezTo>
                    <a:pt x="131" y="122"/>
                    <a:pt x="134" y="121"/>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9" name="Freeform 908"/>
            <p:cNvSpPr>
              <a:spLocks noEditPoints="1"/>
            </p:cNvSpPr>
            <p:nvPr/>
          </p:nvSpPr>
          <p:spPr bwMode="auto">
            <a:xfrm>
              <a:off x="4115892" y="5319985"/>
              <a:ext cx="1227138"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4 h 250"/>
                <a:gd name="T10" fmla="*/ 32 w 250"/>
                <a:gd name="T11" fmla="*/ 90 h 250"/>
                <a:gd name="T12" fmla="*/ 26 w 250"/>
                <a:gd name="T13" fmla="*/ 114 h 250"/>
                <a:gd name="T14" fmla="*/ 26 w 250"/>
                <a:gd name="T15" fmla="*/ 136 h 250"/>
                <a:gd name="T16" fmla="*/ 30 w 250"/>
                <a:gd name="T17" fmla="*/ 156 h 250"/>
                <a:gd name="T18" fmla="*/ 22 w 250"/>
                <a:gd name="T19" fmla="*/ 197 h 250"/>
                <a:gd name="T20" fmla="*/ 54 w 250"/>
                <a:gd name="T21" fmla="*/ 196 h 250"/>
                <a:gd name="T22" fmla="*/ 65 w 250"/>
                <a:gd name="T23" fmla="*/ 208 h 250"/>
                <a:gd name="T24" fmla="*/ 85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7 h 250"/>
                <a:gd name="T38" fmla="*/ 218 w 250"/>
                <a:gd name="T39" fmla="*/ 162 h 250"/>
                <a:gd name="T40" fmla="*/ 225 w 250"/>
                <a:gd name="T41" fmla="*/ 136 h 250"/>
                <a:gd name="T42" fmla="*/ 223 w 250"/>
                <a:gd name="T43" fmla="*/ 113 h 250"/>
                <a:gd name="T44" fmla="*/ 217 w 250"/>
                <a:gd name="T45" fmla="*/ 84 h 250"/>
                <a:gd name="T46" fmla="*/ 204 w 250"/>
                <a:gd name="T47" fmla="*/ 66 h 250"/>
                <a:gd name="T48" fmla="*/ 184 w 250"/>
                <a:gd name="T49" fmla="*/ 46 h 250"/>
                <a:gd name="T50" fmla="*/ 166 w 250"/>
                <a:gd name="T51" fmla="*/ 34 h 250"/>
                <a:gd name="T52" fmla="*/ 137 w 250"/>
                <a:gd name="T53" fmla="*/ 27 h 250"/>
                <a:gd name="T54" fmla="*/ 203 w 250"/>
                <a:gd name="T55" fmla="*/ 81 h 250"/>
                <a:gd name="T56" fmla="*/ 161 w 250"/>
                <a:gd name="T57" fmla="*/ 123 h 250"/>
                <a:gd name="T58" fmla="*/ 130 w 250"/>
                <a:gd name="T59" fmla="*/ 92 h 250"/>
                <a:gd name="T60" fmla="*/ 130 w 250"/>
                <a:gd name="T61" fmla="*/ 37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3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3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1 h 250"/>
                <a:gd name="T100" fmla="*/ 121 w 250"/>
                <a:gd name="T101" fmla="*/ 162 h 250"/>
                <a:gd name="T102" fmla="*/ 119 w 250"/>
                <a:gd name="T103" fmla="*/ 217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4 h 250"/>
                <a:gd name="T118" fmla="*/ 115 w 250"/>
                <a:gd name="T119" fmla="*/ 126 h 250"/>
                <a:gd name="T120" fmla="*/ 118 w 250"/>
                <a:gd name="T121" fmla="*/ 120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9"/>
                    <a:pt x="100" y="30"/>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4"/>
                    <a:pt x="66" y="44"/>
                    <a:pt x="66" y="44"/>
                  </a:cubicBezTo>
                  <a:cubicBezTo>
                    <a:pt x="66" y="44"/>
                    <a:pt x="66" y="45"/>
                    <a:pt x="66" y="45"/>
                  </a:cubicBezTo>
                  <a:cubicBezTo>
                    <a:pt x="66" y="46"/>
                    <a:pt x="66" y="46"/>
                    <a:pt x="65" y="46"/>
                  </a:cubicBezTo>
                  <a:cubicBezTo>
                    <a:pt x="64" y="47"/>
                    <a:pt x="63" y="48"/>
                    <a:pt x="62" y="49"/>
                  </a:cubicBezTo>
                  <a:cubicBezTo>
                    <a:pt x="60" y="51"/>
                    <a:pt x="57" y="53"/>
                    <a:pt x="54" y="56"/>
                  </a:cubicBezTo>
                  <a:cubicBezTo>
                    <a:pt x="54" y="56"/>
                    <a:pt x="54" y="56"/>
                    <a:pt x="54" y="56"/>
                  </a:cubicBezTo>
                  <a:cubicBezTo>
                    <a:pt x="54" y="57"/>
                    <a:pt x="53" y="57"/>
                    <a:pt x="52" y="58"/>
                  </a:cubicBezTo>
                  <a:cubicBezTo>
                    <a:pt x="52" y="58"/>
                    <a:pt x="52" y="58"/>
                    <a:pt x="52" y="58"/>
                  </a:cubicBezTo>
                  <a:cubicBezTo>
                    <a:pt x="50" y="61"/>
                    <a:pt x="48" y="63"/>
                    <a:pt x="46" y="66"/>
                  </a:cubicBezTo>
                  <a:cubicBezTo>
                    <a:pt x="45" y="66"/>
                    <a:pt x="45" y="66"/>
                    <a:pt x="45" y="66"/>
                  </a:cubicBezTo>
                  <a:cubicBezTo>
                    <a:pt x="44" y="67"/>
                    <a:pt x="44" y="66"/>
                    <a:pt x="43" y="66"/>
                  </a:cubicBezTo>
                  <a:cubicBezTo>
                    <a:pt x="22" y="54"/>
                    <a:pt x="22" y="54"/>
                    <a:pt x="22" y="54"/>
                  </a:cubicBezTo>
                  <a:cubicBezTo>
                    <a:pt x="11" y="72"/>
                    <a:pt x="11" y="72"/>
                    <a:pt x="11" y="72"/>
                  </a:cubicBezTo>
                  <a:cubicBezTo>
                    <a:pt x="33" y="84"/>
                    <a:pt x="33" y="84"/>
                    <a:pt x="33" y="84"/>
                  </a:cubicBezTo>
                  <a:cubicBezTo>
                    <a:pt x="33" y="84"/>
                    <a:pt x="33" y="85"/>
                    <a:pt x="33" y="85"/>
                  </a:cubicBezTo>
                  <a:cubicBezTo>
                    <a:pt x="34" y="86"/>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4"/>
                    <a:pt x="26" y="114"/>
                    <a:pt x="26" y="114"/>
                  </a:cubicBezTo>
                  <a:cubicBezTo>
                    <a:pt x="25" y="115"/>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9"/>
                    <a:pt x="32" y="162"/>
                    <a:pt x="33" y="164"/>
                  </a:cubicBezTo>
                  <a:cubicBezTo>
                    <a:pt x="33" y="165"/>
                    <a:pt x="33" y="165"/>
                    <a:pt x="33" y="166"/>
                  </a:cubicBezTo>
                  <a:cubicBezTo>
                    <a:pt x="33" y="166"/>
                    <a:pt x="33" y="167"/>
                    <a:pt x="32" y="167"/>
                  </a:cubicBezTo>
                  <a:cubicBezTo>
                    <a:pt x="11" y="179"/>
                    <a:pt x="11" y="179"/>
                    <a:pt x="11" y="179"/>
                  </a:cubicBezTo>
                  <a:cubicBezTo>
                    <a:pt x="22" y="197"/>
                    <a:pt x="22" y="197"/>
                    <a:pt x="22" y="197"/>
                  </a:cubicBezTo>
                  <a:cubicBezTo>
                    <a:pt x="42" y="185"/>
                    <a:pt x="42" y="185"/>
                    <a:pt x="42" y="185"/>
                  </a:cubicBezTo>
                  <a:cubicBezTo>
                    <a:pt x="43" y="184"/>
                    <a:pt x="43" y="184"/>
                    <a:pt x="44" y="184"/>
                  </a:cubicBezTo>
                  <a:cubicBezTo>
                    <a:pt x="44" y="185"/>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1" y="202"/>
                    <a:pt x="63" y="204"/>
                    <a:pt x="65" y="205"/>
                  </a:cubicBezTo>
                  <a:cubicBezTo>
                    <a:pt x="65" y="205"/>
                    <a:pt x="66" y="206"/>
                    <a:pt x="66" y="206"/>
                  </a:cubicBezTo>
                  <a:cubicBezTo>
                    <a:pt x="66" y="207"/>
                    <a:pt x="66" y="207"/>
                    <a:pt x="65" y="208"/>
                  </a:cubicBezTo>
                  <a:cubicBezTo>
                    <a:pt x="53" y="229"/>
                    <a:pt x="53" y="229"/>
                    <a:pt x="53" y="229"/>
                  </a:cubicBezTo>
                  <a:cubicBezTo>
                    <a:pt x="71" y="239"/>
                    <a:pt x="71" y="239"/>
                    <a:pt x="71" y="239"/>
                  </a:cubicBezTo>
                  <a:cubicBezTo>
                    <a:pt x="83" y="218"/>
                    <a:pt x="83" y="218"/>
                    <a:pt x="83" y="218"/>
                  </a:cubicBezTo>
                  <a:cubicBezTo>
                    <a:pt x="83" y="218"/>
                    <a:pt x="84" y="217"/>
                    <a:pt x="84" y="217"/>
                  </a:cubicBezTo>
                  <a:cubicBezTo>
                    <a:pt x="85" y="217"/>
                    <a:pt x="85" y="217"/>
                    <a:pt x="85" y="217"/>
                  </a:cubicBezTo>
                  <a:cubicBezTo>
                    <a:pt x="87" y="218"/>
                    <a:pt x="88" y="218"/>
                    <a:pt x="89" y="219"/>
                  </a:cubicBezTo>
                  <a:cubicBezTo>
                    <a:pt x="89" y="219"/>
                    <a:pt x="89" y="219"/>
                    <a:pt x="89" y="219"/>
                  </a:cubicBezTo>
                  <a:cubicBezTo>
                    <a:pt x="94" y="220"/>
                    <a:pt x="98" y="222"/>
                    <a:pt x="103" y="223"/>
                  </a:cubicBezTo>
                  <a:cubicBezTo>
                    <a:pt x="106" y="224"/>
                    <a:pt x="109" y="224"/>
                    <a:pt x="113" y="225"/>
                  </a:cubicBezTo>
                  <a:cubicBezTo>
                    <a:pt x="113" y="225"/>
                    <a:pt x="114" y="225"/>
                    <a:pt x="114" y="225"/>
                  </a:cubicBezTo>
                  <a:cubicBezTo>
                    <a:pt x="114" y="226"/>
                    <a:pt x="115" y="226"/>
                    <a:pt x="115" y="227"/>
                  </a:cubicBezTo>
                  <a:cubicBezTo>
                    <a:pt x="115" y="250"/>
                    <a:pt x="115" y="250"/>
                    <a:pt x="115" y="250"/>
                  </a:cubicBezTo>
                  <a:cubicBezTo>
                    <a:pt x="135" y="250"/>
                    <a:pt x="135" y="250"/>
                    <a:pt x="135" y="250"/>
                  </a:cubicBezTo>
                  <a:cubicBezTo>
                    <a:pt x="135" y="227"/>
                    <a:pt x="135" y="227"/>
                    <a:pt x="135" y="227"/>
                  </a:cubicBezTo>
                  <a:cubicBezTo>
                    <a:pt x="135" y="226"/>
                    <a:pt x="135" y="226"/>
                    <a:pt x="136" y="225"/>
                  </a:cubicBezTo>
                  <a:cubicBezTo>
                    <a:pt x="136" y="225"/>
                    <a:pt x="136" y="225"/>
                    <a:pt x="137" y="225"/>
                  </a:cubicBezTo>
                  <a:cubicBezTo>
                    <a:pt x="138" y="224"/>
                    <a:pt x="139" y="224"/>
                    <a:pt x="141" y="224"/>
                  </a:cubicBezTo>
                  <a:cubicBezTo>
                    <a:pt x="145" y="223"/>
                    <a:pt x="150" y="222"/>
                    <a:pt x="154" y="221"/>
                  </a:cubicBezTo>
                  <a:cubicBezTo>
                    <a:pt x="158" y="220"/>
                    <a:pt x="161" y="218"/>
                    <a:pt x="164" y="217"/>
                  </a:cubicBezTo>
                  <a:cubicBezTo>
                    <a:pt x="164" y="217"/>
                    <a:pt x="165" y="217"/>
                    <a:pt x="165" y="217"/>
                  </a:cubicBezTo>
                  <a:cubicBezTo>
                    <a:pt x="166" y="217"/>
                    <a:pt x="166" y="217"/>
                    <a:pt x="166" y="218"/>
                  </a:cubicBezTo>
                  <a:cubicBezTo>
                    <a:pt x="178" y="239"/>
                    <a:pt x="178" y="239"/>
                    <a:pt x="178" y="239"/>
                  </a:cubicBezTo>
                  <a:cubicBezTo>
                    <a:pt x="196" y="229"/>
                    <a:pt x="196" y="229"/>
                    <a:pt x="196" y="229"/>
                  </a:cubicBezTo>
                  <a:cubicBezTo>
                    <a:pt x="184" y="207"/>
                    <a:pt x="184" y="207"/>
                    <a:pt x="184" y="207"/>
                  </a:cubicBezTo>
                  <a:cubicBezTo>
                    <a:pt x="184" y="207"/>
                    <a:pt x="184" y="207"/>
                    <a:pt x="184" y="206"/>
                  </a:cubicBezTo>
                  <a:cubicBezTo>
                    <a:pt x="184" y="206"/>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5" y="184"/>
                  </a:cubicBezTo>
                  <a:cubicBezTo>
                    <a:pt x="206" y="184"/>
                    <a:pt x="206" y="184"/>
                    <a:pt x="207" y="185"/>
                  </a:cubicBezTo>
                  <a:cubicBezTo>
                    <a:pt x="228" y="197"/>
                    <a:pt x="228" y="197"/>
                    <a:pt x="228" y="197"/>
                  </a:cubicBezTo>
                  <a:cubicBezTo>
                    <a:pt x="238" y="179"/>
                    <a:pt x="238" y="179"/>
                    <a:pt x="238" y="179"/>
                  </a:cubicBezTo>
                  <a:cubicBezTo>
                    <a:pt x="217" y="167"/>
                    <a:pt x="217" y="167"/>
                    <a:pt x="217" y="167"/>
                  </a:cubicBezTo>
                  <a:cubicBezTo>
                    <a:pt x="217" y="167"/>
                    <a:pt x="217" y="166"/>
                    <a:pt x="217" y="166"/>
                  </a:cubicBezTo>
                  <a:cubicBezTo>
                    <a:pt x="216" y="165"/>
                    <a:pt x="216" y="165"/>
                    <a:pt x="217" y="164"/>
                  </a:cubicBezTo>
                  <a:cubicBezTo>
                    <a:pt x="217" y="163"/>
                    <a:pt x="217" y="162"/>
                    <a:pt x="218" y="162"/>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6"/>
                    <a:pt x="225" y="136"/>
                  </a:cubicBezTo>
                  <a:cubicBezTo>
                    <a:pt x="250" y="136"/>
                    <a:pt x="250" y="136"/>
                    <a:pt x="250" y="136"/>
                  </a:cubicBezTo>
                  <a:cubicBezTo>
                    <a:pt x="250" y="115"/>
                    <a:pt x="250" y="115"/>
                    <a:pt x="250" y="115"/>
                  </a:cubicBezTo>
                  <a:cubicBezTo>
                    <a:pt x="225" y="115"/>
                    <a:pt x="225" y="115"/>
                    <a:pt x="225" y="115"/>
                  </a:cubicBezTo>
                  <a:cubicBezTo>
                    <a:pt x="225" y="115"/>
                    <a:pt x="224" y="115"/>
                    <a:pt x="224" y="115"/>
                  </a:cubicBezTo>
                  <a:cubicBezTo>
                    <a:pt x="223" y="114"/>
                    <a:pt x="223" y="114"/>
                    <a:pt x="223" y="113"/>
                  </a:cubicBezTo>
                  <a:cubicBezTo>
                    <a:pt x="223" y="112"/>
                    <a:pt x="223" y="111"/>
                    <a:pt x="223" y="110"/>
                  </a:cubicBezTo>
                  <a:cubicBezTo>
                    <a:pt x="222" y="106"/>
                    <a:pt x="221" y="101"/>
                    <a:pt x="220" y="96"/>
                  </a:cubicBezTo>
                  <a:cubicBezTo>
                    <a:pt x="219" y="93"/>
                    <a:pt x="217" y="90"/>
                    <a:pt x="216" y="86"/>
                  </a:cubicBezTo>
                  <a:cubicBezTo>
                    <a:pt x="216" y="86"/>
                    <a:pt x="216" y="86"/>
                    <a:pt x="216" y="85"/>
                  </a:cubicBezTo>
                  <a:cubicBezTo>
                    <a:pt x="216" y="85"/>
                    <a:pt x="216" y="84"/>
                    <a:pt x="217" y="84"/>
                  </a:cubicBezTo>
                  <a:cubicBezTo>
                    <a:pt x="238" y="71"/>
                    <a:pt x="238" y="71"/>
                    <a:pt x="238" y="71"/>
                  </a:cubicBezTo>
                  <a:cubicBezTo>
                    <a:pt x="228" y="54"/>
                    <a:pt x="228" y="54"/>
                    <a:pt x="228" y="54"/>
                  </a:cubicBezTo>
                  <a:cubicBezTo>
                    <a:pt x="206" y="66"/>
                    <a:pt x="206" y="66"/>
                    <a:pt x="206" y="66"/>
                  </a:cubicBezTo>
                  <a:cubicBezTo>
                    <a:pt x="206" y="66"/>
                    <a:pt x="205" y="67"/>
                    <a:pt x="205" y="66"/>
                  </a:cubicBezTo>
                  <a:cubicBezTo>
                    <a:pt x="204" y="66"/>
                    <a:pt x="204" y="66"/>
                    <a:pt x="204" y="66"/>
                  </a:cubicBezTo>
                  <a:cubicBezTo>
                    <a:pt x="202" y="64"/>
                    <a:pt x="201" y="63"/>
                    <a:pt x="200" y="61"/>
                  </a:cubicBezTo>
                  <a:cubicBezTo>
                    <a:pt x="200" y="61"/>
                    <a:pt x="200" y="61"/>
                    <a:pt x="200" y="61"/>
                  </a:cubicBezTo>
                  <a:cubicBezTo>
                    <a:pt x="198" y="59"/>
                    <a:pt x="196" y="58"/>
                    <a:pt x="195" y="56"/>
                  </a:cubicBezTo>
                  <a:cubicBezTo>
                    <a:pt x="193" y="54"/>
                    <a:pt x="191" y="52"/>
                    <a:pt x="190" y="51"/>
                  </a:cubicBezTo>
                  <a:cubicBezTo>
                    <a:pt x="188" y="49"/>
                    <a:pt x="186" y="48"/>
                    <a:pt x="184" y="46"/>
                  </a:cubicBezTo>
                  <a:cubicBezTo>
                    <a:pt x="184" y="46"/>
                    <a:pt x="184" y="46"/>
                    <a:pt x="183" y="45"/>
                  </a:cubicBezTo>
                  <a:cubicBezTo>
                    <a:pt x="183" y="45"/>
                    <a:pt x="183" y="44"/>
                    <a:pt x="184" y="44"/>
                  </a:cubicBezTo>
                  <a:cubicBezTo>
                    <a:pt x="196" y="22"/>
                    <a:pt x="196" y="22"/>
                    <a:pt x="196" y="22"/>
                  </a:cubicBezTo>
                  <a:cubicBezTo>
                    <a:pt x="178" y="12"/>
                    <a:pt x="178" y="12"/>
                    <a:pt x="178" y="12"/>
                  </a:cubicBezTo>
                  <a:cubicBezTo>
                    <a:pt x="166" y="34"/>
                    <a:pt x="166" y="34"/>
                    <a:pt x="166" y="34"/>
                  </a:cubicBezTo>
                  <a:cubicBezTo>
                    <a:pt x="166" y="34"/>
                    <a:pt x="165" y="34"/>
                    <a:pt x="165" y="34"/>
                  </a:cubicBezTo>
                  <a:cubicBezTo>
                    <a:pt x="164" y="35"/>
                    <a:pt x="164" y="35"/>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1"/>
                  </a:cubicBezTo>
                  <a:cubicBezTo>
                    <a:pt x="215" y="121"/>
                    <a:pt x="215" y="121"/>
                    <a:pt x="215" y="122"/>
                  </a:cubicBezTo>
                  <a:cubicBezTo>
                    <a:pt x="215" y="122"/>
                    <a:pt x="214" y="122"/>
                    <a:pt x="214" y="122"/>
                  </a:cubicBezTo>
                  <a:cubicBezTo>
                    <a:pt x="214" y="123"/>
                    <a:pt x="213" y="123"/>
                    <a:pt x="213" y="123"/>
                  </a:cubicBezTo>
                  <a:cubicBezTo>
                    <a:pt x="161" y="123"/>
                    <a:pt x="161" y="123"/>
                    <a:pt x="161" y="123"/>
                  </a:cubicBezTo>
                  <a:cubicBezTo>
                    <a:pt x="161" y="123"/>
                    <a:pt x="160" y="122"/>
                    <a:pt x="160" y="122"/>
                  </a:cubicBezTo>
                  <a:cubicBezTo>
                    <a:pt x="159" y="122"/>
                    <a:pt x="159" y="121"/>
                    <a:pt x="159" y="121"/>
                  </a:cubicBezTo>
                  <a:cubicBezTo>
                    <a:pt x="158" y="117"/>
                    <a:pt x="157" y="113"/>
                    <a:pt x="155" y="110"/>
                  </a:cubicBezTo>
                  <a:cubicBezTo>
                    <a:pt x="154" y="107"/>
                    <a:pt x="152" y="104"/>
                    <a:pt x="149" y="102"/>
                  </a:cubicBezTo>
                  <a:cubicBezTo>
                    <a:pt x="144" y="96"/>
                    <a:pt x="138" y="93"/>
                    <a:pt x="130" y="92"/>
                  </a:cubicBezTo>
                  <a:cubicBezTo>
                    <a:pt x="130" y="92"/>
                    <a:pt x="129" y="92"/>
                    <a:pt x="129" y="91"/>
                  </a:cubicBezTo>
                  <a:cubicBezTo>
                    <a:pt x="129" y="91"/>
                    <a:pt x="128" y="91"/>
                    <a:pt x="128" y="90"/>
                  </a:cubicBezTo>
                  <a:cubicBezTo>
                    <a:pt x="128" y="38"/>
                    <a:pt x="128" y="38"/>
                    <a:pt x="128" y="38"/>
                  </a:cubicBezTo>
                  <a:cubicBezTo>
                    <a:pt x="128" y="38"/>
                    <a:pt x="129" y="38"/>
                    <a:pt x="129" y="37"/>
                  </a:cubicBezTo>
                  <a:cubicBezTo>
                    <a:pt x="129" y="37"/>
                    <a:pt x="129" y="37"/>
                    <a:pt x="130" y="37"/>
                  </a:cubicBezTo>
                  <a:cubicBezTo>
                    <a:pt x="130" y="36"/>
                    <a:pt x="130" y="36"/>
                    <a:pt x="131" y="36"/>
                  </a:cubicBezTo>
                  <a:cubicBezTo>
                    <a:pt x="153" y="38"/>
                    <a:pt x="172" y="46"/>
                    <a:pt x="189" y="62"/>
                  </a:cubicBezTo>
                  <a:close/>
                  <a:moveTo>
                    <a:pt x="213" y="130"/>
                  </a:moveTo>
                  <a:cubicBezTo>
                    <a:pt x="214" y="130"/>
                    <a:pt x="214" y="130"/>
                    <a:pt x="214" y="130"/>
                  </a:cubicBezTo>
                  <a:cubicBezTo>
                    <a:pt x="215" y="131"/>
                    <a:pt x="215" y="131"/>
                    <a:pt x="215" y="131"/>
                  </a:cubicBezTo>
                  <a:cubicBezTo>
                    <a:pt x="215" y="131"/>
                    <a:pt x="215" y="132"/>
                    <a:pt x="215" y="132"/>
                  </a:cubicBezTo>
                  <a:cubicBezTo>
                    <a:pt x="214" y="155"/>
                    <a:pt x="205" y="174"/>
                    <a:pt x="189" y="190"/>
                  </a:cubicBezTo>
                  <a:cubicBezTo>
                    <a:pt x="172" y="207"/>
                    <a:pt x="153" y="215"/>
                    <a:pt x="131" y="217"/>
                  </a:cubicBezTo>
                  <a:cubicBezTo>
                    <a:pt x="130" y="217"/>
                    <a:pt x="130" y="217"/>
                    <a:pt x="130" y="216"/>
                  </a:cubicBezTo>
                  <a:cubicBezTo>
                    <a:pt x="129" y="216"/>
                    <a:pt x="129" y="216"/>
                    <a:pt x="129" y="216"/>
                  </a:cubicBezTo>
                  <a:cubicBezTo>
                    <a:pt x="129" y="215"/>
                    <a:pt x="128" y="215"/>
                    <a:pt x="128" y="215"/>
                  </a:cubicBezTo>
                  <a:cubicBezTo>
                    <a:pt x="128" y="163"/>
                    <a:pt x="128" y="163"/>
                    <a:pt x="128" y="163"/>
                  </a:cubicBezTo>
                  <a:cubicBezTo>
                    <a:pt x="128" y="162"/>
                    <a:pt x="129" y="162"/>
                    <a:pt x="129" y="162"/>
                  </a:cubicBezTo>
                  <a:cubicBezTo>
                    <a:pt x="129" y="161"/>
                    <a:pt x="130" y="161"/>
                    <a:pt x="130" y="161"/>
                  </a:cubicBezTo>
                  <a:cubicBezTo>
                    <a:pt x="138" y="160"/>
                    <a:pt x="144" y="157"/>
                    <a:pt x="149" y="151"/>
                  </a:cubicBezTo>
                  <a:cubicBezTo>
                    <a:pt x="155" y="145"/>
                    <a:pt x="158" y="139"/>
                    <a:pt x="159" y="132"/>
                  </a:cubicBezTo>
                  <a:cubicBezTo>
                    <a:pt x="159" y="131"/>
                    <a:pt x="159" y="131"/>
                    <a:pt x="160" y="131"/>
                  </a:cubicBezTo>
                  <a:cubicBezTo>
                    <a:pt x="160" y="130"/>
                    <a:pt x="161" y="130"/>
                    <a:pt x="161" y="130"/>
                  </a:cubicBezTo>
                  <a:lnTo>
                    <a:pt x="213" y="130"/>
                  </a:lnTo>
                  <a:close/>
                  <a:moveTo>
                    <a:pt x="119" y="36"/>
                  </a:moveTo>
                  <a:cubicBezTo>
                    <a:pt x="119" y="36"/>
                    <a:pt x="120" y="36"/>
                    <a:pt x="120" y="37"/>
                  </a:cubicBezTo>
                  <a:cubicBezTo>
                    <a:pt x="120" y="37"/>
                    <a:pt x="121" y="37"/>
                    <a:pt x="121" y="37"/>
                  </a:cubicBezTo>
                  <a:cubicBezTo>
                    <a:pt x="121" y="38"/>
                    <a:pt x="121" y="38"/>
                    <a:pt x="121" y="38"/>
                  </a:cubicBezTo>
                  <a:cubicBezTo>
                    <a:pt x="121" y="90"/>
                    <a:pt x="121" y="90"/>
                    <a:pt x="121" y="90"/>
                  </a:cubicBezTo>
                  <a:cubicBezTo>
                    <a:pt x="121" y="91"/>
                    <a:pt x="121" y="91"/>
                    <a:pt x="121" y="91"/>
                  </a:cubicBezTo>
                  <a:cubicBezTo>
                    <a:pt x="120" y="92"/>
                    <a:pt x="120" y="92"/>
                    <a:pt x="119" y="92"/>
                  </a:cubicBezTo>
                  <a:cubicBezTo>
                    <a:pt x="112" y="93"/>
                    <a:pt x="106" y="96"/>
                    <a:pt x="100" y="102"/>
                  </a:cubicBezTo>
                  <a:cubicBezTo>
                    <a:pt x="95" y="107"/>
                    <a:pt x="92" y="114"/>
                    <a:pt x="91" y="121"/>
                  </a:cubicBezTo>
                  <a:cubicBezTo>
                    <a:pt x="90" y="121"/>
                    <a:pt x="90" y="122"/>
                    <a:pt x="90" y="122"/>
                  </a:cubicBezTo>
                  <a:cubicBezTo>
                    <a:pt x="89" y="122"/>
                    <a:pt x="89" y="123"/>
                    <a:pt x="89" y="123"/>
                  </a:cubicBezTo>
                  <a:cubicBezTo>
                    <a:pt x="36" y="123"/>
                    <a:pt x="36" y="123"/>
                    <a:pt x="36" y="123"/>
                  </a:cubicBezTo>
                  <a:cubicBezTo>
                    <a:pt x="36" y="123"/>
                    <a:pt x="36" y="123"/>
                    <a:pt x="35" y="122"/>
                  </a:cubicBezTo>
                  <a:cubicBezTo>
                    <a:pt x="35" y="122"/>
                    <a:pt x="35" y="122"/>
                    <a:pt x="35" y="122"/>
                  </a:cubicBezTo>
                  <a:cubicBezTo>
                    <a:pt x="35" y="121"/>
                    <a:pt x="34" y="121"/>
                    <a:pt x="34" y="121"/>
                  </a:cubicBezTo>
                  <a:cubicBezTo>
                    <a:pt x="36" y="98"/>
                    <a:pt x="44" y="79"/>
                    <a:pt x="61" y="62"/>
                  </a:cubicBezTo>
                  <a:cubicBezTo>
                    <a:pt x="77" y="46"/>
                    <a:pt x="97" y="38"/>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4"/>
                    <a:pt x="120" y="114"/>
                    <a:pt x="120" y="114"/>
                  </a:cubicBezTo>
                  <a:cubicBezTo>
                    <a:pt x="118" y="115"/>
                    <a:pt x="117" y="116"/>
                    <a:pt x="115" y="117"/>
                  </a:cubicBezTo>
                  <a:cubicBezTo>
                    <a:pt x="115" y="117"/>
                    <a:pt x="115" y="117"/>
                    <a:pt x="115" y="117"/>
                  </a:cubicBezTo>
                  <a:cubicBezTo>
                    <a:pt x="114" y="118"/>
                    <a:pt x="113" y="120"/>
                    <a:pt x="112" y="121"/>
                  </a:cubicBezTo>
                  <a:cubicBezTo>
                    <a:pt x="112" y="122"/>
                    <a:pt x="112" y="122"/>
                    <a:pt x="112" y="122"/>
                  </a:cubicBezTo>
                  <a:cubicBezTo>
                    <a:pt x="111" y="123"/>
                    <a:pt x="111" y="123"/>
                    <a:pt x="110" y="123"/>
                  </a:cubicBezTo>
                  <a:cubicBezTo>
                    <a:pt x="98" y="123"/>
                    <a:pt x="98" y="123"/>
                    <a:pt x="98" y="123"/>
                  </a:cubicBezTo>
                  <a:cubicBezTo>
                    <a:pt x="98" y="123"/>
                    <a:pt x="98" y="123"/>
                    <a:pt x="97" y="122"/>
                  </a:cubicBezTo>
                  <a:cubicBezTo>
                    <a:pt x="97" y="122"/>
                    <a:pt x="97" y="122"/>
                    <a:pt x="97" y="121"/>
                  </a:cubicBezTo>
                  <a:cubicBezTo>
                    <a:pt x="96" y="121"/>
                    <a:pt x="96" y="121"/>
                    <a:pt x="96" y="120"/>
                  </a:cubicBezTo>
                  <a:cubicBezTo>
                    <a:pt x="98" y="115"/>
                    <a:pt x="100" y="110"/>
                    <a:pt x="104" y="106"/>
                  </a:cubicBezTo>
                  <a:cubicBezTo>
                    <a:pt x="108" y="102"/>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2"/>
                    <a:pt x="145" y="106"/>
                  </a:cubicBezTo>
                  <a:cubicBezTo>
                    <a:pt x="147" y="108"/>
                    <a:pt x="149" y="111"/>
                    <a:pt x="151" y="113"/>
                  </a:cubicBezTo>
                  <a:cubicBezTo>
                    <a:pt x="152" y="115"/>
                    <a:pt x="153" y="118"/>
                    <a:pt x="153" y="120"/>
                  </a:cubicBezTo>
                  <a:cubicBezTo>
                    <a:pt x="153" y="121"/>
                    <a:pt x="153" y="121"/>
                    <a:pt x="153" y="121"/>
                  </a:cubicBezTo>
                  <a:cubicBezTo>
                    <a:pt x="153" y="122"/>
                    <a:pt x="153" y="122"/>
                    <a:pt x="152" y="122"/>
                  </a:cubicBezTo>
                  <a:cubicBezTo>
                    <a:pt x="152" y="123"/>
                    <a:pt x="152" y="123"/>
                    <a:pt x="151" y="123"/>
                  </a:cubicBezTo>
                  <a:cubicBezTo>
                    <a:pt x="139" y="123"/>
                    <a:pt x="139" y="123"/>
                    <a:pt x="139" y="123"/>
                  </a:cubicBezTo>
                  <a:cubicBezTo>
                    <a:pt x="139" y="123"/>
                    <a:pt x="139" y="123"/>
                    <a:pt x="138" y="122"/>
                  </a:cubicBezTo>
                  <a:cubicBezTo>
                    <a:pt x="138" y="122"/>
                    <a:pt x="138" y="122"/>
                    <a:pt x="138" y="121"/>
                  </a:cubicBezTo>
                  <a:cubicBezTo>
                    <a:pt x="137" y="121"/>
                    <a:pt x="137" y="121"/>
                    <a:pt x="137" y="121"/>
                  </a:cubicBezTo>
                  <a:cubicBezTo>
                    <a:pt x="137" y="120"/>
                    <a:pt x="136" y="118"/>
                    <a:pt x="134" y="117"/>
                  </a:cubicBezTo>
                  <a:cubicBezTo>
                    <a:pt x="133" y="116"/>
                    <a:pt x="131" y="115"/>
                    <a:pt x="130" y="114"/>
                  </a:cubicBezTo>
                  <a:cubicBezTo>
                    <a:pt x="129" y="114"/>
                    <a:pt x="129" y="114"/>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5"/>
                    <a:pt x="120" y="155"/>
                  </a:cubicBezTo>
                  <a:cubicBezTo>
                    <a:pt x="120" y="155"/>
                    <a:pt x="119" y="155"/>
                    <a:pt x="119" y="155"/>
                  </a:cubicBezTo>
                  <a:cubicBezTo>
                    <a:pt x="113" y="154"/>
                    <a:pt x="108" y="151"/>
                    <a:pt x="104" y="147"/>
                  </a:cubicBezTo>
                  <a:cubicBezTo>
                    <a:pt x="104" y="147"/>
                    <a:pt x="104" y="147"/>
                    <a:pt x="104" y="147"/>
                  </a:cubicBezTo>
                  <a:cubicBezTo>
                    <a:pt x="103" y="146"/>
                    <a:pt x="102" y="145"/>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1"/>
                  </a:cubicBezTo>
                  <a:cubicBezTo>
                    <a:pt x="90" y="131"/>
                    <a:pt x="90" y="131"/>
                    <a:pt x="91" y="132"/>
                  </a:cubicBezTo>
                  <a:cubicBezTo>
                    <a:pt x="91" y="137"/>
                    <a:pt x="93" y="142"/>
                    <a:pt x="96" y="146"/>
                  </a:cubicBezTo>
                  <a:cubicBezTo>
                    <a:pt x="97" y="148"/>
                    <a:pt x="99" y="149"/>
                    <a:pt x="100" y="151"/>
                  </a:cubicBezTo>
                  <a:cubicBezTo>
                    <a:pt x="106" y="157"/>
                    <a:pt x="112" y="160"/>
                    <a:pt x="119" y="161"/>
                  </a:cubicBezTo>
                  <a:cubicBezTo>
                    <a:pt x="120" y="161"/>
                    <a:pt x="120" y="161"/>
                    <a:pt x="121" y="162"/>
                  </a:cubicBezTo>
                  <a:cubicBezTo>
                    <a:pt x="121" y="162"/>
                    <a:pt x="121" y="162"/>
                    <a:pt x="121" y="163"/>
                  </a:cubicBezTo>
                  <a:cubicBezTo>
                    <a:pt x="121" y="215"/>
                    <a:pt x="121" y="215"/>
                    <a:pt x="121" y="215"/>
                  </a:cubicBezTo>
                  <a:cubicBezTo>
                    <a:pt x="121" y="215"/>
                    <a:pt x="121" y="215"/>
                    <a:pt x="121" y="216"/>
                  </a:cubicBezTo>
                  <a:cubicBezTo>
                    <a:pt x="121" y="216"/>
                    <a:pt x="120" y="216"/>
                    <a:pt x="120" y="216"/>
                  </a:cubicBezTo>
                  <a:cubicBezTo>
                    <a:pt x="120" y="217"/>
                    <a:pt x="119" y="217"/>
                    <a:pt x="119" y="217"/>
                  </a:cubicBezTo>
                  <a:cubicBezTo>
                    <a:pt x="97" y="215"/>
                    <a:pt x="77" y="207"/>
                    <a:pt x="61" y="190"/>
                  </a:cubicBezTo>
                  <a:cubicBezTo>
                    <a:pt x="44" y="174"/>
                    <a:pt x="36" y="155"/>
                    <a:pt x="34" y="132"/>
                  </a:cubicBezTo>
                  <a:cubicBezTo>
                    <a:pt x="34" y="132"/>
                    <a:pt x="35" y="131"/>
                    <a:pt x="35" y="131"/>
                  </a:cubicBezTo>
                  <a:cubicBezTo>
                    <a:pt x="35" y="131"/>
                    <a:pt x="35" y="131"/>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5"/>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5"/>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1"/>
                  </a:cubicBezTo>
                  <a:cubicBezTo>
                    <a:pt x="133" y="121"/>
                    <a:pt x="133" y="122"/>
                    <a:pt x="134" y="123"/>
                  </a:cubicBezTo>
                  <a:cubicBezTo>
                    <a:pt x="134" y="124"/>
                    <a:pt x="134" y="125"/>
                    <a:pt x="134" y="126"/>
                  </a:cubicBezTo>
                  <a:cubicBezTo>
                    <a:pt x="134" y="129"/>
                    <a:pt x="133" y="131"/>
                    <a:pt x="132" y="132"/>
                  </a:cubicBezTo>
                  <a:cubicBezTo>
                    <a:pt x="132" y="132"/>
                    <a:pt x="132" y="132"/>
                    <a:pt x="132" y="132"/>
                  </a:cubicBezTo>
                  <a:cubicBezTo>
                    <a:pt x="132" y="132"/>
                    <a:pt x="132" y="133"/>
                    <a:pt x="131" y="133"/>
                  </a:cubicBezTo>
                  <a:cubicBezTo>
                    <a:pt x="131" y="133"/>
                    <a:pt x="131" y="133"/>
                    <a:pt x="131" y="133"/>
                  </a:cubicBezTo>
                  <a:cubicBezTo>
                    <a:pt x="131" y="134"/>
                    <a:pt x="131" y="134"/>
                    <a:pt x="131" y="134"/>
                  </a:cubicBezTo>
                  <a:cubicBezTo>
                    <a:pt x="129" y="135"/>
                    <a:pt x="127" y="136"/>
                    <a:pt x="125" y="136"/>
                  </a:cubicBezTo>
                  <a:cubicBezTo>
                    <a:pt x="123" y="136"/>
                    <a:pt x="121" y="135"/>
                    <a:pt x="119" y="134"/>
                  </a:cubicBezTo>
                  <a:cubicBezTo>
                    <a:pt x="119" y="134"/>
                    <a:pt x="119" y="134"/>
                    <a:pt x="119" y="134"/>
                  </a:cubicBezTo>
                  <a:cubicBezTo>
                    <a:pt x="119" y="133"/>
                    <a:pt x="118" y="133"/>
                    <a:pt x="118" y="133"/>
                  </a:cubicBezTo>
                  <a:cubicBezTo>
                    <a:pt x="118" y="133"/>
                    <a:pt x="118" y="133"/>
                    <a:pt x="118" y="133"/>
                  </a:cubicBezTo>
                  <a:cubicBezTo>
                    <a:pt x="118" y="132"/>
                    <a:pt x="118" y="132"/>
                    <a:pt x="118" y="132"/>
                  </a:cubicBezTo>
                  <a:cubicBezTo>
                    <a:pt x="116" y="131"/>
                    <a:pt x="115" y="129"/>
                    <a:pt x="115" y="126"/>
                  </a:cubicBezTo>
                  <a:cubicBezTo>
                    <a:pt x="115" y="124"/>
                    <a:pt x="116" y="122"/>
                    <a:pt x="117" y="121"/>
                  </a:cubicBezTo>
                  <a:cubicBezTo>
                    <a:pt x="118" y="121"/>
                    <a:pt x="118" y="121"/>
                    <a:pt x="118" y="120"/>
                  </a:cubicBezTo>
                  <a:cubicBezTo>
                    <a:pt x="118" y="121"/>
                    <a:pt x="118" y="121"/>
                    <a:pt x="118" y="121"/>
                  </a:cubicBezTo>
                  <a:cubicBezTo>
                    <a:pt x="118" y="120"/>
                    <a:pt x="118" y="120"/>
                    <a:pt x="118" y="120"/>
                  </a:cubicBezTo>
                  <a:cubicBezTo>
                    <a:pt x="118" y="120"/>
                    <a:pt x="118" y="120"/>
                    <a:pt x="118" y="120"/>
                  </a:cubicBezTo>
                  <a:cubicBezTo>
                    <a:pt x="118" y="119"/>
                    <a:pt x="119" y="119"/>
                    <a:pt x="119" y="119"/>
                  </a:cubicBezTo>
                  <a:cubicBezTo>
                    <a:pt x="121" y="118"/>
                    <a:pt x="123" y="117"/>
                    <a:pt x="125" y="117"/>
                  </a:cubicBezTo>
                  <a:cubicBezTo>
                    <a:pt x="127" y="117"/>
                    <a:pt x="129" y="118"/>
                    <a:pt x="130" y="119"/>
                  </a:cubicBezTo>
                  <a:cubicBezTo>
                    <a:pt x="130" y="119"/>
                    <a:pt x="130" y="119"/>
                    <a:pt x="131" y="119"/>
                  </a:cubicBezTo>
                  <a:cubicBezTo>
                    <a:pt x="130" y="119"/>
                    <a:pt x="130" y="119"/>
                    <a:pt x="130" y="119"/>
                  </a:cubicBezTo>
                  <a:cubicBezTo>
                    <a:pt x="131" y="119"/>
                    <a:pt x="131" y="119"/>
                    <a:pt x="131" y="120"/>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0" name="Freeform 919"/>
            <p:cNvSpPr>
              <a:spLocks noEditPoints="1"/>
            </p:cNvSpPr>
            <p:nvPr/>
          </p:nvSpPr>
          <p:spPr bwMode="auto">
            <a:xfrm>
              <a:off x="10675442" y="4440510"/>
              <a:ext cx="898525" cy="898525"/>
            </a:xfrm>
            <a:custGeom>
              <a:avLst/>
              <a:gdLst>
                <a:gd name="T0" fmla="*/ 71 w 183"/>
                <a:gd name="T1" fmla="*/ 2 h 183"/>
                <a:gd name="T2" fmla="*/ 74 w 183"/>
                <a:gd name="T3" fmla="*/ 24 h 183"/>
                <a:gd name="T4" fmla="*/ 57 w 183"/>
                <a:gd name="T5" fmla="*/ 32 h 183"/>
                <a:gd name="T6" fmla="*/ 54 w 183"/>
                <a:gd name="T7" fmla="*/ 32 h 183"/>
                <a:gd name="T8" fmla="*/ 32 w 183"/>
                <a:gd name="T9" fmla="*/ 22 h 183"/>
                <a:gd name="T10" fmla="*/ 45 w 183"/>
                <a:gd name="T11" fmla="*/ 40 h 183"/>
                <a:gd name="T12" fmla="*/ 36 w 183"/>
                <a:gd name="T13" fmla="*/ 51 h 183"/>
                <a:gd name="T14" fmla="*/ 30 w 183"/>
                <a:gd name="T15" fmla="*/ 61 h 183"/>
                <a:gd name="T16" fmla="*/ 8 w 183"/>
                <a:gd name="T17" fmla="*/ 54 h 183"/>
                <a:gd name="T18" fmla="*/ 24 w 183"/>
                <a:gd name="T19" fmla="*/ 72 h 183"/>
                <a:gd name="T20" fmla="*/ 25 w 183"/>
                <a:gd name="T21" fmla="*/ 75 h 183"/>
                <a:gd name="T22" fmla="*/ 23 w 183"/>
                <a:gd name="T23" fmla="*/ 97 h 183"/>
                <a:gd name="T24" fmla="*/ 0 w 183"/>
                <a:gd name="T25" fmla="*/ 101 h 183"/>
                <a:gd name="T26" fmla="*/ 24 w 183"/>
                <a:gd name="T27" fmla="*/ 108 h 183"/>
                <a:gd name="T28" fmla="*/ 26 w 183"/>
                <a:gd name="T29" fmla="*/ 110 h 183"/>
                <a:gd name="T30" fmla="*/ 33 w 183"/>
                <a:gd name="T31" fmla="*/ 128 h 183"/>
                <a:gd name="T32" fmla="*/ 16 w 183"/>
                <a:gd name="T33" fmla="*/ 142 h 183"/>
                <a:gd name="T34" fmla="*/ 39 w 183"/>
                <a:gd name="T35" fmla="*/ 138 h 183"/>
                <a:gd name="T36" fmla="*/ 42 w 183"/>
                <a:gd name="T37" fmla="*/ 138 h 183"/>
                <a:gd name="T38" fmla="*/ 61 w 183"/>
                <a:gd name="T39" fmla="*/ 153 h 183"/>
                <a:gd name="T40" fmla="*/ 62 w 183"/>
                <a:gd name="T41" fmla="*/ 155 h 183"/>
                <a:gd name="T42" fmla="*/ 66 w 183"/>
                <a:gd name="T43" fmla="*/ 179 h 183"/>
                <a:gd name="T44" fmla="*/ 74 w 183"/>
                <a:gd name="T45" fmla="*/ 158 h 183"/>
                <a:gd name="T46" fmla="*/ 78 w 183"/>
                <a:gd name="T47" fmla="*/ 159 h 183"/>
                <a:gd name="T48" fmla="*/ 97 w 183"/>
                <a:gd name="T49" fmla="*/ 161 h 183"/>
                <a:gd name="T50" fmla="*/ 101 w 183"/>
                <a:gd name="T51" fmla="*/ 183 h 183"/>
                <a:gd name="T52" fmla="*/ 109 w 183"/>
                <a:gd name="T53" fmla="*/ 160 h 183"/>
                <a:gd name="T54" fmla="*/ 110 w 183"/>
                <a:gd name="T55" fmla="*/ 157 h 183"/>
                <a:gd name="T56" fmla="*/ 129 w 183"/>
                <a:gd name="T57" fmla="*/ 151 h 183"/>
                <a:gd name="T58" fmla="*/ 142 w 183"/>
                <a:gd name="T59" fmla="*/ 168 h 183"/>
                <a:gd name="T60" fmla="*/ 139 w 183"/>
                <a:gd name="T61" fmla="*/ 145 h 183"/>
                <a:gd name="T62" fmla="*/ 139 w 183"/>
                <a:gd name="T63" fmla="*/ 142 h 183"/>
                <a:gd name="T64" fmla="*/ 154 w 183"/>
                <a:gd name="T65" fmla="*/ 122 h 183"/>
                <a:gd name="T66" fmla="*/ 156 w 183"/>
                <a:gd name="T67" fmla="*/ 122 h 183"/>
                <a:gd name="T68" fmla="*/ 180 w 183"/>
                <a:gd name="T69" fmla="*/ 118 h 183"/>
                <a:gd name="T70" fmla="*/ 159 w 183"/>
                <a:gd name="T71" fmla="*/ 110 h 183"/>
                <a:gd name="T72" fmla="*/ 161 w 183"/>
                <a:gd name="T73" fmla="*/ 87 h 183"/>
                <a:gd name="T74" fmla="*/ 163 w 183"/>
                <a:gd name="T75" fmla="*/ 85 h 183"/>
                <a:gd name="T76" fmla="*/ 181 w 183"/>
                <a:gd name="T77" fmla="*/ 71 h 183"/>
                <a:gd name="T78" fmla="*/ 159 w 183"/>
                <a:gd name="T79" fmla="*/ 74 h 183"/>
                <a:gd name="T80" fmla="*/ 152 w 183"/>
                <a:gd name="T81" fmla="*/ 56 h 183"/>
                <a:gd name="T82" fmla="*/ 152 w 183"/>
                <a:gd name="T83" fmla="*/ 53 h 183"/>
                <a:gd name="T84" fmla="*/ 161 w 183"/>
                <a:gd name="T85" fmla="*/ 32 h 183"/>
                <a:gd name="T86" fmla="*/ 144 w 183"/>
                <a:gd name="T87" fmla="*/ 45 h 183"/>
                <a:gd name="T88" fmla="*/ 132 w 183"/>
                <a:gd name="T89" fmla="*/ 35 h 183"/>
                <a:gd name="T90" fmla="*/ 122 w 183"/>
                <a:gd name="T91" fmla="*/ 28 h 183"/>
                <a:gd name="T92" fmla="*/ 129 w 183"/>
                <a:gd name="T93" fmla="*/ 8 h 183"/>
                <a:gd name="T94" fmla="*/ 111 w 183"/>
                <a:gd name="T95" fmla="*/ 23 h 183"/>
                <a:gd name="T96" fmla="*/ 109 w 183"/>
                <a:gd name="T97" fmla="*/ 24 h 183"/>
                <a:gd name="T98" fmla="*/ 86 w 183"/>
                <a:gd name="T99" fmla="*/ 22 h 183"/>
                <a:gd name="T100" fmla="*/ 82 w 183"/>
                <a:gd name="T101" fmla="*/ 0 h 183"/>
                <a:gd name="T102" fmla="*/ 104 w 183"/>
                <a:gd name="T103" fmla="*/ 89 h 183"/>
                <a:gd name="T104" fmla="*/ 102 w 183"/>
                <a:gd name="T105" fmla="*/ 98 h 183"/>
                <a:gd name="T106" fmla="*/ 94 w 183"/>
                <a:gd name="T107" fmla="*/ 103 h 183"/>
                <a:gd name="T108" fmla="*/ 86 w 183"/>
                <a:gd name="T109" fmla="*/ 101 h 183"/>
                <a:gd name="T110" fmla="*/ 81 w 183"/>
                <a:gd name="T111" fmla="*/ 93 h 183"/>
                <a:gd name="T112" fmla="*/ 83 w 183"/>
                <a:gd name="T113" fmla="*/ 84 h 183"/>
                <a:gd name="T114" fmla="*/ 91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1" y="2"/>
                    <a:pt x="71" y="2"/>
                    <a:pt x="71" y="2"/>
                  </a:cubicBezTo>
                  <a:cubicBezTo>
                    <a:pt x="74" y="23"/>
                    <a:pt x="74" y="23"/>
                    <a:pt x="74" y="23"/>
                  </a:cubicBezTo>
                  <a:cubicBezTo>
                    <a:pt x="74" y="23"/>
                    <a:pt x="74" y="24"/>
                    <a:pt x="74" y="24"/>
                  </a:cubicBezTo>
                  <a:cubicBezTo>
                    <a:pt x="74" y="25"/>
                    <a:pt x="73" y="25"/>
                    <a:pt x="73" y="25"/>
                  </a:cubicBezTo>
                  <a:cubicBezTo>
                    <a:pt x="67" y="27"/>
                    <a:pt x="62" y="29"/>
                    <a:pt x="57" y="32"/>
                  </a:cubicBezTo>
                  <a:cubicBezTo>
                    <a:pt x="56" y="32"/>
                    <a:pt x="56" y="32"/>
                    <a:pt x="55" y="32"/>
                  </a:cubicBezTo>
                  <a:cubicBezTo>
                    <a:pt x="55" y="32"/>
                    <a:pt x="54" y="32"/>
                    <a:pt x="54" y="32"/>
                  </a:cubicBezTo>
                  <a:cubicBezTo>
                    <a:pt x="41" y="15"/>
                    <a:pt x="41" y="15"/>
                    <a:pt x="41" y="15"/>
                  </a:cubicBezTo>
                  <a:cubicBezTo>
                    <a:pt x="32" y="22"/>
                    <a:pt x="32" y="22"/>
                    <a:pt x="32" y="22"/>
                  </a:cubicBezTo>
                  <a:cubicBezTo>
                    <a:pt x="45" y="39"/>
                    <a:pt x="45" y="39"/>
                    <a:pt x="45" y="39"/>
                  </a:cubicBezTo>
                  <a:cubicBezTo>
                    <a:pt x="45" y="39"/>
                    <a:pt x="46" y="39"/>
                    <a:pt x="45" y="40"/>
                  </a:cubicBezTo>
                  <a:cubicBezTo>
                    <a:pt x="45" y="40"/>
                    <a:pt x="45" y="41"/>
                    <a:pt x="45" y="41"/>
                  </a:cubicBezTo>
                  <a:cubicBezTo>
                    <a:pt x="42" y="44"/>
                    <a:pt x="39" y="48"/>
                    <a:pt x="36" y="51"/>
                  </a:cubicBezTo>
                  <a:cubicBezTo>
                    <a:pt x="34" y="54"/>
                    <a:pt x="32" y="57"/>
                    <a:pt x="31" y="61"/>
                  </a:cubicBezTo>
                  <a:cubicBezTo>
                    <a:pt x="30" y="61"/>
                    <a:pt x="30" y="61"/>
                    <a:pt x="30" y="61"/>
                  </a:cubicBezTo>
                  <a:cubicBezTo>
                    <a:pt x="29" y="62"/>
                    <a:pt x="29" y="62"/>
                    <a:pt x="28" y="61"/>
                  </a:cubicBezTo>
                  <a:cubicBezTo>
                    <a:pt x="8" y="54"/>
                    <a:pt x="8" y="54"/>
                    <a:pt x="8" y="54"/>
                  </a:cubicBezTo>
                  <a:cubicBezTo>
                    <a:pt x="4" y="65"/>
                    <a:pt x="4" y="65"/>
                    <a:pt x="4" y="65"/>
                  </a:cubicBezTo>
                  <a:cubicBezTo>
                    <a:pt x="24" y="72"/>
                    <a:pt x="24" y="72"/>
                    <a:pt x="24" y="72"/>
                  </a:cubicBezTo>
                  <a:cubicBezTo>
                    <a:pt x="25" y="72"/>
                    <a:pt x="25" y="73"/>
                    <a:pt x="25" y="73"/>
                  </a:cubicBezTo>
                  <a:cubicBezTo>
                    <a:pt x="25" y="74"/>
                    <a:pt x="25" y="74"/>
                    <a:pt x="25" y="75"/>
                  </a:cubicBezTo>
                  <a:cubicBezTo>
                    <a:pt x="24" y="81"/>
                    <a:pt x="23" y="88"/>
                    <a:pt x="24" y="95"/>
                  </a:cubicBezTo>
                  <a:cubicBezTo>
                    <a:pt x="24" y="96"/>
                    <a:pt x="24" y="96"/>
                    <a:pt x="23" y="97"/>
                  </a:cubicBezTo>
                  <a:cubicBezTo>
                    <a:pt x="23" y="97"/>
                    <a:pt x="23" y="97"/>
                    <a:pt x="22" y="97"/>
                  </a:cubicBezTo>
                  <a:cubicBezTo>
                    <a:pt x="0" y="101"/>
                    <a:pt x="0" y="101"/>
                    <a:pt x="0" y="101"/>
                  </a:cubicBezTo>
                  <a:cubicBezTo>
                    <a:pt x="2" y="112"/>
                    <a:pt x="2" y="112"/>
                    <a:pt x="2" y="112"/>
                  </a:cubicBezTo>
                  <a:cubicBezTo>
                    <a:pt x="24" y="108"/>
                    <a:pt x="24" y="108"/>
                    <a:pt x="24" y="108"/>
                  </a:cubicBezTo>
                  <a:cubicBezTo>
                    <a:pt x="24" y="108"/>
                    <a:pt x="25" y="108"/>
                    <a:pt x="25" y="109"/>
                  </a:cubicBezTo>
                  <a:cubicBezTo>
                    <a:pt x="26" y="109"/>
                    <a:pt x="26" y="109"/>
                    <a:pt x="26" y="110"/>
                  </a:cubicBezTo>
                  <a:cubicBezTo>
                    <a:pt x="28" y="116"/>
                    <a:pt x="30" y="121"/>
                    <a:pt x="33" y="126"/>
                  </a:cubicBezTo>
                  <a:cubicBezTo>
                    <a:pt x="33" y="127"/>
                    <a:pt x="33" y="127"/>
                    <a:pt x="33" y="128"/>
                  </a:cubicBezTo>
                  <a:cubicBezTo>
                    <a:pt x="33" y="128"/>
                    <a:pt x="33" y="129"/>
                    <a:pt x="33" y="129"/>
                  </a:cubicBezTo>
                  <a:cubicBezTo>
                    <a:pt x="16" y="142"/>
                    <a:pt x="16" y="142"/>
                    <a:pt x="16" y="142"/>
                  </a:cubicBezTo>
                  <a:cubicBezTo>
                    <a:pt x="22" y="151"/>
                    <a:pt x="22" y="151"/>
                    <a:pt x="22" y="151"/>
                  </a:cubicBezTo>
                  <a:cubicBezTo>
                    <a:pt x="39" y="138"/>
                    <a:pt x="39" y="138"/>
                    <a:pt x="39" y="138"/>
                  </a:cubicBezTo>
                  <a:cubicBezTo>
                    <a:pt x="40" y="138"/>
                    <a:pt x="40" y="138"/>
                    <a:pt x="41" y="138"/>
                  </a:cubicBezTo>
                  <a:cubicBezTo>
                    <a:pt x="41" y="138"/>
                    <a:pt x="42" y="138"/>
                    <a:pt x="42" y="138"/>
                  </a:cubicBezTo>
                  <a:cubicBezTo>
                    <a:pt x="45" y="141"/>
                    <a:pt x="48" y="144"/>
                    <a:pt x="52" y="147"/>
                  </a:cubicBezTo>
                  <a:cubicBezTo>
                    <a:pt x="55" y="149"/>
                    <a:pt x="58" y="151"/>
                    <a:pt x="61" y="153"/>
                  </a:cubicBezTo>
                  <a:cubicBezTo>
                    <a:pt x="62" y="153"/>
                    <a:pt x="62" y="153"/>
                    <a:pt x="62" y="154"/>
                  </a:cubicBezTo>
                  <a:cubicBezTo>
                    <a:pt x="63" y="154"/>
                    <a:pt x="63" y="155"/>
                    <a:pt x="62" y="155"/>
                  </a:cubicBezTo>
                  <a:cubicBezTo>
                    <a:pt x="55" y="175"/>
                    <a:pt x="55" y="175"/>
                    <a:pt x="55" y="175"/>
                  </a:cubicBezTo>
                  <a:cubicBezTo>
                    <a:pt x="66" y="179"/>
                    <a:pt x="66" y="179"/>
                    <a:pt x="66" y="179"/>
                  </a:cubicBezTo>
                  <a:cubicBezTo>
                    <a:pt x="73" y="159"/>
                    <a:pt x="73" y="159"/>
                    <a:pt x="73" y="159"/>
                  </a:cubicBezTo>
                  <a:cubicBezTo>
                    <a:pt x="73" y="159"/>
                    <a:pt x="73" y="158"/>
                    <a:pt x="74" y="158"/>
                  </a:cubicBezTo>
                  <a:cubicBezTo>
                    <a:pt x="74" y="158"/>
                    <a:pt x="75" y="158"/>
                    <a:pt x="75" y="158"/>
                  </a:cubicBezTo>
                  <a:cubicBezTo>
                    <a:pt x="76" y="158"/>
                    <a:pt x="77" y="158"/>
                    <a:pt x="78" y="159"/>
                  </a:cubicBezTo>
                  <a:cubicBezTo>
                    <a:pt x="84" y="160"/>
                    <a:pt x="90" y="160"/>
                    <a:pt x="96" y="160"/>
                  </a:cubicBezTo>
                  <a:cubicBezTo>
                    <a:pt x="96" y="160"/>
                    <a:pt x="97" y="160"/>
                    <a:pt x="97" y="161"/>
                  </a:cubicBezTo>
                  <a:cubicBezTo>
                    <a:pt x="97" y="161"/>
                    <a:pt x="98" y="161"/>
                    <a:pt x="98" y="162"/>
                  </a:cubicBezTo>
                  <a:cubicBezTo>
                    <a:pt x="101" y="183"/>
                    <a:pt x="101" y="183"/>
                    <a:pt x="101" y="183"/>
                  </a:cubicBezTo>
                  <a:cubicBezTo>
                    <a:pt x="112" y="181"/>
                    <a:pt x="112" y="181"/>
                    <a:pt x="112" y="181"/>
                  </a:cubicBezTo>
                  <a:cubicBezTo>
                    <a:pt x="109" y="160"/>
                    <a:pt x="109" y="160"/>
                    <a:pt x="109" y="160"/>
                  </a:cubicBezTo>
                  <a:cubicBezTo>
                    <a:pt x="109" y="159"/>
                    <a:pt x="109" y="159"/>
                    <a:pt x="109" y="158"/>
                  </a:cubicBezTo>
                  <a:cubicBezTo>
                    <a:pt x="110" y="158"/>
                    <a:pt x="110" y="158"/>
                    <a:pt x="110" y="157"/>
                  </a:cubicBezTo>
                  <a:cubicBezTo>
                    <a:pt x="116" y="156"/>
                    <a:pt x="122" y="154"/>
                    <a:pt x="127" y="151"/>
                  </a:cubicBezTo>
                  <a:cubicBezTo>
                    <a:pt x="128" y="150"/>
                    <a:pt x="128" y="150"/>
                    <a:pt x="129" y="151"/>
                  </a:cubicBezTo>
                  <a:cubicBezTo>
                    <a:pt x="129" y="151"/>
                    <a:pt x="129" y="151"/>
                    <a:pt x="130" y="151"/>
                  </a:cubicBezTo>
                  <a:cubicBezTo>
                    <a:pt x="142" y="168"/>
                    <a:pt x="142" y="168"/>
                    <a:pt x="142" y="168"/>
                  </a:cubicBezTo>
                  <a:cubicBezTo>
                    <a:pt x="151" y="161"/>
                    <a:pt x="151" y="161"/>
                    <a:pt x="151" y="161"/>
                  </a:cubicBezTo>
                  <a:cubicBezTo>
                    <a:pt x="139" y="145"/>
                    <a:pt x="139" y="145"/>
                    <a:pt x="139" y="145"/>
                  </a:cubicBezTo>
                  <a:cubicBezTo>
                    <a:pt x="138" y="144"/>
                    <a:pt x="138" y="144"/>
                    <a:pt x="138" y="143"/>
                  </a:cubicBezTo>
                  <a:cubicBezTo>
                    <a:pt x="138" y="143"/>
                    <a:pt x="139" y="142"/>
                    <a:pt x="139" y="142"/>
                  </a:cubicBezTo>
                  <a:cubicBezTo>
                    <a:pt x="142" y="139"/>
                    <a:pt x="145" y="135"/>
                    <a:pt x="148" y="131"/>
                  </a:cubicBezTo>
                  <a:cubicBezTo>
                    <a:pt x="150" y="128"/>
                    <a:pt x="152" y="125"/>
                    <a:pt x="154" y="122"/>
                  </a:cubicBezTo>
                  <a:cubicBezTo>
                    <a:pt x="154" y="122"/>
                    <a:pt x="154" y="122"/>
                    <a:pt x="155" y="122"/>
                  </a:cubicBezTo>
                  <a:cubicBezTo>
                    <a:pt x="155" y="121"/>
                    <a:pt x="156" y="121"/>
                    <a:pt x="156" y="122"/>
                  </a:cubicBezTo>
                  <a:cubicBezTo>
                    <a:pt x="176" y="129"/>
                    <a:pt x="176" y="129"/>
                    <a:pt x="176" y="129"/>
                  </a:cubicBezTo>
                  <a:cubicBezTo>
                    <a:pt x="180" y="118"/>
                    <a:pt x="180" y="118"/>
                    <a:pt x="180" y="118"/>
                  </a:cubicBezTo>
                  <a:cubicBezTo>
                    <a:pt x="160" y="111"/>
                    <a:pt x="160" y="111"/>
                    <a:pt x="160" y="111"/>
                  </a:cubicBezTo>
                  <a:cubicBezTo>
                    <a:pt x="160" y="111"/>
                    <a:pt x="159" y="110"/>
                    <a:pt x="159" y="110"/>
                  </a:cubicBezTo>
                  <a:cubicBezTo>
                    <a:pt x="159" y="109"/>
                    <a:pt x="159" y="109"/>
                    <a:pt x="159" y="108"/>
                  </a:cubicBezTo>
                  <a:cubicBezTo>
                    <a:pt x="161" y="102"/>
                    <a:pt x="162" y="95"/>
                    <a:pt x="161" y="87"/>
                  </a:cubicBezTo>
                  <a:cubicBezTo>
                    <a:pt x="161" y="87"/>
                    <a:pt x="161" y="86"/>
                    <a:pt x="161" y="86"/>
                  </a:cubicBezTo>
                  <a:cubicBezTo>
                    <a:pt x="162" y="85"/>
                    <a:pt x="162" y="85"/>
                    <a:pt x="163" y="85"/>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3"/>
                    <a:pt x="159" y="73"/>
                    <a:pt x="159" y="73"/>
                  </a:cubicBezTo>
                  <a:cubicBezTo>
                    <a:pt x="157" y="67"/>
                    <a:pt x="155" y="61"/>
                    <a:pt x="152" y="56"/>
                  </a:cubicBezTo>
                  <a:cubicBezTo>
                    <a:pt x="151" y="55"/>
                    <a:pt x="151" y="55"/>
                    <a:pt x="151" y="54"/>
                  </a:cubicBezTo>
                  <a:cubicBezTo>
                    <a:pt x="151" y="54"/>
                    <a:pt x="152" y="53"/>
                    <a:pt x="152" y="53"/>
                  </a:cubicBezTo>
                  <a:cubicBezTo>
                    <a:pt x="168" y="41"/>
                    <a:pt x="168" y="41"/>
                    <a:pt x="168" y="41"/>
                  </a:cubicBezTo>
                  <a:cubicBezTo>
                    <a:pt x="161" y="32"/>
                    <a:pt x="161" y="32"/>
                    <a:pt x="161" y="32"/>
                  </a:cubicBezTo>
                  <a:cubicBezTo>
                    <a:pt x="145" y="44"/>
                    <a:pt x="145" y="44"/>
                    <a:pt x="145" y="44"/>
                  </a:cubicBezTo>
                  <a:cubicBezTo>
                    <a:pt x="145" y="45"/>
                    <a:pt x="144" y="45"/>
                    <a:pt x="144" y="45"/>
                  </a:cubicBezTo>
                  <a:cubicBezTo>
                    <a:pt x="143" y="45"/>
                    <a:pt x="143" y="44"/>
                    <a:pt x="142" y="44"/>
                  </a:cubicBezTo>
                  <a:cubicBezTo>
                    <a:pt x="139" y="41"/>
                    <a:pt x="136" y="38"/>
                    <a:pt x="132" y="35"/>
                  </a:cubicBezTo>
                  <a:cubicBezTo>
                    <a:pt x="129" y="33"/>
                    <a:pt x="126" y="31"/>
                    <a:pt x="123" y="30"/>
                  </a:cubicBezTo>
                  <a:cubicBezTo>
                    <a:pt x="122" y="29"/>
                    <a:pt x="122" y="29"/>
                    <a:pt x="122" y="28"/>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3"/>
                    <a:pt x="111" y="24"/>
                    <a:pt x="110" y="24"/>
                  </a:cubicBezTo>
                  <a:cubicBezTo>
                    <a:pt x="110" y="24"/>
                    <a:pt x="109" y="24"/>
                    <a:pt x="109" y="24"/>
                  </a:cubicBezTo>
                  <a:cubicBezTo>
                    <a:pt x="102" y="23"/>
                    <a:pt x="95" y="22"/>
                    <a:pt x="88" y="23"/>
                  </a:cubicBezTo>
                  <a:cubicBezTo>
                    <a:pt x="87" y="23"/>
                    <a:pt x="87" y="23"/>
                    <a:pt x="86" y="22"/>
                  </a:cubicBezTo>
                  <a:cubicBezTo>
                    <a:pt x="86" y="22"/>
                    <a:pt x="86" y="21"/>
                    <a:pt x="86" y="21"/>
                  </a:cubicBezTo>
                  <a:lnTo>
                    <a:pt x="82" y="0"/>
                  </a:lnTo>
                  <a:close/>
                  <a:moveTo>
                    <a:pt x="99" y="82"/>
                  </a:moveTo>
                  <a:cubicBezTo>
                    <a:pt x="102" y="84"/>
                    <a:pt x="103" y="86"/>
                    <a:pt x="104" y="89"/>
                  </a:cubicBezTo>
                  <a:cubicBezTo>
                    <a:pt x="104" y="93"/>
                    <a:pt x="104" y="95"/>
                    <a:pt x="102" y="98"/>
                  </a:cubicBezTo>
                  <a:cubicBezTo>
                    <a:pt x="102" y="98"/>
                    <a:pt x="102" y="98"/>
                    <a:pt x="102" y="98"/>
                  </a:cubicBezTo>
                  <a:cubicBezTo>
                    <a:pt x="100" y="100"/>
                    <a:pt x="98" y="102"/>
                    <a:pt x="94" y="103"/>
                  </a:cubicBezTo>
                  <a:cubicBezTo>
                    <a:pt x="94" y="103"/>
                    <a:pt x="94" y="103"/>
                    <a:pt x="94" y="103"/>
                  </a:cubicBezTo>
                  <a:cubicBezTo>
                    <a:pt x="94" y="103"/>
                    <a:pt x="94" y="103"/>
                    <a:pt x="94" y="103"/>
                  </a:cubicBezTo>
                  <a:cubicBezTo>
                    <a:pt x="91" y="103"/>
                    <a:pt x="88" y="102"/>
                    <a:pt x="86" y="101"/>
                  </a:cubicBezTo>
                  <a:cubicBezTo>
                    <a:pt x="83" y="99"/>
                    <a:pt x="82" y="96"/>
                    <a:pt x="81" y="93"/>
                  </a:cubicBezTo>
                  <a:cubicBezTo>
                    <a:pt x="81" y="93"/>
                    <a:pt x="81" y="93"/>
                    <a:pt x="81" y="93"/>
                  </a:cubicBezTo>
                  <a:cubicBezTo>
                    <a:pt x="81" y="90"/>
                    <a:pt x="81" y="87"/>
                    <a:pt x="83" y="84"/>
                  </a:cubicBezTo>
                  <a:cubicBezTo>
                    <a:pt x="83" y="84"/>
                    <a:pt x="83" y="84"/>
                    <a:pt x="83" y="84"/>
                  </a:cubicBezTo>
                  <a:cubicBezTo>
                    <a:pt x="85" y="82"/>
                    <a:pt x="88" y="80"/>
                    <a:pt x="91" y="80"/>
                  </a:cubicBezTo>
                  <a:cubicBezTo>
                    <a:pt x="91" y="80"/>
                    <a:pt x="91" y="80"/>
                    <a:pt x="91" y="80"/>
                  </a:cubicBezTo>
                  <a:cubicBezTo>
                    <a:pt x="94" y="79"/>
                    <a:pt x="97"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1" name="Freeform 922"/>
            <p:cNvSpPr>
              <a:spLocks noEditPoints="1"/>
            </p:cNvSpPr>
            <p:nvPr/>
          </p:nvSpPr>
          <p:spPr bwMode="auto">
            <a:xfrm>
              <a:off x="1544764" y="3652991"/>
              <a:ext cx="1774825" cy="1778000"/>
            </a:xfrm>
            <a:custGeom>
              <a:avLst/>
              <a:gdLst>
                <a:gd name="T0" fmla="*/ 29 w 362"/>
                <a:gd name="T1" fmla="*/ 125 h 362"/>
                <a:gd name="T2" fmla="*/ 22 w 362"/>
                <a:gd name="T3" fmla="*/ 164 h 362"/>
                <a:gd name="T4" fmla="*/ 20 w 362"/>
                <a:gd name="T5" fmla="*/ 187 h 362"/>
                <a:gd name="T6" fmla="*/ 2 w 362"/>
                <a:gd name="T7" fmla="*/ 213 h 362"/>
                <a:gd name="T8" fmla="*/ 34 w 362"/>
                <a:gd name="T9" fmla="*/ 248 h 362"/>
                <a:gd name="T10" fmla="*/ 45 w 362"/>
                <a:gd name="T11" fmla="*/ 268 h 362"/>
                <a:gd name="T12" fmla="*/ 73 w 362"/>
                <a:gd name="T13" fmla="*/ 303 h 362"/>
                <a:gd name="T14" fmla="*/ 77 w 362"/>
                <a:gd name="T15" fmla="*/ 330 h 362"/>
                <a:gd name="T16" fmla="*/ 124 w 362"/>
                <a:gd name="T17" fmla="*/ 333 h 362"/>
                <a:gd name="T18" fmla="*/ 146 w 362"/>
                <a:gd name="T19" fmla="*/ 339 h 362"/>
                <a:gd name="T20" fmla="*/ 191 w 362"/>
                <a:gd name="T21" fmla="*/ 344 h 362"/>
                <a:gd name="T22" fmla="*/ 213 w 362"/>
                <a:gd name="T23" fmla="*/ 360 h 362"/>
                <a:gd name="T24" fmla="*/ 248 w 362"/>
                <a:gd name="T25" fmla="*/ 329 h 362"/>
                <a:gd name="T26" fmla="*/ 268 w 362"/>
                <a:gd name="T27" fmla="*/ 317 h 362"/>
                <a:gd name="T28" fmla="*/ 299 w 362"/>
                <a:gd name="T29" fmla="*/ 293 h 362"/>
                <a:gd name="T30" fmla="*/ 330 w 362"/>
                <a:gd name="T31" fmla="*/ 285 h 362"/>
                <a:gd name="T32" fmla="*/ 333 w 362"/>
                <a:gd name="T33" fmla="*/ 238 h 362"/>
                <a:gd name="T34" fmla="*/ 338 w 362"/>
                <a:gd name="T35" fmla="*/ 216 h 362"/>
                <a:gd name="T36" fmla="*/ 344 w 362"/>
                <a:gd name="T37" fmla="*/ 176 h 362"/>
                <a:gd name="T38" fmla="*/ 340 w 362"/>
                <a:gd name="T39" fmla="*/ 155 h 362"/>
                <a:gd name="T40" fmla="*/ 334 w 362"/>
                <a:gd name="T41" fmla="*/ 133 h 362"/>
                <a:gd name="T42" fmla="*/ 319 w 362"/>
                <a:gd name="T43" fmla="*/ 95 h 362"/>
                <a:gd name="T44" fmla="*/ 316 w 362"/>
                <a:gd name="T45" fmla="*/ 60 h 362"/>
                <a:gd name="T46" fmla="*/ 274 w 362"/>
                <a:gd name="T47" fmla="*/ 51 h 362"/>
                <a:gd name="T48" fmla="*/ 255 w 362"/>
                <a:gd name="T49" fmla="*/ 39 h 362"/>
                <a:gd name="T50" fmla="*/ 218 w 362"/>
                <a:gd name="T51" fmla="*/ 24 h 362"/>
                <a:gd name="T52" fmla="*/ 191 w 362"/>
                <a:gd name="T53" fmla="*/ 20 h 362"/>
                <a:gd name="T54" fmla="*/ 161 w 362"/>
                <a:gd name="T55" fmla="*/ 23 h 362"/>
                <a:gd name="T56" fmla="*/ 130 w 362"/>
                <a:gd name="T57" fmla="*/ 8 h 362"/>
                <a:gd name="T58" fmla="*/ 114 w 362"/>
                <a:gd name="T59" fmla="*/ 34 h 362"/>
                <a:gd name="T60" fmla="*/ 81 w 362"/>
                <a:gd name="T61" fmla="*/ 56 h 362"/>
                <a:gd name="T62" fmla="*/ 64 w 362"/>
                <a:gd name="T63" fmla="*/ 71 h 362"/>
                <a:gd name="T64" fmla="*/ 22 w 362"/>
                <a:gd name="T65" fmla="*/ 95 h 362"/>
                <a:gd name="T66" fmla="*/ 172 w 362"/>
                <a:gd name="T67" fmla="*/ 33 h 362"/>
                <a:gd name="T68" fmla="*/ 139 w 362"/>
                <a:gd name="T69" fmla="*/ 140 h 362"/>
                <a:gd name="T70" fmla="*/ 32 w 362"/>
                <a:gd name="T71" fmla="*/ 173 h 362"/>
                <a:gd name="T72" fmla="*/ 122 w 362"/>
                <a:gd name="T73" fmla="*/ 190 h 362"/>
                <a:gd name="T74" fmla="*/ 173 w 362"/>
                <a:gd name="T75" fmla="*/ 330 h 362"/>
                <a:gd name="T76" fmla="*/ 242 w 362"/>
                <a:gd name="T77" fmla="*/ 174 h 362"/>
                <a:gd name="T78" fmla="*/ 189 w 362"/>
                <a:gd name="T79" fmla="*/ 121 h 362"/>
                <a:gd name="T80" fmla="*/ 331 w 362"/>
                <a:gd name="T81" fmla="*/ 172 h 362"/>
                <a:gd name="T82" fmla="*/ 227 w 362"/>
                <a:gd name="T83" fmla="*/ 173 h 362"/>
                <a:gd name="T84" fmla="*/ 198 w 362"/>
                <a:gd name="T85" fmla="*/ 165 h 362"/>
                <a:gd name="T86" fmla="*/ 190 w 362"/>
                <a:gd name="T87" fmla="*/ 136 h 362"/>
                <a:gd name="T88" fmla="*/ 173 w 362"/>
                <a:gd name="T89" fmla="*/ 137 h 362"/>
                <a:gd name="T90" fmla="*/ 159 w 362"/>
                <a:gd name="T91" fmla="*/ 173 h 362"/>
                <a:gd name="T92" fmla="*/ 135 w 362"/>
                <a:gd name="T93" fmla="*/ 172 h 362"/>
                <a:gd name="T94" fmla="*/ 190 w 362"/>
                <a:gd name="T95" fmla="*/ 171 h 362"/>
                <a:gd name="T96" fmla="*/ 192 w 362"/>
                <a:gd name="T97" fmla="*/ 191 h 362"/>
                <a:gd name="T98" fmla="*/ 172 w 362"/>
                <a:gd name="T99" fmla="*/ 193 h 362"/>
                <a:gd name="T100" fmla="*/ 170 w 362"/>
                <a:gd name="T101" fmla="*/ 173 h 362"/>
                <a:gd name="T102" fmla="*/ 205 w 362"/>
                <a:gd name="T103" fmla="*/ 189 h 362"/>
                <a:gd name="T104" fmla="*/ 191 w 362"/>
                <a:gd name="T105" fmla="*/ 228 h 362"/>
                <a:gd name="T106" fmla="*/ 190 w 362"/>
                <a:gd name="T107" fmla="*/ 204 h 362"/>
                <a:gd name="T108" fmla="*/ 172 w 362"/>
                <a:gd name="T109" fmla="*/ 228 h 362"/>
                <a:gd name="T110" fmla="*/ 137 w 362"/>
                <a:gd name="T111" fmla="*/ 189 h 362"/>
                <a:gd name="T112" fmla="*/ 173 w 362"/>
                <a:gd name="T113" fmla="*/ 205 h 362"/>
                <a:gd name="T114" fmla="*/ 241 w 362"/>
                <a:gd name="T115" fmla="*/ 190 h 362"/>
                <a:gd name="T116" fmla="*/ 287 w 362"/>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2" h="362">
                  <a:moveTo>
                    <a:pt x="38" y="105"/>
                  </a:moveTo>
                  <a:cubicBezTo>
                    <a:pt x="38" y="105"/>
                    <a:pt x="39" y="106"/>
                    <a:pt x="39" y="106"/>
                  </a:cubicBezTo>
                  <a:cubicBezTo>
                    <a:pt x="39" y="107"/>
                    <a:pt x="39" y="107"/>
                    <a:pt x="39" y="108"/>
                  </a:cubicBezTo>
                  <a:cubicBezTo>
                    <a:pt x="36" y="113"/>
                    <a:pt x="34" y="118"/>
                    <a:pt x="31" y="123"/>
                  </a:cubicBezTo>
                  <a:cubicBezTo>
                    <a:pt x="31" y="124"/>
                    <a:pt x="31" y="124"/>
                    <a:pt x="30" y="124"/>
                  </a:cubicBezTo>
                  <a:cubicBezTo>
                    <a:pt x="30" y="125"/>
                    <a:pt x="29" y="125"/>
                    <a:pt x="29" y="125"/>
                  </a:cubicBezTo>
                  <a:cubicBezTo>
                    <a:pt x="11" y="119"/>
                    <a:pt x="11" y="119"/>
                    <a:pt x="11" y="119"/>
                  </a:cubicBezTo>
                  <a:cubicBezTo>
                    <a:pt x="5" y="139"/>
                    <a:pt x="5" y="139"/>
                    <a:pt x="5" y="139"/>
                  </a:cubicBezTo>
                  <a:cubicBezTo>
                    <a:pt x="23" y="144"/>
                    <a:pt x="23" y="144"/>
                    <a:pt x="23" y="144"/>
                  </a:cubicBezTo>
                  <a:cubicBezTo>
                    <a:pt x="23" y="144"/>
                    <a:pt x="24" y="145"/>
                    <a:pt x="24" y="145"/>
                  </a:cubicBezTo>
                  <a:cubicBezTo>
                    <a:pt x="24" y="146"/>
                    <a:pt x="24" y="146"/>
                    <a:pt x="24" y="147"/>
                  </a:cubicBezTo>
                  <a:cubicBezTo>
                    <a:pt x="23" y="152"/>
                    <a:pt x="22" y="158"/>
                    <a:pt x="22" y="164"/>
                  </a:cubicBezTo>
                  <a:cubicBezTo>
                    <a:pt x="21" y="165"/>
                    <a:pt x="21" y="165"/>
                    <a:pt x="21" y="165"/>
                  </a:cubicBezTo>
                  <a:cubicBezTo>
                    <a:pt x="20" y="166"/>
                    <a:pt x="20" y="166"/>
                    <a:pt x="20" y="166"/>
                  </a:cubicBezTo>
                  <a:cubicBezTo>
                    <a:pt x="0" y="165"/>
                    <a:pt x="0" y="165"/>
                    <a:pt x="0" y="165"/>
                  </a:cubicBezTo>
                  <a:cubicBezTo>
                    <a:pt x="0" y="186"/>
                    <a:pt x="0" y="186"/>
                    <a:pt x="0" y="186"/>
                  </a:cubicBezTo>
                  <a:cubicBezTo>
                    <a:pt x="19" y="186"/>
                    <a:pt x="19" y="186"/>
                    <a:pt x="19" y="186"/>
                  </a:cubicBezTo>
                  <a:cubicBezTo>
                    <a:pt x="19" y="186"/>
                    <a:pt x="20" y="187"/>
                    <a:pt x="20" y="187"/>
                  </a:cubicBezTo>
                  <a:cubicBezTo>
                    <a:pt x="21" y="187"/>
                    <a:pt x="21" y="188"/>
                    <a:pt x="21" y="188"/>
                  </a:cubicBezTo>
                  <a:cubicBezTo>
                    <a:pt x="21" y="189"/>
                    <a:pt x="21" y="190"/>
                    <a:pt x="21" y="191"/>
                  </a:cubicBezTo>
                  <a:cubicBezTo>
                    <a:pt x="21" y="196"/>
                    <a:pt x="22" y="201"/>
                    <a:pt x="22" y="206"/>
                  </a:cubicBezTo>
                  <a:cubicBezTo>
                    <a:pt x="22" y="207"/>
                    <a:pt x="22" y="207"/>
                    <a:pt x="22" y="208"/>
                  </a:cubicBezTo>
                  <a:cubicBezTo>
                    <a:pt x="22" y="208"/>
                    <a:pt x="21" y="208"/>
                    <a:pt x="21" y="209"/>
                  </a:cubicBezTo>
                  <a:cubicBezTo>
                    <a:pt x="2" y="213"/>
                    <a:pt x="2" y="213"/>
                    <a:pt x="2" y="213"/>
                  </a:cubicBezTo>
                  <a:cubicBezTo>
                    <a:pt x="7" y="233"/>
                    <a:pt x="7" y="233"/>
                    <a:pt x="7" y="233"/>
                  </a:cubicBezTo>
                  <a:cubicBezTo>
                    <a:pt x="25" y="229"/>
                    <a:pt x="25" y="229"/>
                    <a:pt x="25" y="229"/>
                  </a:cubicBezTo>
                  <a:cubicBezTo>
                    <a:pt x="26" y="229"/>
                    <a:pt x="26" y="229"/>
                    <a:pt x="27" y="229"/>
                  </a:cubicBezTo>
                  <a:cubicBezTo>
                    <a:pt x="27" y="229"/>
                    <a:pt x="27" y="230"/>
                    <a:pt x="27" y="230"/>
                  </a:cubicBezTo>
                  <a:cubicBezTo>
                    <a:pt x="29" y="236"/>
                    <a:pt x="31" y="241"/>
                    <a:pt x="34" y="247"/>
                  </a:cubicBezTo>
                  <a:cubicBezTo>
                    <a:pt x="34" y="247"/>
                    <a:pt x="34" y="248"/>
                    <a:pt x="34" y="248"/>
                  </a:cubicBezTo>
                  <a:cubicBezTo>
                    <a:pt x="34" y="249"/>
                    <a:pt x="33" y="249"/>
                    <a:pt x="33" y="249"/>
                  </a:cubicBezTo>
                  <a:cubicBezTo>
                    <a:pt x="17" y="258"/>
                    <a:pt x="17" y="258"/>
                    <a:pt x="17" y="258"/>
                  </a:cubicBezTo>
                  <a:cubicBezTo>
                    <a:pt x="26" y="276"/>
                    <a:pt x="26" y="276"/>
                    <a:pt x="26" y="276"/>
                  </a:cubicBezTo>
                  <a:cubicBezTo>
                    <a:pt x="43" y="267"/>
                    <a:pt x="43" y="267"/>
                    <a:pt x="43" y="267"/>
                  </a:cubicBezTo>
                  <a:cubicBezTo>
                    <a:pt x="43" y="267"/>
                    <a:pt x="44" y="267"/>
                    <a:pt x="44" y="267"/>
                  </a:cubicBezTo>
                  <a:cubicBezTo>
                    <a:pt x="45" y="267"/>
                    <a:pt x="45" y="267"/>
                    <a:pt x="45" y="268"/>
                  </a:cubicBezTo>
                  <a:cubicBezTo>
                    <a:pt x="49" y="274"/>
                    <a:pt x="54" y="280"/>
                    <a:pt x="59" y="286"/>
                  </a:cubicBezTo>
                  <a:cubicBezTo>
                    <a:pt x="59" y="287"/>
                    <a:pt x="60" y="287"/>
                    <a:pt x="60" y="288"/>
                  </a:cubicBezTo>
                  <a:cubicBezTo>
                    <a:pt x="60" y="288"/>
                    <a:pt x="59" y="288"/>
                    <a:pt x="59" y="289"/>
                  </a:cubicBezTo>
                  <a:cubicBezTo>
                    <a:pt x="46" y="302"/>
                    <a:pt x="46" y="302"/>
                    <a:pt x="46" y="302"/>
                  </a:cubicBezTo>
                  <a:cubicBezTo>
                    <a:pt x="60" y="317"/>
                    <a:pt x="60" y="317"/>
                    <a:pt x="60" y="317"/>
                  </a:cubicBezTo>
                  <a:cubicBezTo>
                    <a:pt x="73" y="303"/>
                    <a:pt x="73" y="303"/>
                    <a:pt x="73" y="303"/>
                  </a:cubicBezTo>
                  <a:cubicBezTo>
                    <a:pt x="74" y="303"/>
                    <a:pt x="74" y="303"/>
                    <a:pt x="75" y="303"/>
                  </a:cubicBezTo>
                  <a:cubicBezTo>
                    <a:pt x="75" y="303"/>
                    <a:pt x="76" y="303"/>
                    <a:pt x="76" y="303"/>
                  </a:cubicBezTo>
                  <a:cubicBezTo>
                    <a:pt x="79" y="306"/>
                    <a:pt x="83" y="309"/>
                    <a:pt x="86" y="311"/>
                  </a:cubicBezTo>
                  <a:cubicBezTo>
                    <a:pt x="87" y="312"/>
                    <a:pt x="87" y="312"/>
                    <a:pt x="87" y="313"/>
                  </a:cubicBezTo>
                  <a:cubicBezTo>
                    <a:pt x="87" y="313"/>
                    <a:pt x="87" y="314"/>
                    <a:pt x="87" y="314"/>
                  </a:cubicBezTo>
                  <a:cubicBezTo>
                    <a:pt x="77" y="330"/>
                    <a:pt x="77" y="330"/>
                    <a:pt x="77" y="330"/>
                  </a:cubicBezTo>
                  <a:cubicBezTo>
                    <a:pt x="95" y="341"/>
                    <a:pt x="95" y="341"/>
                    <a:pt x="95" y="341"/>
                  </a:cubicBezTo>
                  <a:cubicBezTo>
                    <a:pt x="104" y="325"/>
                    <a:pt x="104" y="325"/>
                    <a:pt x="104" y="325"/>
                  </a:cubicBezTo>
                  <a:cubicBezTo>
                    <a:pt x="105" y="325"/>
                    <a:pt x="105" y="325"/>
                    <a:pt x="105" y="325"/>
                  </a:cubicBezTo>
                  <a:cubicBezTo>
                    <a:pt x="106" y="324"/>
                    <a:pt x="106" y="324"/>
                    <a:pt x="107" y="325"/>
                  </a:cubicBezTo>
                  <a:cubicBezTo>
                    <a:pt x="112" y="327"/>
                    <a:pt x="118" y="330"/>
                    <a:pt x="123" y="332"/>
                  </a:cubicBezTo>
                  <a:cubicBezTo>
                    <a:pt x="124" y="332"/>
                    <a:pt x="124" y="333"/>
                    <a:pt x="124" y="333"/>
                  </a:cubicBezTo>
                  <a:cubicBezTo>
                    <a:pt x="124" y="334"/>
                    <a:pt x="124" y="334"/>
                    <a:pt x="124" y="335"/>
                  </a:cubicBezTo>
                  <a:cubicBezTo>
                    <a:pt x="119" y="352"/>
                    <a:pt x="119" y="352"/>
                    <a:pt x="119" y="352"/>
                  </a:cubicBezTo>
                  <a:cubicBezTo>
                    <a:pt x="139" y="358"/>
                    <a:pt x="139" y="358"/>
                    <a:pt x="139" y="358"/>
                  </a:cubicBezTo>
                  <a:cubicBezTo>
                    <a:pt x="144" y="340"/>
                    <a:pt x="144" y="340"/>
                    <a:pt x="144" y="340"/>
                  </a:cubicBezTo>
                  <a:cubicBezTo>
                    <a:pt x="144" y="340"/>
                    <a:pt x="144" y="339"/>
                    <a:pt x="145" y="339"/>
                  </a:cubicBezTo>
                  <a:cubicBezTo>
                    <a:pt x="145" y="339"/>
                    <a:pt x="146" y="339"/>
                    <a:pt x="146" y="339"/>
                  </a:cubicBezTo>
                  <a:cubicBezTo>
                    <a:pt x="154" y="341"/>
                    <a:pt x="161" y="342"/>
                    <a:pt x="169" y="342"/>
                  </a:cubicBezTo>
                  <a:cubicBezTo>
                    <a:pt x="169" y="342"/>
                    <a:pt x="170" y="342"/>
                    <a:pt x="170" y="343"/>
                  </a:cubicBezTo>
                  <a:cubicBezTo>
                    <a:pt x="170" y="343"/>
                    <a:pt x="171" y="344"/>
                    <a:pt x="171" y="344"/>
                  </a:cubicBezTo>
                  <a:cubicBezTo>
                    <a:pt x="171" y="362"/>
                    <a:pt x="171" y="362"/>
                    <a:pt x="171" y="362"/>
                  </a:cubicBezTo>
                  <a:cubicBezTo>
                    <a:pt x="191" y="362"/>
                    <a:pt x="191" y="362"/>
                    <a:pt x="191" y="362"/>
                  </a:cubicBezTo>
                  <a:cubicBezTo>
                    <a:pt x="191" y="344"/>
                    <a:pt x="191" y="344"/>
                    <a:pt x="191" y="344"/>
                  </a:cubicBezTo>
                  <a:cubicBezTo>
                    <a:pt x="191" y="344"/>
                    <a:pt x="192" y="343"/>
                    <a:pt x="192" y="343"/>
                  </a:cubicBezTo>
                  <a:cubicBezTo>
                    <a:pt x="192" y="342"/>
                    <a:pt x="193" y="342"/>
                    <a:pt x="193" y="342"/>
                  </a:cubicBezTo>
                  <a:cubicBezTo>
                    <a:pt x="198" y="342"/>
                    <a:pt x="202" y="341"/>
                    <a:pt x="206" y="341"/>
                  </a:cubicBezTo>
                  <a:cubicBezTo>
                    <a:pt x="207" y="341"/>
                    <a:pt x="207" y="341"/>
                    <a:pt x="208" y="341"/>
                  </a:cubicBezTo>
                  <a:cubicBezTo>
                    <a:pt x="208" y="341"/>
                    <a:pt x="208" y="342"/>
                    <a:pt x="209" y="342"/>
                  </a:cubicBezTo>
                  <a:cubicBezTo>
                    <a:pt x="213" y="360"/>
                    <a:pt x="213" y="360"/>
                    <a:pt x="213" y="360"/>
                  </a:cubicBezTo>
                  <a:cubicBezTo>
                    <a:pt x="233" y="355"/>
                    <a:pt x="233" y="355"/>
                    <a:pt x="233" y="355"/>
                  </a:cubicBezTo>
                  <a:cubicBezTo>
                    <a:pt x="229" y="338"/>
                    <a:pt x="229" y="338"/>
                    <a:pt x="229" y="338"/>
                  </a:cubicBezTo>
                  <a:cubicBezTo>
                    <a:pt x="229" y="337"/>
                    <a:pt x="229" y="337"/>
                    <a:pt x="229" y="336"/>
                  </a:cubicBezTo>
                  <a:cubicBezTo>
                    <a:pt x="229" y="336"/>
                    <a:pt x="229" y="335"/>
                    <a:pt x="230" y="335"/>
                  </a:cubicBezTo>
                  <a:cubicBezTo>
                    <a:pt x="236" y="333"/>
                    <a:pt x="241" y="331"/>
                    <a:pt x="247" y="329"/>
                  </a:cubicBezTo>
                  <a:cubicBezTo>
                    <a:pt x="247" y="329"/>
                    <a:pt x="248" y="329"/>
                    <a:pt x="248" y="329"/>
                  </a:cubicBezTo>
                  <a:cubicBezTo>
                    <a:pt x="249" y="329"/>
                    <a:pt x="249" y="329"/>
                    <a:pt x="249" y="330"/>
                  </a:cubicBezTo>
                  <a:cubicBezTo>
                    <a:pt x="258" y="346"/>
                    <a:pt x="258" y="346"/>
                    <a:pt x="258" y="346"/>
                  </a:cubicBezTo>
                  <a:cubicBezTo>
                    <a:pt x="276" y="336"/>
                    <a:pt x="276" y="336"/>
                    <a:pt x="276" y="336"/>
                  </a:cubicBezTo>
                  <a:cubicBezTo>
                    <a:pt x="267" y="320"/>
                    <a:pt x="267" y="320"/>
                    <a:pt x="267" y="320"/>
                  </a:cubicBezTo>
                  <a:cubicBezTo>
                    <a:pt x="267" y="319"/>
                    <a:pt x="267" y="319"/>
                    <a:pt x="267" y="318"/>
                  </a:cubicBezTo>
                  <a:cubicBezTo>
                    <a:pt x="267" y="318"/>
                    <a:pt x="267" y="318"/>
                    <a:pt x="268" y="317"/>
                  </a:cubicBezTo>
                  <a:cubicBezTo>
                    <a:pt x="273" y="314"/>
                    <a:pt x="277" y="311"/>
                    <a:pt x="282" y="307"/>
                  </a:cubicBezTo>
                  <a:cubicBezTo>
                    <a:pt x="282" y="307"/>
                    <a:pt x="283" y="306"/>
                    <a:pt x="283" y="306"/>
                  </a:cubicBezTo>
                  <a:cubicBezTo>
                    <a:pt x="284" y="307"/>
                    <a:pt x="284" y="307"/>
                    <a:pt x="284" y="307"/>
                  </a:cubicBezTo>
                  <a:cubicBezTo>
                    <a:pt x="297" y="321"/>
                    <a:pt x="297" y="321"/>
                    <a:pt x="297" y="321"/>
                  </a:cubicBezTo>
                  <a:cubicBezTo>
                    <a:pt x="312" y="307"/>
                    <a:pt x="312" y="307"/>
                    <a:pt x="312" y="307"/>
                  </a:cubicBezTo>
                  <a:cubicBezTo>
                    <a:pt x="299" y="293"/>
                    <a:pt x="299" y="293"/>
                    <a:pt x="299" y="293"/>
                  </a:cubicBezTo>
                  <a:cubicBezTo>
                    <a:pt x="299" y="293"/>
                    <a:pt x="299" y="292"/>
                    <a:pt x="299" y="292"/>
                  </a:cubicBezTo>
                  <a:cubicBezTo>
                    <a:pt x="299" y="291"/>
                    <a:pt x="299" y="291"/>
                    <a:pt x="299" y="290"/>
                  </a:cubicBezTo>
                  <a:cubicBezTo>
                    <a:pt x="304" y="286"/>
                    <a:pt x="308" y="281"/>
                    <a:pt x="311" y="276"/>
                  </a:cubicBezTo>
                  <a:cubicBezTo>
                    <a:pt x="312" y="276"/>
                    <a:pt x="312" y="275"/>
                    <a:pt x="313" y="275"/>
                  </a:cubicBezTo>
                  <a:cubicBezTo>
                    <a:pt x="313" y="275"/>
                    <a:pt x="314" y="275"/>
                    <a:pt x="314" y="275"/>
                  </a:cubicBezTo>
                  <a:cubicBezTo>
                    <a:pt x="330" y="285"/>
                    <a:pt x="330" y="285"/>
                    <a:pt x="330" y="285"/>
                  </a:cubicBezTo>
                  <a:cubicBezTo>
                    <a:pt x="340" y="268"/>
                    <a:pt x="340" y="268"/>
                    <a:pt x="340" y="268"/>
                  </a:cubicBezTo>
                  <a:cubicBezTo>
                    <a:pt x="325" y="258"/>
                    <a:pt x="325" y="258"/>
                    <a:pt x="325" y="258"/>
                  </a:cubicBezTo>
                  <a:cubicBezTo>
                    <a:pt x="325" y="258"/>
                    <a:pt x="324" y="257"/>
                    <a:pt x="324" y="257"/>
                  </a:cubicBezTo>
                  <a:cubicBezTo>
                    <a:pt x="324" y="256"/>
                    <a:pt x="324" y="256"/>
                    <a:pt x="324" y="255"/>
                  </a:cubicBezTo>
                  <a:cubicBezTo>
                    <a:pt x="327" y="250"/>
                    <a:pt x="330" y="245"/>
                    <a:pt x="332" y="239"/>
                  </a:cubicBezTo>
                  <a:cubicBezTo>
                    <a:pt x="332" y="239"/>
                    <a:pt x="332" y="238"/>
                    <a:pt x="333" y="238"/>
                  </a:cubicBezTo>
                  <a:cubicBezTo>
                    <a:pt x="333" y="238"/>
                    <a:pt x="334" y="238"/>
                    <a:pt x="334" y="238"/>
                  </a:cubicBezTo>
                  <a:cubicBezTo>
                    <a:pt x="352" y="243"/>
                    <a:pt x="352" y="243"/>
                    <a:pt x="352" y="243"/>
                  </a:cubicBezTo>
                  <a:cubicBezTo>
                    <a:pt x="357" y="224"/>
                    <a:pt x="357" y="224"/>
                    <a:pt x="357" y="224"/>
                  </a:cubicBezTo>
                  <a:cubicBezTo>
                    <a:pt x="340" y="218"/>
                    <a:pt x="340" y="218"/>
                    <a:pt x="340" y="218"/>
                  </a:cubicBezTo>
                  <a:cubicBezTo>
                    <a:pt x="339" y="218"/>
                    <a:pt x="339" y="218"/>
                    <a:pt x="338" y="217"/>
                  </a:cubicBezTo>
                  <a:cubicBezTo>
                    <a:pt x="338" y="217"/>
                    <a:pt x="338" y="216"/>
                    <a:pt x="338" y="216"/>
                  </a:cubicBezTo>
                  <a:cubicBezTo>
                    <a:pt x="339" y="210"/>
                    <a:pt x="340" y="204"/>
                    <a:pt x="341" y="198"/>
                  </a:cubicBezTo>
                  <a:cubicBezTo>
                    <a:pt x="341" y="198"/>
                    <a:pt x="341" y="197"/>
                    <a:pt x="341" y="197"/>
                  </a:cubicBezTo>
                  <a:cubicBezTo>
                    <a:pt x="342" y="197"/>
                    <a:pt x="342" y="196"/>
                    <a:pt x="343" y="196"/>
                  </a:cubicBezTo>
                  <a:cubicBezTo>
                    <a:pt x="362" y="197"/>
                    <a:pt x="362" y="197"/>
                    <a:pt x="362" y="197"/>
                  </a:cubicBezTo>
                  <a:cubicBezTo>
                    <a:pt x="362" y="177"/>
                    <a:pt x="362" y="177"/>
                    <a:pt x="362" y="177"/>
                  </a:cubicBezTo>
                  <a:cubicBezTo>
                    <a:pt x="344" y="176"/>
                    <a:pt x="344" y="176"/>
                    <a:pt x="344" y="176"/>
                  </a:cubicBezTo>
                  <a:cubicBezTo>
                    <a:pt x="343" y="176"/>
                    <a:pt x="342" y="176"/>
                    <a:pt x="342" y="176"/>
                  </a:cubicBezTo>
                  <a:cubicBezTo>
                    <a:pt x="342" y="175"/>
                    <a:pt x="341" y="175"/>
                    <a:pt x="341" y="174"/>
                  </a:cubicBezTo>
                  <a:cubicBezTo>
                    <a:pt x="341" y="174"/>
                    <a:pt x="341" y="173"/>
                    <a:pt x="341" y="172"/>
                  </a:cubicBezTo>
                  <a:cubicBezTo>
                    <a:pt x="341" y="172"/>
                    <a:pt x="341" y="172"/>
                    <a:pt x="341" y="172"/>
                  </a:cubicBezTo>
                  <a:cubicBezTo>
                    <a:pt x="341" y="167"/>
                    <a:pt x="340" y="162"/>
                    <a:pt x="340" y="156"/>
                  </a:cubicBezTo>
                  <a:cubicBezTo>
                    <a:pt x="340" y="156"/>
                    <a:pt x="340" y="155"/>
                    <a:pt x="340" y="155"/>
                  </a:cubicBezTo>
                  <a:cubicBezTo>
                    <a:pt x="340" y="155"/>
                    <a:pt x="341" y="154"/>
                    <a:pt x="341" y="154"/>
                  </a:cubicBezTo>
                  <a:cubicBezTo>
                    <a:pt x="360" y="150"/>
                    <a:pt x="360" y="150"/>
                    <a:pt x="360" y="150"/>
                  </a:cubicBezTo>
                  <a:cubicBezTo>
                    <a:pt x="355" y="130"/>
                    <a:pt x="355" y="130"/>
                    <a:pt x="355" y="130"/>
                  </a:cubicBezTo>
                  <a:cubicBezTo>
                    <a:pt x="337" y="134"/>
                    <a:pt x="337" y="134"/>
                    <a:pt x="337" y="134"/>
                  </a:cubicBezTo>
                  <a:cubicBezTo>
                    <a:pt x="336" y="134"/>
                    <a:pt x="336" y="134"/>
                    <a:pt x="335" y="134"/>
                  </a:cubicBezTo>
                  <a:cubicBezTo>
                    <a:pt x="335" y="134"/>
                    <a:pt x="334" y="133"/>
                    <a:pt x="334" y="133"/>
                  </a:cubicBezTo>
                  <a:cubicBezTo>
                    <a:pt x="332" y="127"/>
                    <a:pt x="330" y="122"/>
                    <a:pt x="328" y="116"/>
                  </a:cubicBezTo>
                  <a:cubicBezTo>
                    <a:pt x="328" y="116"/>
                    <a:pt x="328" y="115"/>
                    <a:pt x="328" y="115"/>
                  </a:cubicBezTo>
                  <a:cubicBezTo>
                    <a:pt x="328" y="114"/>
                    <a:pt x="328" y="114"/>
                    <a:pt x="329" y="114"/>
                  </a:cubicBezTo>
                  <a:cubicBezTo>
                    <a:pt x="345" y="105"/>
                    <a:pt x="345" y="105"/>
                    <a:pt x="345" y="105"/>
                  </a:cubicBezTo>
                  <a:cubicBezTo>
                    <a:pt x="336" y="86"/>
                    <a:pt x="336" y="86"/>
                    <a:pt x="336" y="86"/>
                  </a:cubicBezTo>
                  <a:cubicBezTo>
                    <a:pt x="319" y="95"/>
                    <a:pt x="319" y="95"/>
                    <a:pt x="319" y="95"/>
                  </a:cubicBezTo>
                  <a:cubicBezTo>
                    <a:pt x="318" y="96"/>
                    <a:pt x="318" y="96"/>
                    <a:pt x="317" y="96"/>
                  </a:cubicBezTo>
                  <a:cubicBezTo>
                    <a:pt x="317" y="96"/>
                    <a:pt x="316" y="95"/>
                    <a:pt x="316" y="95"/>
                  </a:cubicBezTo>
                  <a:cubicBezTo>
                    <a:pt x="312" y="89"/>
                    <a:pt x="307" y="83"/>
                    <a:pt x="302" y="77"/>
                  </a:cubicBezTo>
                  <a:cubicBezTo>
                    <a:pt x="302" y="76"/>
                    <a:pt x="302" y="76"/>
                    <a:pt x="302" y="76"/>
                  </a:cubicBezTo>
                  <a:cubicBezTo>
                    <a:pt x="302" y="75"/>
                    <a:pt x="302" y="75"/>
                    <a:pt x="303" y="74"/>
                  </a:cubicBezTo>
                  <a:cubicBezTo>
                    <a:pt x="316" y="60"/>
                    <a:pt x="316" y="60"/>
                    <a:pt x="316" y="60"/>
                  </a:cubicBezTo>
                  <a:cubicBezTo>
                    <a:pt x="302" y="46"/>
                    <a:pt x="302" y="46"/>
                    <a:pt x="302" y="46"/>
                  </a:cubicBezTo>
                  <a:cubicBezTo>
                    <a:pt x="288" y="60"/>
                    <a:pt x="288" y="60"/>
                    <a:pt x="288" y="60"/>
                  </a:cubicBezTo>
                  <a:cubicBezTo>
                    <a:pt x="288" y="60"/>
                    <a:pt x="287" y="60"/>
                    <a:pt x="287" y="60"/>
                  </a:cubicBezTo>
                  <a:cubicBezTo>
                    <a:pt x="286" y="60"/>
                    <a:pt x="286" y="60"/>
                    <a:pt x="285" y="60"/>
                  </a:cubicBezTo>
                  <a:cubicBezTo>
                    <a:pt x="282" y="57"/>
                    <a:pt x="278" y="54"/>
                    <a:pt x="275" y="52"/>
                  </a:cubicBezTo>
                  <a:cubicBezTo>
                    <a:pt x="275" y="52"/>
                    <a:pt x="275" y="51"/>
                    <a:pt x="274" y="51"/>
                  </a:cubicBezTo>
                  <a:cubicBezTo>
                    <a:pt x="274" y="50"/>
                    <a:pt x="274" y="50"/>
                    <a:pt x="275" y="49"/>
                  </a:cubicBezTo>
                  <a:cubicBezTo>
                    <a:pt x="285" y="33"/>
                    <a:pt x="285" y="33"/>
                    <a:pt x="285" y="33"/>
                  </a:cubicBezTo>
                  <a:cubicBezTo>
                    <a:pt x="267" y="22"/>
                    <a:pt x="267" y="22"/>
                    <a:pt x="267" y="22"/>
                  </a:cubicBezTo>
                  <a:cubicBezTo>
                    <a:pt x="257" y="38"/>
                    <a:pt x="257" y="38"/>
                    <a:pt x="257" y="38"/>
                  </a:cubicBezTo>
                  <a:cubicBezTo>
                    <a:pt x="257" y="39"/>
                    <a:pt x="257" y="39"/>
                    <a:pt x="256" y="39"/>
                  </a:cubicBezTo>
                  <a:cubicBezTo>
                    <a:pt x="256" y="39"/>
                    <a:pt x="255" y="39"/>
                    <a:pt x="255" y="39"/>
                  </a:cubicBezTo>
                  <a:cubicBezTo>
                    <a:pt x="249" y="36"/>
                    <a:pt x="244" y="34"/>
                    <a:pt x="239" y="32"/>
                  </a:cubicBezTo>
                  <a:cubicBezTo>
                    <a:pt x="238" y="32"/>
                    <a:pt x="238" y="31"/>
                    <a:pt x="238" y="31"/>
                  </a:cubicBezTo>
                  <a:cubicBezTo>
                    <a:pt x="237" y="30"/>
                    <a:pt x="237" y="30"/>
                    <a:pt x="237" y="29"/>
                  </a:cubicBezTo>
                  <a:cubicBezTo>
                    <a:pt x="243" y="11"/>
                    <a:pt x="243" y="11"/>
                    <a:pt x="243" y="11"/>
                  </a:cubicBezTo>
                  <a:cubicBezTo>
                    <a:pt x="223" y="5"/>
                    <a:pt x="223" y="5"/>
                    <a:pt x="223" y="5"/>
                  </a:cubicBezTo>
                  <a:cubicBezTo>
                    <a:pt x="218" y="24"/>
                    <a:pt x="218" y="24"/>
                    <a:pt x="218" y="24"/>
                  </a:cubicBezTo>
                  <a:cubicBezTo>
                    <a:pt x="218" y="24"/>
                    <a:pt x="217" y="24"/>
                    <a:pt x="217" y="25"/>
                  </a:cubicBezTo>
                  <a:cubicBezTo>
                    <a:pt x="216" y="25"/>
                    <a:pt x="216" y="25"/>
                    <a:pt x="215" y="25"/>
                  </a:cubicBezTo>
                  <a:cubicBezTo>
                    <a:pt x="210" y="24"/>
                    <a:pt x="204" y="23"/>
                    <a:pt x="198" y="22"/>
                  </a:cubicBezTo>
                  <a:cubicBezTo>
                    <a:pt x="196" y="22"/>
                    <a:pt x="195" y="22"/>
                    <a:pt x="193" y="22"/>
                  </a:cubicBezTo>
                  <a:cubicBezTo>
                    <a:pt x="193" y="22"/>
                    <a:pt x="192" y="22"/>
                    <a:pt x="192" y="21"/>
                  </a:cubicBezTo>
                  <a:cubicBezTo>
                    <a:pt x="192" y="21"/>
                    <a:pt x="191" y="20"/>
                    <a:pt x="191" y="20"/>
                  </a:cubicBezTo>
                  <a:cubicBezTo>
                    <a:pt x="191" y="0"/>
                    <a:pt x="191" y="0"/>
                    <a:pt x="191" y="0"/>
                  </a:cubicBezTo>
                  <a:cubicBezTo>
                    <a:pt x="171" y="0"/>
                    <a:pt x="171" y="0"/>
                    <a:pt x="171" y="0"/>
                  </a:cubicBezTo>
                  <a:cubicBezTo>
                    <a:pt x="171" y="20"/>
                    <a:pt x="171" y="20"/>
                    <a:pt x="171" y="20"/>
                  </a:cubicBezTo>
                  <a:cubicBezTo>
                    <a:pt x="171" y="20"/>
                    <a:pt x="170" y="21"/>
                    <a:pt x="170" y="21"/>
                  </a:cubicBezTo>
                  <a:cubicBezTo>
                    <a:pt x="170" y="22"/>
                    <a:pt x="169" y="22"/>
                    <a:pt x="169" y="22"/>
                  </a:cubicBezTo>
                  <a:cubicBezTo>
                    <a:pt x="166" y="22"/>
                    <a:pt x="163" y="22"/>
                    <a:pt x="161" y="23"/>
                  </a:cubicBezTo>
                  <a:cubicBezTo>
                    <a:pt x="160" y="23"/>
                    <a:pt x="160" y="23"/>
                    <a:pt x="160" y="23"/>
                  </a:cubicBezTo>
                  <a:cubicBezTo>
                    <a:pt x="159" y="23"/>
                    <a:pt x="158" y="23"/>
                    <a:pt x="156" y="23"/>
                  </a:cubicBezTo>
                  <a:cubicBezTo>
                    <a:pt x="156" y="23"/>
                    <a:pt x="155" y="23"/>
                    <a:pt x="155" y="23"/>
                  </a:cubicBezTo>
                  <a:cubicBezTo>
                    <a:pt x="154" y="23"/>
                    <a:pt x="154" y="22"/>
                    <a:pt x="154" y="22"/>
                  </a:cubicBezTo>
                  <a:cubicBezTo>
                    <a:pt x="149" y="3"/>
                    <a:pt x="149" y="3"/>
                    <a:pt x="149" y="3"/>
                  </a:cubicBezTo>
                  <a:cubicBezTo>
                    <a:pt x="130" y="8"/>
                    <a:pt x="130" y="8"/>
                    <a:pt x="130" y="8"/>
                  </a:cubicBezTo>
                  <a:cubicBezTo>
                    <a:pt x="134" y="26"/>
                    <a:pt x="134" y="26"/>
                    <a:pt x="134" y="26"/>
                  </a:cubicBezTo>
                  <a:cubicBezTo>
                    <a:pt x="134" y="27"/>
                    <a:pt x="134" y="27"/>
                    <a:pt x="134" y="28"/>
                  </a:cubicBezTo>
                  <a:cubicBezTo>
                    <a:pt x="134" y="28"/>
                    <a:pt x="133" y="28"/>
                    <a:pt x="133" y="29"/>
                  </a:cubicBezTo>
                  <a:cubicBezTo>
                    <a:pt x="127" y="31"/>
                    <a:pt x="122" y="33"/>
                    <a:pt x="116" y="35"/>
                  </a:cubicBezTo>
                  <a:cubicBezTo>
                    <a:pt x="116" y="35"/>
                    <a:pt x="115" y="35"/>
                    <a:pt x="115" y="35"/>
                  </a:cubicBezTo>
                  <a:cubicBezTo>
                    <a:pt x="114" y="35"/>
                    <a:pt x="114" y="34"/>
                    <a:pt x="114" y="34"/>
                  </a:cubicBezTo>
                  <a:cubicBezTo>
                    <a:pt x="105" y="17"/>
                    <a:pt x="105" y="17"/>
                    <a:pt x="105" y="17"/>
                  </a:cubicBezTo>
                  <a:cubicBezTo>
                    <a:pt x="86" y="26"/>
                    <a:pt x="86" y="26"/>
                    <a:pt x="86" y="26"/>
                  </a:cubicBezTo>
                  <a:cubicBezTo>
                    <a:pt x="96" y="44"/>
                    <a:pt x="96" y="44"/>
                    <a:pt x="96" y="44"/>
                  </a:cubicBezTo>
                  <a:cubicBezTo>
                    <a:pt x="96" y="44"/>
                    <a:pt x="96" y="45"/>
                    <a:pt x="96" y="45"/>
                  </a:cubicBezTo>
                  <a:cubicBezTo>
                    <a:pt x="96" y="46"/>
                    <a:pt x="95" y="46"/>
                    <a:pt x="95" y="46"/>
                  </a:cubicBezTo>
                  <a:cubicBezTo>
                    <a:pt x="90" y="49"/>
                    <a:pt x="86" y="53"/>
                    <a:pt x="81" y="56"/>
                  </a:cubicBezTo>
                  <a:cubicBezTo>
                    <a:pt x="81" y="57"/>
                    <a:pt x="81" y="57"/>
                    <a:pt x="80" y="57"/>
                  </a:cubicBezTo>
                  <a:cubicBezTo>
                    <a:pt x="79" y="57"/>
                    <a:pt x="79" y="56"/>
                    <a:pt x="79" y="56"/>
                  </a:cubicBezTo>
                  <a:cubicBezTo>
                    <a:pt x="65" y="42"/>
                    <a:pt x="65" y="42"/>
                    <a:pt x="65" y="42"/>
                  </a:cubicBezTo>
                  <a:cubicBezTo>
                    <a:pt x="50" y="56"/>
                    <a:pt x="50" y="56"/>
                    <a:pt x="50" y="56"/>
                  </a:cubicBezTo>
                  <a:cubicBezTo>
                    <a:pt x="64" y="70"/>
                    <a:pt x="64" y="70"/>
                    <a:pt x="64" y="70"/>
                  </a:cubicBezTo>
                  <a:cubicBezTo>
                    <a:pt x="64" y="70"/>
                    <a:pt x="64" y="71"/>
                    <a:pt x="64" y="71"/>
                  </a:cubicBezTo>
                  <a:cubicBezTo>
                    <a:pt x="64" y="72"/>
                    <a:pt x="64" y="72"/>
                    <a:pt x="64" y="73"/>
                  </a:cubicBezTo>
                  <a:cubicBezTo>
                    <a:pt x="59" y="77"/>
                    <a:pt x="55" y="82"/>
                    <a:pt x="52" y="87"/>
                  </a:cubicBezTo>
                  <a:cubicBezTo>
                    <a:pt x="51" y="87"/>
                    <a:pt x="51" y="88"/>
                    <a:pt x="50" y="88"/>
                  </a:cubicBezTo>
                  <a:cubicBezTo>
                    <a:pt x="50" y="88"/>
                    <a:pt x="49" y="88"/>
                    <a:pt x="49" y="87"/>
                  </a:cubicBezTo>
                  <a:cubicBezTo>
                    <a:pt x="33" y="77"/>
                    <a:pt x="33" y="77"/>
                    <a:pt x="33" y="77"/>
                  </a:cubicBezTo>
                  <a:cubicBezTo>
                    <a:pt x="22" y="95"/>
                    <a:pt x="22" y="95"/>
                    <a:pt x="22" y="95"/>
                  </a:cubicBezTo>
                  <a:lnTo>
                    <a:pt x="38" y="105"/>
                  </a:lnTo>
                  <a:close/>
                  <a:moveTo>
                    <a:pt x="32" y="173"/>
                  </a:moveTo>
                  <a:cubicBezTo>
                    <a:pt x="32" y="173"/>
                    <a:pt x="31" y="173"/>
                    <a:pt x="31" y="172"/>
                  </a:cubicBezTo>
                  <a:cubicBezTo>
                    <a:pt x="34" y="135"/>
                    <a:pt x="48" y="103"/>
                    <a:pt x="75" y="76"/>
                  </a:cubicBezTo>
                  <a:cubicBezTo>
                    <a:pt x="102" y="49"/>
                    <a:pt x="134" y="35"/>
                    <a:pt x="171" y="33"/>
                  </a:cubicBezTo>
                  <a:cubicBezTo>
                    <a:pt x="172" y="33"/>
                    <a:pt x="172" y="33"/>
                    <a:pt x="172" y="33"/>
                  </a:cubicBezTo>
                  <a:cubicBezTo>
                    <a:pt x="173" y="33"/>
                    <a:pt x="173" y="33"/>
                    <a:pt x="173" y="34"/>
                  </a:cubicBezTo>
                  <a:cubicBezTo>
                    <a:pt x="173" y="34"/>
                    <a:pt x="173" y="34"/>
                    <a:pt x="173" y="35"/>
                  </a:cubicBezTo>
                  <a:cubicBezTo>
                    <a:pt x="173" y="121"/>
                    <a:pt x="173" y="121"/>
                    <a:pt x="173" y="121"/>
                  </a:cubicBezTo>
                  <a:cubicBezTo>
                    <a:pt x="173" y="122"/>
                    <a:pt x="173" y="122"/>
                    <a:pt x="173" y="123"/>
                  </a:cubicBezTo>
                  <a:cubicBezTo>
                    <a:pt x="173" y="123"/>
                    <a:pt x="172" y="123"/>
                    <a:pt x="172" y="123"/>
                  </a:cubicBezTo>
                  <a:cubicBezTo>
                    <a:pt x="159" y="125"/>
                    <a:pt x="148" y="131"/>
                    <a:pt x="139" y="140"/>
                  </a:cubicBezTo>
                  <a:cubicBezTo>
                    <a:pt x="130" y="149"/>
                    <a:pt x="124" y="160"/>
                    <a:pt x="122" y="173"/>
                  </a:cubicBezTo>
                  <a:cubicBezTo>
                    <a:pt x="122" y="173"/>
                    <a:pt x="122" y="174"/>
                    <a:pt x="122" y="174"/>
                  </a:cubicBezTo>
                  <a:cubicBezTo>
                    <a:pt x="121" y="174"/>
                    <a:pt x="121" y="174"/>
                    <a:pt x="120" y="174"/>
                  </a:cubicBezTo>
                  <a:cubicBezTo>
                    <a:pt x="34" y="174"/>
                    <a:pt x="34" y="174"/>
                    <a:pt x="34" y="174"/>
                  </a:cubicBezTo>
                  <a:cubicBezTo>
                    <a:pt x="33" y="174"/>
                    <a:pt x="33" y="174"/>
                    <a:pt x="33" y="174"/>
                  </a:cubicBezTo>
                  <a:cubicBezTo>
                    <a:pt x="32" y="174"/>
                    <a:pt x="32" y="174"/>
                    <a:pt x="32" y="173"/>
                  </a:cubicBezTo>
                  <a:close/>
                  <a:moveTo>
                    <a:pt x="31" y="191"/>
                  </a:moveTo>
                  <a:cubicBezTo>
                    <a:pt x="31" y="191"/>
                    <a:pt x="32" y="191"/>
                    <a:pt x="32" y="190"/>
                  </a:cubicBezTo>
                  <a:cubicBezTo>
                    <a:pt x="32" y="190"/>
                    <a:pt x="32" y="190"/>
                    <a:pt x="33" y="190"/>
                  </a:cubicBezTo>
                  <a:cubicBezTo>
                    <a:pt x="33" y="189"/>
                    <a:pt x="33" y="189"/>
                    <a:pt x="34" y="189"/>
                  </a:cubicBezTo>
                  <a:cubicBezTo>
                    <a:pt x="120" y="189"/>
                    <a:pt x="120" y="189"/>
                    <a:pt x="120" y="189"/>
                  </a:cubicBezTo>
                  <a:cubicBezTo>
                    <a:pt x="121" y="189"/>
                    <a:pt x="121" y="190"/>
                    <a:pt x="122" y="190"/>
                  </a:cubicBezTo>
                  <a:cubicBezTo>
                    <a:pt x="122" y="190"/>
                    <a:pt x="122" y="191"/>
                    <a:pt x="122" y="191"/>
                  </a:cubicBezTo>
                  <a:cubicBezTo>
                    <a:pt x="124" y="204"/>
                    <a:pt x="130" y="215"/>
                    <a:pt x="139" y="224"/>
                  </a:cubicBezTo>
                  <a:cubicBezTo>
                    <a:pt x="148" y="233"/>
                    <a:pt x="159" y="239"/>
                    <a:pt x="172" y="241"/>
                  </a:cubicBezTo>
                  <a:cubicBezTo>
                    <a:pt x="172" y="241"/>
                    <a:pt x="173" y="241"/>
                    <a:pt x="173" y="241"/>
                  </a:cubicBezTo>
                  <a:cubicBezTo>
                    <a:pt x="173" y="242"/>
                    <a:pt x="173" y="242"/>
                    <a:pt x="173" y="243"/>
                  </a:cubicBezTo>
                  <a:cubicBezTo>
                    <a:pt x="173" y="330"/>
                    <a:pt x="173" y="330"/>
                    <a:pt x="173" y="330"/>
                  </a:cubicBezTo>
                  <a:cubicBezTo>
                    <a:pt x="173" y="330"/>
                    <a:pt x="173" y="330"/>
                    <a:pt x="173" y="331"/>
                  </a:cubicBezTo>
                  <a:cubicBezTo>
                    <a:pt x="173" y="331"/>
                    <a:pt x="173" y="331"/>
                    <a:pt x="172" y="331"/>
                  </a:cubicBezTo>
                  <a:cubicBezTo>
                    <a:pt x="172" y="331"/>
                    <a:pt x="172" y="332"/>
                    <a:pt x="171" y="332"/>
                  </a:cubicBezTo>
                  <a:cubicBezTo>
                    <a:pt x="134" y="329"/>
                    <a:pt x="102" y="315"/>
                    <a:pt x="75" y="288"/>
                  </a:cubicBezTo>
                  <a:cubicBezTo>
                    <a:pt x="48" y="261"/>
                    <a:pt x="34" y="229"/>
                    <a:pt x="31" y="191"/>
                  </a:cubicBezTo>
                  <a:close/>
                  <a:moveTo>
                    <a:pt x="242" y="174"/>
                  </a:moveTo>
                  <a:cubicBezTo>
                    <a:pt x="241" y="174"/>
                    <a:pt x="241" y="174"/>
                    <a:pt x="240" y="174"/>
                  </a:cubicBezTo>
                  <a:cubicBezTo>
                    <a:pt x="240" y="174"/>
                    <a:pt x="240" y="173"/>
                    <a:pt x="240" y="173"/>
                  </a:cubicBezTo>
                  <a:cubicBezTo>
                    <a:pt x="238" y="160"/>
                    <a:pt x="232" y="149"/>
                    <a:pt x="223" y="140"/>
                  </a:cubicBezTo>
                  <a:cubicBezTo>
                    <a:pt x="214" y="131"/>
                    <a:pt x="203" y="125"/>
                    <a:pt x="190" y="123"/>
                  </a:cubicBezTo>
                  <a:cubicBezTo>
                    <a:pt x="190" y="123"/>
                    <a:pt x="189" y="123"/>
                    <a:pt x="189" y="123"/>
                  </a:cubicBezTo>
                  <a:cubicBezTo>
                    <a:pt x="189" y="122"/>
                    <a:pt x="189" y="122"/>
                    <a:pt x="189" y="121"/>
                  </a:cubicBezTo>
                  <a:cubicBezTo>
                    <a:pt x="189" y="35"/>
                    <a:pt x="189" y="35"/>
                    <a:pt x="189" y="35"/>
                  </a:cubicBezTo>
                  <a:cubicBezTo>
                    <a:pt x="189" y="34"/>
                    <a:pt x="189" y="34"/>
                    <a:pt x="189" y="34"/>
                  </a:cubicBezTo>
                  <a:cubicBezTo>
                    <a:pt x="189" y="33"/>
                    <a:pt x="189" y="33"/>
                    <a:pt x="190" y="33"/>
                  </a:cubicBezTo>
                  <a:cubicBezTo>
                    <a:pt x="190" y="33"/>
                    <a:pt x="190" y="33"/>
                    <a:pt x="191" y="33"/>
                  </a:cubicBezTo>
                  <a:cubicBezTo>
                    <a:pt x="228" y="35"/>
                    <a:pt x="260" y="49"/>
                    <a:pt x="287" y="76"/>
                  </a:cubicBezTo>
                  <a:cubicBezTo>
                    <a:pt x="314" y="103"/>
                    <a:pt x="328" y="135"/>
                    <a:pt x="331" y="172"/>
                  </a:cubicBezTo>
                  <a:cubicBezTo>
                    <a:pt x="331" y="173"/>
                    <a:pt x="330" y="173"/>
                    <a:pt x="330" y="173"/>
                  </a:cubicBezTo>
                  <a:cubicBezTo>
                    <a:pt x="330" y="174"/>
                    <a:pt x="330" y="174"/>
                    <a:pt x="330" y="174"/>
                  </a:cubicBezTo>
                  <a:cubicBezTo>
                    <a:pt x="329" y="174"/>
                    <a:pt x="329" y="174"/>
                    <a:pt x="329" y="174"/>
                  </a:cubicBezTo>
                  <a:lnTo>
                    <a:pt x="242" y="174"/>
                  </a:lnTo>
                  <a:close/>
                  <a:moveTo>
                    <a:pt x="227" y="172"/>
                  </a:moveTo>
                  <a:cubicBezTo>
                    <a:pt x="228" y="172"/>
                    <a:pt x="227" y="173"/>
                    <a:pt x="227" y="173"/>
                  </a:cubicBezTo>
                  <a:cubicBezTo>
                    <a:pt x="227" y="174"/>
                    <a:pt x="227" y="174"/>
                    <a:pt x="227" y="174"/>
                  </a:cubicBezTo>
                  <a:cubicBezTo>
                    <a:pt x="226" y="174"/>
                    <a:pt x="226" y="174"/>
                    <a:pt x="225" y="174"/>
                  </a:cubicBezTo>
                  <a:cubicBezTo>
                    <a:pt x="205" y="174"/>
                    <a:pt x="205" y="174"/>
                    <a:pt x="205" y="174"/>
                  </a:cubicBezTo>
                  <a:cubicBezTo>
                    <a:pt x="205" y="174"/>
                    <a:pt x="205" y="174"/>
                    <a:pt x="204" y="174"/>
                  </a:cubicBezTo>
                  <a:cubicBezTo>
                    <a:pt x="204" y="174"/>
                    <a:pt x="204" y="174"/>
                    <a:pt x="204" y="173"/>
                  </a:cubicBezTo>
                  <a:cubicBezTo>
                    <a:pt x="202" y="170"/>
                    <a:pt x="201" y="168"/>
                    <a:pt x="198" y="165"/>
                  </a:cubicBezTo>
                  <a:cubicBezTo>
                    <a:pt x="196" y="163"/>
                    <a:pt x="193" y="161"/>
                    <a:pt x="190" y="160"/>
                  </a:cubicBezTo>
                  <a:cubicBezTo>
                    <a:pt x="190" y="160"/>
                    <a:pt x="189" y="159"/>
                    <a:pt x="189" y="159"/>
                  </a:cubicBezTo>
                  <a:cubicBezTo>
                    <a:pt x="189" y="159"/>
                    <a:pt x="189" y="158"/>
                    <a:pt x="189" y="158"/>
                  </a:cubicBezTo>
                  <a:cubicBezTo>
                    <a:pt x="189" y="138"/>
                    <a:pt x="189" y="138"/>
                    <a:pt x="189" y="138"/>
                  </a:cubicBezTo>
                  <a:cubicBezTo>
                    <a:pt x="189" y="137"/>
                    <a:pt x="189" y="137"/>
                    <a:pt x="189" y="137"/>
                  </a:cubicBezTo>
                  <a:cubicBezTo>
                    <a:pt x="189" y="136"/>
                    <a:pt x="190" y="136"/>
                    <a:pt x="190" y="136"/>
                  </a:cubicBezTo>
                  <a:cubicBezTo>
                    <a:pt x="190" y="136"/>
                    <a:pt x="191" y="136"/>
                    <a:pt x="191" y="136"/>
                  </a:cubicBezTo>
                  <a:cubicBezTo>
                    <a:pt x="200" y="138"/>
                    <a:pt x="208" y="142"/>
                    <a:pt x="214" y="149"/>
                  </a:cubicBezTo>
                  <a:cubicBezTo>
                    <a:pt x="221" y="156"/>
                    <a:pt x="226" y="163"/>
                    <a:pt x="227" y="172"/>
                  </a:cubicBezTo>
                  <a:close/>
                  <a:moveTo>
                    <a:pt x="171" y="136"/>
                  </a:moveTo>
                  <a:cubicBezTo>
                    <a:pt x="171" y="136"/>
                    <a:pt x="172" y="136"/>
                    <a:pt x="172" y="136"/>
                  </a:cubicBezTo>
                  <a:cubicBezTo>
                    <a:pt x="173" y="136"/>
                    <a:pt x="173" y="136"/>
                    <a:pt x="173" y="137"/>
                  </a:cubicBezTo>
                  <a:cubicBezTo>
                    <a:pt x="173" y="137"/>
                    <a:pt x="173" y="137"/>
                    <a:pt x="173" y="138"/>
                  </a:cubicBezTo>
                  <a:cubicBezTo>
                    <a:pt x="173" y="158"/>
                    <a:pt x="173" y="158"/>
                    <a:pt x="173" y="158"/>
                  </a:cubicBezTo>
                  <a:cubicBezTo>
                    <a:pt x="173" y="158"/>
                    <a:pt x="173" y="159"/>
                    <a:pt x="173" y="159"/>
                  </a:cubicBezTo>
                  <a:cubicBezTo>
                    <a:pt x="173" y="159"/>
                    <a:pt x="173" y="160"/>
                    <a:pt x="172" y="160"/>
                  </a:cubicBezTo>
                  <a:cubicBezTo>
                    <a:pt x="169" y="161"/>
                    <a:pt x="167" y="163"/>
                    <a:pt x="164" y="165"/>
                  </a:cubicBezTo>
                  <a:cubicBezTo>
                    <a:pt x="162" y="168"/>
                    <a:pt x="160" y="170"/>
                    <a:pt x="159" y="173"/>
                  </a:cubicBezTo>
                  <a:cubicBezTo>
                    <a:pt x="159" y="174"/>
                    <a:pt x="159" y="174"/>
                    <a:pt x="158" y="174"/>
                  </a:cubicBezTo>
                  <a:cubicBezTo>
                    <a:pt x="158" y="174"/>
                    <a:pt x="157" y="174"/>
                    <a:pt x="157" y="174"/>
                  </a:cubicBezTo>
                  <a:cubicBezTo>
                    <a:pt x="137" y="174"/>
                    <a:pt x="137" y="174"/>
                    <a:pt x="137" y="174"/>
                  </a:cubicBezTo>
                  <a:cubicBezTo>
                    <a:pt x="136" y="174"/>
                    <a:pt x="136" y="174"/>
                    <a:pt x="136" y="174"/>
                  </a:cubicBezTo>
                  <a:cubicBezTo>
                    <a:pt x="135" y="174"/>
                    <a:pt x="135" y="174"/>
                    <a:pt x="135" y="173"/>
                  </a:cubicBezTo>
                  <a:cubicBezTo>
                    <a:pt x="135" y="173"/>
                    <a:pt x="135" y="172"/>
                    <a:pt x="135" y="172"/>
                  </a:cubicBezTo>
                  <a:cubicBezTo>
                    <a:pt x="137" y="163"/>
                    <a:pt x="141" y="156"/>
                    <a:pt x="148" y="149"/>
                  </a:cubicBezTo>
                  <a:cubicBezTo>
                    <a:pt x="154" y="142"/>
                    <a:pt x="162" y="138"/>
                    <a:pt x="171" y="136"/>
                  </a:cubicBezTo>
                  <a:close/>
                  <a:moveTo>
                    <a:pt x="171" y="172"/>
                  </a:moveTo>
                  <a:cubicBezTo>
                    <a:pt x="171" y="171"/>
                    <a:pt x="172" y="171"/>
                    <a:pt x="172" y="171"/>
                  </a:cubicBezTo>
                  <a:cubicBezTo>
                    <a:pt x="175" y="169"/>
                    <a:pt x="178" y="168"/>
                    <a:pt x="181" y="168"/>
                  </a:cubicBezTo>
                  <a:cubicBezTo>
                    <a:pt x="184" y="168"/>
                    <a:pt x="187" y="169"/>
                    <a:pt x="190" y="171"/>
                  </a:cubicBezTo>
                  <a:cubicBezTo>
                    <a:pt x="190" y="171"/>
                    <a:pt x="191" y="171"/>
                    <a:pt x="191" y="172"/>
                  </a:cubicBezTo>
                  <a:cubicBezTo>
                    <a:pt x="192" y="172"/>
                    <a:pt x="192" y="173"/>
                    <a:pt x="192" y="173"/>
                  </a:cubicBezTo>
                  <a:cubicBezTo>
                    <a:pt x="192" y="173"/>
                    <a:pt x="192" y="173"/>
                    <a:pt x="192" y="173"/>
                  </a:cubicBezTo>
                  <a:cubicBezTo>
                    <a:pt x="192" y="173"/>
                    <a:pt x="192" y="173"/>
                    <a:pt x="192" y="173"/>
                  </a:cubicBezTo>
                  <a:cubicBezTo>
                    <a:pt x="194" y="176"/>
                    <a:pt x="195" y="179"/>
                    <a:pt x="195" y="182"/>
                  </a:cubicBezTo>
                  <a:cubicBezTo>
                    <a:pt x="195" y="185"/>
                    <a:pt x="194" y="188"/>
                    <a:pt x="192" y="191"/>
                  </a:cubicBezTo>
                  <a:cubicBezTo>
                    <a:pt x="192" y="191"/>
                    <a:pt x="192" y="192"/>
                    <a:pt x="191" y="192"/>
                  </a:cubicBezTo>
                  <a:cubicBezTo>
                    <a:pt x="191" y="192"/>
                    <a:pt x="191" y="192"/>
                    <a:pt x="190" y="193"/>
                  </a:cubicBezTo>
                  <a:cubicBezTo>
                    <a:pt x="190" y="193"/>
                    <a:pt x="190" y="193"/>
                    <a:pt x="190" y="193"/>
                  </a:cubicBezTo>
                  <a:cubicBezTo>
                    <a:pt x="188" y="195"/>
                    <a:pt x="185" y="196"/>
                    <a:pt x="181" y="196"/>
                  </a:cubicBezTo>
                  <a:cubicBezTo>
                    <a:pt x="178" y="196"/>
                    <a:pt x="174" y="195"/>
                    <a:pt x="172" y="193"/>
                  </a:cubicBezTo>
                  <a:cubicBezTo>
                    <a:pt x="172" y="193"/>
                    <a:pt x="172" y="193"/>
                    <a:pt x="172" y="193"/>
                  </a:cubicBezTo>
                  <a:cubicBezTo>
                    <a:pt x="172" y="193"/>
                    <a:pt x="172" y="193"/>
                    <a:pt x="172" y="193"/>
                  </a:cubicBezTo>
                  <a:cubicBezTo>
                    <a:pt x="172" y="193"/>
                    <a:pt x="171" y="192"/>
                    <a:pt x="171" y="192"/>
                  </a:cubicBezTo>
                  <a:cubicBezTo>
                    <a:pt x="171" y="192"/>
                    <a:pt x="170" y="191"/>
                    <a:pt x="170" y="191"/>
                  </a:cubicBezTo>
                  <a:cubicBezTo>
                    <a:pt x="170" y="191"/>
                    <a:pt x="170" y="191"/>
                    <a:pt x="170" y="191"/>
                  </a:cubicBezTo>
                  <a:cubicBezTo>
                    <a:pt x="168" y="188"/>
                    <a:pt x="167" y="185"/>
                    <a:pt x="167" y="182"/>
                  </a:cubicBezTo>
                  <a:cubicBezTo>
                    <a:pt x="167" y="178"/>
                    <a:pt x="168" y="176"/>
                    <a:pt x="170" y="173"/>
                  </a:cubicBezTo>
                  <a:cubicBezTo>
                    <a:pt x="170" y="173"/>
                    <a:pt x="170" y="173"/>
                    <a:pt x="170" y="173"/>
                  </a:cubicBezTo>
                  <a:cubicBezTo>
                    <a:pt x="170" y="172"/>
                    <a:pt x="171" y="172"/>
                    <a:pt x="171" y="172"/>
                  </a:cubicBezTo>
                  <a:close/>
                  <a:moveTo>
                    <a:pt x="198" y="199"/>
                  </a:moveTo>
                  <a:cubicBezTo>
                    <a:pt x="201" y="196"/>
                    <a:pt x="202" y="194"/>
                    <a:pt x="204" y="191"/>
                  </a:cubicBezTo>
                  <a:cubicBezTo>
                    <a:pt x="204" y="190"/>
                    <a:pt x="204" y="190"/>
                    <a:pt x="204" y="190"/>
                  </a:cubicBezTo>
                  <a:cubicBezTo>
                    <a:pt x="205" y="189"/>
                    <a:pt x="205" y="189"/>
                    <a:pt x="205" y="189"/>
                  </a:cubicBezTo>
                  <a:cubicBezTo>
                    <a:pt x="225" y="189"/>
                    <a:pt x="225" y="189"/>
                    <a:pt x="225" y="189"/>
                  </a:cubicBezTo>
                  <a:cubicBezTo>
                    <a:pt x="226" y="189"/>
                    <a:pt x="226" y="189"/>
                    <a:pt x="227" y="190"/>
                  </a:cubicBezTo>
                  <a:cubicBezTo>
                    <a:pt x="227" y="190"/>
                    <a:pt x="227" y="190"/>
                    <a:pt x="227" y="191"/>
                  </a:cubicBezTo>
                  <a:cubicBezTo>
                    <a:pt x="227" y="191"/>
                    <a:pt x="228" y="191"/>
                    <a:pt x="227" y="192"/>
                  </a:cubicBezTo>
                  <a:cubicBezTo>
                    <a:pt x="226" y="201"/>
                    <a:pt x="221" y="209"/>
                    <a:pt x="214" y="215"/>
                  </a:cubicBezTo>
                  <a:cubicBezTo>
                    <a:pt x="208" y="222"/>
                    <a:pt x="200" y="226"/>
                    <a:pt x="191" y="228"/>
                  </a:cubicBezTo>
                  <a:cubicBezTo>
                    <a:pt x="191" y="228"/>
                    <a:pt x="190" y="228"/>
                    <a:pt x="190" y="228"/>
                  </a:cubicBezTo>
                  <a:cubicBezTo>
                    <a:pt x="190" y="228"/>
                    <a:pt x="189" y="228"/>
                    <a:pt x="189" y="227"/>
                  </a:cubicBezTo>
                  <a:cubicBezTo>
                    <a:pt x="189" y="227"/>
                    <a:pt x="189" y="227"/>
                    <a:pt x="189" y="226"/>
                  </a:cubicBezTo>
                  <a:cubicBezTo>
                    <a:pt x="189" y="206"/>
                    <a:pt x="189" y="206"/>
                    <a:pt x="189" y="206"/>
                  </a:cubicBezTo>
                  <a:cubicBezTo>
                    <a:pt x="189" y="206"/>
                    <a:pt x="189" y="205"/>
                    <a:pt x="189" y="205"/>
                  </a:cubicBezTo>
                  <a:cubicBezTo>
                    <a:pt x="189" y="205"/>
                    <a:pt x="190" y="204"/>
                    <a:pt x="190" y="204"/>
                  </a:cubicBezTo>
                  <a:cubicBezTo>
                    <a:pt x="193" y="203"/>
                    <a:pt x="196" y="201"/>
                    <a:pt x="198" y="199"/>
                  </a:cubicBezTo>
                  <a:close/>
                  <a:moveTo>
                    <a:pt x="173" y="205"/>
                  </a:moveTo>
                  <a:cubicBezTo>
                    <a:pt x="173" y="205"/>
                    <a:pt x="173" y="206"/>
                    <a:pt x="173" y="206"/>
                  </a:cubicBezTo>
                  <a:cubicBezTo>
                    <a:pt x="173" y="226"/>
                    <a:pt x="173" y="226"/>
                    <a:pt x="173" y="226"/>
                  </a:cubicBezTo>
                  <a:cubicBezTo>
                    <a:pt x="173" y="227"/>
                    <a:pt x="173" y="227"/>
                    <a:pt x="173" y="227"/>
                  </a:cubicBezTo>
                  <a:cubicBezTo>
                    <a:pt x="173" y="228"/>
                    <a:pt x="173" y="228"/>
                    <a:pt x="172" y="228"/>
                  </a:cubicBezTo>
                  <a:cubicBezTo>
                    <a:pt x="172" y="228"/>
                    <a:pt x="171" y="228"/>
                    <a:pt x="171" y="228"/>
                  </a:cubicBezTo>
                  <a:cubicBezTo>
                    <a:pt x="162" y="226"/>
                    <a:pt x="154" y="222"/>
                    <a:pt x="148" y="215"/>
                  </a:cubicBezTo>
                  <a:cubicBezTo>
                    <a:pt x="141" y="209"/>
                    <a:pt x="137" y="201"/>
                    <a:pt x="135" y="192"/>
                  </a:cubicBezTo>
                  <a:cubicBezTo>
                    <a:pt x="135" y="191"/>
                    <a:pt x="135" y="191"/>
                    <a:pt x="135" y="191"/>
                  </a:cubicBezTo>
                  <a:cubicBezTo>
                    <a:pt x="135" y="190"/>
                    <a:pt x="135" y="190"/>
                    <a:pt x="136" y="190"/>
                  </a:cubicBezTo>
                  <a:cubicBezTo>
                    <a:pt x="136" y="189"/>
                    <a:pt x="136" y="189"/>
                    <a:pt x="137" y="189"/>
                  </a:cubicBezTo>
                  <a:cubicBezTo>
                    <a:pt x="157" y="189"/>
                    <a:pt x="157" y="189"/>
                    <a:pt x="157" y="189"/>
                  </a:cubicBezTo>
                  <a:cubicBezTo>
                    <a:pt x="157" y="189"/>
                    <a:pt x="158" y="189"/>
                    <a:pt x="158" y="190"/>
                  </a:cubicBezTo>
                  <a:cubicBezTo>
                    <a:pt x="158" y="190"/>
                    <a:pt x="159" y="190"/>
                    <a:pt x="159" y="191"/>
                  </a:cubicBezTo>
                  <a:cubicBezTo>
                    <a:pt x="160" y="194"/>
                    <a:pt x="162" y="196"/>
                    <a:pt x="164" y="199"/>
                  </a:cubicBezTo>
                  <a:cubicBezTo>
                    <a:pt x="167" y="201"/>
                    <a:pt x="169" y="203"/>
                    <a:pt x="172" y="204"/>
                  </a:cubicBezTo>
                  <a:cubicBezTo>
                    <a:pt x="173" y="204"/>
                    <a:pt x="173" y="205"/>
                    <a:pt x="173" y="205"/>
                  </a:cubicBezTo>
                  <a:close/>
                  <a:moveTo>
                    <a:pt x="189" y="243"/>
                  </a:moveTo>
                  <a:cubicBezTo>
                    <a:pt x="189" y="242"/>
                    <a:pt x="189" y="242"/>
                    <a:pt x="189" y="241"/>
                  </a:cubicBezTo>
                  <a:cubicBezTo>
                    <a:pt x="189" y="241"/>
                    <a:pt x="190" y="241"/>
                    <a:pt x="190" y="241"/>
                  </a:cubicBezTo>
                  <a:cubicBezTo>
                    <a:pt x="203" y="239"/>
                    <a:pt x="214" y="233"/>
                    <a:pt x="223" y="224"/>
                  </a:cubicBezTo>
                  <a:cubicBezTo>
                    <a:pt x="233" y="215"/>
                    <a:pt x="238" y="204"/>
                    <a:pt x="240" y="191"/>
                  </a:cubicBezTo>
                  <a:cubicBezTo>
                    <a:pt x="240" y="191"/>
                    <a:pt x="240" y="190"/>
                    <a:pt x="241" y="190"/>
                  </a:cubicBezTo>
                  <a:cubicBezTo>
                    <a:pt x="241" y="190"/>
                    <a:pt x="241" y="189"/>
                    <a:pt x="242" y="189"/>
                  </a:cubicBezTo>
                  <a:cubicBezTo>
                    <a:pt x="329" y="189"/>
                    <a:pt x="329" y="189"/>
                    <a:pt x="329" y="189"/>
                  </a:cubicBezTo>
                  <a:cubicBezTo>
                    <a:pt x="329" y="189"/>
                    <a:pt x="329" y="189"/>
                    <a:pt x="330" y="190"/>
                  </a:cubicBezTo>
                  <a:cubicBezTo>
                    <a:pt x="330" y="190"/>
                    <a:pt x="330" y="190"/>
                    <a:pt x="330" y="190"/>
                  </a:cubicBezTo>
                  <a:cubicBezTo>
                    <a:pt x="331" y="191"/>
                    <a:pt x="331" y="191"/>
                    <a:pt x="331" y="191"/>
                  </a:cubicBezTo>
                  <a:cubicBezTo>
                    <a:pt x="329" y="229"/>
                    <a:pt x="314" y="261"/>
                    <a:pt x="287" y="288"/>
                  </a:cubicBezTo>
                  <a:cubicBezTo>
                    <a:pt x="260" y="315"/>
                    <a:pt x="228" y="329"/>
                    <a:pt x="191" y="332"/>
                  </a:cubicBezTo>
                  <a:cubicBezTo>
                    <a:pt x="190" y="332"/>
                    <a:pt x="190" y="331"/>
                    <a:pt x="190" y="331"/>
                  </a:cubicBezTo>
                  <a:cubicBezTo>
                    <a:pt x="189" y="331"/>
                    <a:pt x="189" y="331"/>
                    <a:pt x="189" y="331"/>
                  </a:cubicBezTo>
                  <a:cubicBezTo>
                    <a:pt x="189" y="330"/>
                    <a:pt x="189" y="330"/>
                    <a:pt x="189" y="330"/>
                  </a:cubicBezTo>
                  <a:lnTo>
                    <a:pt x="189" y="24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933"/>
            <p:cNvSpPr>
              <a:spLocks noEditPoints="1"/>
            </p:cNvSpPr>
            <p:nvPr/>
          </p:nvSpPr>
          <p:spPr bwMode="auto">
            <a:xfrm>
              <a:off x="623392" y="2852266"/>
              <a:ext cx="1309688" cy="1311275"/>
            </a:xfrm>
            <a:custGeom>
              <a:avLst/>
              <a:gdLst>
                <a:gd name="T0" fmla="*/ 167 w 267"/>
                <a:gd name="T1" fmla="*/ 25 h 267"/>
                <a:gd name="T2" fmla="*/ 139 w 267"/>
                <a:gd name="T3" fmla="*/ 22 h 267"/>
                <a:gd name="T4" fmla="*/ 137 w 267"/>
                <a:gd name="T5" fmla="*/ 0 h 267"/>
                <a:gd name="T6" fmla="*/ 126 w 267"/>
                <a:gd name="T7" fmla="*/ 22 h 267"/>
                <a:gd name="T8" fmla="*/ 92 w 267"/>
                <a:gd name="T9" fmla="*/ 29 h 267"/>
                <a:gd name="T10" fmla="*/ 72 w 267"/>
                <a:gd name="T11" fmla="*/ 15 h 267"/>
                <a:gd name="T12" fmla="*/ 79 w 267"/>
                <a:gd name="T13" fmla="*/ 35 h 267"/>
                <a:gd name="T14" fmla="*/ 56 w 267"/>
                <a:gd name="T15" fmla="*/ 50 h 267"/>
                <a:gd name="T16" fmla="*/ 48 w 267"/>
                <a:gd name="T17" fmla="*/ 58 h 267"/>
                <a:gd name="T18" fmla="*/ 33 w 267"/>
                <a:gd name="T19" fmla="*/ 84 h 267"/>
                <a:gd name="T20" fmla="*/ 12 w 267"/>
                <a:gd name="T21" fmla="*/ 77 h 267"/>
                <a:gd name="T22" fmla="*/ 27 w 267"/>
                <a:gd name="T23" fmla="*/ 96 h 267"/>
                <a:gd name="T24" fmla="*/ 21 w 267"/>
                <a:gd name="T25" fmla="*/ 129 h 267"/>
                <a:gd name="T26" fmla="*/ 0 w 267"/>
                <a:gd name="T27" fmla="*/ 141 h 267"/>
                <a:gd name="T28" fmla="*/ 22 w 267"/>
                <a:gd name="T29" fmla="*/ 143 h 267"/>
                <a:gd name="T30" fmla="*/ 28 w 267"/>
                <a:gd name="T31" fmla="*/ 177 h 267"/>
                <a:gd name="T32" fmla="*/ 33 w 267"/>
                <a:gd name="T33" fmla="*/ 187 h 267"/>
                <a:gd name="T34" fmla="*/ 50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29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3 w 267"/>
                <a:gd name="T59" fmla="*/ 223 h 267"/>
                <a:gd name="T60" fmla="*/ 219 w 267"/>
                <a:gd name="T61" fmla="*/ 206 h 267"/>
                <a:gd name="T62" fmla="*/ 237 w 267"/>
                <a:gd name="T63" fmla="*/ 182 h 267"/>
                <a:gd name="T64" fmla="*/ 241 w 267"/>
                <a:gd name="T65" fmla="*/ 172 h 267"/>
                <a:gd name="T66" fmla="*/ 245 w 267"/>
                <a:gd name="T67" fmla="*/ 140 h 267"/>
                <a:gd name="T68" fmla="*/ 267 w 267"/>
                <a:gd name="T69" fmla="*/ 138 h 267"/>
                <a:gd name="T70" fmla="*/ 246 w 267"/>
                <a:gd name="T71" fmla="*/ 126 h 267"/>
                <a:gd name="T72" fmla="*/ 238 w 267"/>
                <a:gd name="T73" fmla="*/ 92 h 267"/>
                <a:gd name="T74" fmla="*/ 252 w 267"/>
                <a:gd name="T75" fmla="*/ 72 h 267"/>
                <a:gd name="T76" fmla="*/ 232 w 267"/>
                <a:gd name="T77" fmla="*/ 80 h 267"/>
                <a:gd name="T78" fmla="*/ 217 w 267"/>
                <a:gd name="T79" fmla="*/ 56 h 267"/>
                <a:gd name="T80" fmla="*/ 209 w 267"/>
                <a:gd name="T81" fmla="*/ 48 h 267"/>
                <a:gd name="T82" fmla="*/ 179 w 267"/>
                <a:gd name="T83" fmla="*/ 31 h 267"/>
                <a:gd name="T84" fmla="*/ 185 w 267"/>
                <a:gd name="T85" fmla="*/ 10 h 267"/>
                <a:gd name="T86" fmla="*/ 142 w 267"/>
                <a:gd name="T87" fmla="*/ 142 h 267"/>
                <a:gd name="T88" fmla="*/ 125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7" y="25"/>
                    <a:pt x="167" y="25"/>
                    <a:pt x="167" y="25"/>
                  </a:cubicBezTo>
                  <a:cubicBezTo>
                    <a:pt x="167" y="25"/>
                    <a:pt x="167" y="26"/>
                    <a:pt x="166" y="26"/>
                  </a:cubicBezTo>
                  <a:cubicBezTo>
                    <a:pt x="166" y="26"/>
                    <a:pt x="165" y="26"/>
                    <a:pt x="165" y="26"/>
                  </a:cubicBezTo>
                  <a:cubicBezTo>
                    <a:pt x="157" y="24"/>
                    <a:pt x="148" y="22"/>
                    <a:pt x="139" y="22"/>
                  </a:cubicBezTo>
                  <a:cubicBezTo>
                    <a:pt x="139" y="22"/>
                    <a:pt x="138" y="22"/>
                    <a:pt x="138" y="21"/>
                  </a:cubicBezTo>
                  <a:cubicBezTo>
                    <a:pt x="138" y="21"/>
                    <a:pt x="138" y="20"/>
                    <a:pt x="138" y="20"/>
                  </a:cubicBezTo>
                  <a:cubicBezTo>
                    <a:pt x="137" y="0"/>
                    <a:pt x="137" y="0"/>
                    <a:pt x="137" y="0"/>
                  </a:cubicBezTo>
                  <a:cubicBezTo>
                    <a:pt x="126" y="0"/>
                    <a:pt x="126" y="0"/>
                    <a:pt x="126" y="0"/>
                  </a:cubicBezTo>
                  <a:cubicBezTo>
                    <a:pt x="126" y="20"/>
                    <a:pt x="126" y="20"/>
                    <a:pt x="126" y="20"/>
                  </a:cubicBezTo>
                  <a:cubicBezTo>
                    <a:pt x="126" y="21"/>
                    <a:pt x="126" y="21"/>
                    <a:pt x="126" y="22"/>
                  </a:cubicBezTo>
                  <a:cubicBezTo>
                    <a:pt x="125" y="22"/>
                    <a:pt x="125" y="22"/>
                    <a:pt x="124" y="22"/>
                  </a:cubicBezTo>
                  <a:cubicBezTo>
                    <a:pt x="113" y="23"/>
                    <a:pt x="103" y="25"/>
                    <a:pt x="93" y="29"/>
                  </a:cubicBezTo>
                  <a:cubicBezTo>
                    <a:pt x="93" y="29"/>
                    <a:pt x="92" y="29"/>
                    <a:pt x="92" y="29"/>
                  </a:cubicBezTo>
                  <a:cubicBezTo>
                    <a:pt x="91" y="29"/>
                    <a:pt x="91" y="28"/>
                    <a:pt x="91" y="28"/>
                  </a:cubicBezTo>
                  <a:cubicBezTo>
                    <a:pt x="83" y="10"/>
                    <a:pt x="83" y="10"/>
                    <a:pt x="83" y="10"/>
                  </a:cubicBezTo>
                  <a:cubicBezTo>
                    <a:pt x="72" y="15"/>
                    <a:pt x="72" y="15"/>
                    <a:pt x="72" y="15"/>
                  </a:cubicBezTo>
                  <a:cubicBezTo>
                    <a:pt x="80" y="33"/>
                    <a:pt x="80" y="33"/>
                    <a:pt x="80" y="33"/>
                  </a:cubicBezTo>
                  <a:cubicBezTo>
                    <a:pt x="81" y="33"/>
                    <a:pt x="81" y="34"/>
                    <a:pt x="80" y="34"/>
                  </a:cubicBezTo>
                  <a:cubicBezTo>
                    <a:pt x="80" y="35"/>
                    <a:pt x="80" y="35"/>
                    <a:pt x="79" y="35"/>
                  </a:cubicBezTo>
                  <a:cubicBezTo>
                    <a:pt x="72" y="39"/>
                    <a:pt x="65" y="44"/>
                    <a:pt x="59" y="50"/>
                  </a:cubicBezTo>
                  <a:cubicBezTo>
                    <a:pt x="59" y="51"/>
                    <a:pt x="58" y="51"/>
                    <a:pt x="58" y="51"/>
                  </a:cubicBezTo>
                  <a:cubicBezTo>
                    <a:pt x="57" y="51"/>
                    <a:pt x="56" y="51"/>
                    <a:pt x="56" y="50"/>
                  </a:cubicBezTo>
                  <a:cubicBezTo>
                    <a:pt x="42" y="36"/>
                    <a:pt x="42" y="36"/>
                    <a:pt x="42" y="36"/>
                  </a:cubicBezTo>
                  <a:cubicBezTo>
                    <a:pt x="34" y="44"/>
                    <a:pt x="34" y="44"/>
                    <a:pt x="34" y="44"/>
                  </a:cubicBezTo>
                  <a:cubicBezTo>
                    <a:pt x="48" y="58"/>
                    <a:pt x="48" y="58"/>
                    <a:pt x="48" y="58"/>
                  </a:cubicBezTo>
                  <a:cubicBezTo>
                    <a:pt x="49" y="59"/>
                    <a:pt x="49" y="59"/>
                    <a:pt x="49" y="60"/>
                  </a:cubicBezTo>
                  <a:cubicBezTo>
                    <a:pt x="49" y="60"/>
                    <a:pt x="49" y="61"/>
                    <a:pt x="48" y="61"/>
                  </a:cubicBezTo>
                  <a:cubicBezTo>
                    <a:pt x="42" y="68"/>
                    <a:pt x="37" y="76"/>
                    <a:pt x="33" y="84"/>
                  </a:cubicBezTo>
                  <a:cubicBezTo>
                    <a:pt x="33" y="84"/>
                    <a:pt x="32" y="84"/>
                    <a:pt x="32" y="85"/>
                  </a:cubicBezTo>
                  <a:cubicBezTo>
                    <a:pt x="31" y="85"/>
                    <a:pt x="31" y="85"/>
                    <a:pt x="30" y="85"/>
                  </a:cubicBezTo>
                  <a:cubicBezTo>
                    <a:pt x="12" y="77"/>
                    <a:pt x="12" y="77"/>
                    <a:pt x="12" y="77"/>
                  </a:cubicBezTo>
                  <a:cubicBezTo>
                    <a:pt x="8" y="88"/>
                    <a:pt x="8" y="88"/>
                    <a:pt x="8" y="88"/>
                  </a:cubicBezTo>
                  <a:cubicBezTo>
                    <a:pt x="26" y="95"/>
                    <a:pt x="26" y="95"/>
                    <a:pt x="26" y="95"/>
                  </a:cubicBezTo>
                  <a:cubicBezTo>
                    <a:pt x="26" y="95"/>
                    <a:pt x="27" y="96"/>
                    <a:pt x="27" y="96"/>
                  </a:cubicBezTo>
                  <a:cubicBezTo>
                    <a:pt x="27" y="97"/>
                    <a:pt x="27" y="97"/>
                    <a:pt x="27" y="98"/>
                  </a:cubicBezTo>
                  <a:cubicBezTo>
                    <a:pt x="24" y="107"/>
                    <a:pt x="22" y="117"/>
                    <a:pt x="22" y="128"/>
                  </a:cubicBezTo>
                  <a:cubicBezTo>
                    <a:pt x="22" y="128"/>
                    <a:pt x="22" y="129"/>
                    <a:pt x="21" y="129"/>
                  </a:cubicBezTo>
                  <a:cubicBezTo>
                    <a:pt x="21" y="129"/>
                    <a:pt x="20" y="130"/>
                    <a:pt x="20" y="130"/>
                  </a:cubicBezTo>
                  <a:cubicBezTo>
                    <a:pt x="0" y="130"/>
                    <a:pt x="0" y="130"/>
                    <a:pt x="0" y="130"/>
                  </a:cubicBezTo>
                  <a:cubicBezTo>
                    <a:pt x="0" y="141"/>
                    <a:pt x="0" y="141"/>
                    <a:pt x="0" y="141"/>
                  </a:cubicBezTo>
                  <a:cubicBezTo>
                    <a:pt x="20" y="141"/>
                    <a:pt x="20" y="141"/>
                    <a:pt x="20" y="141"/>
                  </a:cubicBezTo>
                  <a:cubicBezTo>
                    <a:pt x="21" y="141"/>
                    <a:pt x="21" y="141"/>
                    <a:pt x="21" y="142"/>
                  </a:cubicBezTo>
                  <a:cubicBezTo>
                    <a:pt x="22" y="142"/>
                    <a:pt x="22" y="142"/>
                    <a:pt x="22" y="143"/>
                  </a:cubicBezTo>
                  <a:cubicBezTo>
                    <a:pt x="23" y="154"/>
                    <a:pt x="25" y="165"/>
                    <a:pt x="29" y="174"/>
                  </a:cubicBezTo>
                  <a:cubicBezTo>
                    <a:pt x="29" y="175"/>
                    <a:pt x="29" y="175"/>
                    <a:pt x="29" y="176"/>
                  </a:cubicBezTo>
                  <a:cubicBezTo>
                    <a:pt x="29" y="176"/>
                    <a:pt x="28" y="177"/>
                    <a:pt x="28" y="177"/>
                  </a:cubicBezTo>
                  <a:cubicBezTo>
                    <a:pt x="10" y="185"/>
                    <a:pt x="10" y="185"/>
                    <a:pt x="10" y="185"/>
                  </a:cubicBezTo>
                  <a:cubicBezTo>
                    <a:pt x="15" y="195"/>
                    <a:pt x="15" y="195"/>
                    <a:pt x="15" y="195"/>
                  </a:cubicBezTo>
                  <a:cubicBezTo>
                    <a:pt x="33" y="187"/>
                    <a:pt x="33" y="187"/>
                    <a:pt x="33" y="187"/>
                  </a:cubicBezTo>
                  <a:cubicBezTo>
                    <a:pt x="33" y="187"/>
                    <a:pt x="34" y="187"/>
                    <a:pt x="34" y="187"/>
                  </a:cubicBezTo>
                  <a:cubicBezTo>
                    <a:pt x="35" y="187"/>
                    <a:pt x="35" y="187"/>
                    <a:pt x="35" y="188"/>
                  </a:cubicBezTo>
                  <a:cubicBezTo>
                    <a:pt x="39" y="195"/>
                    <a:pt x="44" y="202"/>
                    <a:pt x="50" y="208"/>
                  </a:cubicBezTo>
                  <a:cubicBezTo>
                    <a:pt x="51" y="209"/>
                    <a:pt x="51" y="209"/>
                    <a:pt x="51" y="210"/>
                  </a:cubicBezTo>
                  <a:cubicBezTo>
                    <a:pt x="51" y="210"/>
                    <a:pt x="50" y="211"/>
                    <a:pt x="50" y="211"/>
                  </a:cubicBezTo>
                  <a:cubicBezTo>
                    <a:pt x="37" y="225"/>
                    <a:pt x="37" y="225"/>
                    <a:pt x="37" y="225"/>
                  </a:cubicBezTo>
                  <a:cubicBezTo>
                    <a:pt x="45" y="233"/>
                    <a:pt x="45" y="233"/>
                    <a:pt x="45" y="233"/>
                  </a:cubicBezTo>
                  <a:cubicBezTo>
                    <a:pt x="58" y="219"/>
                    <a:pt x="58" y="219"/>
                    <a:pt x="58" y="219"/>
                  </a:cubicBezTo>
                  <a:cubicBezTo>
                    <a:pt x="59" y="219"/>
                    <a:pt x="59" y="218"/>
                    <a:pt x="60" y="218"/>
                  </a:cubicBezTo>
                  <a:cubicBezTo>
                    <a:pt x="60" y="218"/>
                    <a:pt x="61" y="219"/>
                    <a:pt x="61" y="219"/>
                  </a:cubicBezTo>
                  <a:cubicBezTo>
                    <a:pt x="69" y="226"/>
                    <a:pt x="78" y="232"/>
                    <a:pt x="88" y="236"/>
                  </a:cubicBezTo>
                  <a:cubicBezTo>
                    <a:pt x="89" y="236"/>
                    <a:pt x="89" y="237"/>
                    <a:pt x="89" y="237"/>
                  </a:cubicBezTo>
                  <a:cubicBezTo>
                    <a:pt x="89" y="238"/>
                    <a:pt x="89" y="238"/>
                    <a:pt x="89" y="239"/>
                  </a:cubicBezTo>
                  <a:cubicBezTo>
                    <a:pt x="83" y="257"/>
                    <a:pt x="83" y="257"/>
                    <a:pt x="83" y="257"/>
                  </a:cubicBezTo>
                  <a:cubicBezTo>
                    <a:pt x="93" y="261"/>
                    <a:pt x="93" y="261"/>
                    <a:pt x="93" y="261"/>
                  </a:cubicBezTo>
                  <a:cubicBezTo>
                    <a:pt x="100" y="243"/>
                    <a:pt x="100" y="243"/>
                    <a:pt x="100" y="243"/>
                  </a:cubicBezTo>
                  <a:cubicBezTo>
                    <a:pt x="100" y="242"/>
                    <a:pt x="100" y="242"/>
                    <a:pt x="101" y="242"/>
                  </a:cubicBezTo>
                  <a:cubicBezTo>
                    <a:pt x="101" y="241"/>
                    <a:pt x="102" y="241"/>
                    <a:pt x="102" y="241"/>
                  </a:cubicBezTo>
                  <a:cubicBezTo>
                    <a:pt x="110" y="244"/>
                    <a:pt x="119" y="245"/>
                    <a:pt x="127" y="245"/>
                  </a:cubicBezTo>
                  <a:cubicBezTo>
                    <a:pt x="128" y="245"/>
                    <a:pt x="128" y="246"/>
                    <a:pt x="129" y="246"/>
                  </a:cubicBezTo>
                  <a:cubicBezTo>
                    <a:pt x="129" y="246"/>
                    <a:pt x="129" y="247"/>
                    <a:pt x="129" y="247"/>
                  </a:cubicBezTo>
                  <a:cubicBezTo>
                    <a:pt x="130" y="267"/>
                    <a:pt x="130" y="267"/>
                    <a:pt x="130" y="267"/>
                  </a:cubicBezTo>
                  <a:cubicBezTo>
                    <a:pt x="141" y="267"/>
                    <a:pt x="141" y="267"/>
                    <a:pt x="141" y="267"/>
                  </a:cubicBezTo>
                  <a:cubicBezTo>
                    <a:pt x="141" y="247"/>
                    <a:pt x="141" y="247"/>
                    <a:pt x="141" y="247"/>
                  </a:cubicBezTo>
                  <a:cubicBezTo>
                    <a:pt x="141" y="247"/>
                    <a:pt x="141" y="246"/>
                    <a:pt x="141" y="246"/>
                  </a:cubicBezTo>
                  <a:cubicBezTo>
                    <a:pt x="141" y="245"/>
                    <a:pt x="142" y="245"/>
                    <a:pt x="142" y="245"/>
                  </a:cubicBezTo>
                  <a:cubicBezTo>
                    <a:pt x="154" y="244"/>
                    <a:pt x="164" y="242"/>
                    <a:pt x="174" y="238"/>
                  </a:cubicBezTo>
                  <a:cubicBezTo>
                    <a:pt x="174" y="238"/>
                    <a:pt x="175" y="238"/>
                    <a:pt x="175" y="238"/>
                  </a:cubicBezTo>
                  <a:cubicBezTo>
                    <a:pt x="176" y="238"/>
                    <a:pt x="176" y="239"/>
                    <a:pt x="177" y="239"/>
                  </a:cubicBezTo>
                  <a:cubicBezTo>
                    <a:pt x="185" y="257"/>
                    <a:pt x="185" y="257"/>
                    <a:pt x="185" y="257"/>
                  </a:cubicBezTo>
                  <a:cubicBezTo>
                    <a:pt x="195" y="252"/>
                    <a:pt x="195" y="252"/>
                    <a:pt x="195" y="252"/>
                  </a:cubicBezTo>
                  <a:cubicBezTo>
                    <a:pt x="187" y="235"/>
                    <a:pt x="187" y="235"/>
                    <a:pt x="187" y="235"/>
                  </a:cubicBezTo>
                  <a:cubicBezTo>
                    <a:pt x="187" y="234"/>
                    <a:pt x="187" y="233"/>
                    <a:pt x="187" y="233"/>
                  </a:cubicBezTo>
                  <a:cubicBezTo>
                    <a:pt x="187" y="232"/>
                    <a:pt x="187" y="232"/>
                    <a:pt x="188" y="232"/>
                  </a:cubicBezTo>
                  <a:cubicBezTo>
                    <a:pt x="195" y="228"/>
                    <a:pt x="202" y="223"/>
                    <a:pt x="208" y="217"/>
                  </a:cubicBezTo>
                  <a:cubicBezTo>
                    <a:pt x="208" y="216"/>
                    <a:pt x="209" y="216"/>
                    <a:pt x="210" y="216"/>
                  </a:cubicBezTo>
                  <a:cubicBezTo>
                    <a:pt x="210" y="216"/>
                    <a:pt x="210" y="216"/>
                    <a:pt x="211" y="217"/>
                  </a:cubicBezTo>
                  <a:cubicBezTo>
                    <a:pt x="225" y="231"/>
                    <a:pt x="225" y="231"/>
                    <a:pt x="225" y="231"/>
                  </a:cubicBezTo>
                  <a:cubicBezTo>
                    <a:pt x="233" y="223"/>
                    <a:pt x="233" y="223"/>
                    <a:pt x="233" y="223"/>
                  </a:cubicBezTo>
                  <a:cubicBezTo>
                    <a:pt x="219" y="209"/>
                    <a:pt x="219" y="209"/>
                    <a:pt x="219" y="209"/>
                  </a:cubicBezTo>
                  <a:cubicBezTo>
                    <a:pt x="218" y="208"/>
                    <a:pt x="218" y="208"/>
                    <a:pt x="218" y="207"/>
                  </a:cubicBezTo>
                  <a:cubicBezTo>
                    <a:pt x="218" y="207"/>
                    <a:pt x="218" y="206"/>
                    <a:pt x="219" y="206"/>
                  </a:cubicBezTo>
                  <a:cubicBezTo>
                    <a:pt x="225" y="199"/>
                    <a:pt x="230" y="191"/>
                    <a:pt x="234" y="183"/>
                  </a:cubicBezTo>
                  <a:cubicBezTo>
                    <a:pt x="234" y="183"/>
                    <a:pt x="235" y="182"/>
                    <a:pt x="235" y="182"/>
                  </a:cubicBezTo>
                  <a:cubicBezTo>
                    <a:pt x="236" y="182"/>
                    <a:pt x="236" y="182"/>
                    <a:pt x="237" y="182"/>
                  </a:cubicBezTo>
                  <a:cubicBezTo>
                    <a:pt x="255" y="190"/>
                    <a:pt x="255" y="190"/>
                    <a:pt x="255" y="190"/>
                  </a:cubicBezTo>
                  <a:cubicBezTo>
                    <a:pt x="259" y="179"/>
                    <a:pt x="259" y="179"/>
                    <a:pt x="259" y="179"/>
                  </a:cubicBezTo>
                  <a:cubicBezTo>
                    <a:pt x="241" y="172"/>
                    <a:pt x="241" y="172"/>
                    <a:pt x="241" y="172"/>
                  </a:cubicBezTo>
                  <a:cubicBezTo>
                    <a:pt x="241" y="172"/>
                    <a:pt x="240" y="171"/>
                    <a:pt x="240" y="171"/>
                  </a:cubicBezTo>
                  <a:cubicBezTo>
                    <a:pt x="240" y="170"/>
                    <a:pt x="240" y="170"/>
                    <a:pt x="240" y="169"/>
                  </a:cubicBezTo>
                  <a:cubicBezTo>
                    <a:pt x="243" y="160"/>
                    <a:pt x="245" y="150"/>
                    <a:pt x="245" y="140"/>
                  </a:cubicBezTo>
                  <a:cubicBezTo>
                    <a:pt x="245" y="139"/>
                    <a:pt x="245" y="139"/>
                    <a:pt x="246" y="138"/>
                  </a:cubicBezTo>
                  <a:cubicBezTo>
                    <a:pt x="246" y="138"/>
                    <a:pt x="247" y="138"/>
                    <a:pt x="247" y="138"/>
                  </a:cubicBezTo>
                  <a:cubicBezTo>
                    <a:pt x="267" y="138"/>
                    <a:pt x="267" y="138"/>
                    <a:pt x="267" y="138"/>
                  </a:cubicBezTo>
                  <a:cubicBezTo>
                    <a:pt x="267" y="126"/>
                    <a:pt x="267" y="126"/>
                    <a:pt x="267" y="126"/>
                  </a:cubicBezTo>
                  <a:cubicBezTo>
                    <a:pt x="247" y="127"/>
                    <a:pt x="247" y="127"/>
                    <a:pt x="247" y="127"/>
                  </a:cubicBezTo>
                  <a:cubicBezTo>
                    <a:pt x="246" y="126"/>
                    <a:pt x="246" y="126"/>
                    <a:pt x="246" y="126"/>
                  </a:cubicBezTo>
                  <a:cubicBezTo>
                    <a:pt x="245" y="126"/>
                    <a:pt x="245" y="125"/>
                    <a:pt x="245" y="125"/>
                  </a:cubicBezTo>
                  <a:cubicBezTo>
                    <a:pt x="244" y="113"/>
                    <a:pt x="242" y="103"/>
                    <a:pt x="238" y="94"/>
                  </a:cubicBezTo>
                  <a:cubicBezTo>
                    <a:pt x="238" y="93"/>
                    <a:pt x="238" y="93"/>
                    <a:pt x="238" y="92"/>
                  </a:cubicBezTo>
                  <a:cubicBezTo>
                    <a:pt x="238" y="92"/>
                    <a:pt x="239" y="91"/>
                    <a:pt x="239" y="91"/>
                  </a:cubicBezTo>
                  <a:cubicBezTo>
                    <a:pt x="257" y="83"/>
                    <a:pt x="257" y="83"/>
                    <a:pt x="257" y="83"/>
                  </a:cubicBezTo>
                  <a:cubicBezTo>
                    <a:pt x="252" y="72"/>
                    <a:pt x="252" y="72"/>
                    <a:pt x="252" y="72"/>
                  </a:cubicBezTo>
                  <a:cubicBezTo>
                    <a:pt x="234" y="81"/>
                    <a:pt x="234" y="81"/>
                    <a:pt x="234" y="81"/>
                  </a:cubicBezTo>
                  <a:cubicBezTo>
                    <a:pt x="234" y="81"/>
                    <a:pt x="234" y="81"/>
                    <a:pt x="233" y="81"/>
                  </a:cubicBezTo>
                  <a:cubicBezTo>
                    <a:pt x="233" y="80"/>
                    <a:pt x="232" y="80"/>
                    <a:pt x="232" y="80"/>
                  </a:cubicBezTo>
                  <a:cubicBezTo>
                    <a:pt x="228" y="72"/>
                    <a:pt x="223" y="66"/>
                    <a:pt x="217" y="59"/>
                  </a:cubicBezTo>
                  <a:cubicBezTo>
                    <a:pt x="216" y="59"/>
                    <a:pt x="216" y="58"/>
                    <a:pt x="216" y="58"/>
                  </a:cubicBezTo>
                  <a:cubicBezTo>
                    <a:pt x="216" y="57"/>
                    <a:pt x="216" y="57"/>
                    <a:pt x="217" y="56"/>
                  </a:cubicBezTo>
                  <a:cubicBezTo>
                    <a:pt x="231" y="42"/>
                    <a:pt x="231" y="42"/>
                    <a:pt x="231" y="42"/>
                  </a:cubicBezTo>
                  <a:cubicBezTo>
                    <a:pt x="223" y="34"/>
                    <a:pt x="223" y="34"/>
                    <a:pt x="223" y="34"/>
                  </a:cubicBezTo>
                  <a:cubicBezTo>
                    <a:pt x="209" y="48"/>
                    <a:pt x="209" y="48"/>
                    <a:pt x="209" y="48"/>
                  </a:cubicBezTo>
                  <a:cubicBezTo>
                    <a:pt x="208" y="49"/>
                    <a:pt x="208" y="49"/>
                    <a:pt x="207" y="49"/>
                  </a:cubicBezTo>
                  <a:cubicBezTo>
                    <a:pt x="207" y="49"/>
                    <a:pt x="206" y="49"/>
                    <a:pt x="206" y="49"/>
                  </a:cubicBezTo>
                  <a:cubicBezTo>
                    <a:pt x="198" y="41"/>
                    <a:pt x="189" y="35"/>
                    <a:pt x="179" y="31"/>
                  </a:cubicBezTo>
                  <a:cubicBezTo>
                    <a:pt x="179" y="31"/>
                    <a:pt x="178" y="31"/>
                    <a:pt x="178" y="30"/>
                  </a:cubicBezTo>
                  <a:cubicBezTo>
                    <a:pt x="178" y="30"/>
                    <a:pt x="178" y="29"/>
                    <a:pt x="178" y="29"/>
                  </a:cubicBezTo>
                  <a:lnTo>
                    <a:pt x="185" y="10"/>
                  </a:lnTo>
                  <a:close/>
                  <a:moveTo>
                    <a:pt x="145" y="134"/>
                  </a:moveTo>
                  <a:cubicBezTo>
                    <a:pt x="145" y="137"/>
                    <a:pt x="144" y="140"/>
                    <a:pt x="142" y="142"/>
                  </a:cubicBezTo>
                  <a:cubicBezTo>
                    <a:pt x="142" y="142"/>
                    <a:pt x="142" y="142"/>
                    <a:pt x="142" y="142"/>
                  </a:cubicBezTo>
                  <a:cubicBezTo>
                    <a:pt x="140" y="144"/>
                    <a:pt x="137" y="145"/>
                    <a:pt x="134" y="145"/>
                  </a:cubicBezTo>
                  <a:cubicBezTo>
                    <a:pt x="130" y="145"/>
                    <a:pt x="128" y="144"/>
                    <a:pt x="125" y="142"/>
                  </a:cubicBezTo>
                  <a:cubicBezTo>
                    <a:pt x="125" y="142"/>
                    <a:pt x="125" y="142"/>
                    <a:pt x="125" y="142"/>
                  </a:cubicBezTo>
                  <a:cubicBezTo>
                    <a:pt x="125" y="142"/>
                    <a:pt x="125" y="142"/>
                    <a:pt x="125" y="142"/>
                  </a:cubicBezTo>
                  <a:cubicBezTo>
                    <a:pt x="123" y="140"/>
                    <a:pt x="122" y="137"/>
                    <a:pt x="122" y="134"/>
                  </a:cubicBezTo>
                  <a:cubicBezTo>
                    <a:pt x="122" y="134"/>
                    <a:pt x="122" y="134"/>
                    <a:pt x="122" y="134"/>
                  </a:cubicBezTo>
                  <a:cubicBezTo>
                    <a:pt x="122" y="131"/>
                    <a:pt x="123" y="128"/>
                    <a:pt x="125" y="126"/>
                  </a:cubicBezTo>
                  <a:cubicBezTo>
                    <a:pt x="127" y="123"/>
                    <a:pt x="130" y="122"/>
                    <a:pt x="133" y="122"/>
                  </a:cubicBezTo>
                  <a:cubicBezTo>
                    <a:pt x="136" y="122"/>
                    <a:pt x="139" y="123"/>
                    <a:pt x="142" y="125"/>
                  </a:cubicBezTo>
                  <a:cubicBezTo>
                    <a:pt x="142" y="125"/>
                    <a:pt x="142" y="125"/>
                    <a:pt x="142" y="125"/>
                  </a:cubicBezTo>
                  <a:cubicBezTo>
                    <a:pt x="144" y="128"/>
                    <a:pt x="145" y="130"/>
                    <a:pt x="145" y="134"/>
                  </a:cubicBezTo>
                  <a:close/>
                </a:path>
              </a:pathLst>
            </a:custGeom>
            <a:solidFill>
              <a:srgbClr val="4BB2D1"/>
            </a:solidFill>
            <a:ln w="9525">
              <a:noFill/>
              <a:round/>
            </a:ln>
          </p:spPr>
          <p:txBody>
            <a:bodyPr vert="horz" wrap="square" lIns="91440" tIns="45720" rIns="91440" bIns="45720" numCol="1" anchor="t" anchorCtr="0" compatLnSpc="1"/>
            <a:lstStyle/>
            <a:p>
              <a:endParaRPr lang="zh-CN" altLang="en-US" dirty="0"/>
            </a:p>
          </p:txBody>
        </p:sp>
        <p:sp>
          <p:nvSpPr>
            <p:cNvPr id="13" name="Freeform 936"/>
            <p:cNvSpPr>
              <a:spLocks noEditPoints="1"/>
            </p:cNvSpPr>
            <p:nvPr/>
          </p:nvSpPr>
          <p:spPr bwMode="auto">
            <a:xfrm>
              <a:off x="9434017" y="4199210"/>
              <a:ext cx="1304925" cy="1312862"/>
            </a:xfrm>
            <a:custGeom>
              <a:avLst/>
              <a:gdLst>
                <a:gd name="T0" fmla="*/ 227 w 266"/>
                <a:gd name="T1" fmla="*/ 39 h 267"/>
                <a:gd name="T2" fmla="*/ 204 w 266"/>
                <a:gd name="T3" fmla="*/ 47 h 267"/>
                <a:gd name="T4" fmla="*/ 180 w 266"/>
                <a:gd name="T5" fmla="*/ 32 h 267"/>
                <a:gd name="T6" fmla="*/ 177 w 266"/>
                <a:gd name="T7" fmla="*/ 8 h 267"/>
                <a:gd name="T8" fmla="*/ 167 w 266"/>
                <a:gd name="T9" fmla="*/ 28 h 267"/>
                <a:gd name="T10" fmla="*/ 133 w 266"/>
                <a:gd name="T11" fmla="*/ 20 h 267"/>
                <a:gd name="T12" fmla="*/ 122 w 266"/>
                <a:gd name="T13" fmla="*/ 20 h 267"/>
                <a:gd name="T14" fmla="*/ 95 w 266"/>
                <a:gd name="T15" fmla="*/ 29 h 267"/>
                <a:gd name="T16" fmla="*/ 85 w 266"/>
                <a:gd name="T17" fmla="*/ 9 h 267"/>
                <a:gd name="T18" fmla="*/ 82 w 266"/>
                <a:gd name="T19" fmla="*/ 34 h 267"/>
                <a:gd name="T20" fmla="*/ 54 w 266"/>
                <a:gd name="T21" fmla="*/ 53 h 267"/>
                <a:gd name="T22" fmla="*/ 31 w 266"/>
                <a:gd name="T23" fmla="*/ 48 h 267"/>
                <a:gd name="T24" fmla="*/ 45 w 266"/>
                <a:gd name="T25" fmla="*/ 64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8 w 266"/>
                <a:gd name="T37" fmla="*/ 173 h 267"/>
                <a:gd name="T38" fmla="*/ 13 w 266"/>
                <a:gd name="T39" fmla="*/ 192 h 267"/>
                <a:gd name="T40" fmla="*/ 34 w 266"/>
                <a:gd name="T41" fmla="*/ 185 h 267"/>
                <a:gd name="T42" fmla="*/ 52 w 266"/>
                <a:gd name="T43" fmla="*/ 214 h 267"/>
                <a:gd name="T44" fmla="*/ 60 w 266"/>
                <a:gd name="T45" fmla="*/ 222 h 267"/>
                <a:gd name="T46" fmla="*/ 85 w 266"/>
                <a:gd name="T47" fmla="*/ 235 h 267"/>
                <a:gd name="T48" fmla="*/ 78 w 266"/>
                <a:gd name="T49" fmla="*/ 256 h 267"/>
                <a:gd name="T50" fmla="*/ 98 w 266"/>
                <a:gd name="T51" fmla="*/ 240 h 267"/>
                <a:gd name="T52" fmla="*/ 132 w 266"/>
                <a:gd name="T53" fmla="*/ 246 h 267"/>
                <a:gd name="T54" fmla="*/ 145 w 266"/>
                <a:gd name="T55" fmla="*/ 267 h 267"/>
                <a:gd name="T56" fmla="*/ 146 w 266"/>
                <a:gd name="T57" fmla="*/ 245 h 267"/>
                <a:gd name="T58" fmla="*/ 173 w 266"/>
                <a:gd name="T59" fmla="*/ 240 h 267"/>
                <a:gd name="T60" fmla="*/ 183 w 266"/>
                <a:gd name="T61" fmla="*/ 236 h 267"/>
                <a:gd name="T62" fmla="*/ 210 w 266"/>
                <a:gd name="T63" fmla="*/ 214 h 267"/>
                <a:gd name="T64" fmla="*/ 227 w 266"/>
                <a:gd name="T65" fmla="*/ 228 h 267"/>
                <a:gd name="T66" fmla="*/ 220 w 266"/>
                <a:gd name="T67" fmla="*/ 205 h 267"/>
                <a:gd name="T68" fmla="*/ 235 w 266"/>
                <a:gd name="T69" fmla="*/ 181 h 267"/>
                <a:gd name="T70" fmla="*/ 259 w 266"/>
                <a:gd name="T71" fmla="*/ 177 h 267"/>
                <a:gd name="T72" fmla="*/ 239 w 266"/>
                <a:gd name="T73" fmla="*/ 167 h 267"/>
                <a:gd name="T74" fmla="*/ 246 w 266"/>
                <a:gd name="T75" fmla="*/ 139 h 267"/>
                <a:gd name="T76" fmla="*/ 246 w 266"/>
                <a:gd name="T77" fmla="*/ 127 h 267"/>
                <a:gd name="T78" fmla="*/ 238 w 266"/>
                <a:gd name="T79" fmla="*/ 96 h 267"/>
                <a:gd name="T80" fmla="*/ 258 w 266"/>
                <a:gd name="T81" fmla="*/ 86 h 267"/>
                <a:gd name="T82" fmla="*/ 233 w 266"/>
                <a:gd name="T83" fmla="*/ 83 h 267"/>
                <a:gd name="T84" fmla="*/ 213 w 266"/>
                <a:gd name="T85" fmla="*/ 55 h 267"/>
                <a:gd name="T86" fmla="*/ 144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5"/>
                    <a:pt x="214" y="54"/>
                    <a:pt x="214" y="54"/>
                  </a:cubicBezTo>
                  <a:cubicBezTo>
                    <a:pt x="227" y="39"/>
                    <a:pt x="227" y="39"/>
                    <a:pt x="227" y="39"/>
                  </a:cubicBezTo>
                  <a:cubicBezTo>
                    <a:pt x="219" y="32"/>
                    <a:pt x="219" y="32"/>
                    <a:pt x="219" y="32"/>
                  </a:cubicBezTo>
                  <a:cubicBezTo>
                    <a:pt x="206" y="46"/>
                    <a:pt x="206" y="46"/>
                    <a:pt x="206" y="46"/>
                  </a:cubicBezTo>
                  <a:cubicBezTo>
                    <a:pt x="205" y="47"/>
                    <a:pt x="205" y="47"/>
                    <a:pt x="204" y="47"/>
                  </a:cubicBezTo>
                  <a:cubicBezTo>
                    <a:pt x="204" y="47"/>
                    <a:pt x="203" y="47"/>
                    <a:pt x="203" y="46"/>
                  </a:cubicBezTo>
                  <a:cubicBezTo>
                    <a:pt x="196" y="41"/>
                    <a:pt x="189" y="37"/>
                    <a:pt x="181" y="33"/>
                  </a:cubicBezTo>
                  <a:cubicBezTo>
                    <a:pt x="180" y="33"/>
                    <a:pt x="180" y="33"/>
                    <a:pt x="180" y="32"/>
                  </a:cubicBezTo>
                  <a:cubicBezTo>
                    <a:pt x="180" y="32"/>
                    <a:pt x="180" y="31"/>
                    <a:pt x="180" y="31"/>
                  </a:cubicBezTo>
                  <a:cubicBezTo>
                    <a:pt x="187" y="12"/>
                    <a:pt x="187" y="12"/>
                    <a:pt x="187" y="12"/>
                  </a:cubicBezTo>
                  <a:cubicBezTo>
                    <a:pt x="177" y="8"/>
                    <a:pt x="177" y="8"/>
                    <a:pt x="177" y="8"/>
                  </a:cubicBezTo>
                  <a:cubicBezTo>
                    <a:pt x="169" y="26"/>
                    <a:pt x="169" y="26"/>
                    <a:pt x="169" y="26"/>
                  </a:cubicBezTo>
                  <a:cubicBezTo>
                    <a:pt x="169" y="27"/>
                    <a:pt x="169" y="27"/>
                    <a:pt x="168" y="27"/>
                  </a:cubicBezTo>
                  <a:cubicBezTo>
                    <a:pt x="168" y="28"/>
                    <a:pt x="167" y="28"/>
                    <a:pt x="167" y="28"/>
                  </a:cubicBezTo>
                  <a:cubicBezTo>
                    <a:pt x="156" y="24"/>
                    <a:pt x="146" y="22"/>
                    <a:pt x="136" y="22"/>
                  </a:cubicBezTo>
                  <a:cubicBezTo>
                    <a:pt x="135" y="22"/>
                    <a:pt x="135" y="21"/>
                    <a:pt x="134" y="21"/>
                  </a:cubicBezTo>
                  <a:cubicBezTo>
                    <a:pt x="134" y="21"/>
                    <a:pt x="133" y="20"/>
                    <a:pt x="133" y="20"/>
                  </a:cubicBezTo>
                  <a:cubicBezTo>
                    <a:pt x="133" y="0"/>
                    <a:pt x="133" y="0"/>
                    <a:pt x="133" y="0"/>
                  </a:cubicBezTo>
                  <a:cubicBezTo>
                    <a:pt x="121" y="1"/>
                    <a:pt x="121" y="1"/>
                    <a:pt x="121" y="1"/>
                  </a:cubicBezTo>
                  <a:cubicBezTo>
                    <a:pt x="122" y="20"/>
                    <a:pt x="122" y="20"/>
                    <a:pt x="122" y="20"/>
                  </a:cubicBezTo>
                  <a:cubicBezTo>
                    <a:pt x="122" y="21"/>
                    <a:pt x="122" y="21"/>
                    <a:pt x="122" y="22"/>
                  </a:cubicBezTo>
                  <a:cubicBezTo>
                    <a:pt x="121" y="22"/>
                    <a:pt x="121" y="22"/>
                    <a:pt x="120" y="22"/>
                  </a:cubicBezTo>
                  <a:cubicBezTo>
                    <a:pt x="112" y="23"/>
                    <a:pt x="104" y="25"/>
                    <a:pt x="95" y="29"/>
                  </a:cubicBezTo>
                  <a:cubicBezTo>
                    <a:pt x="95" y="29"/>
                    <a:pt x="94" y="29"/>
                    <a:pt x="94" y="29"/>
                  </a:cubicBezTo>
                  <a:cubicBezTo>
                    <a:pt x="93" y="28"/>
                    <a:pt x="93" y="28"/>
                    <a:pt x="93" y="28"/>
                  </a:cubicBezTo>
                  <a:cubicBezTo>
                    <a:pt x="85" y="9"/>
                    <a:pt x="85" y="9"/>
                    <a:pt x="85" y="9"/>
                  </a:cubicBezTo>
                  <a:cubicBezTo>
                    <a:pt x="75" y="14"/>
                    <a:pt x="75" y="14"/>
                    <a:pt x="75" y="14"/>
                  </a:cubicBezTo>
                  <a:cubicBezTo>
                    <a:pt x="82" y="32"/>
                    <a:pt x="82" y="32"/>
                    <a:pt x="82" y="32"/>
                  </a:cubicBezTo>
                  <a:cubicBezTo>
                    <a:pt x="82" y="33"/>
                    <a:pt x="82" y="33"/>
                    <a:pt x="82" y="34"/>
                  </a:cubicBezTo>
                  <a:cubicBezTo>
                    <a:pt x="82" y="34"/>
                    <a:pt x="82" y="34"/>
                    <a:pt x="81" y="35"/>
                  </a:cubicBezTo>
                  <a:cubicBezTo>
                    <a:pt x="72" y="40"/>
                    <a:pt x="63" y="46"/>
                    <a:pt x="55" y="53"/>
                  </a:cubicBezTo>
                  <a:cubicBezTo>
                    <a:pt x="55" y="53"/>
                    <a:pt x="54" y="53"/>
                    <a:pt x="54" y="53"/>
                  </a:cubicBezTo>
                  <a:cubicBezTo>
                    <a:pt x="53" y="53"/>
                    <a:pt x="53" y="53"/>
                    <a:pt x="53" y="53"/>
                  </a:cubicBezTo>
                  <a:cubicBezTo>
                    <a:pt x="39" y="40"/>
                    <a:pt x="39" y="40"/>
                    <a:pt x="39" y="40"/>
                  </a:cubicBezTo>
                  <a:cubicBezTo>
                    <a:pt x="31" y="48"/>
                    <a:pt x="31" y="48"/>
                    <a:pt x="31" y="48"/>
                  </a:cubicBezTo>
                  <a:cubicBezTo>
                    <a:pt x="45" y="61"/>
                    <a:pt x="45" y="61"/>
                    <a:pt x="45" y="61"/>
                  </a:cubicBezTo>
                  <a:cubicBezTo>
                    <a:pt x="45" y="61"/>
                    <a:pt x="45" y="62"/>
                    <a:pt x="46" y="62"/>
                  </a:cubicBezTo>
                  <a:cubicBezTo>
                    <a:pt x="46" y="63"/>
                    <a:pt x="45" y="63"/>
                    <a:pt x="45" y="64"/>
                  </a:cubicBezTo>
                  <a:cubicBezTo>
                    <a:pt x="40" y="70"/>
                    <a:pt x="36" y="78"/>
                    <a:pt x="32" y="85"/>
                  </a:cubicBezTo>
                  <a:cubicBezTo>
                    <a:pt x="32" y="86"/>
                    <a:pt x="31" y="86"/>
                    <a:pt x="31" y="86"/>
                  </a:cubicBezTo>
                  <a:cubicBezTo>
                    <a:pt x="30" y="87"/>
                    <a:pt x="30" y="87"/>
                    <a:pt x="29" y="86"/>
                  </a:cubicBezTo>
                  <a:cubicBezTo>
                    <a:pt x="11" y="79"/>
                    <a:pt x="11" y="79"/>
                    <a:pt x="11" y="79"/>
                  </a:cubicBezTo>
                  <a:cubicBezTo>
                    <a:pt x="7" y="90"/>
                    <a:pt x="7" y="90"/>
                    <a:pt x="7" y="90"/>
                  </a:cubicBezTo>
                  <a:cubicBezTo>
                    <a:pt x="25" y="97"/>
                    <a:pt x="25" y="97"/>
                    <a:pt x="25" y="97"/>
                  </a:cubicBezTo>
                  <a:cubicBezTo>
                    <a:pt x="26" y="97"/>
                    <a:pt x="26" y="97"/>
                    <a:pt x="26" y="98"/>
                  </a:cubicBezTo>
                  <a:cubicBezTo>
                    <a:pt x="26" y="99"/>
                    <a:pt x="26" y="99"/>
                    <a:pt x="26" y="100"/>
                  </a:cubicBezTo>
                  <a:cubicBezTo>
                    <a:pt x="23" y="109"/>
                    <a:pt x="22" y="117"/>
                    <a:pt x="21" y="126"/>
                  </a:cubicBezTo>
                  <a:cubicBezTo>
                    <a:pt x="21" y="127"/>
                    <a:pt x="21" y="127"/>
                    <a:pt x="20" y="128"/>
                  </a:cubicBezTo>
                  <a:cubicBezTo>
                    <a:pt x="20" y="128"/>
                    <a:pt x="20" y="128"/>
                    <a:pt x="19" y="128"/>
                  </a:cubicBezTo>
                  <a:cubicBezTo>
                    <a:pt x="0" y="128"/>
                    <a:pt x="0" y="128"/>
                    <a:pt x="0" y="128"/>
                  </a:cubicBezTo>
                  <a:cubicBezTo>
                    <a:pt x="0" y="140"/>
                    <a:pt x="0" y="140"/>
                    <a:pt x="0" y="140"/>
                  </a:cubicBezTo>
                  <a:cubicBezTo>
                    <a:pt x="19" y="140"/>
                    <a:pt x="19" y="140"/>
                    <a:pt x="19" y="140"/>
                  </a:cubicBezTo>
                  <a:cubicBezTo>
                    <a:pt x="20" y="140"/>
                    <a:pt x="20" y="140"/>
                    <a:pt x="20" y="140"/>
                  </a:cubicBezTo>
                  <a:cubicBezTo>
                    <a:pt x="21" y="140"/>
                    <a:pt x="21" y="141"/>
                    <a:pt x="21" y="141"/>
                  </a:cubicBezTo>
                  <a:cubicBezTo>
                    <a:pt x="22" y="152"/>
                    <a:pt x="24" y="161"/>
                    <a:pt x="28" y="171"/>
                  </a:cubicBezTo>
                  <a:cubicBezTo>
                    <a:pt x="28" y="172"/>
                    <a:pt x="28" y="172"/>
                    <a:pt x="28" y="173"/>
                  </a:cubicBezTo>
                  <a:cubicBezTo>
                    <a:pt x="27" y="173"/>
                    <a:pt x="27" y="174"/>
                    <a:pt x="27" y="174"/>
                  </a:cubicBezTo>
                  <a:cubicBezTo>
                    <a:pt x="8" y="182"/>
                    <a:pt x="8" y="182"/>
                    <a:pt x="8" y="182"/>
                  </a:cubicBezTo>
                  <a:cubicBezTo>
                    <a:pt x="13" y="192"/>
                    <a:pt x="13" y="192"/>
                    <a:pt x="13" y="192"/>
                  </a:cubicBezTo>
                  <a:cubicBezTo>
                    <a:pt x="31" y="184"/>
                    <a:pt x="31" y="184"/>
                    <a:pt x="31" y="184"/>
                  </a:cubicBezTo>
                  <a:cubicBezTo>
                    <a:pt x="31" y="184"/>
                    <a:pt x="32" y="184"/>
                    <a:pt x="32" y="184"/>
                  </a:cubicBezTo>
                  <a:cubicBezTo>
                    <a:pt x="33" y="184"/>
                    <a:pt x="33" y="185"/>
                    <a:pt x="34" y="185"/>
                  </a:cubicBezTo>
                  <a:cubicBezTo>
                    <a:pt x="39" y="195"/>
                    <a:pt x="45" y="204"/>
                    <a:pt x="52" y="211"/>
                  </a:cubicBezTo>
                  <a:cubicBezTo>
                    <a:pt x="52" y="212"/>
                    <a:pt x="52" y="212"/>
                    <a:pt x="52" y="213"/>
                  </a:cubicBezTo>
                  <a:cubicBezTo>
                    <a:pt x="52" y="213"/>
                    <a:pt x="52" y="214"/>
                    <a:pt x="52" y="214"/>
                  </a:cubicBezTo>
                  <a:cubicBezTo>
                    <a:pt x="39" y="228"/>
                    <a:pt x="39" y="228"/>
                    <a:pt x="39" y="228"/>
                  </a:cubicBezTo>
                  <a:cubicBezTo>
                    <a:pt x="47" y="236"/>
                    <a:pt x="47" y="236"/>
                    <a:pt x="47" y="236"/>
                  </a:cubicBezTo>
                  <a:cubicBezTo>
                    <a:pt x="60" y="222"/>
                    <a:pt x="60" y="222"/>
                    <a:pt x="60" y="222"/>
                  </a:cubicBezTo>
                  <a:cubicBezTo>
                    <a:pt x="61" y="221"/>
                    <a:pt x="61" y="221"/>
                    <a:pt x="62" y="221"/>
                  </a:cubicBezTo>
                  <a:cubicBezTo>
                    <a:pt x="62" y="221"/>
                    <a:pt x="63" y="221"/>
                    <a:pt x="63" y="222"/>
                  </a:cubicBezTo>
                  <a:cubicBezTo>
                    <a:pt x="70" y="227"/>
                    <a:pt x="77" y="231"/>
                    <a:pt x="85" y="235"/>
                  </a:cubicBezTo>
                  <a:cubicBezTo>
                    <a:pt x="85" y="235"/>
                    <a:pt x="86" y="235"/>
                    <a:pt x="86" y="236"/>
                  </a:cubicBezTo>
                  <a:cubicBezTo>
                    <a:pt x="86" y="236"/>
                    <a:pt x="86" y="237"/>
                    <a:pt x="86" y="237"/>
                  </a:cubicBezTo>
                  <a:cubicBezTo>
                    <a:pt x="78" y="256"/>
                    <a:pt x="78" y="256"/>
                    <a:pt x="78" y="256"/>
                  </a:cubicBezTo>
                  <a:cubicBezTo>
                    <a:pt x="89" y="260"/>
                    <a:pt x="89" y="260"/>
                    <a:pt x="89" y="260"/>
                  </a:cubicBezTo>
                  <a:cubicBezTo>
                    <a:pt x="97" y="241"/>
                    <a:pt x="97" y="241"/>
                    <a:pt x="97" y="241"/>
                  </a:cubicBezTo>
                  <a:cubicBezTo>
                    <a:pt x="97" y="241"/>
                    <a:pt x="97" y="240"/>
                    <a:pt x="98" y="240"/>
                  </a:cubicBezTo>
                  <a:cubicBezTo>
                    <a:pt x="98" y="240"/>
                    <a:pt x="99" y="240"/>
                    <a:pt x="99" y="240"/>
                  </a:cubicBezTo>
                  <a:cubicBezTo>
                    <a:pt x="110" y="244"/>
                    <a:pt x="120" y="245"/>
                    <a:pt x="130" y="246"/>
                  </a:cubicBezTo>
                  <a:cubicBezTo>
                    <a:pt x="131" y="246"/>
                    <a:pt x="131" y="246"/>
                    <a:pt x="132" y="246"/>
                  </a:cubicBezTo>
                  <a:cubicBezTo>
                    <a:pt x="132" y="247"/>
                    <a:pt x="132" y="247"/>
                    <a:pt x="132" y="248"/>
                  </a:cubicBezTo>
                  <a:cubicBezTo>
                    <a:pt x="133" y="267"/>
                    <a:pt x="133" y="267"/>
                    <a:pt x="133" y="267"/>
                  </a:cubicBezTo>
                  <a:cubicBezTo>
                    <a:pt x="145" y="267"/>
                    <a:pt x="145" y="267"/>
                    <a:pt x="145" y="267"/>
                  </a:cubicBezTo>
                  <a:cubicBezTo>
                    <a:pt x="144" y="247"/>
                    <a:pt x="144" y="247"/>
                    <a:pt x="144" y="247"/>
                  </a:cubicBezTo>
                  <a:cubicBezTo>
                    <a:pt x="144" y="247"/>
                    <a:pt x="144" y="246"/>
                    <a:pt x="144" y="246"/>
                  </a:cubicBezTo>
                  <a:cubicBezTo>
                    <a:pt x="145" y="245"/>
                    <a:pt x="145" y="245"/>
                    <a:pt x="146" y="245"/>
                  </a:cubicBezTo>
                  <a:cubicBezTo>
                    <a:pt x="154" y="244"/>
                    <a:pt x="162" y="242"/>
                    <a:pt x="170" y="239"/>
                  </a:cubicBezTo>
                  <a:cubicBezTo>
                    <a:pt x="170" y="239"/>
                    <a:pt x="171" y="239"/>
                    <a:pt x="171" y="239"/>
                  </a:cubicBezTo>
                  <a:cubicBezTo>
                    <a:pt x="172" y="239"/>
                    <a:pt x="172" y="240"/>
                    <a:pt x="173" y="240"/>
                  </a:cubicBezTo>
                  <a:cubicBezTo>
                    <a:pt x="180" y="258"/>
                    <a:pt x="180" y="258"/>
                    <a:pt x="180" y="258"/>
                  </a:cubicBezTo>
                  <a:cubicBezTo>
                    <a:pt x="191" y="254"/>
                    <a:pt x="191" y="254"/>
                    <a:pt x="191" y="254"/>
                  </a:cubicBezTo>
                  <a:cubicBezTo>
                    <a:pt x="183" y="236"/>
                    <a:pt x="183" y="236"/>
                    <a:pt x="183" y="236"/>
                  </a:cubicBezTo>
                  <a:cubicBezTo>
                    <a:pt x="183" y="235"/>
                    <a:pt x="183" y="235"/>
                    <a:pt x="183" y="234"/>
                  </a:cubicBezTo>
                  <a:cubicBezTo>
                    <a:pt x="183" y="234"/>
                    <a:pt x="183" y="233"/>
                    <a:pt x="184" y="233"/>
                  </a:cubicBezTo>
                  <a:cubicBezTo>
                    <a:pt x="194" y="228"/>
                    <a:pt x="202" y="222"/>
                    <a:pt x="210" y="214"/>
                  </a:cubicBezTo>
                  <a:cubicBezTo>
                    <a:pt x="211" y="214"/>
                    <a:pt x="211" y="214"/>
                    <a:pt x="212" y="214"/>
                  </a:cubicBezTo>
                  <a:cubicBezTo>
                    <a:pt x="212" y="214"/>
                    <a:pt x="213" y="214"/>
                    <a:pt x="213" y="214"/>
                  </a:cubicBezTo>
                  <a:cubicBezTo>
                    <a:pt x="227" y="228"/>
                    <a:pt x="227" y="228"/>
                    <a:pt x="227" y="228"/>
                  </a:cubicBezTo>
                  <a:cubicBezTo>
                    <a:pt x="235" y="220"/>
                    <a:pt x="235" y="220"/>
                    <a:pt x="235" y="220"/>
                  </a:cubicBezTo>
                  <a:cubicBezTo>
                    <a:pt x="221" y="206"/>
                    <a:pt x="221" y="206"/>
                    <a:pt x="221" y="206"/>
                  </a:cubicBezTo>
                  <a:cubicBezTo>
                    <a:pt x="220" y="206"/>
                    <a:pt x="220" y="205"/>
                    <a:pt x="220" y="205"/>
                  </a:cubicBezTo>
                  <a:cubicBezTo>
                    <a:pt x="220" y="204"/>
                    <a:pt x="220" y="204"/>
                    <a:pt x="220" y="203"/>
                  </a:cubicBezTo>
                  <a:cubicBezTo>
                    <a:pt x="225" y="197"/>
                    <a:pt x="230" y="189"/>
                    <a:pt x="234" y="182"/>
                  </a:cubicBezTo>
                  <a:cubicBezTo>
                    <a:pt x="234" y="181"/>
                    <a:pt x="234" y="181"/>
                    <a:pt x="235" y="181"/>
                  </a:cubicBezTo>
                  <a:cubicBezTo>
                    <a:pt x="235" y="180"/>
                    <a:pt x="236" y="180"/>
                    <a:pt x="236" y="181"/>
                  </a:cubicBezTo>
                  <a:cubicBezTo>
                    <a:pt x="255" y="188"/>
                    <a:pt x="255" y="188"/>
                    <a:pt x="255" y="188"/>
                  </a:cubicBezTo>
                  <a:cubicBezTo>
                    <a:pt x="259" y="177"/>
                    <a:pt x="259" y="177"/>
                    <a:pt x="259" y="177"/>
                  </a:cubicBezTo>
                  <a:cubicBezTo>
                    <a:pt x="240" y="170"/>
                    <a:pt x="240" y="170"/>
                    <a:pt x="240" y="170"/>
                  </a:cubicBezTo>
                  <a:cubicBezTo>
                    <a:pt x="240" y="170"/>
                    <a:pt x="240" y="169"/>
                    <a:pt x="239" y="169"/>
                  </a:cubicBezTo>
                  <a:cubicBezTo>
                    <a:pt x="239" y="168"/>
                    <a:pt x="239" y="168"/>
                    <a:pt x="239" y="167"/>
                  </a:cubicBezTo>
                  <a:cubicBezTo>
                    <a:pt x="242" y="158"/>
                    <a:pt x="244" y="150"/>
                    <a:pt x="244" y="141"/>
                  </a:cubicBezTo>
                  <a:cubicBezTo>
                    <a:pt x="245" y="140"/>
                    <a:pt x="245" y="140"/>
                    <a:pt x="245" y="139"/>
                  </a:cubicBezTo>
                  <a:cubicBezTo>
                    <a:pt x="245" y="139"/>
                    <a:pt x="246" y="139"/>
                    <a:pt x="246" y="139"/>
                  </a:cubicBezTo>
                  <a:cubicBezTo>
                    <a:pt x="266" y="139"/>
                    <a:pt x="266" y="139"/>
                    <a:pt x="266" y="139"/>
                  </a:cubicBezTo>
                  <a:cubicBezTo>
                    <a:pt x="266" y="127"/>
                    <a:pt x="266" y="127"/>
                    <a:pt x="266" y="127"/>
                  </a:cubicBezTo>
                  <a:cubicBezTo>
                    <a:pt x="246" y="127"/>
                    <a:pt x="246" y="127"/>
                    <a:pt x="246" y="127"/>
                  </a:cubicBezTo>
                  <a:cubicBezTo>
                    <a:pt x="246" y="127"/>
                    <a:pt x="245" y="127"/>
                    <a:pt x="245" y="127"/>
                  </a:cubicBezTo>
                  <a:cubicBezTo>
                    <a:pt x="245" y="127"/>
                    <a:pt x="244" y="126"/>
                    <a:pt x="244" y="126"/>
                  </a:cubicBezTo>
                  <a:cubicBezTo>
                    <a:pt x="244" y="116"/>
                    <a:pt x="242" y="106"/>
                    <a:pt x="238" y="96"/>
                  </a:cubicBezTo>
                  <a:cubicBezTo>
                    <a:pt x="238" y="96"/>
                    <a:pt x="238" y="95"/>
                    <a:pt x="238" y="95"/>
                  </a:cubicBezTo>
                  <a:cubicBezTo>
                    <a:pt x="238" y="94"/>
                    <a:pt x="239" y="94"/>
                    <a:pt x="239" y="94"/>
                  </a:cubicBezTo>
                  <a:cubicBezTo>
                    <a:pt x="258" y="86"/>
                    <a:pt x="258" y="86"/>
                    <a:pt x="258" y="86"/>
                  </a:cubicBezTo>
                  <a:cubicBezTo>
                    <a:pt x="253" y="76"/>
                    <a:pt x="253" y="76"/>
                    <a:pt x="253" y="76"/>
                  </a:cubicBezTo>
                  <a:cubicBezTo>
                    <a:pt x="235" y="83"/>
                    <a:pt x="235" y="83"/>
                    <a:pt x="235" y="83"/>
                  </a:cubicBezTo>
                  <a:cubicBezTo>
                    <a:pt x="234" y="84"/>
                    <a:pt x="234" y="84"/>
                    <a:pt x="233" y="83"/>
                  </a:cubicBezTo>
                  <a:cubicBezTo>
                    <a:pt x="233" y="83"/>
                    <a:pt x="232" y="83"/>
                    <a:pt x="232" y="82"/>
                  </a:cubicBezTo>
                  <a:cubicBezTo>
                    <a:pt x="227" y="73"/>
                    <a:pt x="221" y="64"/>
                    <a:pt x="214" y="57"/>
                  </a:cubicBezTo>
                  <a:cubicBezTo>
                    <a:pt x="214" y="56"/>
                    <a:pt x="213" y="56"/>
                    <a:pt x="213" y="55"/>
                  </a:cubicBezTo>
                  <a:close/>
                  <a:moveTo>
                    <a:pt x="137" y="123"/>
                  </a:moveTo>
                  <a:cubicBezTo>
                    <a:pt x="140" y="124"/>
                    <a:pt x="142" y="126"/>
                    <a:pt x="143" y="129"/>
                  </a:cubicBezTo>
                  <a:cubicBezTo>
                    <a:pt x="145" y="132"/>
                    <a:pt x="145" y="135"/>
                    <a:pt x="144" y="138"/>
                  </a:cubicBezTo>
                  <a:cubicBezTo>
                    <a:pt x="143" y="141"/>
                    <a:pt x="140" y="143"/>
                    <a:pt x="138" y="144"/>
                  </a:cubicBezTo>
                  <a:cubicBezTo>
                    <a:pt x="135" y="145"/>
                    <a:pt x="131" y="145"/>
                    <a:pt x="129" y="144"/>
                  </a:cubicBezTo>
                  <a:cubicBezTo>
                    <a:pt x="126" y="143"/>
                    <a:pt x="124" y="141"/>
                    <a:pt x="122" y="138"/>
                  </a:cubicBezTo>
                  <a:cubicBezTo>
                    <a:pt x="121" y="135"/>
                    <a:pt x="121" y="132"/>
                    <a:pt x="122" y="129"/>
                  </a:cubicBezTo>
                  <a:cubicBezTo>
                    <a:pt x="122" y="129"/>
                    <a:pt x="122" y="129"/>
                    <a:pt x="122" y="129"/>
                  </a:cubicBezTo>
                  <a:cubicBezTo>
                    <a:pt x="123" y="127"/>
                    <a:pt x="125" y="124"/>
                    <a:pt x="128" y="123"/>
                  </a:cubicBezTo>
                  <a:cubicBezTo>
                    <a:pt x="128" y="123"/>
                    <a:pt x="128" y="123"/>
                    <a:pt x="128" y="123"/>
                  </a:cubicBezTo>
                  <a:cubicBezTo>
                    <a:pt x="131" y="122"/>
                    <a:pt x="134" y="122"/>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14" name="Freeform 939"/>
            <p:cNvSpPr>
              <a:spLocks noEditPoints="1"/>
            </p:cNvSpPr>
            <p:nvPr/>
          </p:nvSpPr>
          <p:spPr bwMode="auto">
            <a:xfrm>
              <a:off x="8595817" y="3378473"/>
              <a:ext cx="1225550"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3 h 250"/>
                <a:gd name="T10" fmla="*/ 32 w 250"/>
                <a:gd name="T11" fmla="*/ 90 h 250"/>
                <a:gd name="T12" fmla="*/ 26 w 250"/>
                <a:gd name="T13" fmla="*/ 114 h 250"/>
                <a:gd name="T14" fmla="*/ 26 w 250"/>
                <a:gd name="T15" fmla="*/ 136 h 250"/>
                <a:gd name="T16" fmla="*/ 30 w 250"/>
                <a:gd name="T17" fmla="*/ 156 h 250"/>
                <a:gd name="T18" fmla="*/ 22 w 250"/>
                <a:gd name="T19" fmla="*/ 196 h 250"/>
                <a:gd name="T20" fmla="*/ 54 w 250"/>
                <a:gd name="T21" fmla="*/ 196 h 250"/>
                <a:gd name="T22" fmla="*/ 65 w 250"/>
                <a:gd name="T23" fmla="*/ 207 h 250"/>
                <a:gd name="T24" fmla="*/ 86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6 h 250"/>
                <a:gd name="T38" fmla="*/ 218 w 250"/>
                <a:gd name="T39" fmla="*/ 161 h 250"/>
                <a:gd name="T40" fmla="*/ 225 w 250"/>
                <a:gd name="T41" fmla="*/ 135 h 250"/>
                <a:gd name="T42" fmla="*/ 223 w 250"/>
                <a:gd name="T43" fmla="*/ 113 h 250"/>
                <a:gd name="T44" fmla="*/ 217 w 250"/>
                <a:gd name="T45" fmla="*/ 84 h 250"/>
                <a:gd name="T46" fmla="*/ 204 w 250"/>
                <a:gd name="T47" fmla="*/ 66 h 250"/>
                <a:gd name="T48" fmla="*/ 184 w 250"/>
                <a:gd name="T49" fmla="*/ 46 h 250"/>
                <a:gd name="T50" fmla="*/ 166 w 250"/>
                <a:gd name="T51" fmla="*/ 33 h 250"/>
                <a:gd name="T52" fmla="*/ 137 w 250"/>
                <a:gd name="T53" fmla="*/ 27 h 250"/>
                <a:gd name="T54" fmla="*/ 203 w 250"/>
                <a:gd name="T55" fmla="*/ 81 h 250"/>
                <a:gd name="T56" fmla="*/ 161 w 250"/>
                <a:gd name="T57" fmla="*/ 122 h 250"/>
                <a:gd name="T58" fmla="*/ 130 w 250"/>
                <a:gd name="T59" fmla="*/ 92 h 250"/>
                <a:gd name="T60" fmla="*/ 130 w 250"/>
                <a:gd name="T61" fmla="*/ 36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2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2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0 h 250"/>
                <a:gd name="T100" fmla="*/ 121 w 250"/>
                <a:gd name="T101" fmla="*/ 161 h 250"/>
                <a:gd name="T102" fmla="*/ 119 w 250"/>
                <a:gd name="T103" fmla="*/ 216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3 h 250"/>
                <a:gd name="T118" fmla="*/ 115 w 250"/>
                <a:gd name="T119" fmla="*/ 126 h 250"/>
                <a:gd name="T120" fmla="*/ 118 w 250"/>
                <a:gd name="T121" fmla="*/ 119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8"/>
                    <a:pt x="100" y="29"/>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3"/>
                    <a:pt x="66" y="43"/>
                    <a:pt x="66" y="43"/>
                  </a:cubicBezTo>
                  <a:cubicBezTo>
                    <a:pt x="66" y="44"/>
                    <a:pt x="66" y="44"/>
                    <a:pt x="66" y="45"/>
                  </a:cubicBezTo>
                  <a:cubicBezTo>
                    <a:pt x="66" y="45"/>
                    <a:pt x="66" y="46"/>
                    <a:pt x="65" y="46"/>
                  </a:cubicBezTo>
                  <a:cubicBezTo>
                    <a:pt x="64" y="47"/>
                    <a:pt x="63" y="48"/>
                    <a:pt x="63" y="48"/>
                  </a:cubicBezTo>
                  <a:cubicBezTo>
                    <a:pt x="60" y="50"/>
                    <a:pt x="57" y="53"/>
                    <a:pt x="54" y="55"/>
                  </a:cubicBezTo>
                  <a:cubicBezTo>
                    <a:pt x="54" y="55"/>
                    <a:pt x="54" y="55"/>
                    <a:pt x="54" y="55"/>
                  </a:cubicBezTo>
                  <a:cubicBezTo>
                    <a:pt x="54" y="56"/>
                    <a:pt x="53" y="57"/>
                    <a:pt x="52" y="58"/>
                  </a:cubicBezTo>
                  <a:cubicBezTo>
                    <a:pt x="52" y="58"/>
                    <a:pt x="52" y="58"/>
                    <a:pt x="52" y="58"/>
                  </a:cubicBezTo>
                  <a:cubicBezTo>
                    <a:pt x="50" y="61"/>
                    <a:pt x="48" y="63"/>
                    <a:pt x="46" y="66"/>
                  </a:cubicBezTo>
                  <a:cubicBezTo>
                    <a:pt x="45" y="66"/>
                    <a:pt x="45" y="66"/>
                    <a:pt x="45" y="66"/>
                  </a:cubicBezTo>
                  <a:cubicBezTo>
                    <a:pt x="44" y="66"/>
                    <a:pt x="44" y="66"/>
                    <a:pt x="43" y="66"/>
                  </a:cubicBezTo>
                  <a:cubicBezTo>
                    <a:pt x="22" y="53"/>
                    <a:pt x="22" y="53"/>
                    <a:pt x="22" y="53"/>
                  </a:cubicBezTo>
                  <a:cubicBezTo>
                    <a:pt x="11" y="71"/>
                    <a:pt x="11" y="71"/>
                    <a:pt x="11" y="71"/>
                  </a:cubicBezTo>
                  <a:cubicBezTo>
                    <a:pt x="33" y="84"/>
                    <a:pt x="33" y="84"/>
                    <a:pt x="33" y="84"/>
                  </a:cubicBezTo>
                  <a:cubicBezTo>
                    <a:pt x="33" y="84"/>
                    <a:pt x="33" y="84"/>
                    <a:pt x="33" y="85"/>
                  </a:cubicBezTo>
                  <a:cubicBezTo>
                    <a:pt x="34" y="85"/>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3"/>
                    <a:pt x="26" y="114"/>
                    <a:pt x="26" y="114"/>
                  </a:cubicBezTo>
                  <a:cubicBezTo>
                    <a:pt x="25" y="114"/>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8"/>
                    <a:pt x="32" y="161"/>
                    <a:pt x="33" y="164"/>
                  </a:cubicBezTo>
                  <a:cubicBezTo>
                    <a:pt x="33" y="164"/>
                    <a:pt x="33" y="165"/>
                    <a:pt x="33" y="165"/>
                  </a:cubicBezTo>
                  <a:cubicBezTo>
                    <a:pt x="33" y="166"/>
                    <a:pt x="33" y="166"/>
                    <a:pt x="32" y="167"/>
                  </a:cubicBezTo>
                  <a:cubicBezTo>
                    <a:pt x="11" y="179"/>
                    <a:pt x="11" y="179"/>
                    <a:pt x="11" y="179"/>
                  </a:cubicBezTo>
                  <a:cubicBezTo>
                    <a:pt x="22" y="196"/>
                    <a:pt x="22" y="196"/>
                    <a:pt x="22" y="196"/>
                  </a:cubicBezTo>
                  <a:cubicBezTo>
                    <a:pt x="42" y="185"/>
                    <a:pt x="42" y="185"/>
                    <a:pt x="42" y="185"/>
                  </a:cubicBezTo>
                  <a:cubicBezTo>
                    <a:pt x="43" y="184"/>
                    <a:pt x="43" y="184"/>
                    <a:pt x="44" y="184"/>
                  </a:cubicBezTo>
                  <a:cubicBezTo>
                    <a:pt x="44" y="184"/>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2" y="202"/>
                    <a:pt x="63" y="203"/>
                    <a:pt x="65" y="205"/>
                  </a:cubicBezTo>
                  <a:cubicBezTo>
                    <a:pt x="65" y="205"/>
                    <a:pt x="66" y="205"/>
                    <a:pt x="66" y="206"/>
                  </a:cubicBezTo>
                  <a:cubicBezTo>
                    <a:pt x="66" y="206"/>
                    <a:pt x="66" y="207"/>
                    <a:pt x="65" y="207"/>
                  </a:cubicBezTo>
                  <a:cubicBezTo>
                    <a:pt x="53" y="228"/>
                    <a:pt x="53" y="228"/>
                    <a:pt x="53" y="228"/>
                  </a:cubicBezTo>
                  <a:cubicBezTo>
                    <a:pt x="71" y="238"/>
                    <a:pt x="71" y="238"/>
                    <a:pt x="71" y="238"/>
                  </a:cubicBezTo>
                  <a:cubicBezTo>
                    <a:pt x="83" y="218"/>
                    <a:pt x="83" y="218"/>
                    <a:pt x="83" y="218"/>
                  </a:cubicBezTo>
                  <a:cubicBezTo>
                    <a:pt x="83" y="217"/>
                    <a:pt x="84" y="217"/>
                    <a:pt x="84" y="217"/>
                  </a:cubicBezTo>
                  <a:cubicBezTo>
                    <a:pt x="85" y="217"/>
                    <a:pt x="85" y="217"/>
                    <a:pt x="86" y="217"/>
                  </a:cubicBezTo>
                  <a:cubicBezTo>
                    <a:pt x="87" y="218"/>
                    <a:pt x="88" y="218"/>
                    <a:pt x="89" y="219"/>
                  </a:cubicBezTo>
                  <a:cubicBezTo>
                    <a:pt x="89" y="219"/>
                    <a:pt x="89" y="219"/>
                    <a:pt x="89" y="219"/>
                  </a:cubicBezTo>
                  <a:cubicBezTo>
                    <a:pt x="94" y="220"/>
                    <a:pt x="98" y="222"/>
                    <a:pt x="103" y="223"/>
                  </a:cubicBezTo>
                  <a:cubicBezTo>
                    <a:pt x="106" y="223"/>
                    <a:pt x="110" y="224"/>
                    <a:pt x="113" y="224"/>
                  </a:cubicBezTo>
                  <a:cubicBezTo>
                    <a:pt x="113" y="224"/>
                    <a:pt x="114" y="225"/>
                    <a:pt x="114" y="225"/>
                  </a:cubicBezTo>
                  <a:cubicBezTo>
                    <a:pt x="114" y="225"/>
                    <a:pt x="115" y="226"/>
                    <a:pt x="115" y="226"/>
                  </a:cubicBezTo>
                  <a:cubicBezTo>
                    <a:pt x="115" y="250"/>
                    <a:pt x="115" y="250"/>
                    <a:pt x="115" y="250"/>
                  </a:cubicBezTo>
                  <a:cubicBezTo>
                    <a:pt x="135" y="250"/>
                    <a:pt x="135" y="250"/>
                    <a:pt x="135" y="250"/>
                  </a:cubicBezTo>
                  <a:cubicBezTo>
                    <a:pt x="135" y="226"/>
                    <a:pt x="135" y="226"/>
                    <a:pt x="135" y="226"/>
                  </a:cubicBezTo>
                  <a:cubicBezTo>
                    <a:pt x="135" y="226"/>
                    <a:pt x="135" y="225"/>
                    <a:pt x="136" y="225"/>
                  </a:cubicBezTo>
                  <a:cubicBezTo>
                    <a:pt x="136" y="225"/>
                    <a:pt x="136" y="224"/>
                    <a:pt x="137" y="224"/>
                  </a:cubicBezTo>
                  <a:cubicBezTo>
                    <a:pt x="138" y="224"/>
                    <a:pt x="139" y="224"/>
                    <a:pt x="141" y="224"/>
                  </a:cubicBezTo>
                  <a:cubicBezTo>
                    <a:pt x="145" y="223"/>
                    <a:pt x="150" y="222"/>
                    <a:pt x="154" y="220"/>
                  </a:cubicBezTo>
                  <a:cubicBezTo>
                    <a:pt x="158" y="219"/>
                    <a:pt x="161" y="218"/>
                    <a:pt x="164" y="217"/>
                  </a:cubicBezTo>
                  <a:cubicBezTo>
                    <a:pt x="164" y="217"/>
                    <a:pt x="165" y="217"/>
                    <a:pt x="165" y="217"/>
                  </a:cubicBezTo>
                  <a:cubicBezTo>
                    <a:pt x="166" y="217"/>
                    <a:pt x="166" y="217"/>
                    <a:pt x="166" y="218"/>
                  </a:cubicBezTo>
                  <a:cubicBezTo>
                    <a:pt x="178" y="238"/>
                    <a:pt x="178" y="238"/>
                    <a:pt x="178" y="238"/>
                  </a:cubicBezTo>
                  <a:cubicBezTo>
                    <a:pt x="196" y="228"/>
                    <a:pt x="196" y="228"/>
                    <a:pt x="196" y="228"/>
                  </a:cubicBezTo>
                  <a:cubicBezTo>
                    <a:pt x="184" y="207"/>
                    <a:pt x="184" y="207"/>
                    <a:pt x="184" y="207"/>
                  </a:cubicBezTo>
                  <a:cubicBezTo>
                    <a:pt x="184" y="207"/>
                    <a:pt x="184" y="206"/>
                    <a:pt x="184" y="206"/>
                  </a:cubicBezTo>
                  <a:cubicBezTo>
                    <a:pt x="184" y="205"/>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6" y="184"/>
                  </a:cubicBezTo>
                  <a:cubicBezTo>
                    <a:pt x="206" y="184"/>
                    <a:pt x="207" y="184"/>
                    <a:pt x="207" y="184"/>
                  </a:cubicBezTo>
                  <a:cubicBezTo>
                    <a:pt x="228" y="196"/>
                    <a:pt x="228" y="196"/>
                    <a:pt x="228" y="196"/>
                  </a:cubicBezTo>
                  <a:cubicBezTo>
                    <a:pt x="238" y="179"/>
                    <a:pt x="238" y="179"/>
                    <a:pt x="238" y="179"/>
                  </a:cubicBezTo>
                  <a:cubicBezTo>
                    <a:pt x="217" y="167"/>
                    <a:pt x="217" y="167"/>
                    <a:pt x="217" y="167"/>
                  </a:cubicBezTo>
                  <a:cubicBezTo>
                    <a:pt x="217" y="166"/>
                    <a:pt x="217" y="166"/>
                    <a:pt x="217" y="165"/>
                  </a:cubicBezTo>
                  <a:cubicBezTo>
                    <a:pt x="216" y="165"/>
                    <a:pt x="216" y="164"/>
                    <a:pt x="217" y="164"/>
                  </a:cubicBezTo>
                  <a:cubicBezTo>
                    <a:pt x="217" y="163"/>
                    <a:pt x="217" y="162"/>
                    <a:pt x="218" y="161"/>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5"/>
                    <a:pt x="225" y="135"/>
                  </a:cubicBezTo>
                  <a:cubicBezTo>
                    <a:pt x="250" y="135"/>
                    <a:pt x="250" y="135"/>
                    <a:pt x="250" y="135"/>
                  </a:cubicBezTo>
                  <a:cubicBezTo>
                    <a:pt x="250" y="115"/>
                    <a:pt x="250" y="115"/>
                    <a:pt x="250" y="115"/>
                  </a:cubicBezTo>
                  <a:cubicBezTo>
                    <a:pt x="225" y="115"/>
                    <a:pt x="225" y="115"/>
                    <a:pt x="225" y="115"/>
                  </a:cubicBezTo>
                  <a:cubicBezTo>
                    <a:pt x="225" y="115"/>
                    <a:pt x="224" y="115"/>
                    <a:pt x="224" y="114"/>
                  </a:cubicBezTo>
                  <a:cubicBezTo>
                    <a:pt x="223" y="114"/>
                    <a:pt x="223" y="114"/>
                    <a:pt x="223" y="113"/>
                  </a:cubicBezTo>
                  <a:cubicBezTo>
                    <a:pt x="223" y="112"/>
                    <a:pt x="223" y="111"/>
                    <a:pt x="223" y="110"/>
                  </a:cubicBezTo>
                  <a:cubicBezTo>
                    <a:pt x="222" y="105"/>
                    <a:pt x="221" y="100"/>
                    <a:pt x="220" y="96"/>
                  </a:cubicBezTo>
                  <a:cubicBezTo>
                    <a:pt x="219" y="93"/>
                    <a:pt x="217" y="89"/>
                    <a:pt x="216" y="86"/>
                  </a:cubicBezTo>
                  <a:cubicBezTo>
                    <a:pt x="216" y="86"/>
                    <a:pt x="216" y="85"/>
                    <a:pt x="216" y="85"/>
                  </a:cubicBezTo>
                  <a:cubicBezTo>
                    <a:pt x="216" y="84"/>
                    <a:pt x="216" y="84"/>
                    <a:pt x="217" y="84"/>
                  </a:cubicBezTo>
                  <a:cubicBezTo>
                    <a:pt x="238" y="71"/>
                    <a:pt x="238" y="71"/>
                    <a:pt x="238" y="71"/>
                  </a:cubicBezTo>
                  <a:cubicBezTo>
                    <a:pt x="228" y="53"/>
                    <a:pt x="228" y="53"/>
                    <a:pt x="228" y="53"/>
                  </a:cubicBezTo>
                  <a:cubicBezTo>
                    <a:pt x="206" y="66"/>
                    <a:pt x="206" y="66"/>
                    <a:pt x="206" y="66"/>
                  </a:cubicBezTo>
                  <a:cubicBezTo>
                    <a:pt x="206" y="66"/>
                    <a:pt x="206" y="66"/>
                    <a:pt x="205" y="66"/>
                  </a:cubicBezTo>
                  <a:cubicBezTo>
                    <a:pt x="204" y="66"/>
                    <a:pt x="204" y="66"/>
                    <a:pt x="204" y="66"/>
                  </a:cubicBezTo>
                  <a:cubicBezTo>
                    <a:pt x="202" y="64"/>
                    <a:pt x="201" y="62"/>
                    <a:pt x="200" y="61"/>
                  </a:cubicBezTo>
                  <a:cubicBezTo>
                    <a:pt x="200" y="61"/>
                    <a:pt x="200" y="61"/>
                    <a:pt x="200" y="61"/>
                  </a:cubicBezTo>
                  <a:cubicBezTo>
                    <a:pt x="198" y="59"/>
                    <a:pt x="196" y="57"/>
                    <a:pt x="195" y="55"/>
                  </a:cubicBezTo>
                  <a:cubicBezTo>
                    <a:pt x="193" y="54"/>
                    <a:pt x="191" y="52"/>
                    <a:pt x="190" y="51"/>
                  </a:cubicBezTo>
                  <a:cubicBezTo>
                    <a:pt x="188" y="49"/>
                    <a:pt x="186" y="48"/>
                    <a:pt x="184" y="46"/>
                  </a:cubicBezTo>
                  <a:cubicBezTo>
                    <a:pt x="184" y="46"/>
                    <a:pt x="184" y="45"/>
                    <a:pt x="183" y="45"/>
                  </a:cubicBezTo>
                  <a:cubicBezTo>
                    <a:pt x="183" y="44"/>
                    <a:pt x="183" y="44"/>
                    <a:pt x="184" y="44"/>
                  </a:cubicBezTo>
                  <a:cubicBezTo>
                    <a:pt x="196" y="22"/>
                    <a:pt x="196" y="22"/>
                    <a:pt x="196" y="22"/>
                  </a:cubicBezTo>
                  <a:cubicBezTo>
                    <a:pt x="178" y="12"/>
                    <a:pt x="178" y="12"/>
                    <a:pt x="178" y="12"/>
                  </a:cubicBezTo>
                  <a:cubicBezTo>
                    <a:pt x="166" y="33"/>
                    <a:pt x="166" y="33"/>
                    <a:pt x="166" y="33"/>
                  </a:cubicBezTo>
                  <a:cubicBezTo>
                    <a:pt x="166" y="34"/>
                    <a:pt x="165" y="34"/>
                    <a:pt x="165" y="34"/>
                  </a:cubicBezTo>
                  <a:cubicBezTo>
                    <a:pt x="164" y="34"/>
                    <a:pt x="164" y="34"/>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0"/>
                  </a:cubicBezTo>
                  <a:cubicBezTo>
                    <a:pt x="215" y="121"/>
                    <a:pt x="215" y="121"/>
                    <a:pt x="215" y="121"/>
                  </a:cubicBezTo>
                  <a:cubicBezTo>
                    <a:pt x="215" y="122"/>
                    <a:pt x="214" y="122"/>
                    <a:pt x="214" y="122"/>
                  </a:cubicBezTo>
                  <a:cubicBezTo>
                    <a:pt x="214" y="122"/>
                    <a:pt x="213" y="122"/>
                    <a:pt x="213" y="122"/>
                  </a:cubicBezTo>
                  <a:cubicBezTo>
                    <a:pt x="161" y="122"/>
                    <a:pt x="161" y="122"/>
                    <a:pt x="161" y="122"/>
                  </a:cubicBezTo>
                  <a:cubicBezTo>
                    <a:pt x="161" y="122"/>
                    <a:pt x="160" y="122"/>
                    <a:pt x="160" y="122"/>
                  </a:cubicBezTo>
                  <a:cubicBezTo>
                    <a:pt x="159" y="122"/>
                    <a:pt x="159" y="121"/>
                    <a:pt x="159" y="121"/>
                  </a:cubicBezTo>
                  <a:cubicBezTo>
                    <a:pt x="159" y="117"/>
                    <a:pt x="157" y="113"/>
                    <a:pt x="155" y="110"/>
                  </a:cubicBezTo>
                  <a:cubicBezTo>
                    <a:pt x="154" y="107"/>
                    <a:pt x="152" y="104"/>
                    <a:pt x="149" y="101"/>
                  </a:cubicBezTo>
                  <a:cubicBezTo>
                    <a:pt x="144" y="96"/>
                    <a:pt x="138" y="93"/>
                    <a:pt x="130" y="92"/>
                  </a:cubicBezTo>
                  <a:cubicBezTo>
                    <a:pt x="130" y="92"/>
                    <a:pt x="129" y="92"/>
                    <a:pt x="129" y="91"/>
                  </a:cubicBezTo>
                  <a:cubicBezTo>
                    <a:pt x="129" y="91"/>
                    <a:pt x="128" y="90"/>
                    <a:pt x="128" y="90"/>
                  </a:cubicBezTo>
                  <a:cubicBezTo>
                    <a:pt x="128" y="38"/>
                    <a:pt x="128" y="38"/>
                    <a:pt x="128" y="38"/>
                  </a:cubicBezTo>
                  <a:cubicBezTo>
                    <a:pt x="128" y="38"/>
                    <a:pt x="129" y="37"/>
                    <a:pt x="129" y="37"/>
                  </a:cubicBezTo>
                  <a:cubicBezTo>
                    <a:pt x="129" y="37"/>
                    <a:pt x="129" y="36"/>
                    <a:pt x="130" y="36"/>
                  </a:cubicBezTo>
                  <a:cubicBezTo>
                    <a:pt x="130" y="36"/>
                    <a:pt x="130" y="36"/>
                    <a:pt x="131" y="36"/>
                  </a:cubicBezTo>
                  <a:cubicBezTo>
                    <a:pt x="153" y="37"/>
                    <a:pt x="172" y="46"/>
                    <a:pt x="189" y="62"/>
                  </a:cubicBezTo>
                  <a:close/>
                  <a:moveTo>
                    <a:pt x="213" y="130"/>
                  </a:moveTo>
                  <a:cubicBezTo>
                    <a:pt x="214" y="130"/>
                    <a:pt x="214" y="130"/>
                    <a:pt x="214" y="130"/>
                  </a:cubicBezTo>
                  <a:cubicBezTo>
                    <a:pt x="215" y="130"/>
                    <a:pt x="215" y="131"/>
                    <a:pt x="215" y="131"/>
                  </a:cubicBezTo>
                  <a:cubicBezTo>
                    <a:pt x="215" y="131"/>
                    <a:pt x="215" y="132"/>
                    <a:pt x="215" y="132"/>
                  </a:cubicBezTo>
                  <a:cubicBezTo>
                    <a:pt x="214" y="154"/>
                    <a:pt x="205" y="174"/>
                    <a:pt x="189" y="190"/>
                  </a:cubicBezTo>
                  <a:cubicBezTo>
                    <a:pt x="172" y="206"/>
                    <a:pt x="153" y="215"/>
                    <a:pt x="131" y="216"/>
                  </a:cubicBezTo>
                  <a:cubicBezTo>
                    <a:pt x="130" y="216"/>
                    <a:pt x="130" y="216"/>
                    <a:pt x="130" y="216"/>
                  </a:cubicBezTo>
                  <a:cubicBezTo>
                    <a:pt x="129" y="216"/>
                    <a:pt x="129" y="216"/>
                    <a:pt x="129" y="216"/>
                  </a:cubicBezTo>
                  <a:cubicBezTo>
                    <a:pt x="129" y="215"/>
                    <a:pt x="128" y="215"/>
                    <a:pt x="128" y="214"/>
                  </a:cubicBezTo>
                  <a:cubicBezTo>
                    <a:pt x="128" y="163"/>
                    <a:pt x="128" y="163"/>
                    <a:pt x="128" y="163"/>
                  </a:cubicBezTo>
                  <a:cubicBezTo>
                    <a:pt x="128" y="162"/>
                    <a:pt x="129" y="162"/>
                    <a:pt x="129" y="161"/>
                  </a:cubicBezTo>
                  <a:cubicBezTo>
                    <a:pt x="129" y="161"/>
                    <a:pt x="130" y="161"/>
                    <a:pt x="130" y="161"/>
                  </a:cubicBezTo>
                  <a:cubicBezTo>
                    <a:pt x="138" y="159"/>
                    <a:pt x="144" y="156"/>
                    <a:pt x="149" y="151"/>
                  </a:cubicBezTo>
                  <a:cubicBezTo>
                    <a:pt x="155" y="145"/>
                    <a:pt x="158" y="139"/>
                    <a:pt x="159" y="132"/>
                  </a:cubicBezTo>
                  <a:cubicBezTo>
                    <a:pt x="159" y="131"/>
                    <a:pt x="159" y="131"/>
                    <a:pt x="160" y="130"/>
                  </a:cubicBezTo>
                  <a:cubicBezTo>
                    <a:pt x="160" y="130"/>
                    <a:pt x="161" y="130"/>
                    <a:pt x="161" y="130"/>
                  </a:cubicBezTo>
                  <a:lnTo>
                    <a:pt x="213" y="130"/>
                  </a:lnTo>
                  <a:close/>
                  <a:moveTo>
                    <a:pt x="119" y="36"/>
                  </a:moveTo>
                  <a:cubicBezTo>
                    <a:pt x="119" y="36"/>
                    <a:pt x="120" y="36"/>
                    <a:pt x="120" y="36"/>
                  </a:cubicBezTo>
                  <a:cubicBezTo>
                    <a:pt x="120" y="36"/>
                    <a:pt x="121" y="37"/>
                    <a:pt x="121" y="37"/>
                  </a:cubicBezTo>
                  <a:cubicBezTo>
                    <a:pt x="121" y="37"/>
                    <a:pt x="121" y="38"/>
                    <a:pt x="121" y="38"/>
                  </a:cubicBezTo>
                  <a:cubicBezTo>
                    <a:pt x="121" y="90"/>
                    <a:pt x="121" y="90"/>
                    <a:pt x="121" y="90"/>
                  </a:cubicBezTo>
                  <a:cubicBezTo>
                    <a:pt x="121" y="90"/>
                    <a:pt x="121" y="91"/>
                    <a:pt x="121" y="91"/>
                  </a:cubicBezTo>
                  <a:cubicBezTo>
                    <a:pt x="120" y="92"/>
                    <a:pt x="120" y="92"/>
                    <a:pt x="119" y="92"/>
                  </a:cubicBezTo>
                  <a:cubicBezTo>
                    <a:pt x="112" y="93"/>
                    <a:pt x="106" y="96"/>
                    <a:pt x="100" y="101"/>
                  </a:cubicBezTo>
                  <a:cubicBezTo>
                    <a:pt x="95" y="107"/>
                    <a:pt x="92" y="113"/>
                    <a:pt x="91" y="121"/>
                  </a:cubicBezTo>
                  <a:cubicBezTo>
                    <a:pt x="90" y="121"/>
                    <a:pt x="90" y="122"/>
                    <a:pt x="90" y="122"/>
                  </a:cubicBezTo>
                  <a:cubicBezTo>
                    <a:pt x="89" y="122"/>
                    <a:pt x="89" y="122"/>
                    <a:pt x="89" y="122"/>
                  </a:cubicBezTo>
                  <a:cubicBezTo>
                    <a:pt x="36" y="122"/>
                    <a:pt x="36" y="122"/>
                    <a:pt x="36" y="122"/>
                  </a:cubicBezTo>
                  <a:cubicBezTo>
                    <a:pt x="36" y="122"/>
                    <a:pt x="36" y="122"/>
                    <a:pt x="35" y="122"/>
                  </a:cubicBezTo>
                  <a:cubicBezTo>
                    <a:pt x="35" y="122"/>
                    <a:pt x="35" y="122"/>
                    <a:pt x="35" y="121"/>
                  </a:cubicBezTo>
                  <a:cubicBezTo>
                    <a:pt x="35" y="121"/>
                    <a:pt x="34" y="121"/>
                    <a:pt x="34" y="120"/>
                  </a:cubicBezTo>
                  <a:cubicBezTo>
                    <a:pt x="36" y="98"/>
                    <a:pt x="44" y="78"/>
                    <a:pt x="61" y="62"/>
                  </a:cubicBezTo>
                  <a:cubicBezTo>
                    <a:pt x="77" y="46"/>
                    <a:pt x="97" y="37"/>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3"/>
                    <a:pt x="120" y="113"/>
                    <a:pt x="120" y="114"/>
                  </a:cubicBezTo>
                  <a:cubicBezTo>
                    <a:pt x="118" y="114"/>
                    <a:pt x="117" y="115"/>
                    <a:pt x="115" y="117"/>
                  </a:cubicBezTo>
                  <a:cubicBezTo>
                    <a:pt x="115" y="117"/>
                    <a:pt x="115" y="117"/>
                    <a:pt x="115" y="117"/>
                  </a:cubicBezTo>
                  <a:cubicBezTo>
                    <a:pt x="114" y="118"/>
                    <a:pt x="113" y="119"/>
                    <a:pt x="112" y="121"/>
                  </a:cubicBezTo>
                  <a:cubicBezTo>
                    <a:pt x="112" y="121"/>
                    <a:pt x="112" y="122"/>
                    <a:pt x="112" y="122"/>
                  </a:cubicBezTo>
                  <a:cubicBezTo>
                    <a:pt x="111" y="122"/>
                    <a:pt x="111" y="122"/>
                    <a:pt x="110" y="122"/>
                  </a:cubicBezTo>
                  <a:cubicBezTo>
                    <a:pt x="98" y="122"/>
                    <a:pt x="98" y="122"/>
                    <a:pt x="98" y="122"/>
                  </a:cubicBezTo>
                  <a:cubicBezTo>
                    <a:pt x="98" y="122"/>
                    <a:pt x="98" y="122"/>
                    <a:pt x="97" y="122"/>
                  </a:cubicBezTo>
                  <a:cubicBezTo>
                    <a:pt x="97" y="122"/>
                    <a:pt x="97" y="121"/>
                    <a:pt x="97" y="121"/>
                  </a:cubicBezTo>
                  <a:cubicBezTo>
                    <a:pt x="96" y="121"/>
                    <a:pt x="96" y="120"/>
                    <a:pt x="96" y="120"/>
                  </a:cubicBezTo>
                  <a:cubicBezTo>
                    <a:pt x="98" y="115"/>
                    <a:pt x="100" y="110"/>
                    <a:pt x="104" y="106"/>
                  </a:cubicBezTo>
                  <a:cubicBezTo>
                    <a:pt x="108" y="101"/>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1"/>
                    <a:pt x="145" y="106"/>
                  </a:cubicBezTo>
                  <a:cubicBezTo>
                    <a:pt x="147" y="108"/>
                    <a:pt x="149" y="110"/>
                    <a:pt x="151" y="113"/>
                  </a:cubicBezTo>
                  <a:cubicBezTo>
                    <a:pt x="152" y="115"/>
                    <a:pt x="153" y="117"/>
                    <a:pt x="153" y="120"/>
                  </a:cubicBezTo>
                  <a:cubicBezTo>
                    <a:pt x="153" y="120"/>
                    <a:pt x="153" y="121"/>
                    <a:pt x="153" y="121"/>
                  </a:cubicBezTo>
                  <a:cubicBezTo>
                    <a:pt x="153" y="121"/>
                    <a:pt x="153" y="122"/>
                    <a:pt x="152" y="122"/>
                  </a:cubicBezTo>
                  <a:cubicBezTo>
                    <a:pt x="152" y="122"/>
                    <a:pt x="152" y="122"/>
                    <a:pt x="151" y="122"/>
                  </a:cubicBezTo>
                  <a:cubicBezTo>
                    <a:pt x="139" y="122"/>
                    <a:pt x="139" y="122"/>
                    <a:pt x="139" y="122"/>
                  </a:cubicBezTo>
                  <a:cubicBezTo>
                    <a:pt x="139" y="122"/>
                    <a:pt x="139" y="122"/>
                    <a:pt x="138" y="122"/>
                  </a:cubicBezTo>
                  <a:cubicBezTo>
                    <a:pt x="138" y="122"/>
                    <a:pt x="138" y="121"/>
                    <a:pt x="138" y="121"/>
                  </a:cubicBezTo>
                  <a:cubicBezTo>
                    <a:pt x="137" y="121"/>
                    <a:pt x="137" y="121"/>
                    <a:pt x="137" y="121"/>
                  </a:cubicBezTo>
                  <a:cubicBezTo>
                    <a:pt x="137" y="119"/>
                    <a:pt x="136" y="118"/>
                    <a:pt x="134" y="117"/>
                  </a:cubicBezTo>
                  <a:cubicBezTo>
                    <a:pt x="133" y="115"/>
                    <a:pt x="131" y="114"/>
                    <a:pt x="130" y="114"/>
                  </a:cubicBezTo>
                  <a:cubicBezTo>
                    <a:pt x="129" y="113"/>
                    <a:pt x="129" y="113"/>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4"/>
                    <a:pt x="120" y="155"/>
                  </a:cubicBezTo>
                  <a:cubicBezTo>
                    <a:pt x="120" y="155"/>
                    <a:pt x="119" y="155"/>
                    <a:pt x="119" y="155"/>
                  </a:cubicBezTo>
                  <a:cubicBezTo>
                    <a:pt x="113" y="154"/>
                    <a:pt x="108" y="151"/>
                    <a:pt x="104" y="147"/>
                  </a:cubicBezTo>
                  <a:cubicBezTo>
                    <a:pt x="104" y="147"/>
                    <a:pt x="104" y="147"/>
                    <a:pt x="104" y="147"/>
                  </a:cubicBezTo>
                  <a:cubicBezTo>
                    <a:pt x="103" y="146"/>
                    <a:pt x="102" y="144"/>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0"/>
                  </a:cubicBezTo>
                  <a:cubicBezTo>
                    <a:pt x="90" y="131"/>
                    <a:pt x="90" y="131"/>
                    <a:pt x="91" y="132"/>
                  </a:cubicBezTo>
                  <a:cubicBezTo>
                    <a:pt x="91" y="137"/>
                    <a:pt x="93" y="142"/>
                    <a:pt x="96" y="146"/>
                  </a:cubicBezTo>
                  <a:cubicBezTo>
                    <a:pt x="97" y="148"/>
                    <a:pt x="99" y="149"/>
                    <a:pt x="100" y="151"/>
                  </a:cubicBezTo>
                  <a:cubicBezTo>
                    <a:pt x="106" y="156"/>
                    <a:pt x="112" y="159"/>
                    <a:pt x="119" y="161"/>
                  </a:cubicBezTo>
                  <a:cubicBezTo>
                    <a:pt x="120" y="161"/>
                    <a:pt x="120" y="161"/>
                    <a:pt x="121" y="161"/>
                  </a:cubicBezTo>
                  <a:cubicBezTo>
                    <a:pt x="121" y="162"/>
                    <a:pt x="121" y="162"/>
                    <a:pt x="121" y="163"/>
                  </a:cubicBezTo>
                  <a:cubicBezTo>
                    <a:pt x="121" y="214"/>
                    <a:pt x="121" y="214"/>
                    <a:pt x="121" y="214"/>
                  </a:cubicBezTo>
                  <a:cubicBezTo>
                    <a:pt x="121" y="215"/>
                    <a:pt x="121" y="215"/>
                    <a:pt x="121" y="216"/>
                  </a:cubicBezTo>
                  <a:cubicBezTo>
                    <a:pt x="121" y="216"/>
                    <a:pt x="120" y="216"/>
                    <a:pt x="120" y="216"/>
                  </a:cubicBezTo>
                  <a:cubicBezTo>
                    <a:pt x="120" y="216"/>
                    <a:pt x="119" y="216"/>
                    <a:pt x="119" y="216"/>
                  </a:cubicBezTo>
                  <a:cubicBezTo>
                    <a:pt x="97" y="215"/>
                    <a:pt x="77" y="206"/>
                    <a:pt x="61" y="190"/>
                  </a:cubicBezTo>
                  <a:cubicBezTo>
                    <a:pt x="44" y="174"/>
                    <a:pt x="36" y="154"/>
                    <a:pt x="34" y="132"/>
                  </a:cubicBezTo>
                  <a:cubicBezTo>
                    <a:pt x="34" y="132"/>
                    <a:pt x="35" y="131"/>
                    <a:pt x="35" y="131"/>
                  </a:cubicBezTo>
                  <a:cubicBezTo>
                    <a:pt x="35" y="131"/>
                    <a:pt x="35" y="130"/>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4"/>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4"/>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0"/>
                  </a:cubicBezTo>
                  <a:cubicBezTo>
                    <a:pt x="133" y="121"/>
                    <a:pt x="133" y="122"/>
                    <a:pt x="134" y="123"/>
                  </a:cubicBezTo>
                  <a:cubicBezTo>
                    <a:pt x="134" y="124"/>
                    <a:pt x="134" y="125"/>
                    <a:pt x="134" y="126"/>
                  </a:cubicBezTo>
                  <a:cubicBezTo>
                    <a:pt x="134" y="129"/>
                    <a:pt x="134" y="130"/>
                    <a:pt x="132" y="132"/>
                  </a:cubicBezTo>
                  <a:cubicBezTo>
                    <a:pt x="132" y="132"/>
                    <a:pt x="132" y="132"/>
                    <a:pt x="132" y="132"/>
                  </a:cubicBezTo>
                  <a:cubicBezTo>
                    <a:pt x="132" y="132"/>
                    <a:pt x="132" y="133"/>
                    <a:pt x="131" y="133"/>
                  </a:cubicBezTo>
                  <a:cubicBezTo>
                    <a:pt x="131" y="133"/>
                    <a:pt x="131" y="133"/>
                    <a:pt x="131" y="133"/>
                  </a:cubicBezTo>
                  <a:cubicBezTo>
                    <a:pt x="131" y="133"/>
                    <a:pt x="131" y="133"/>
                    <a:pt x="131" y="134"/>
                  </a:cubicBezTo>
                  <a:cubicBezTo>
                    <a:pt x="129" y="135"/>
                    <a:pt x="127" y="136"/>
                    <a:pt x="125" y="136"/>
                  </a:cubicBezTo>
                  <a:cubicBezTo>
                    <a:pt x="123" y="136"/>
                    <a:pt x="121" y="135"/>
                    <a:pt x="119" y="133"/>
                  </a:cubicBezTo>
                  <a:cubicBezTo>
                    <a:pt x="119" y="133"/>
                    <a:pt x="119" y="133"/>
                    <a:pt x="119" y="133"/>
                  </a:cubicBezTo>
                  <a:cubicBezTo>
                    <a:pt x="119" y="133"/>
                    <a:pt x="118" y="133"/>
                    <a:pt x="118" y="133"/>
                  </a:cubicBezTo>
                  <a:cubicBezTo>
                    <a:pt x="118" y="133"/>
                    <a:pt x="118" y="133"/>
                    <a:pt x="118" y="132"/>
                  </a:cubicBezTo>
                  <a:cubicBezTo>
                    <a:pt x="118" y="132"/>
                    <a:pt x="118" y="132"/>
                    <a:pt x="118" y="132"/>
                  </a:cubicBezTo>
                  <a:cubicBezTo>
                    <a:pt x="116" y="131"/>
                    <a:pt x="115" y="129"/>
                    <a:pt x="115" y="126"/>
                  </a:cubicBezTo>
                  <a:cubicBezTo>
                    <a:pt x="115" y="124"/>
                    <a:pt x="116" y="122"/>
                    <a:pt x="117" y="120"/>
                  </a:cubicBezTo>
                  <a:cubicBezTo>
                    <a:pt x="118" y="120"/>
                    <a:pt x="118" y="120"/>
                    <a:pt x="118" y="120"/>
                  </a:cubicBezTo>
                  <a:cubicBezTo>
                    <a:pt x="118" y="120"/>
                    <a:pt x="118" y="120"/>
                    <a:pt x="118" y="120"/>
                  </a:cubicBezTo>
                  <a:cubicBezTo>
                    <a:pt x="118" y="120"/>
                    <a:pt x="118" y="120"/>
                    <a:pt x="118" y="120"/>
                  </a:cubicBezTo>
                  <a:cubicBezTo>
                    <a:pt x="118" y="120"/>
                    <a:pt x="118" y="120"/>
                    <a:pt x="118" y="119"/>
                  </a:cubicBezTo>
                  <a:cubicBezTo>
                    <a:pt x="118" y="119"/>
                    <a:pt x="119" y="119"/>
                    <a:pt x="119" y="119"/>
                  </a:cubicBezTo>
                  <a:cubicBezTo>
                    <a:pt x="121" y="117"/>
                    <a:pt x="123" y="117"/>
                    <a:pt x="125" y="117"/>
                  </a:cubicBezTo>
                  <a:cubicBezTo>
                    <a:pt x="127" y="117"/>
                    <a:pt x="129" y="117"/>
                    <a:pt x="130" y="119"/>
                  </a:cubicBezTo>
                  <a:cubicBezTo>
                    <a:pt x="130" y="119"/>
                    <a:pt x="130" y="119"/>
                    <a:pt x="131" y="119"/>
                  </a:cubicBezTo>
                  <a:cubicBezTo>
                    <a:pt x="130" y="119"/>
                    <a:pt x="130" y="119"/>
                    <a:pt x="130" y="119"/>
                  </a:cubicBezTo>
                  <a:cubicBezTo>
                    <a:pt x="131" y="119"/>
                    <a:pt x="131" y="119"/>
                    <a:pt x="131" y="119"/>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5" name="Freeform 950"/>
            <p:cNvSpPr>
              <a:spLocks noEditPoints="1"/>
            </p:cNvSpPr>
            <p:nvPr/>
          </p:nvSpPr>
          <p:spPr bwMode="auto">
            <a:xfrm>
              <a:off x="7727455" y="3500710"/>
              <a:ext cx="896938" cy="900112"/>
            </a:xfrm>
            <a:custGeom>
              <a:avLst/>
              <a:gdLst>
                <a:gd name="T0" fmla="*/ 70 w 183"/>
                <a:gd name="T1" fmla="*/ 2 h 183"/>
                <a:gd name="T2" fmla="*/ 74 w 183"/>
                <a:gd name="T3" fmla="*/ 25 h 183"/>
                <a:gd name="T4" fmla="*/ 57 w 183"/>
                <a:gd name="T5" fmla="*/ 32 h 183"/>
                <a:gd name="T6" fmla="*/ 54 w 183"/>
                <a:gd name="T7" fmla="*/ 32 h 183"/>
                <a:gd name="T8" fmla="*/ 32 w 183"/>
                <a:gd name="T9" fmla="*/ 22 h 183"/>
                <a:gd name="T10" fmla="*/ 45 w 183"/>
                <a:gd name="T11" fmla="*/ 40 h 183"/>
                <a:gd name="T12" fmla="*/ 36 w 183"/>
                <a:gd name="T13" fmla="*/ 52 h 183"/>
                <a:gd name="T14" fmla="*/ 29 w 183"/>
                <a:gd name="T15" fmla="*/ 62 h 183"/>
                <a:gd name="T16" fmla="*/ 8 w 183"/>
                <a:gd name="T17" fmla="*/ 54 h 183"/>
                <a:gd name="T18" fmla="*/ 24 w 183"/>
                <a:gd name="T19" fmla="*/ 73 h 183"/>
                <a:gd name="T20" fmla="*/ 25 w 183"/>
                <a:gd name="T21" fmla="*/ 75 h 183"/>
                <a:gd name="T22" fmla="*/ 23 w 183"/>
                <a:gd name="T23" fmla="*/ 97 h 183"/>
                <a:gd name="T24" fmla="*/ 0 w 183"/>
                <a:gd name="T25" fmla="*/ 101 h 183"/>
                <a:gd name="T26" fmla="*/ 24 w 183"/>
                <a:gd name="T27" fmla="*/ 109 h 183"/>
                <a:gd name="T28" fmla="*/ 26 w 183"/>
                <a:gd name="T29" fmla="*/ 110 h 183"/>
                <a:gd name="T30" fmla="*/ 33 w 183"/>
                <a:gd name="T31" fmla="*/ 128 h 183"/>
                <a:gd name="T32" fmla="*/ 15 w 183"/>
                <a:gd name="T33" fmla="*/ 142 h 183"/>
                <a:gd name="T34" fmla="*/ 39 w 183"/>
                <a:gd name="T35" fmla="*/ 138 h 183"/>
                <a:gd name="T36" fmla="*/ 42 w 183"/>
                <a:gd name="T37" fmla="*/ 139 h 183"/>
                <a:gd name="T38" fmla="*/ 61 w 183"/>
                <a:gd name="T39" fmla="*/ 153 h 183"/>
                <a:gd name="T40" fmla="*/ 62 w 183"/>
                <a:gd name="T41" fmla="*/ 155 h 183"/>
                <a:gd name="T42" fmla="*/ 65 w 183"/>
                <a:gd name="T43" fmla="*/ 180 h 183"/>
                <a:gd name="T44" fmla="*/ 74 w 183"/>
                <a:gd name="T45" fmla="*/ 159 h 183"/>
                <a:gd name="T46" fmla="*/ 78 w 183"/>
                <a:gd name="T47" fmla="*/ 159 h 183"/>
                <a:gd name="T48" fmla="*/ 97 w 183"/>
                <a:gd name="T49" fmla="*/ 161 h 183"/>
                <a:gd name="T50" fmla="*/ 101 w 183"/>
                <a:gd name="T51" fmla="*/ 183 h 183"/>
                <a:gd name="T52" fmla="*/ 109 w 183"/>
                <a:gd name="T53" fmla="*/ 160 h 183"/>
                <a:gd name="T54" fmla="*/ 110 w 183"/>
                <a:gd name="T55" fmla="*/ 158 h 183"/>
                <a:gd name="T56" fmla="*/ 128 w 183"/>
                <a:gd name="T57" fmla="*/ 151 h 183"/>
                <a:gd name="T58" fmla="*/ 142 w 183"/>
                <a:gd name="T59" fmla="*/ 168 h 183"/>
                <a:gd name="T60" fmla="*/ 138 w 183"/>
                <a:gd name="T61" fmla="*/ 145 h 183"/>
                <a:gd name="T62" fmla="*/ 139 w 183"/>
                <a:gd name="T63" fmla="*/ 142 h 183"/>
                <a:gd name="T64" fmla="*/ 154 w 183"/>
                <a:gd name="T65" fmla="*/ 123 h 183"/>
                <a:gd name="T66" fmla="*/ 156 w 183"/>
                <a:gd name="T67" fmla="*/ 122 h 183"/>
                <a:gd name="T68" fmla="*/ 179 w 183"/>
                <a:gd name="T69" fmla="*/ 118 h 183"/>
                <a:gd name="T70" fmla="*/ 159 w 183"/>
                <a:gd name="T71" fmla="*/ 110 h 183"/>
                <a:gd name="T72" fmla="*/ 161 w 183"/>
                <a:gd name="T73" fmla="*/ 88 h 183"/>
                <a:gd name="T74" fmla="*/ 163 w 183"/>
                <a:gd name="T75" fmla="*/ 86 h 183"/>
                <a:gd name="T76" fmla="*/ 181 w 183"/>
                <a:gd name="T77" fmla="*/ 71 h 183"/>
                <a:gd name="T78" fmla="*/ 159 w 183"/>
                <a:gd name="T79" fmla="*/ 74 h 183"/>
                <a:gd name="T80" fmla="*/ 151 w 183"/>
                <a:gd name="T81" fmla="*/ 56 h 183"/>
                <a:gd name="T82" fmla="*/ 152 w 183"/>
                <a:gd name="T83" fmla="*/ 53 h 183"/>
                <a:gd name="T84" fmla="*/ 161 w 183"/>
                <a:gd name="T85" fmla="*/ 32 h 183"/>
                <a:gd name="T86" fmla="*/ 143 w 183"/>
                <a:gd name="T87" fmla="*/ 45 h 183"/>
                <a:gd name="T88" fmla="*/ 132 w 183"/>
                <a:gd name="T89" fmla="*/ 36 h 183"/>
                <a:gd name="T90" fmla="*/ 122 w 183"/>
                <a:gd name="T91" fmla="*/ 29 h 183"/>
                <a:gd name="T92" fmla="*/ 129 w 183"/>
                <a:gd name="T93" fmla="*/ 8 h 183"/>
                <a:gd name="T94" fmla="*/ 111 w 183"/>
                <a:gd name="T95" fmla="*/ 23 h 183"/>
                <a:gd name="T96" fmla="*/ 109 w 183"/>
                <a:gd name="T97" fmla="*/ 25 h 183"/>
                <a:gd name="T98" fmla="*/ 86 w 183"/>
                <a:gd name="T99" fmla="*/ 23 h 183"/>
                <a:gd name="T100" fmla="*/ 82 w 183"/>
                <a:gd name="T101" fmla="*/ 0 h 183"/>
                <a:gd name="T102" fmla="*/ 104 w 183"/>
                <a:gd name="T103" fmla="*/ 90 h 183"/>
                <a:gd name="T104" fmla="*/ 102 w 183"/>
                <a:gd name="T105" fmla="*/ 98 h 183"/>
                <a:gd name="T106" fmla="*/ 94 w 183"/>
                <a:gd name="T107" fmla="*/ 103 h 183"/>
                <a:gd name="T108" fmla="*/ 86 w 183"/>
                <a:gd name="T109" fmla="*/ 101 h 183"/>
                <a:gd name="T110" fmla="*/ 81 w 183"/>
                <a:gd name="T111" fmla="*/ 93 h 183"/>
                <a:gd name="T112" fmla="*/ 83 w 183"/>
                <a:gd name="T113" fmla="*/ 85 h 183"/>
                <a:gd name="T114" fmla="*/ 90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0" y="2"/>
                    <a:pt x="70" y="2"/>
                    <a:pt x="70" y="2"/>
                  </a:cubicBezTo>
                  <a:cubicBezTo>
                    <a:pt x="74" y="23"/>
                    <a:pt x="74" y="23"/>
                    <a:pt x="74" y="23"/>
                  </a:cubicBezTo>
                  <a:cubicBezTo>
                    <a:pt x="74" y="24"/>
                    <a:pt x="74" y="24"/>
                    <a:pt x="74" y="25"/>
                  </a:cubicBezTo>
                  <a:cubicBezTo>
                    <a:pt x="73" y="25"/>
                    <a:pt x="73" y="25"/>
                    <a:pt x="73" y="26"/>
                  </a:cubicBezTo>
                  <a:cubicBezTo>
                    <a:pt x="67" y="27"/>
                    <a:pt x="62" y="29"/>
                    <a:pt x="57" y="32"/>
                  </a:cubicBezTo>
                  <a:cubicBezTo>
                    <a:pt x="56" y="33"/>
                    <a:pt x="56" y="33"/>
                    <a:pt x="55" y="33"/>
                  </a:cubicBezTo>
                  <a:cubicBezTo>
                    <a:pt x="55" y="33"/>
                    <a:pt x="54" y="32"/>
                    <a:pt x="54" y="32"/>
                  </a:cubicBezTo>
                  <a:cubicBezTo>
                    <a:pt x="41" y="15"/>
                    <a:pt x="41" y="15"/>
                    <a:pt x="41" y="15"/>
                  </a:cubicBezTo>
                  <a:cubicBezTo>
                    <a:pt x="32" y="22"/>
                    <a:pt x="32" y="22"/>
                    <a:pt x="32" y="22"/>
                  </a:cubicBezTo>
                  <a:cubicBezTo>
                    <a:pt x="45" y="39"/>
                    <a:pt x="45" y="39"/>
                    <a:pt x="45" y="39"/>
                  </a:cubicBezTo>
                  <a:cubicBezTo>
                    <a:pt x="45" y="39"/>
                    <a:pt x="45" y="40"/>
                    <a:pt x="45" y="40"/>
                  </a:cubicBezTo>
                  <a:cubicBezTo>
                    <a:pt x="45" y="41"/>
                    <a:pt x="45" y="41"/>
                    <a:pt x="45" y="42"/>
                  </a:cubicBezTo>
                  <a:cubicBezTo>
                    <a:pt x="42" y="44"/>
                    <a:pt x="39" y="48"/>
                    <a:pt x="36" y="52"/>
                  </a:cubicBezTo>
                  <a:cubicBezTo>
                    <a:pt x="34" y="54"/>
                    <a:pt x="32" y="58"/>
                    <a:pt x="30" y="61"/>
                  </a:cubicBezTo>
                  <a:cubicBezTo>
                    <a:pt x="30" y="61"/>
                    <a:pt x="30" y="62"/>
                    <a:pt x="29" y="62"/>
                  </a:cubicBezTo>
                  <a:cubicBezTo>
                    <a:pt x="29" y="62"/>
                    <a:pt x="28" y="62"/>
                    <a:pt x="28" y="62"/>
                  </a:cubicBezTo>
                  <a:cubicBezTo>
                    <a:pt x="8" y="54"/>
                    <a:pt x="8" y="54"/>
                    <a:pt x="8" y="54"/>
                  </a:cubicBezTo>
                  <a:cubicBezTo>
                    <a:pt x="4" y="65"/>
                    <a:pt x="4" y="65"/>
                    <a:pt x="4" y="65"/>
                  </a:cubicBezTo>
                  <a:cubicBezTo>
                    <a:pt x="24" y="73"/>
                    <a:pt x="24" y="73"/>
                    <a:pt x="24" y="73"/>
                  </a:cubicBezTo>
                  <a:cubicBezTo>
                    <a:pt x="24" y="73"/>
                    <a:pt x="25" y="73"/>
                    <a:pt x="25" y="73"/>
                  </a:cubicBezTo>
                  <a:cubicBezTo>
                    <a:pt x="25" y="74"/>
                    <a:pt x="25" y="74"/>
                    <a:pt x="25" y="75"/>
                  </a:cubicBezTo>
                  <a:cubicBezTo>
                    <a:pt x="23" y="82"/>
                    <a:pt x="23" y="88"/>
                    <a:pt x="23" y="95"/>
                  </a:cubicBezTo>
                  <a:cubicBezTo>
                    <a:pt x="23" y="96"/>
                    <a:pt x="23" y="96"/>
                    <a:pt x="23" y="97"/>
                  </a:cubicBezTo>
                  <a:cubicBezTo>
                    <a:pt x="23" y="97"/>
                    <a:pt x="22" y="97"/>
                    <a:pt x="22" y="97"/>
                  </a:cubicBezTo>
                  <a:cubicBezTo>
                    <a:pt x="0" y="101"/>
                    <a:pt x="0" y="101"/>
                    <a:pt x="0" y="101"/>
                  </a:cubicBezTo>
                  <a:cubicBezTo>
                    <a:pt x="2" y="112"/>
                    <a:pt x="2" y="112"/>
                    <a:pt x="2" y="112"/>
                  </a:cubicBezTo>
                  <a:cubicBezTo>
                    <a:pt x="24" y="109"/>
                    <a:pt x="24" y="109"/>
                    <a:pt x="24" y="109"/>
                  </a:cubicBezTo>
                  <a:cubicBezTo>
                    <a:pt x="24" y="109"/>
                    <a:pt x="25" y="109"/>
                    <a:pt x="25" y="109"/>
                  </a:cubicBezTo>
                  <a:cubicBezTo>
                    <a:pt x="25" y="109"/>
                    <a:pt x="26" y="110"/>
                    <a:pt x="26" y="110"/>
                  </a:cubicBezTo>
                  <a:cubicBezTo>
                    <a:pt x="27" y="116"/>
                    <a:pt x="30" y="121"/>
                    <a:pt x="33" y="127"/>
                  </a:cubicBezTo>
                  <a:cubicBezTo>
                    <a:pt x="33" y="127"/>
                    <a:pt x="33" y="127"/>
                    <a:pt x="33" y="128"/>
                  </a:cubicBezTo>
                  <a:cubicBezTo>
                    <a:pt x="33" y="129"/>
                    <a:pt x="33" y="129"/>
                    <a:pt x="32" y="129"/>
                  </a:cubicBezTo>
                  <a:cubicBezTo>
                    <a:pt x="15" y="142"/>
                    <a:pt x="15" y="142"/>
                    <a:pt x="15" y="142"/>
                  </a:cubicBezTo>
                  <a:cubicBezTo>
                    <a:pt x="22" y="151"/>
                    <a:pt x="22" y="151"/>
                    <a:pt x="22" y="151"/>
                  </a:cubicBezTo>
                  <a:cubicBezTo>
                    <a:pt x="39" y="138"/>
                    <a:pt x="39" y="138"/>
                    <a:pt x="39" y="138"/>
                  </a:cubicBezTo>
                  <a:cubicBezTo>
                    <a:pt x="40" y="138"/>
                    <a:pt x="40" y="138"/>
                    <a:pt x="41" y="138"/>
                  </a:cubicBezTo>
                  <a:cubicBezTo>
                    <a:pt x="41" y="138"/>
                    <a:pt x="42" y="138"/>
                    <a:pt x="42" y="139"/>
                  </a:cubicBezTo>
                  <a:cubicBezTo>
                    <a:pt x="45" y="142"/>
                    <a:pt x="48" y="145"/>
                    <a:pt x="52" y="147"/>
                  </a:cubicBezTo>
                  <a:cubicBezTo>
                    <a:pt x="55" y="149"/>
                    <a:pt x="58" y="151"/>
                    <a:pt x="61" y="153"/>
                  </a:cubicBezTo>
                  <a:cubicBezTo>
                    <a:pt x="62" y="153"/>
                    <a:pt x="62" y="154"/>
                    <a:pt x="62" y="154"/>
                  </a:cubicBezTo>
                  <a:cubicBezTo>
                    <a:pt x="62" y="154"/>
                    <a:pt x="62" y="155"/>
                    <a:pt x="62" y="155"/>
                  </a:cubicBezTo>
                  <a:cubicBezTo>
                    <a:pt x="55" y="175"/>
                    <a:pt x="55" y="175"/>
                    <a:pt x="55" y="175"/>
                  </a:cubicBezTo>
                  <a:cubicBezTo>
                    <a:pt x="65" y="180"/>
                    <a:pt x="65" y="180"/>
                    <a:pt x="65" y="180"/>
                  </a:cubicBezTo>
                  <a:cubicBezTo>
                    <a:pt x="73" y="160"/>
                    <a:pt x="73" y="160"/>
                    <a:pt x="73" y="160"/>
                  </a:cubicBezTo>
                  <a:cubicBezTo>
                    <a:pt x="73" y="159"/>
                    <a:pt x="73" y="159"/>
                    <a:pt x="74" y="159"/>
                  </a:cubicBezTo>
                  <a:cubicBezTo>
                    <a:pt x="74" y="158"/>
                    <a:pt x="75" y="158"/>
                    <a:pt x="75" y="158"/>
                  </a:cubicBezTo>
                  <a:cubicBezTo>
                    <a:pt x="76" y="159"/>
                    <a:pt x="77" y="159"/>
                    <a:pt x="78" y="159"/>
                  </a:cubicBezTo>
                  <a:cubicBezTo>
                    <a:pt x="84" y="160"/>
                    <a:pt x="90" y="161"/>
                    <a:pt x="95" y="160"/>
                  </a:cubicBezTo>
                  <a:cubicBezTo>
                    <a:pt x="96" y="160"/>
                    <a:pt x="96" y="160"/>
                    <a:pt x="97" y="161"/>
                  </a:cubicBezTo>
                  <a:cubicBezTo>
                    <a:pt x="97" y="161"/>
                    <a:pt x="97" y="161"/>
                    <a:pt x="97" y="162"/>
                  </a:cubicBezTo>
                  <a:cubicBezTo>
                    <a:pt x="101" y="183"/>
                    <a:pt x="101" y="183"/>
                    <a:pt x="101" y="183"/>
                  </a:cubicBezTo>
                  <a:cubicBezTo>
                    <a:pt x="112" y="181"/>
                    <a:pt x="112" y="181"/>
                    <a:pt x="112" y="181"/>
                  </a:cubicBezTo>
                  <a:cubicBezTo>
                    <a:pt x="109" y="160"/>
                    <a:pt x="109" y="160"/>
                    <a:pt x="109" y="160"/>
                  </a:cubicBezTo>
                  <a:cubicBezTo>
                    <a:pt x="109" y="160"/>
                    <a:pt x="109" y="159"/>
                    <a:pt x="109" y="159"/>
                  </a:cubicBezTo>
                  <a:cubicBezTo>
                    <a:pt x="109" y="158"/>
                    <a:pt x="110" y="158"/>
                    <a:pt x="110" y="158"/>
                  </a:cubicBezTo>
                  <a:cubicBezTo>
                    <a:pt x="116" y="156"/>
                    <a:pt x="122" y="154"/>
                    <a:pt x="127" y="151"/>
                  </a:cubicBezTo>
                  <a:cubicBezTo>
                    <a:pt x="127" y="151"/>
                    <a:pt x="128" y="151"/>
                    <a:pt x="128" y="151"/>
                  </a:cubicBezTo>
                  <a:cubicBezTo>
                    <a:pt x="129" y="151"/>
                    <a:pt x="129" y="151"/>
                    <a:pt x="129" y="152"/>
                  </a:cubicBezTo>
                  <a:cubicBezTo>
                    <a:pt x="142" y="168"/>
                    <a:pt x="142" y="168"/>
                    <a:pt x="142" y="168"/>
                  </a:cubicBezTo>
                  <a:cubicBezTo>
                    <a:pt x="151" y="161"/>
                    <a:pt x="151" y="161"/>
                    <a:pt x="151" y="161"/>
                  </a:cubicBezTo>
                  <a:cubicBezTo>
                    <a:pt x="138" y="145"/>
                    <a:pt x="138" y="145"/>
                    <a:pt x="138" y="145"/>
                  </a:cubicBezTo>
                  <a:cubicBezTo>
                    <a:pt x="138" y="144"/>
                    <a:pt x="138" y="144"/>
                    <a:pt x="138" y="143"/>
                  </a:cubicBezTo>
                  <a:cubicBezTo>
                    <a:pt x="138" y="143"/>
                    <a:pt x="138" y="142"/>
                    <a:pt x="139" y="142"/>
                  </a:cubicBezTo>
                  <a:cubicBezTo>
                    <a:pt x="142" y="139"/>
                    <a:pt x="145" y="135"/>
                    <a:pt x="148" y="131"/>
                  </a:cubicBezTo>
                  <a:cubicBezTo>
                    <a:pt x="150" y="129"/>
                    <a:pt x="152" y="126"/>
                    <a:pt x="154" y="123"/>
                  </a:cubicBezTo>
                  <a:cubicBezTo>
                    <a:pt x="154" y="122"/>
                    <a:pt x="154" y="122"/>
                    <a:pt x="155" y="122"/>
                  </a:cubicBezTo>
                  <a:cubicBezTo>
                    <a:pt x="155" y="122"/>
                    <a:pt x="155" y="122"/>
                    <a:pt x="156" y="122"/>
                  </a:cubicBezTo>
                  <a:cubicBezTo>
                    <a:pt x="175" y="129"/>
                    <a:pt x="175" y="129"/>
                    <a:pt x="175" y="129"/>
                  </a:cubicBezTo>
                  <a:cubicBezTo>
                    <a:pt x="179" y="118"/>
                    <a:pt x="179" y="118"/>
                    <a:pt x="179" y="118"/>
                  </a:cubicBezTo>
                  <a:cubicBezTo>
                    <a:pt x="160" y="111"/>
                    <a:pt x="160" y="111"/>
                    <a:pt x="160" y="111"/>
                  </a:cubicBezTo>
                  <a:cubicBezTo>
                    <a:pt x="160" y="111"/>
                    <a:pt x="159" y="111"/>
                    <a:pt x="159" y="110"/>
                  </a:cubicBezTo>
                  <a:cubicBezTo>
                    <a:pt x="159" y="110"/>
                    <a:pt x="159" y="109"/>
                    <a:pt x="159" y="109"/>
                  </a:cubicBezTo>
                  <a:cubicBezTo>
                    <a:pt x="161" y="102"/>
                    <a:pt x="161" y="95"/>
                    <a:pt x="161" y="88"/>
                  </a:cubicBezTo>
                  <a:cubicBezTo>
                    <a:pt x="161" y="87"/>
                    <a:pt x="161" y="87"/>
                    <a:pt x="161" y="86"/>
                  </a:cubicBezTo>
                  <a:cubicBezTo>
                    <a:pt x="162" y="86"/>
                    <a:pt x="162" y="86"/>
                    <a:pt x="163" y="86"/>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4"/>
                    <a:pt x="159" y="73"/>
                    <a:pt x="158" y="73"/>
                  </a:cubicBezTo>
                  <a:cubicBezTo>
                    <a:pt x="157" y="67"/>
                    <a:pt x="155" y="61"/>
                    <a:pt x="151" y="56"/>
                  </a:cubicBezTo>
                  <a:cubicBezTo>
                    <a:pt x="151" y="55"/>
                    <a:pt x="151" y="55"/>
                    <a:pt x="151" y="54"/>
                  </a:cubicBezTo>
                  <a:cubicBezTo>
                    <a:pt x="151" y="54"/>
                    <a:pt x="152" y="54"/>
                    <a:pt x="152" y="53"/>
                  </a:cubicBezTo>
                  <a:cubicBezTo>
                    <a:pt x="168" y="41"/>
                    <a:pt x="168" y="41"/>
                    <a:pt x="168" y="41"/>
                  </a:cubicBezTo>
                  <a:cubicBezTo>
                    <a:pt x="161" y="32"/>
                    <a:pt x="161" y="32"/>
                    <a:pt x="161" y="32"/>
                  </a:cubicBezTo>
                  <a:cubicBezTo>
                    <a:pt x="145" y="44"/>
                    <a:pt x="145" y="44"/>
                    <a:pt x="145" y="44"/>
                  </a:cubicBezTo>
                  <a:cubicBezTo>
                    <a:pt x="144" y="45"/>
                    <a:pt x="144" y="45"/>
                    <a:pt x="143" y="45"/>
                  </a:cubicBezTo>
                  <a:cubicBezTo>
                    <a:pt x="143" y="45"/>
                    <a:pt x="142" y="44"/>
                    <a:pt x="142" y="44"/>
                  </a:cubicBezTo>
                  <a:cubicBezTo>
                    <a:pt x="139" y="41"/>
                    <a:pt x="136" y="38"/>
                    <a:pt x="132" y="36"/>
                  </a:cubicBezTo>
                  <a:cubicBezTo>
                    <a:pt x="129" y="33"/>
                    <a:pt x="126" y="31"/>
                    <a:pt x="123" y="30"/>
                  </a:cubicBezTo>
                  <a:cubicBezTo>
                    <a:pt x="122" y="30"/>
                    <a:pt x="122" y="29"/>
                    <a:pt x="122" y="29"/>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4"/>
                    <a:pt x="111" y="24"/>
                    <a:pt x="110" y="24"/>
                  </a:cubicBezTo>
                  <a:cubicBezTo>
                    <a:pt x="110" y="25"/>
                    <a:pt x="109" y="25"/>
                    <a:pt x="109" y="25"/>
                  </a:cubicBezTo>
                  <a:cubicBezTo>
                    <a:pt x="102" y="23"/>
                    <a:pt x="95" y="22"/>
                    <a:pt x="88" y="23"/>
                  </a:cubicBezTo>
                  <a:cubicBezTo>
                    <a:pt x="87" y="23"/>
                    <a:pt x="87" y="23"/>
                    <a:pt x="86" y="23"/>
                  </a:cubicBezTo>
                  <a:cubicBezTo>
                    <a:pt x="86" y="22"/>
                    <a:pt x="86" y="22"/>
                    <a:pt x="85" y="21"/>
                  </a:cubicBezTo>
                  <a:lnTo>
                    <a:pt x="82" y="0"/>
                  </a:lnTo>
                  <a:close/>
                  <a:moveTo>
                    <a:pt x="99" y="82"/>
                  </a:moveTo>
                  <a:cubicBezTo>
                    <a:pt x="102" y="84"/>
                    <a:pt x="103" y="86"/>
                    <a:pt x="104" y="90"/>
                  </a:cubicBezTo>
                  <a:cubicBezTo>
                    <a:pt x="104" y="93"/>
                    <a:pt x="104" y="96"/>
                    <a:pt x="101" y="98"/>
                  </a:cubicBezTo>
                  <a:cubicBezTo>
                    <a:pt x="102" y="98"/>
                    <a:pt x="102" y="98"/>
                    <a:pt x="102" y="98"/>
                  </a:cubicBezTo>
                  <a:cubicBezTo>
                    <a:pt x="100" y="101"/>
                    <a:pt x="97" y="102"/>
                    <a:pt x="94" y="103"/>
                  </a:cubicBezTo>
                  <a:cubicBezTo>
                    <a:pt x="94" y="103"/>
                    <a:pt x="94" y="103"/>
                    <a:pt x="94" y="103"/>
                  </a:cubicBezTo>
                  <a:cubicBezTo>
                    <a:pt x="94" y="103"/>
                    <a:pt x="94" y="103"/>
                    <a:pt x="94" y="103"/>
                  </a:cubicBezTo>
                  <a:cubicBezTo>
                    <a:pt x="91" y="103"/>
                    <a:pt x="88" y="103"/>
                    <a:pt x="86" y="101"/>
                  </a:cubicBezTo>
                  <a:cubicBezTo>
                    <a:pt x="83" y="99"/>
                    <a:pt x="82" y="96"/>
                    <a:pt x="81" y="93"/>
                  </a:cubicBezTo>
                  <a:cubicBezTo>
                    <a:pt x="81" y="93"/>
                    <a:pt x="81" y="93"/>
                    <a:pt x="81" y="93"/>
                  </a:cubicBezTo>
                  <a:cubicBezTo>
                    <a:pt x="80" y="90"/>
                    <a:pt x="81" y="87"/>
                    <a:pt x="83" y="85"/>
                  </a:cubicBezTo>
                  <a:cubicBezTo>
                    <a:pt x="83" y="85"/>
                    <a:pt x="83" y="85"/>
                    <a:pt x="83" y="85"/>
                  </a:cubicBezTo>
                  <a:cubicBezTo>
                    <a:pt x="85" y="82"/>
                    <a:pt x="87" y="81"/>
                    <a:pt x="90" y="80"/>
                  </a:cubicBezTo>
                  <a:cubicBezTo>
                    <a:pt x="90" y="80"/>
                    <a:pt x="90" y="80"/>
                    <a:pt x="90" y="80"/>
                  </a:cubicBezTo>
                  <a:cubicBezTo>
                    <a:pt x="94" y="79"/>
                    <a:pt x="96"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6" name="Freeform 953"/>
            <p:cNvSpPr>
              <a:spLocks noEditPoints="1"/>
            </p:cNvSpPr>
            <p:nvPr/>
          </p:nvSpPr>
          <p:spPr bwMode="auto">
            <a:xfrm>
              <a:off x="6251080" y="3840435"/>
              <a:ext cx="1781175" cy="1779587"/>
            </a:xfrm>
            <a:custGeom>
              <a:avLst/>
              <a:gdLst>
                <a:gd name="T0" fmla="*/ 30 w 363"/>
                <a:gd name="T1" fmla="*/ 124 h 362"/>
                <a:gd name="T2" fmla="*/ 22 w 363"/>
                <a:gd name="T3" fmla="*/ 164 h 362"/>
                <a:gd name="T4" fmla="*/ 21 w 363"/>
                <a:gd name="T5" fmla="*/ 187 h 362"/>
                <a:gd name="T6" fmla="*/ 3 w 363"/>
                <a:gd name="T7" fmla="*/ 213 h 362"/>
                <a:gd name="T8" fmla="*/ 35 w 363"/>
                <a:gd name="T9" fmla="*/ 248 h 362"/>
                <a:gd name="T10" fmla="*/ 46 w 363"/>
                <a:gd name="T11" fmla="*/ 268 h 362"/>
                <a:gd name="T12" fmla="*/ 74 w 363"/>
                <a:gd name="T13" fmla="*/ 303 h 362"/>
                <a:gd name="T14" fmla="*/ 78 w 363"/>
                <a:gd name="T15" fmla="*/ 329 h 362"/>
                <a:gd name="T16" fmla="*/ 125 w 363"/>
                <a:gd name="T17" fmla="*/ 333 h 362"/>
                <a:gd name="T18" fmla="*/ 147 w 363"/>
                <a:gd name="T19" fmla="*/ 339 h 362"/>
                <a:gd name="T20" fmla="*/ 192 w 363"/>
                <a:gd name="T21" fmla="*/ 344 h 362"/>
                <a:gd name="T22" fmla="*/ 214 w 363"/>
                <a:gd name="T23" fmla="*/ 360 h 362"/>
                <a:gd name="T24" fmla="*/ 249 w 363"/>
                <a:gd name="T25" fmla="*/ 328 h 362"/>
                <a:gd name="T26" fmla="*/ 269 w 363"/>
                <a:gd name="T27" fmla="*/ 317 h 362"/>
                <a:gd name="T28" fmla="*/ 300 w 363"/>
                <a:gd name="T29" fmla="*/ 293 h 362"/>
                <a:gd name="T30" fmla="*/ 330 w 363"/>
                <a:gd name="T31" fmla="*/ 285 h 362"/>
                <a:gd name="T32" fmla="*/ 333 w 363"/>
                <a:gd name="T33" fmla="*/ 237 h 362"/>
                <a:gd name="T34" fmla="*/ 339 w 363"/>
                <a:gd name="T35" fmla="*/ 215 h 362"/>
                <a:gd name="T36" fmla="*/ 344 w 363"/>
                <a:gd name="T37" fmla="*/ 176 h 362"/>
                <a:gd name="T38" fmla="*/ 341 w 363"/>
                <a:gd name="T39" fmla="*/ 155 h 362"/>
                <a:gd name="T40" fmla="*/ 335 w 363"/>
                <a:gd name="T41" fmla="*/ 132 h 362"/>
                <a:gd name="T42" fmla="*/ 320 w 363"/>
                <a:gd name="T43" fmla="*/ 95 h 362"/>
                <a:gd name="T44" fmla="*/ 317 w 363"/>
                <a:gd name="T45" fmla="*/ 60 h 362"/>
                <a:gd name="T46" fmla="*/ 275 w 363"/>
                <a:gd name="T47" fmla="*/ 50 h 362"/>
                <a:gd name="T48" fmla="*/ 256 w 363"/>
                <a:gd name="T49" fmla="*/ 39 h 362"/>
                <a:gd name="T50" fmla="*/ 218 w 363"/>
                <a:gd name="T51" fmla="*/ 23 h 362"/>
                <a:gd name="T52" fmla="*/ 192 w 363"/>
                <a:gd name="T53" fmla="*/ 20 h 362"/>
                <a:gd name="T54" fmla="*/ 161 w 363"/>
                <a:gd name="T55" fmla="*/ 22 h 362"/>
                <a:gd name="T56" fmla="*/ 130 w 363"/>
                <a:gd name="T57" fmla="*/ 7 h 362"/>
                <a:gd name="T58" fmla="*/ 115 w 363"/>
                <a:gd name="T59" fmla="*/ 34 h 362"/>
                <a:gd name="T60" fmla="*/ 82 w 363"/>
                <a:gd name="T61" fmla="*/ 56 h 362"/>
                <a:gd name="T62" fmla="*/ 65 w 363"/>
                <a:gd name="T63" fmla="*/ 71 h 362"/>
                <a:gd name="T64" fmla="*/ 23 w 363"/>
                <a:gd name="T65" fmla="*/ 94 h 362"/>
                <a:gd name="T66" fmla="*/ 173 w 363"/>
                <a:gd name="T67" fmla="*/ 33 h 362"/>
                <a:gd name="T68" fmla="*/ 140 w 363"/>
                <a:gd name="T69" fmla="*/ 140 h 362"/>
                <a:gd name="T70" fmla="*/ 33 w 363"/>
                <a:gd name="T71" fmla="*/ 173 h 362"/>
                <a:gd name="T72" fmla="*/ 123 w 363"/>
                <a:gd name="T73" fmla="*/ 189 h 362"/>
                <a:gd name="T74" fmla="*/ 174 w 363"/>
                <a:gd name="T75" fmla="*/ 329 h 362"/>
                <a:gd name="T76" fmla="*/ 243 w 363"/>
                <a:gd name="T77" fmla="*/ 174 h 362"/>
                <a:gd name="T78" fmla="*/ 189 w 363"/>
                <a:gd name="T79" fmla="*/ 121 h 362"/>
                <a:gd name="T80" fmla="*/ 331 w 363"/>
                <a:gd name="T81" fmla="*/ 172 h 362"/>
                <a:gd name="T82" fmla="*/ 228 w 363"/>
                <a:gd name="T83" fmla="*/ 173 h 362"/>
                <a:gd name="T84" fmla="*/ 199 w 363"/>
                <a:gd name="T85" fmla="*/ 165 h 362"/>
                <a:gd name="T86" fmla="*/ 191 w 363"/>
                <a:gd name="T87" fmla="*/ 136 h 362"/>
                <a:gd name="T88" fmla="*/ 174 w 363"/>
                <a:gd name="T89" fmla="*/ 136 h 362"/>
                <a:gd name="T90" fmla="*/ 160 w 363"/>
                <a:gd name="T91" fmla="*/ 173 h 362"/>
                <a:gd name="T92" fmla="*/ 136 w 363"/>
                <a:gd name="T93" fmla="*/ 172 h 362"/>
                <a:gd name="T94" fmla="*/ 191 w 363"/>
                <a:gd name="T95" fmla="*/ 171 h 362"/>
                <a:gd name="T96" fmla="*/ 193 w 363"/>
                <a:gd name="T97" fmla="*/ 191 h 362"/>
                <a:gd name="T98" fmla="*/ 173 w 363"/>
                <a:gd name="T99" fmla="*/ 193 h 362"/>
                <a:gd name="T100" fmla="*/ 171 w 363"/>
                <a:gd name="T101" fmla="*/ 173 h 362"/>
                <a:gd name="T102" fmla="*/ 206 w 363"/>
                <a:gd name="T103" fmla="*/ 189 h 362"/>
                <a:gd name="T104" fmla="*/ 192 w 363"/>
                <a:gd name="T105" fmla="*/ 228 h 362"/>
                <a:gd name="T106" fmla="*/ 191 w 363"/>
                <a:gd name="T107" fmla="*/ 204 h 362"/>
                <a:gd name="T108" fmla="*/ 173 w 363"/>
                <a:gd name="T109" fmla="*/ 228 h 362"/>
                <a:gd name="T110" fmla="*/ 138 w 363"/>
                <a:gd name="T111" fmla="*/ 189 h 362"/>
                <a:gd name="T112" fmla="*/ 174 w 363"/>
                <a:gd name="T113" fmla="*/ 205 h 362"/>
                <a:gd name="T114" fmla="*/ 241 w 363"/>
                <a:gd name="T115" fmla="*/ 189 h 362"/>
                <a:gd name="T116" fmla="*/ 288 w 363"/>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62">
                  <a:moveTo>
                    <a:pt x="39" y="104"/>
                  </a:moveTo>
                  <a:cubicBezTo>
                    <a:pt x="39" y="105"/>
                    <a:pt x="39" y="105"/>
                    <a:pt x="40" y="106"/>
                  </a:cubicBezTo>
                  <a:cubicBezTo>
                    <a:pt x="40" y="106"/>
                    <a:pt x="40" y="107"/>
                    <a:pt x="39" y="107"/>
                  </a:cubicBezTo>
                  <a:cubicBezTo>
                    <a:pt x="37" y="112"/>
                    <a:pt x="34" y="117"/>
                    <a:pt x="32" y="123"/>
                  </a:cubicBezTo>
                  <a:cubicBezTo>
                    <a:pt x="32" y="124"/>
                    <a:pt x="32" y="124"/>
                    <a:pt x="31" y="124"/>
                  </a:cubicBezTo>
                  <a:cubicBezTo>
                    <a:pt x="31" y="124"/>
                    <a:pt x="30" y="124"/>
                    <a:pt x="30" y="124"/>
                  </a:cubicBezTo>
                  <a:cubicBezTo>
                    <a:pt x="12" y="119"/>
                    <a:pt x="12" y="119"/>
                    <a:pt x="12" y="119"/>
                  </a:cubicBezTo>
                  <a:cubicBezTo>
                    <a:pt x="6" y="138"/>
                    <a:pt x="6" y="138"/>
                    <a:pt x="6" y="138"/>
                  </a:cubicBezTo>
                  <a:cubicBezTo>
                    <a:pt x="24" y="144"/>
                    <a:pt x="24" y="144"/>
                    <a:pt x="24" y="144"/>
                  </a:cubicBezTo>
                  <a:cubicBezTo>
                    <a:pt x="24" y="144"/>
                    <a:pt x="25" y="144"/>
                    <a:pt x="25" y="145"/>
                  </a:cubicBezTo>
                  <a:cubicBezTo>
                    <a:pt x="25" y="145"/>
                    <a:pt x="25" y="146"/>
                    <a:pt x="25" y="146"/>
                  </a:cubicBezTo>
                  <a:cubicBezTo>
                    <a:pt x="24" y="152"/>
                    <a:pt x="23" y="158"/>
                    <a:pt x="22" y="164"/>
                  </a:cubicBezTo>
                  <a:cubicBezTo>
                    <a:pt x="22" y="164"/>
                    <a:pt x="22" y="165"/>
                    <a:pt x="22" y="165"/>
                  </a:cubicBezTo>
                  <a:cubicBezTo>
                    <a:pt x="21" y="165"/>
                    <a:pt x="21" y="166"/>
                    <a:pt x="20" y="166"/>
                  </a:cubicBezTo>
                  <a:cubicBezTo>
                    <a:pt x="1" y="165"/>
                    <a:pt x="1" y="165"/>
                    <a:pt x="1" y="165"/>
                  </a:cubicBezTo>
                  <a:cubicBezTo>
                    <a:pt x="0" y="185"/>
                    <a:pt x="0" y="185"/>
                    <a:pt x="0" y="185"/>
                  </a:cubicBezTo>
                  <a:cubicBezTo>
                    <a:pt x="20" y="186"/>
                    <a:pt x="20" y="186"/>
                    <a:pt x="20" y="186"/>
                  </a:cubicBezTo>
                  <a:cubicBezTo>
                    <a:pt x="20" y="186"/>
                    <a:pt x="21" y="186"/>
                    <a:pt x="21" y="187"/>
                  </a:cubicBezTo>
                  <a:cubicBezTo>
                    <a:pt x="21" y="187"/>
                    <a:pt x="22" y="187"/>
                    <a:pt x="22" y="188"/>
                  </a:cubicBezTo>
                  <a:cubicBezTo>
                    <a:pt x="22" y="189"/>
                    <a:pt x="22" y="190"/>
                    <a:pt x="22" y="191"/>
                  </a:cubicBezTo>
                  <a:cubicBezTo>
                    <a:pt x="22" y="196"/>
                    <a:pt x="23" y="201"/>
                    <a:pt x="23" y="206"/>
                  </a:cubicBezTo>
                  <a:cubicBezTo>
                    <a:pt x="23" y="206"/>
                    <a:pt x="23" y="207"/>
                    <a:pt x="23" y="207"/>
                  </a:cubicBezTo>
                  <a:cubicBezTo>
                    <a:pt x="23" y="208"/>
                    <a:pt x="22" y="208"/>
                    <a:pt x="22" y="208"/>
                  </a:cubicBezTo>
                  <a:cubicBezTo>
                    <a:pt x="3" y="213"/>
                    <a:pt x="3" y="213"/>
                    <a:pt x="3" y="213"/>
                  </a:cubicBezTo>
                  <a:cubicBezTo>
                    <a:pt x="8" y="232"/>
                    <a:pt x="8" y="232"/>
                    <a:pt x="8" y="232"/>
                  </a:cubicBezTo>
                  <a:cubicBezTo>
                    <a:pt x="26" y="228"/>
                    <a:pt x="26" y="228"/>
                    <a:pt x="26" y="228"/>
                  </a:cubicBezTo>
                  <a:cubicBezTo>
                    <a:pt x="27" y="228"/>
                    <a:pt x="27" y="228"/>
                    <a:pt x="27" y="228"/>
                  </a:cubicBezTo>
                  <a:cubicBezTo>
                    <a:pt x="28" y="229"/>
                    <a:pt x="28" y="229"/>
                    <a:pt x="28" y="230"/>
                  </a:cubicBezTo>
                  <a:cubicBezTo>
                    <a:pt x="30" y="235"/>
                    <a:pt x="32" y="241"/>
                    <a:pt x="35" y="246"/>
                  </a:cubicBezTo>
                  <a:cubicBezTo>
                    <a:pt x="35" y="247"/>
                    <a:pt x="35" y="247"/>
                    <a:pt x="35" y="248"/>
                  </a:cubicBezTo>
                  <a:cubicBezTo>
                    <a:pt x="34" y="248"/>
                    <a:pt x="34" y="249"/>
                    <a:pt x="34" y="249"/>
                  </a:cubicBezTo>
                  <a:cubicBezTo>
                    <a:pt x="18" y="257"/>
                    <a:pt x="18" y="257"/>
                    <a:pt x="18" y="257"/>
                  </a:cubicBezTo>
                  <a:cubicBezTo>
                    <a:pt x="27" y="276"/>
                    <a:pt x="27" y="276"/>
                    <a:pt x="27" y="276"/>
                  </a:cubicBezTo>
                  <a:cubicBezTo>
                    <a:pt x="43" y="267"/>
                    <a:pt x="43" y="267"/>
                    <a:pt x="43" y="267"/>
                  </a:cubicBezTo>
                  <a:cubicBezTo>
                    <a:pt x="44" y="267"/>
                    <a:pt x="44" y="267"/>
                    <a:pt x="45" y="267"/>
                  </a:cubicBezTo>
                  <a:cubicBezTo>
                    <a:pt x="45" y="267"/>
                    <a:pt x="46" y="267"/>
                    <a:pt x="46" y="268"/>
                  </a:cubicBezTo>
                  <a:cubicBezTo>
                    <a:pt x="50" y="274"/>
                    <a:pt x="55" y="280"/>
                    <a:pt x="60" y="286"/>
                  </a:cubicBezTo>
                  <a:cubicBezTo>
                    <a:pt x="60" y="286"/>
                    <a:pt x="60" y="287"/>
                    <a:pt x="60" y="287"/>
                  </a:cubicBezTo>
                  <a:cubicBezTo>
                    <a:pt x="60" y="288"/>
                    <a:pt x="60" y="288"/>
                    <a:pt x="60" y="289"/>
                  </a:cubicBezTo>
                  <a:cubicBezTo>
                    <a:pt x="46" y="302"/>
                    <a:pt x="46" y="302"/>
                    <a:pt x="46" y="302"/>
                  </a:cubicBezTo>
                  <a:cubicBezTo>
                    <a:pt x="61" y="316"/>
                    <a:pt x="61" y="316"/>
                    <a:pt x="61" y="316"/>
                  </a:cubicBezTo>
                  <a:cubicBezTo>
                    <a:pt x="74" y="303"/>
                    <a:pt x="74" y="303"/>
                    <a:pt x="74" y="303"/>
                  </a:cubicBezTo>
                  <a:cubicBezTo>
                    <a:pt x="74" y="303"/>
                    <a:pt x="75" y="302"/>
                    <a:pt x="75" y="302"/>
                  </a:cubicBezTo>
                  <a:cubicBezTo>
                    <a:pt x="76" y="302"/>
                    <a:pt x="76" y="303"/>
                    <a:pt x="77" y="303"/>
                  </a:cubicBezTo>
                  <a:cubicBezTo>
                    <a:pt x="80" y="306"/>
                    <a:pt x="84" y="308"/>
                    <a:pt x="87" y="311"/>
                  </a:cubicBezTo>
                  <a:cubicBezTo>
                    <a:pt x="88" y="312"/>
                    <a:pt x="88" y="312"/>
                    <a:pt x="88" y="313"/>
                  </a:cubicBezTo>
                  <a:cubicBezTo>
                    <a:pt x="88" y="313"/>
                    <a:pt x="88" y="313"/>
                    <a:pt x="88" y="314"/>
                  </a:cubicBezTo>
                  <a:cubicBezTo>
                    <a:pt x="78" y="329"/>
                    <a:pt x="78" y="329"/>
                    <a:pt x="78" y="329"/>
                  </a:cubicBezTo>
                  <a:cubicBezTo>
                    <a:pt x="95" y="340"/>
                    <a:pt x="95" y="340"/>
                    <a:pt x="95" y="340"/>
                  </a:cubicBezTo>
                  <a:cubicBezTo>
                    <a:pt x="105" y="325"/>
                    <a:pt x="105" y="325"/>
                    <a:pt x="105" y="325"/>
                  </a:cubicBezTo>
                  <a:cubicBezTo>
                    <a:pt x="105" y="324"/>
                    <a:pt x="106" y="324"/>
                    <a:pt x="106" y="324"/>
                  </a:cubicBezTo>
                  <a:cubicBezTo>
                    <a:pt x="107" y="324"/>
                    <a:pt x="107" y="324"/>
                    <a:pt x="108" y="324"/>
                  </a:cubicBezTo>
                  <a:cubicBezTo>
                    <a:pt x="113" y="327"/>
                    <a:pt x="118" y="329"/>
                    <a:pt x="124" y="332"/>
                  </a:cubicBezTo>
                  <a:cubicBezTo>
                    <a:pt x="124" y="332"/>
                    <a:pt x="125" y="332"/>
                    <a:pt x="125" y="333"/>
                  </a:cubicBezTo>
                  <a:cubicBezTo>
                    <a:pt x="125" y="333"/>
                    <a:pt x="125" y="334"/>
                    <a:pt x="125" y="334"/>
                  </a:cubicBezTo>
                  <a:cubicBezTo>
                    <a:pt x="120" y="351"/>
                    <a:pt x="120" y="351"/>
                    <a:pt x="120" y="351"/>
                  </a:cubicBezTo>
                  <a:cubicBezTo>
                    <a:pt x="140" y="357"/>
                    <a:pt x="140" y="357"/>
                    <a:pt x="140" y="357"/>
                  </a:cubicBezTo>
                  <a:cubicBezTo>
                    <a:pt x="145" y="340"/>
                    <a:pt x="145" y="340"/>
                    <a:pt x="145" y="340"/>
                  </a:cubicBezTo>
                  <a:cubicBezTo>
                    <a:pt x="145" y="339"/>
                    <a:pt x="145" y="339"/>
                    <a:pt x="146" y="339"/>
                  </a:cubicBezTo>
                  <a:cubicBezTo>
                    <a:pt x="146" y="338"/>
                    <a:pt x="147" y="338"/>
                    <a:pt x="147" y="339"/>
                  </a:cubicBezTo>
                  <a:cubicBezTo>
                    <a:pt x="154" y="340"/>
                    <a:pt x="162" y="341"/>
                    <a:pt x="170" y="342"/>
                  </a:cubicBezTo>
                  <a:cubicBezTo>
                    <a:pt x="170" y="342"/>
                    <a:pt x="171" y="342"/>
                    <a:pt x="171" y="342"/>
                  </a:cubicBezTo>
                  <a:cubicBezTo>
                    <a:pt x="171" y="343"/>
                    <a:pt x="171" y="343"/>
                    <a:pt x="171" y="344"/>
                  </a:cubicBezTo>
                  <a:cubicBezTo>
                    <a:pt x="171" y="362"/>
                    <a:pt x="171" y="362"/>
                    <a:pt x="171" y="362"/>
                  </a:cubicBezTo>
                  <a:cubicBezTo>
                    <a:pt x="192" y="362"/>
                    <a:pt x="192" y="362"/>
                    <a:pt x="192" y="362"/>
                  </a:cubicBezTo>
                  <a:cubicBezTo>
                    <a:pt x="192" y="344"/>
                    <a:pt x="192" y="344"/>
                    <a:pt x="192" y="344"/>
                  </a:cubicBezTo>
                  <a:cubicBezTo>
                    <a:pt x="192" y="343"/>
                    <a:pt x="192" y="343"/>
                    <a:pt x="193" y="342"/>
                  </a:cubicBezTo>
                  <a:cubicBezTo>
                    <a:pt x="193" y="342"/>
                    <a:pt x="193" y="342"/>
                    <a:pt x="194" y="342"/>
                  </a:cubicBezTo>
                  <a:cubicBezTo>
                    <a:pt x="199" y="341"/>
                    <a:pt x="203" y="341"/>
                    <a:pt x="207" y="340"/>
                  </a:cubicBezTo>
                  <a:cubicBezTo>
                    <a:pt x="208" y="340"/>
                    <a:pt x="208" y="340"/>
                    <a:pt x="208" y="341"/>
                  </a:cubicBezTo>
                  <a:cubicBezTo>
                    <a:pt x="209" y="341"/>
                    <a:pt x="209" y="341"/>
                    <a:pt x="209" y="342"/>
                  </a:cubicBezTo>
                  <a:cubicBezTo>
                    <a:pt x="214" y="360"/>
                    <a:pt x="214" y="360"/>
                    <a:pt x="214" y="360"/>
                  </a:cubicBezTo>
                  <a:cubicBezTo>
                    <a:pt x="234" y="355"/>
                    <a:pt x="234" y="355"/>
                    <a:pt x="234" y="355"/>
                  </a:cubicBezTo>
                  <a:cubicBezTo>
                    <a:pt x="229" y="337"/>
                    <a:pt x="229" y="337"/>
                    <a:pt x="229" y="337"/>
                  </a:cubicBezTo>
                  <a:cubicBezTo>
                    <a:pt x="229" y="337"/>
                    <a:pt x="229" y="336"/>
                    <a:pt x="230" y="336"/>
                  </a:cubicBezTo>
                  <a:cubicBezTo>
                    <a:pt x="230" y="335"/>
                    <a:pt x="230" y="335"/>
                    <a:pt x="231" y="335"/>
                  </a:cubicBezTo>
                  <a:cubicBezTo>
                    <a:pt x="236" y="333"/>
                    <a:pt x="242" y="331"/>
                    <a:pt x="248" y="328"/>
                  </a:cubicBezTo>
                  <a:cubicBezTo>
                    <a:pt x="248" y="328"/>
                    <a:pt x="249" y="328"/>
                    <a:pt x="249" y="328"/>
                  </a:cubicBezTo>
                  <a:cubicBezTo>
                    <a:pt x="250" y="328"/>
                    <a:pt x="250" y="329"/>
                    <a:pt x="250" y="329"/>
                  </a:cubicBezTo>
                  <a:cubicBezTo>
                    <a:pt x="259" y="345"/>
                    <a:pt x="259" y="345"/>
                    <a:pt x="259" y="345"/>
                  </a:cubicBezTo>
                  <a:cubicBezTo>
                    <a:pt x="277" y="336"/>
                    <a:pt x="277" y="336"/>
                    <a:pt x="277" y="336"/>
                  </a:cubicBezTo>
                  <a:cubicBezTo>
                    <a:pt x="268" y="319"/>
                    <a:pt x="268" y="319"/>
                    <a:pt x="268" y="319"/>
                  </a:cubicBezTo>
                  <a:cubicBezTo>
                    <a:pt x="268" y="319"/>
                    <a:pt x="268" y="318"/>
                    <a:pt x="268" y="318"/>
                  </a:cubicBezTo>
                  <a:cubicBezTo>
                    <a:pt x="268" y="317"/>
                    <a:pt x="268" y="317"/>
                    <a:pt x="269" y="317"/>
                  </a:cubicBezTo>
                  <a:cubicBezTo>
                    <a:pt x="273" y="314"/>
                    <a:pt x="278" y="310"/>
                    <a:pt x="282" y="307"/>
                  </a:cubicBezTo>
                  <a:cubicBezTo>
                    <a:pt x="283" y="306"/>
                    <a:pt x="283" y="306"/>
                    <a:pt x="284" y="306"/>
                  </a:cubicBezTo>
                  <a:cubicBezTo>
                    <a:pt x="284" y="306"/>
                    <a:pt x="285" y="306"/>
                    <a:pt x="285" y="307"/>
                  </a:cubicBezTo>
                  <a:cubicBezTo>
                    <a:pt x="298" y="320"/>
                    <a:pt x="298" y="320"/>
                    <a:pt x="298" y="320"/>
                  </a:cubicBezTo>
                  <a:cubicBezTo>
                    <a:pt x="313" y="306"/>
                    <a:pt x="313" y="306"/>
                    <a:pt x="313" y="306"/>
                  </a:cubicBezTo>
                  <a:cubicBezTo>
                    <a:pt x="300" y="293"/>
                    <a:pt x="300" y="293"/>
                    <a:pt x="300" y="293"/>
                  </a:cubicBezTo>
                  <a:cubicBezTo>
                    <a:pt x="300" y="292"/>
                    <a:pt x="300" y="292"/>
                    <a:pt x="300" y="291"/>
                  </a:cubicBezTo>
                  <a:cubicBezTo>
                    <a:pt x="300" y="291"/>
                    <a:pt x="300" y="290"/>
                    <a:pt x="300" y="290"/>
                  </a:cubicBezTo>
                  <a:cubicBezTo>
                    <a:pt x="304" y="285"/>
                    <a:pt x="308" y="280"/>
                    <a:pt x="312" y="276"/>
                  </a:cubicBezTo>
                  <a:cubicBezTo>
                    <a:pt x="312" y="275"/>
                    <a:pt x="313" y="275"/>
                    <a:pt x="313" y="275"/>
                  </a:cubicBezTo>
                  <a:cubicBezTo>
                    <a:pt x="314" y="275"/>
                    <a:pt x="314" y="275"/>
                    <a:pt x="315" y="275"/>
                  </a:cubicBezTo>
                  <a:cubicBezTo>
                    <a:pt x="330" y="285"/>
                    <a:pt x="330" y="285"/>
                    <a:pt x="330" y="285"/>
                  </a:cubicBezTo>
                  <a:cubicBezTo>
                    <a:pt x="341" y="267"/>
                    <a:pt x="341" y="267"/>
                    <a:pt x="341" y="267"/>
                  </a:cubicBezTo>
                  <a:cubicBezTo>
                    <a:pt x="326" y="258"/>
                    <a:pt x="326" y="258"/>
                    <a:pt x="326" y="258"/>
                  </a:cubicBezTo>
                  <a:cubicBezTo>
                    <a:pt x="325" y="257"/>
                    <a:pt x="325" y="257"/>
                    <a:pt x="325" y="257"/>
                  </a:cubicBezTo>
                  <a:cubicBezTo>
                    <a:pt x="325" y="256"/>
                    <a:pt x="325" y="256"/>
                    <a:pt x="325" y="255"/>
                  </a:cubicBezTo>
                  <a:cubicBezTo>
                    <a:pt x="328" y="250"/>
                    <a:pt x="330" y="244"/>
                    <a:pt x="332" y="239"/>
                  </a:cubicBezTo>
                  <a:cubicBezTo>
                    <a:pt x="333" y="238"/>
                    <a:pt x="333" y="238"/>
                    <a:pt x="333" y="237"/>
                  </a:cubicBezTo>
                  <a:cubicBezTo>
                    <a:pt x="334" y="237"/>
                    <a:pt x="334" y="237"/>
                    <a:pt x="335" y="237"/>
                  </a:cubicBezTo>
                  <a:cubicBezTo>
                    <a:pt x="352" y="243"/>
                    <a:pt x="352" y="243"/>
                    <a:pt x="352" y="243"/>
                  </a:cubicBezTo>
                  <a:cubicBezTo>
                    <a:pt x="358" y="223"/>
                    <a:pt x="358" y="223"/>
                    <a:pt x="358" y="223"/>
                  </a:cubicBezTo>
                  <a:cubicBezTo>
                    <a:pt x="340" y="218"/>
                    <a:pt x="340" y="218"/>
                    <a:pt x="340" y="218"/>
                  </a:cubicBezTo>
                  <a:cubicBezTo>
                    <a:pt x="340" y="218"/>
                    <a:pt x="340" y="217"/>
                    <a:pt x="339" y="217"/>
                  </a:cubicBezTo>
                  <a:cubicBezTo>
                    <a:pt x="339" y="216"/>
                    <a:pt x="339" y="216"/>
                    <a:pt x="339" y="215"/>
                  </a:cubicBezTo>
                  <a:cubicBezTo>
                    <a:pt x="340" y="210"/>
                    <a:pt x="341" y="204"/>
                    <a:pt x="342" y="198"/>
                  </a:cubicBezTo>
                  <a:cubicBezTo>
                    <a:pt x="342" y="198"/>
                    <a:pt x="342" y="197"/>
                    <a:pt x="342" y="197"/>
                  </a:cubicBezTo>
                  <a:cubicBezTo>
                    <a:pt x="343" y="197"/>
                    <a:pt x="343" y="196"/>
                    <a:pt x="344" y="196"/>
                  </a:cubicBezTo>
                  <a:cubicBezTo>
                    <a:pt x="362" y="197"/>
                    <a:pt x="362" y="197"/>
                    <a:pt x="362" y="197"/>
                  </a:cubicBezTo>
                  <a:cubicBezTo>
                    <a:pt x="363" y="176"/>
                    <a:pt x="363" y="176"/>
                    <a:pt x="363" y="176"/>
                  </a:cubicBezTo>
                  <a:cubicBezTo>
                    <a:pt x="344" y="176"/>
                    <a:pt x="344" y="176"/>
                    <a:pt x="344" y="176"/>
                  </a:cubicBezTo>
                  <a:cubicBezTo>
                    <a:pt x="344" y="176"/>
                    <a:pt x="343" y="175"/>
                    <a:pt x="343" y="175"/>
                  </a:cubicBezTo>
                  <a:cubicBezTo>
                    <a:pt x="343" y="175"/>
                    <a:pt x="342" y="174"/>
                    <a:pt x="342" y="174"/>
                  </a:cubicBezTo>
                  <a:cubicBezTo>
                    <a:pt x="342" y="173"/>
                    <a:pt x="342" y="173"/>
                    <a:pt x="342" y="172"/>
                  </a:cubicBezTo>
                  <a:cubicBezTo>
                    <a:pt x="342" y="172"/>
                    <a:pt x="342" y="172"/>
                    <a:pt x="342" y="172"/>
                  </a:cubicBezTo>
                  <a:cubicBezTo>
                    <a:pt x="342" y="167"/>
                    <a:pt x="341" y="161"/>
                    <a:pt x="340" y="156"/>
                  </a:cubicBezTo>
                  <a:cubicBezTo>
                    <a:pt x="340" y="156"/>
                    <a:pt x="341" y="155"/>
                    <a:pt x="341" y="155"/>
                  </a:cubicBezTo>
                  <a:cubicBezTo>
                    <a:pt x="341" y="154"/>
                    <a:pt x="342" y="154"/>
                    <a:pt x="342" y="154"/>
                  </a:cubicBezTo>
                  <a:cubicBezTo>
                    <a:pt x="360" y="149"/>
                    <a:pt x="360" y="149"/>
                    <a:pt x="360" y="149"/>
                  </a:cubicBezTo>
                  <a:cubicBezTo>
                    <a:pt x="356" y="129"/>
                    <a:pt x="356" y="129"/>
                    <a:pt x="356" y="129"/>
                  </a:cubicBezTo>
                  <a:cubicBezTo>
                    <a:pt x="337" y="134"/>
                    <a:pt x="337" y="134"/>
                    <a:pt x="337" y="134"/>
                  </a:cubicBezTo>
                  <a:cubicBezTo>
                    <a:pt x="337" y="134"/>
                    <a:pt x="336" y="134"/>
                    <a:pt x="336" y="134"/>
                  </a:cubicBezTo>
                  <a:cubicBezTo>
                    <a:pt x="335" y="133"/>
                    <a:pt x="335" y="133"/>
                    <a:pt x="335" y="132"/>
                  </a:cubicBezTo>
                  <a:cubicBezTo>
                    <a:pt x="333" y="127"/>
                    <a:pt x="331" y="121"/>
                    <a:pt x="329" y="116"/>
                  </a:cubicBezTo>
                  <a:cubicBezTo>
                    <a:pt x="329" y="115"/>
                    <a:pt x="329" y="115"/>
                    <a:pt x="329" y="114"/>
                  </a:cubicBezTo>
                  <a:cubicBezTo>
                    <a:pt x="329" y="114"/>
                    <a:pt x="329" y="113"/>
                    <a:pt x="330" y="113"/>
                  </a:cubicBezTo>
                  <a:cubicBezTo>
                    <a:pt x="346" y="104"/>
                    <a:pt x="346" y="104"/>
                    <a:pt x="346" y="104"/>
                  </a:cubicBezTo>
                  <a:cubicBezTo>
                    <a:pt x="336" y="86"/>
                    <a:pt x="336" y="86"/>
                    <a:pt x="336" y="86"/>
                  </a:cubicBezTo>
                  <a:cubicBezTo>
                    <a:pt x="320" y="95"/>
                    <a:pt x="320" y="95"/>
                    <a:pt x="320" y="95"/>
                  </a:cubicBezTo>
                  <a:cubicBezTo>
                    <a:pt x="319" y="95"/>
                    <a:pt x="319" y="96"/>
                    <a:pt x="318" y="95"/>
                  </a:cubicBezTo>
                  <a:cubicBezTo>
                    <a:pt x="317" y="95"/>
                    <a:pt x="317" y="95"/>
                    <a:pt x="317" y="94"/>
                  </a:cubicBezTo>
                  <a:cubicBezTo>
                    <a:pt x="313" y="88"/>
                    <a:pt x="308" y="82"/>
                    <a:pt x="303" y="77"/>
                  </a:cubicBezTo>
                  <a:cubicBezTo>
                    <a:pt x="303" y="76"/>
                    <a:pt x="303" y="76"/>
                    <a:pt x="303" y="75"/>
                  </a:cubicBezTo>
                  <a:cubicBezTo>
                    <a:pt x="303" y="75"/>
                    <a:pt x="303" y="74"/>
                    <a:pt x="303" y="74"/>
                  </a:cubicBezTo>
                  <a:cubicBezTo>
                    <a:pt x="317" y="60"/>
                    <a:pt x="317" y="60"/>
                    <a:pt x="317" y="60"/>
                  </a:cubicBezTo>
                  <a:cubicBezTo>
                    <a:pt x="303" y="46"/>
                    <a:pt x="303" y="46"/>
                    <a:pt x="303" y="46"/>
                  </a:cubicBezTo>
                  <a:cubicBezTo>
                    <a:pt x="289" y="59"/>
                    <a:pt x="289" y="59"/>
                    <a:pt x="289" y="59"/>
                  </a:cubicBezTo>
                  <a:cubicBezTo>
                    <a:pt x="288" y="60"/>
                    <a:pt x="288" y="60"/>
                    <a:pt x="287" y="60"/>
                  </a:cubicBezTo>
                  <a:cubicBezTo>
                    <a:pt x="287" y="60"/>
                    <a:pt x="286" y="60"/>
                    <a:pt x="286" y="60"/>
                  </a:cubicBezTo>
                  <a:cubicBezTo>
                    <a:pt x="283" y="57"/>
                    <a:pt x="279" y="54"/>
                    <a:pt x="276" y="52"/>
                  </a:cubicBezTo>
                  <a:cubicBezTo>
                    <a:pt x="276" y="51"/>
                    <a:pt x="275" y="51"/>
                    <a:pt x="275" y="50"/>
                  </a:cubicBezTo>
                  <a:cubicBezTo>
                    <a:pt x="275" y="50"/>
                    <a:pt x="275" y="49"/>
                    <a:pt x="275" y="49"/>
                  </a:cubicBezTo>
                  <a:cubicBezTo>
                    <a:pt x="286" y="33"/>
                    <a:pt x="286" y="33"/>
                    <a:pt x="286" y="33"/>
                  </a:cubicBezTo>
                  <a:cubicBezTo>
                    <a:pt x="268" y="22"/>
                    <a:pt x="268" y="22"/>
                    <a:pt x="268" y="22"/>
                  </a:cubicBezTo>
                  <a:cubicBezTo>
                    <a:pt x="258" y="38"/>
                    <a:pt x="258" y="38"/>
                    <a:pt x="258" y="38"/>
                  </a:cubicBezTo>
                  <a:cubicBezTo>
                    <a:pt x="258" y="38"/>
                    <a:pt x="257" y="39"/>
                    <a:pt x="257" y="39"/>
                  </a:cubicBezTo>
                  <a:cubicBezTo>
                    <a:pt x="256" y="39"/>
                    <a:pt x="256" y="39"/>
                    <a:pt x="256" y="39"/>
                  </a:cubicBezTo>
                  <a:cubicBezTo>
                    <a:pt x="250" y="36"/>
                    <a:pt x="245" y="34"/>
                    <a:pt x="239" y="32"/>
                  </a:cubicBezTo>
                  <a:cubicBezTo>
                    <a:pt x="239" y="31"/>
                    <a:pt x="239" y="31"/>
                    <a:pt x="238" y="31"/>
                  </a:cubicBezTo>
                  <a:cubicBezTo>
                    <a:pt x="238" y="30"/>
                    <a:pt x="238" y="30"/>
                    <a:pt x="238" y="29"/>
                  </a:cubicBezTo>
                  <a:cubicBezTo>
                    <a:pt x="244" y="10"/>
                    <a:pt x="244" y="10"/>
                    <a:pt x="244" y="10"/>
                  </a:cubicBezTo>
                  <a:cubicBezTo>
                    <a:pt x="224" y="5"/>
                    <a:pt x="224" y="5"/>
                    <a:pt x="224" y="5"/>
                  </a:cubicBezTo>
                  <a:cubicBezTo>
                    <a:pt x="218" y="23"/>
                    <a:pt x="218" y="23"/>
                    <a:pt x="218" y="23"/>
                  </a:cubicBezTo>
                  <a:cubicBezTo>
                    <a:pt x="218" y="24"/>
                    <a:pt x="218" y="24"/>
                    <a:pt x="218" y="25"/>
                  </a:cubicBezTo>
                  <a:cubicBezTo>
                    <a:pt x="217" y="25"/>
                    <a:pt x="217" y="25"/>
                    <a:pt x="216" y="25"/>
                  </a:cubicBezTo>
                  <a:cubicBezTo>
                    <a:pt x="211" y="24"/>
                    <a:pt x="205" y="22"/>
                    <a:pt x="199" y="22"/>
                  </a:cubicBezTo>
                  <a:cubicBezTo>
                    <a:pt x="197" y="22"/>
                    <a:pt x="195" y="22"/>
                    <a:pt x="194" y="22"/>
                  </a:cubicBezTo>
                  <a:cubicBezTo>
                    <a:pt x="193" y="21"/>
                    <a:pt x="193" y="21"/>
                    <a:pt x="193" y="21"/>
                  </a:cubicBezTo>
                  <a:cubicBezTo>
                    <a:pt x="192" y="21"/>
                    <a:pt x="192" y="20"/>
                    <a:pt x="192" y="20"/>
                  </a:cubicBezTo>
                  <a:cubicBezTo>
                    <a:pt x="192" y="0"/>
                    <a:pt x="192" y="0"/>
                    <a:pt x="192" y="0"/>
                  </a:cubicBezTo>
                  <a:cubicBezTo>
                    <a:pt x="171" y="0"/>
                    <a:pt x="171" y="0"/>
                    <a:pt x="171" y="0"/>
                  </a:cubicBezTo>
                  <a:cubicBezTo>
                    <a:pt x="171" y="20"/>
                    <a:pt x="171" y="20"/>
                    <a:pt x="171" y="20"/>
                  </a:cubicBezTo>
                  <a:cubicBezTo>
                    <a:pt x="171" y="20"/>
                    <a:pt x="171" y="21"/>
                    <a:pt x="171" y="21"/>
                  </a:cubicBezTo>
                  <a:cubicBezTo>
                    <a:pt x="171" y="21"/>
                    <a:pt x="170" y="21"/>
                    <a:pt x="170" y="22"/>
                  </a:cubicBezTo>
                  <a:cubicBezTo>
                    <a:pt x="167" y="22"/>
                    <a:pt x="164" y="22"/>
                    <a:pt x="161" y="22"/>
                  </a:cubicBezTo>
                  <a:cubicBezTo>
                    <a:pt x="161" y="22"/>
                    <a:pt x="161" y="22"/>
                    <a:pt x="161" y="22"/>
                  </a:cubicBezTo>
                  <a:cubicBezTo>
                    <a:pt x="160" y="22"/>
                    <a:pt x="159" y="23"/>
                    <a:pt x="157" y="23"/>
                  </a:cubicBezTo>
                  <a:cubicBezTo>
                    <a:pt x="157" y="23"/>
                    <a:pt x="156" y="23"/>
                    <a:pt x="156" y="23"/>
                  </a:cubicBezTo>
                  <a:cubicBezTo>
                    <a:pt x="155" y="22"/>
                    <a:pt x="155" y="22"/>
                    <a:pt x="155" y="21"/>
                  </a:cubicBezTo>
                  <a:cubicBezTo>
                    <a:pt x="150" y="2"/>
                    <a:pt x="150" y="2"/>
                    <a:pt x="150" y="2"/>
                  </a:cubicBezTo>
                  <a:cubicBezTo>
                    <a:pt x="130" y="7"/>
                    <a:pt x="130" y="7"/>
                    <a:pt x="130" y="7"/>
                  </a:cubicBezTo>
                  <a:cubicBezTo>
                    <a:pt x="135" y="26"/>
                    <a:pt x="135" y="26"/>
                    <a:pt x="135" y="26"/>
                  </a:cubicBezTo>
                  <a:cubicBezTo>
                    <a:pt x="135" y="27"/>
                    <a:pt x="135" y="27"/>
                    <a:pt x="135" y="28"/>
                  </a:cubicBezTo>
                  <a:cubicBezTo>
                    <a:pt x="134" y="28"/>
                    <a:pt x="134" y="28"/>
                    <a:pt x="134" y="28"/>
                  </a:cubicBezTo>
                  <a:cubicBezTo>
                    <a:pt x="128" y="30"/>
                    <a:pt x="122" y="32"/>
                    <a:pt x="117" y="35"/>
                  </a:cubicBezTo>
                  <a:cubicBezTo>
                    <a:pt x="117" y="35"/>
                    <a:pt x="116" y="35"/>
                    <a:pt x="116" y="35"/>
                  </a:cubicBezTo>
                  <a:cubicBezTo>
                    <a:pt x="115" y="34"/>
                    <a:pt x="115" y="34"/>
                    <a:pt x="115" y="34"/>
                  </a:cubicBezTo>
                  <a:cubicBezTo>
                    <a:pt x="105" y="16"/>
                    <a:pt x="105" y="16"/>
                    <a:pt x="105" y="16"/>
                  </a:cubicBezTo>
                  <a:cubicBezTo>
                    <a:pt x="87" y="26"/>
                    <a:pt x="87" y="26"/>
                    <a:pt x="87" y="26"/>
                  </a:cubicBezTo>
                  <a:cubicBezTo>
                    <a:pt x="96" y="43"/>
                    <a:pt x="96" y="43"/>
                    <a:pt x="96" y="43"/>
                  </a:cubicBezTo>
                  <a:cubicBezTo>
                    <a:pt x="97" y="44"/>
                    <a:pt x="97" y="44"/>
                    <a:pt x="97" y="45"/>
                  </a:cubicBezTo>
                  <a:cubicBezTo>
                    <a:pt x="96" y="45"/>
                    <a:pt x="96" y="46"/>
                    <a:pt x="96" y="46"/>
                  </a:cubicBezTo>
                  <a:cubicBezTo>
                    <a:pt x="91" y="49"/>
                    <a:pt x="87" y="52"/>
                    <a:pt x="82" y="56"/>
                  </a:cubicBezTo>
                  <a:cubicBezTo>
                    <a:pt x="82" y="56"/>
                    <a:pt x="81" y="56"/>
                    <a:pt x="81" y="56"/>
                  </a:cubicBezTo>
                  <a:cubicBezTo>
                    <a:pt x="80" y="56"/>
                    <a:pt x="80" y="56"/>
                    <a:pt x="80" y="56"/>
                  </a:cubicBezTo>
                  <a:cubicBezTo>
                    <a:pt x="66" y="41"/>
                    <a:pt x="66" y="41"/>
                    <a:pt x="66" y="41"/>
                  </a:cubicBezTo>
                  <a:cubicBezTo>
                    <a:pt x="51" y="55"/>
                    <a:pt x="51" y="55"/>
                    <a:pt x="51" y="55"/>
                  </a:cubicBezTo>
                  <a:cubicBezTo>
                    <a:pt x="64" y="70"/>
                    <a:pt x="64" y="70"/>
                    <a:pt x="64" y="70"/>
                  </a:cubicBezTo>
                  <a:cubicBezTo>
                    <a:pt x="65" y="70"/>
                    <a:pt x="65" y="70"/>
                    <a:pt x="65" y="71"/>
                  </a:cubicBezTo>
                  <a:cubicBezTo>
                    <a:pt x="65" y="72"/>
                    <a:pt x="65" y="72"/>
                    <a:pt x="64" y="73"/>
                  </a:cubicBezTo>
                  <a:cubicBezTo>
                    <a:pt x="60" y="77"/>
                    <a:pt x="56" y="82"/>
                    <a:pt x="52" y="87"/>
                  </a:cubicBezTo>
                  <a:cubicBezTo>
                    <a:pt x="52" y="87"/>
                    <a:pt x="52" y="87"/>
                    <a:pt x="51" y="87"/>
                  </a:cubicBezTo>
                  <a:cubicBezTo>
                    <a:pt x="51" y="88"/>
                    <a:pt x="50" y="87"/>
                    <a:pt x="50" y="87"/>
                  </a:cubicBezTo>
                  <a:cubicBezTo>
                    <a:pt x="33" y="77"/>
                    <a:pt x="33" y="77"/>
                    <a:pt x="33" y="77"/>
                  </a:cubicBezTo>
                  <a:cubicBezTo>
                    <a:pt x="23" y="94"/>
                    <a:pt x="23" y="94"/>
                    <a:pt x="23" y="94"/>
                  </a:cubicBezTo>
                  <a:lnTo>
                    <a:pt x="39" y="104"/>
                  </a:lnTo>
                  <a:close/>
                  <a:moveTo>
                    <a:pt x="33" y="173"/>
                  </a:moveTo>
                  <a:cubicBezTo>
                    <a:pt x="33" y="173"/>
                    <a:pt x="32" y="172"/>
                    <a:pt x="32" y="172"/>
                  </a:cubicBezTo>
                  <a:cubicBezTo>
                    <a:pt x="35" y="135"/>
                    <a:pt x="49" y="103"/>
                    <a:pt x="76" y="76"/>
                  </a:cubicBezTo>
                  <a:cubicBezTo>
                    <a:pt x="103" y="49"/>
                    <a:pt x="135" y="34"/>
                    <a:pt x="172" y="32"/>
                  </a:cubicBezTo>
                  <a:cubicBezTo>
                    <a:pt x="173" y="32"/>
                    <a:pt x="173" y="32"/>
                    <a:pt x="173" y="33"/>
                  </a:cubicBezTo>
                  <a:cubicBezTo>
                    <a:pt x="174" y="33"/>
                    <a:pt x="174" y="33"/>
                    <a:pt x="174" y="33"/>
                  </a:cubicBezTo>
                  <a:cubicBezTo>
                    <a:pt x="174" y="34"/>
                    <a:pt x="174" y="34"/>
                    <a:pt x="174" y="34"/>
                  </a:cubicBezTo>
                  <a:cubicBezTo>
                    <a:pt x="174" y="121"/>
                    <a:pt x="174" y="121"/>
                    <a:pt x="174" y="121"/>
                  </a:cubicBezTo>
                  <a:cubicBezTo>
                    <a:pt x="174" y="122"/>
                    <a:pt x="174" y="122"/>
                    <a:pt x="174" y="122"/>
                  </a:cubicBezTo>
                  <a:cubicBezTo>
                    <a:pt x="173" y="123"/>
                    <a:pt x="173" y="123"/>
                    <a:pt x="173" y="123"/>
                  </a:cubicBezTo>
                  <a:cubicBezTo>
                    <a:pt x="160" y="125"/>
                    <a:pt x="149" y="130"/>
                    <a:pt x="140" y="140"/>
                  </a:cubicBezTo>
                  <a:cubicBezTo>
                    <a:pt x="131" y="149"/>
                    <a:pt x="125" y="160"/>
                    <a:pt x="123" y="172"/>
                  </a:cubicBezTo>
                  <a:cubicBezTo>
                    <a:pt x="123" y="173"/>
                    <a:pt x="123" y="173"/>
                    <a:pt x="123" y="174"/>
                  </a:cubicBezTo>
                  <a:cubicBezTo>
                    <a:pt x="122" y="174"/>
                    <a:pt x="122" y="174"/>
                    <a:pt x="121" y="174"/>
                  </a:cubicBezTo>
                  <a:cubicBezTo>
                    <a:pt x="34" y="174"/>
                    <a:pt x="34" y="174"/>
                    <a:pt x="34" y="174"/>
                  </a:cubicBezTo>
                  <a:cubicBezTo>
                    <a:pt x="34" y="174"/>
                    <a:pt x="34" y="174"/>
                    <a:pt x="33" y="174"/>
                  </a:cubicBezTo>
                  <a:cubicBezTo>
                    <a:pt x="33" y="174"/>
                    <a:pt x="33" y="173"/>
                    <a:pt x="33" y="173"/>
                  </a:cubicBezTo>
                  <a:close/>
                  <a:moveTo>
                    <a:pt x="32" y="191"/>
                  </a:moveTo>
                  <a:cubicBezTo>
                    <a:pt x="32" y="191"/>
                    <a:pt x="33" y="191"/>
                    <a:pt x="33" y="190"/>
                  </a:cubicBezTo>
                  <a:cubicBezTo>
                    <a:pt x="33" y="190"/>
                    <a:pt x="33" y="189"/>
                    <a:pt x="33" y="189"/>
                  </a:cubicBezTo>
                  <a:cubicBezTo>
                    <a:pt x="34" y="189"/>
                    <a:pt x="34" y="189"/>
                    <a:pt x="34" y="189"/>
                  </a:cubicBezTo>
                  <a:cubicBezTo>
                    <a:pt x="121" y="189"/>
                    <a:pt x="121" y="189"/>
                    <a:pt x="121" y="189"/>
                  </a:cubicBezTo>
                  <a:cubicBezTo>
                    <a:pt x="122" y="189"/>
                    <a:pt x="122" y="189"/>
                    <a:pt x="123" y="189"/>
                  </a:cubicBezTo>
                  <a:cubicBezTo>
                    <a:pt x="123" y="190"/>
                    <a:pt x="123" y="190"/>
                    <a:pt x="123" y="191"/>
                  </a:cubicBezTo>
                  <a:cubicBezTo>
                    <a:pt x="125" y="203"/>
                    <a:pt x="131" y="214"/>
                    <a:pt x="140" y="224"/>
                  </a:cubicBezTo>
                  <a:cubicBezTo>
                    <a:pt x="149" y="233"/>
                    <a:pt x="160" y="239"/>
                    <a:pt x="173" y="240"/>
                  </a:cubicBezTo>
                  <a:cubicBezTo>
                    <a:pt x="173" y="241"/>
                    <a:pt x="173" y="241"/>
                    <a:pt x="174" y="241"/>
                  </a:cubicBezTo>
                  <a:cubicBezTo>
                    <a:pt x="174" y="242"/>
                    <a:pt x="174" y="242"/>
                    <a:pt x="174" y="242"/>
                  </a:cubicBezTo>
                  <a:cubicBezTo>
                    <a:pt x="174" y="329"/>
                    <a:pt x="174" y="329"/>
                    <a:pt x="174" y="329"/>
                  </a:cubicBezTo>
                  <a:cubicBezTo>
                    <a:pt x="174" y="329"/>
                    <a:pt x="174" y="330"/>
                    <a:pt x="174" y="330"/>
                  </a:cubicBezTo>
                  <a:cubicBezTo>
                    <a:pt x="174" y="330"/>
                    <a:pt x="174" y="331"/>
                    <a:pt x="173" y="331"/>
                  </a:cubicBezTo>
                  <a:cubicBezTo>
                    <a:pt x="173" y="331"/>
                    <a:pt x="173" y="331"/>
                    <a:pt x="172" y="331"/>
                  </a:cubicBezTo>
                  <a:cubicBezTo>
                    <a:pt x="135" y="329"/>
                    <a:pt x="103" y="314"/>
                    <a:pt x="76" y="288"/>
                  </a:cubicBezTo>
                  <a:cubicBezTo>
                    <a:pt x="49" y="260"/>
                    <a:pt x="34" y="228"/>
                    <a:pt x="32" y="191"/>
                  </a:cubicBezTo>
                  <a:close/>
                  <a:moveTo>
                    <a:pt x="243" y="174"/>
                  </a:moveTo>
                  <a:cubicBezTo>
                    <a:pt x="242" y="174"/>
                    <a:pt x="242" y="174"/>
                    <a:pt x="241" y="174"/>
                  </a:cubicBezTo>
                  <a:cubicBezTo>
                    <a:pt x="241" y="173"/>
                    <a:pt x="241" y="173"/>
                    <a:pt x="241" y="172"/>
                  </a:cubicBezTo>
                  <a:cubicBezTo>
                    <a:pt x="239" y="160"/>
                    <a:pt x="233" y="149"/>
                    <a:pt x="224" y="140"/>
                  </a:cubicBezTo>
                  <a:cubicBezTo>
                    <a:pt x="215" y="130"/>
                    <a:pt x="204" y="125"/>
                    <a:pt x="191" y="123"/>
                  </a:cubicBezTo>
                  <a:cubicBezTo>
                    <a:pt x="191" y="123"/>
                    <a:pt x="190" y="123"/>
                    <a:pt x="190" y="122"/>
                  </a:cubicBezTo>
                  <a:cubicBezTo>
                    <a:pt x="190" y="122"/>
                    <a:pt x="189" y="122"/>
                    <a:pt x="189" y="121"/>
                  </a:cubicBezTo>
                  <a:cubicBezTo>
                    <a:pt x="189" y="34"/>
                    <a:pt x="189" y="34"/>
                    <a:pt x="189" y="34"/>
                  </a:cubicBezTo>
                  <a:cubicBezTo>
                    <a:pt x="189" y="34"/>
                    <a:pt x="189" y="34"/>
                    <a:pt x="190" y="33"/>
                  </a:cubicBezTo>
                  <a:cubicBezTo>
                    <a:pt x="190" y="33"/>
                    <a:pt x="190" y="33"/>
                    <a:pt x="190" y="33"/>
                  </a:cubicBezTo>
                  <a:cubicBezTo>
                    <a:pt x="191" y="32"/>
                    <a:pt x="191" y="32"/>
                    <a:pt x="191" y="32"/>
                  </a:cubicBezTo>
                  <a:cubicBezTo>
                    <a:pt x="229" y="34"/>
                    <a:pt x="261" y="49"/>
                    <a:pt x="288" y="76"/>
                  </a:cubicBezTo>
                  <a:cubicBezTo>
                    <a:pt x="315" y="103"/>
                    <a:pt x="329" y="135"/>
                    <a:pt x="331" y="172"/>
                  </a:cubicBezTo>
                  <a:cubicBezTo>
                    <a:pt x="331" y="172"/>
                    <a:pt x="331" y="173"/>
                    <a:pt x="331" y="173"/>
                  </a:cubicBezTo>
                  <a:cubicBezTo>
                    <a:pt x="331" y="173"/>
                    <a:pt x="331" y="174"/>
                    <a:pt x="330" y="174"/>
                  </a:cubicBezTo>
                  <a:cubicBezTo>
                    <a:pt x="330" y="174"/>
                    <a:pt x="330" y="174"/>
                    <a:pt x="329" y="174"/>
                  </a:cubicBezTo>
                  <a:lnTo>
                    <a:pt x="243" y="174"/>
                  </a:lnTo>
                  <a:close/>
                  <a:moveTo>
                    <a:pt x="228" y="172"/>
                  </a:moveTo>
                  <a:cubicBezTo>
                    <a:pt x="228" y="172"/>
                    <a:pt x="228" y="172"/>
                    <a:pt x="228" y="173"/>
                  </a:cubicBezTo>
                  <a:cubicBezTo>
                    <a:pt x="228" y="173"/>
                    <a:pt x="228" y="173"/>
                    <a:pt x="227" y="174"/>
                  </a:cubicBezTo>
                  <a:cubicBezTo>
                    <a:pt x="227" y="174"/>
                    <a:pt x="227" y="174"/>
                    <a:pt x="226" y="174"/>
                  </a:cubicBezTo>
                  <a:cubicBezTo>
                    <a:pt x="206" y="174"/>
                    <a:pt x="206" y="174"/>
                    <a:pt x="206" y="174"/>
                  </a:cubicBezTo>
                  <a:cubicBezTo>
                    <a:pt x="206" y="174"/>
                    <a:pt x="205" y="174"/>
                    <a:pt x="205" y="174"/>
                  </a:cubicBezTo>
                  <a:cubicBezTo>
                    <a:pt x="205" y="173"/>
                    <a:pt x="204" y="173"/>
                    <a:pt x="204" y="173"/>
                  </a:cubicBezTo>
                  <a:cubicBezTo>
                    <a:pt x="203" y="170"/>
                    <a:pt x="201" y="167"/>
                    <a:pt x="199" y="165"/>
                  </a:cubicBezTo>
                  <a:cubicBezTo>
                    <a:pt x="196" y="162"/>
                    <a:pt x="194" y="161"/>
                    <a:pt x="191" y="159"/>
                  </a:cubicBezTo>
                  <a:cubicBezTo>
                    <a:pt x="190" y="159"/>
                    <a:pt x="190" y="159"/>
                    <a:pt x="190" y="159"/>
                  </a:cubicBezTo>
                  <a:cubicBezTo>
                    <a:pt x="189" y="158"/>
                    <a:pt x="189" y="158"/>
                    <a:pt x="189" y="158"/>
                  </a:cubicBezTo>
                  <a:cubicBezTo>
                    <a:pt x="189" y="137"/>
                    <a:pt x="189" y="137"/>
                    <a:pt x="189" y="137"/>
                  </a:cubicBezTo>
                  <a:cubicBezTo>
                    <a:pt x="189" y="137"/>
                    <a:pt x="189" y="137"/>
                    <a:pt x="190" y="136"/>
                  </a:cubicBezTo>
                  <a:cubicBezTo>
                    <a:pt x="190" y="136"/>
                    <a:pt x="190" y="136"/>
                    <a:pt x="191" y="136"/>
                  </a:cubicBezTo>
                  <a:cubicBezTo>
                    <a:pt x="191" y="135"/>
                    <a:pt x="191" y="135"/>
                    <a:pt x="192" y="136"/>
                  </a:cubicBezTo>
                  <a:cubicBezTo>
                    <a:pt x="201" y="137"/>
                    <a:pt x="209" y="141"/>
                    <a:pt x="215" y="148"/>
                  </a:cubicBezTo>
                  <a:cubicBezTo>
                    <a:pt x="222" y="155"/>
                    <a:pt x="226" y="163"/>
                    <a:pt x="228" y="172"/>
                  </a:cubicBezTo>
                  <a:close/>
                  <a:moveTo>
                    <a:pt x="172" y="135"/>
                  </a:moveTo>
                  <a:cubicBezTo>
                    <a:pt x="172" y="135"/>
                    <a:pt x="173" y="135"/>
                    <a:pt x="173" y="136"/>
                  </a:cubicBezTo>
                  <a:cubicBezTo>
                    <a:pt x="173" y="136"/>
                    <a:pt x="174" y="136"/>
                    <a:pt x="174" y="136"/>
                  </a:cubicBezTo>
                  <a:cubicBezTo>
                    <a:pt x="174" y="137"/>
                    <a:pt x="174" y="137"/>
                    <a:pt x="174" y="137"/>
                  </a:cubicBezTo>
                  <a:cubicBezTo>
                    <a:pt x="174" y="158"/>
                    <a:pt x="174" y="158"/>
                    <a:pt x="174" y="158"/>
                  </a:cubicBezTo>
                  <a:cubicBezTo>
                    <a:pt x="174" y="158"/>
                    <a:pt x="174" y="158"/>
                    <a:pt x="174" y="159"/>
                  </a:cubicBezTo>
                  <a:cubicBezTo>
                    <a:pt x="174" y="159"/>
                    <a:pt x="173" y="159"/>
                    <a:pt x="173" y="159"/>
                  </a:cubicBezTo>
                  <a:cubicBezTo>
                    <a:pt x="170" y="161"/>
                    <a:pt x="167" y="162"/>
                    <a:pt x="165" y="165"/>
                  </a:cubicBezTo>
                  <a:cubicBezTo>
                    <a:pt x="163" y="167"/>
                    <a:pt x="161" y="170"/>
                    <a:pt x="160" y="173"/>
                  </a:cubicBezTo>
                  <a:cubicBezTo>
                    <a:pt x="160" y="173"/>
                    <a:pt x="159" y="173"/>
                    <a:pt x="159" y="174"/>
                  </a:cubicBezTo>
                  <a:cubicBezTo>
                    <a:pt x="159" y="174"/>
                    <a:pt x="158" y="174"/>
                    <a:pt x="158" y="174"/>
                  </a:cubicBezTo>
                  <a:cubicBezTo>
                    <a:pt x="138" y="174"/>
                    <a:pt x="138" y="174"/>
                    <a:pt x="138" y="174"/>
                  </a:cubicBezTo>
                  <a:cubicBezTo>
                    <a:pt x="137" y="174"/>
                    <a:pt x="137" y="174"/>
                    <a:pt x="137" y="174"/>
                  </a:cubicBezTo>
                  <a:cubicBezTo>
                    <a:pt x="136" y="173"/>
                    <a:pt x="136" y="173"/>
                    <a:pt x="136" y="173"/>
                  </a:cubicBezTo>
                  <a:cubicBezTo>
                    <a:pt x="136" y="172"/>
                    <a:pt x="136" y="172"/>
                    <a:pt x="136" y="172"/>
                  </a:cubicBezTo>
                  <a:cubicBezTo>
                    <a:pt x="138" y="163"/>
                    <a:pt x="142" y="155"/>
                    <a:pt x="148" y="148"/>
                  </a:cubicBezTo>
                  <a:cubicBezTo>
                    <a:pt x="155" y="141"/>
                    <a:pt x="163" y="137"/>
                    <a:pt x="172" y="135"/>
                  </a:cubicBezTo>
                  <a:close/>
                  <a:moveTo>
                    <a:pt x="172" y="172"/>
                  </a:moveTo>
                  <a:cubicBezTo>
                    <a:pt x="172" y="171"/>
                    <a:pt x="172" y="171"/>
                    <a:pt x="173" y="171"/>
                  </a:cubicBezTo>
                  <a:cubicBezTo>
                    <a:pt x="176" y="168"/>
                    <a:pt x="179" y="167"/>
                    <a:pt x="182" y="167"/>
                  </a:cubicBezTo>
                  <a:cubicBezTo>
                    <a:pt x="185" y="167"/>
                    <a:pt x="188" y="168"/>
                    <a:pt x="191" y="171"/>
                  </a:cubicBezTo>
                  <a:cubicBezTo>
                    <a:pt x="191" y="171"/>
                    <a:pt x="191" y="171"/>
                    <a:pt x="192" y="172"/>
                  </a:cubicBezTo>
                  <a:cubicBezTo>
                    <a:pt x="192" y="172"/>
                    <a:pt x="193" y="172"/>
                    <a:pt x="193" y="173"/>
                  </a:cubicBezTo>
                  <a:cubicBezTo>
                    <a:pt x="193" y="173"/>
                    <a:pt x="193" y="173"/>
                    <a:pt x="193" y="173"/>
                  </a:cubicBezTo>
                  <a:cubicBezTo>
                    <a:pt x="193" y="173"/>
                    <a:pt x="193" y="173"/>
                    <a:pt x="193" y="173"/>
                  </a:cubicBezTo>
                  <a:cubicBezTo>
                    <a:pt x="195" y="175"/>
                    <a:pt x="196" y="178"/>
                    <a:pt x="196" y="182"/>
                  </a:cubicBezTo>
                  <a:cubicBezTo>
                    <a:pt x="196" y="185"/>
                    <a:pt x="195" y="188"/>
                    <a:pt x="193" y="191"/>
                  </a:cubicBezTo>
                  <a:cubicBezTo>
                    <a:pt x="193" y="191"/>
                    <a:pt x="192" y="191"/>
                    <a:pt x="192" y="192"/>
                  </a:cubicBezTo>
                  <a:cubicBezTo>
                    <a:pt x="192" y="192"/>
                    <a:pt x="191" y="192"/>
                    <a:pt x="191" y="193"/>
                  </a:cubicBezTo>
                  <a:cubicBezTo>
                    <a:pt x="191" y="193"/>
                    <a:pt x="191" y="193"/>
                    <a:pt x="191" y="193"/>
                  </a:cubicBezTo>
                  <a:cubicBezTo>
                    <a:pt x="188" y="195"/>
                    <a:pt x="185" y="196"/>
                    <a:pt x="182" y="196"/>
                  </a:cubicBezTo>
                  <a:cubicBezTo>
                    <a:pt x="178" y="196"/>
                    <a:pt x="175" y="195"/>
                    <a:pt x="173" y="193"/>
                  </a:cubicBezTo>
                  <a:cubicBezTo>
                    <a:pt x="173" y="193"/>
                    <a:pt x="173" y="193"/>
                    <a:pt x="173" y="193"/>
                  </a:cubicBezTo>
                  <a:cubicBezTo>
                    <a:pt x="173" y="193"/>
                    <a:pt x="173" y="193"/>
                    <a:pt x="173" y="193"/>
                  </a:cubicBezTo>
                  <a:cubicBezTo>
                    <a:pt x="172" y="193"/>
                    <a:pt x="172" y="192"/>
                    <a:pt x="172" y="192"/>
                  </a:cubicBezTo>
                  <a:cubicBezTo>
                    <a:pt x="171" y="192"/>
                    <a:pt x="171" y="191"/>
                    <a:pt x="171" y="191"/>
                  </a:cubicBezTo>
                  <a:cubicBezTo>
                    <a:pt x="171" y="191"/>
                    <a:pt x="171" y="191"/>
                    <a:pt x="171" y="191"/>
                  </a:cubicBezTo>
                  <a:cubicBezTo>
                    <a:pt x="169" y="188"/>
                    <a:pt x="167" y="185"/>
                    <a:pt x="167" y="182"/>
                  </a:cubicBezTo>
                  <a:cubicBezTo>
                    <a:pt x="167" y="178"/>
                    <a:pt x="169" y="175"/>
                    <a:pt x="171" y="173"/>
                  </a:cubicBezTo>
                  <a:cubicBezTo>
                    <a:pt x="171" y="173"/>
                    <a:pt x="171" y="173"/>
                    <a:pt x="171" y="173"/>
                  </a:cubicBezTo>
                  <a:cubicBezTo>
                    <a:pt x="171" y="172"/>
                    <a:pt x="171" y="172"/>
                    <a:pt x="172" y="172"/>
                  </a:cubicBezTo>
                  <a:close/>
                  <a:moveTo>
                    <a:pt x="199" y="199"/>
                  </a:moveTo>
                  <a:cubicBezTo>
                    <a:pt x="201" y="196"/>
                    <a:pt x="203" y="193"/>
                    <a:pt x="204" y="191"/>
                  </a:cubicBezTo>
                  <a:cubicBezTo>
                    <a:pt x="205" y="190"/>
                    <a:pt x="205" y="190"/>
                    <a:pt x="205" y="189"/>
                  </a:cubicBezTo>
                  <a:cubicBezTo>
                    <a:pt x="205" y="189"/>
                    <a:pt x="206" y="189"/>
                    <a:pt x="206" y="189"/>
                  </a:cubicBezTo>
                  <a:cubicBezTo>
                    <a:pt x="226" y="189"/>
                    <a:pt x="226" y="189"/>
                    <a:pt x="226" y="189"/>
                  </a:cubicBezTo>
                  <a:cubicBezTo>
                    <a:pt x="227" y="189"/>
                    <a:pt x="227" y="189"/>
                    <a:pt x="227" y="189"/>
                  </a:cubicBezTo>
                  <a:cubicBezTo>
                    <a:pt x="228" y="190"/>
                    <a:pt x="228" y="190"/>
                    <a:pt x="228" y="191"/>
                  </a:cubicBezTo>
                  <a:cubicBezTo>
                    <a:pt x="228" y="191"/>
                    <a:pt x="228" y="191"/>
                    <a:pt x="228" y="192"/>
                  </a:cubicBezTo>
                  <a:cubicBezTo>
                    <a:pt x="226" y="200"/>
                    <a:pt x="222" y="208"/>
                    <a:pt x="215" y="215"/>
                  </a:cubicBezTo>
                  <a:cubicBezTo>
                    <a:pt x="209" y="222"/>
                    <a:pt x="201" y="226"/>
                    <a:pt x="192" y="228"/>
                  </a:cubicBezTo>
                  <a:cubicBezTo>
                    <a:pt x="191" y="228"/>
                    <a:pt x="191" y="228"/>
                    <a:pt x="191" y="228"/>
                  </a:cubicBezTo>
                  <a:cubicBezTo>
                    <a:pt x="190" y="228"/>
                    <a:pt x="190" y="227"/>
                    <a:pt x="190" y="227"/>
                  </a:cubicBezTo>
                  <a:cubicBezTo>
                    <a:pt x="189" y="227"/>
                    <a:pt x="189" y="226"/>
                    <a:pt x="189" y="226"/>
                  </a:cubicBezTo>
                  <a:cubicBezTo>
                    <a:pt x="189" y="206"/>
                    <a:pt x="189" y="206"/>
                    <a:pt x="189" y="206"/>
                  </a:cubicBezTo>
                  <a:cubicBezTo>
                    <a:pt x="189" y="205"/>
                    <a:pt x="189" y="205"/>
                    <a:pt x="190" y="205"/>
                  </a:cubicBezTo>
                  <a:cubicBezTo>
                    <a:pt x="190" y="204"/>
                    <a:pt x="190" y="204"/>
                    <a:pt x="191" y="204"/>
                  </a:cubicBezTo>
                  <a:cubicBezTo>
                    <a:pt x="194" y="203"/>
                    <a:pt x="196" y="201"/>
                    <a:pt x="199" y="199"/>
                  </a:cubicBezTo>
                  <a:close/>
                  <a:moveTo>
                    <a:pt x="174" y="205"/>
                  </a:moveTo>
                  <a:cubicBezTo>
                    <a:pt x="174" y="205"/>
                    <a:pt x="174" y="205"/>
                    <a:pt x="174" y="206"/>
                  </a:cubicBezTo>
                  <a:cubicBezTo>
                    <a:pt x="174" y="226"/>
                    <a:pt x="174" y="226"/>
                    <a:pt x="174" y="226"/>
                  </a:cubicBezTo>
                  <a:cubicBezTo>
                    <a:pt x="174" y="226"/>
                    <a:pt x="174" y="227"/>
                    <a:pt x="174" y="227"/>
                  </a:cubicBezTo>
                  <a:cubicBezTo>
                    <a:pt x="174" y="227"/>
                    <a:pt x="173" y="228"/>
                    <a:pt x="173" y="228"/>
                  </a:cubicBezTo>
                  <a:cubicBezTo>
                    <a:pt x="173" y="228"/>
                    <a:pt x="172" y="228"/>
                    <a:pt x="172" y="228"/>
                  </a:cubicBezTo>
                  <a:cubicBezTo>
                    <a:pt x="163" y="226"/>
                    <a:pt x="155" y="222"/>
                    <a:pt x="148" y="215"/>
                  </a:cubicBezTo>
                  <a:cubicBezTo>
                    <a:pt x="142" y="208"/>
                    <a:pt x="137" y="200"/>
                    <a:pt x="136" y="192"/>
                  </a:cubicBezTo>
                  <a:cubicBezTo>
                    <a:pt x="136" y="191"/>
                    <a:pt x="136" y="191"/>
                    <a:pt x="136" y="191"/>
                  </a:cubicBezTo>
                  <a:cubicBezTo>
                    <a:pt x="136" y="190"/>
                    <a:pt x="136" y="190"/>
                    <a:pt x="137" y="189"/>
                  </a:cubicBezTo>
                  <a:cubicBezTo>
                    <a:pt x="137" y="189"/>
                    <a:pt x="137" y="189"/>
                    <a:pt x="138" y="189"/>
                  </a:cubicBezTo>
                  <a:cubicBezTo>
                    <a:pt x="158" y="189"/>
                    <a:pt x="158" y="189"/>
                    <a:pt x="158" y="189"/>
                  </a:cubicBezTo>
                  <a:cubicBezTo>
                    <a:pt x="158" y="189"/>
                    <a:pt x="159" y="189"/>
                    <a:pt x="159" y="189"/>
                  </a:cubicBezTo>
                  <a:cubicBezTo>
                    <a:pt x="159" y="190"/>
                    <a:pt x="159" y="190"/>
                    <a:pt x="160" y="191"/>
                  </a:cubicBezTo>
                  <a:cubicBezTo>
                    <a:pt x="161" y="193"/>
                    <a:pt x="162" y="196"/>
                    <a:pt x="165" y="199"/>
                  </a:cubicBezTo>
                  <a:cubicBezTo>
                    <a:pt x="167" y="201"/>
                    <a:pt x="170" y="203"/>
                    <a:pt x="173" y="204"/>
                  </a:cubicBezTo>
                  <a:cubicBezTo>
                    <a:pt x="173" y="204"/>
                    <a:pt x="174" y="204"/>
                    <a:pt x="174" y="205"/>
                  </a:cubicBezTo>
                  <a:close/>
                  <a:moveTo>
                    <a:pt x="189" y="242"/>
                  </a:moveTo>
                  <a:cubicBezTo>
                    <a:pt x="189" y="242"/>
                    <a:pt x="190" y="242"/>
                    <a:pt x="190" y="241"/>
                  </a:cubicBezTo>
                  <a:cubicBezTo>
                    <a:pt x="190" y="241"/>
                    <a:pt x="191" y="241"/>
                    <a:pt x="191" y="240"/>
                  </a:cubicBezTo>
                  <a:cubicBezTo>
                    <a:pt x="204" y="239"/>
                    <a:pt x="215" y="233"/>
                    <a:pt x="224" y="224"/>
                  </a:cubicBezTo>
                  <a:cubicBezTo>
                    <a:pt x="233" y="214"/>
                    <a:pt x="239" y="203"/>
                    <a:pt x="241" y="191"/>
                  </a:cubicBezTo>
                  <a:cubicBezTo>
                    <a:pt x="241" y="190"/>
                    <a:pt x="241" y="190"/>
                    <a:pt x="241" y="189"/>
                  </a:cubicBezTo>
                  <a:cubicBezTo>
                    <a:pt x="242" y="189"/>
                    <a:pt x="242" y="189"/>
                    <a:pt x="243" y="189"/>
                  </a:cubicBezTo>
                  <a:cubicBezTo>
                    <a:pt x="329" y="189"/>
                    <a:pt x="329" y="189"/>
                    <a:pt x="329" y="189"/>
                  </a:cubicBezTo>
                  <a:cubicBezTo>
                    <a:pt x="330" y="189"/>
                    <a:pt x="330" y="189"/>
                    <a:pt x="331" y="189"/>
                  </a:cubicBezTo>
                  <a:cubicBezTo>
                    <a:pt x="331" y="189"/>
                    <a:pt x="331" y="190"/>
                    <a:pt x="331" y="190"/>
                  </a:cubicBezTo>
                  <a:cubicBezTo>
                    <a:pt x="331" y="191"/>
                    <a:pt x="331" y="191"/>
                    <a:pt x="331" y="191"/>
                  </a:cubicBezTo>
                  <a:cubicBezTo>
                    <a:pt x="329" y="228"/>
                    <a:pt x="315" y="260"/>
                    <a:pt x="288" y="288"/>
                  </a:cubicBezTo>
                  <a:cubicBezTo>
                    <a:pt x="261" y="314"/>
                    <a:pt x="229" y="329"/>
                    <a:pt x="191" y="331"/>
                  </a:cubicBezTo>
                  <a:cubicBezTo>
                    <a:pt x="191" y="331"/>
                    <a:pt x="191" y="331"/>
                    <a:pt x="190" y="331"/>
                  </a:cubicBezTo>
                  <a:cubicBezTo>
                    <a:pt x="190" y="331"/>
                    <a:pt x="190" y="330"/>
                    <a:pt x="190" y="330"/>
                  </a:cubicBezTo>
                  <a:cubicBezTo>
                    <a:pt x="189" y="330"/>
                    <a:pt x="189" y="329"/>
                    <a:pt x="189" y="329"/>
                  </a:cubicBezTo>
                  <a:lnTo>
                    <a:pt x="189" y="24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Freeform 964"/>
            <p:cNvSpPr>
              <a:spLocks noEditPoints="1"/>
            </p:cNvSpPr>
            <p:nvPr/>
          </p:nvSpPr>
          <p:spPr bwMode="auto">
            <a:xfrm>
              <a:off x="5204917" y="4858023"/>
              <a:ext cx="1311275" cy="1311275"/>
            </a:xfrm>
            <a:custGeom>
              <a:avLst/>
              <a:gdLst>
                <a:gd name="T0" fmla="*/ 168 w 267"/>
                <a:gd name="T1" fmla="*/ 25 h 267"/>
                <a:gd name="T2" fmla="*/ 140 w 267"/>
                <a:gd name="T3" fmla="*/ 22 h 267"/>
                <a:gd name="T4" fmla="*/ 138 w 267"/>
                <a:gd name="T5" fmla="*/ 0 h 267"/>
                <a:gd name="T6" fmla="*/ 126 w 267"/>
                <a:gd name="T7" fmla="*/ 21 h 267"/>
                <a:gd name="T8" fmla="*/ 92 w 267"/>
                <a:gd name="T9" fmla="*/ 29 h 267"/>
                <a:gd name="T10" fmla="*/ 73 w 267"/>
                <a:gd name="T11" fmla="*/ 15 h 267"/>
                <a:gd name="T12" fmla="*/ 80 w 267"/>
                <a:gd name="T13" fmla="*/ 35 h 267"/>
                <a:gd name="T14" fmla="*/ 56 w 267"/>
                <a:gd name="T15" fmla="*/ 50 h 267"/>
                <a:gd name="T16" fmla="*/ 48 w 267"/>
                <a:gd name="T17" fmla="*/ 58 h 267"/>
                <a:gd name="T18" fmla="*/ 33 w 267"/>
                <a:gd name="T19" fmla="*/ 84 h 267"/>
                <a:gd name="T20" fmla="*/ 13 w 267"/>
                <a:gd name="T21" fmla="*/ 77 h 267"/>
                <a:gd name="T22" fmla="*/ 28 w 267"/>
                <a:gd name="T23" fmla="*/ 96 h 267"/>
                <a:gd name="T24" fmla="*/ 22 w 267"/>
                <a:gd name="T25" fmla="*/ 129 h 267"/>
                <a:gd name="T26" fmla="*/ 0 w 267"/>
                <a:gd name="T27" fmla="*/ 141 h 267"/>
                <a:gd name="T28" fmla="*/ 23 w 267"/>
                <a:gd name="T29" fmla="*/ 143 h 267"/>
                <a:gd name="T30" fmla="*/ 28 w 267"/>
                <a:gd name="T31" fmla="*/ 176 h 267"/>
                <a:gd name="T32" fmla="*/ 33 w 267"/>
                <a:gd name="T33" fmla="*/ 187 h 267"/>
                <a:gd name="T34" fmla="*/ 51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30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4 w 267"/>
                <a:gd name="T59" fmla="*/ 222 h 267"/>
                <a:gd name="T60" fmla="*/ 219 w 267"/>
                <a:gd name="T61" fmla="*/ 206 h 267"/>
                <a:gd name="T62" fmla="*/ 237 w 267"/>
                <a:gd name="T63" fmla="*/ 182 h 267"/>
                <a:gd name="T64" fmla="*/ 241 w 267"/>
                <a:gd name="T65" fmla="*/ 171 h 267"/>
                <a:gd name="T66" fmla="*/ 246 w 267"/>
                <a:gd name="T67" fmla="*/ 140 h 267"/>
                <a:gd name="T68" fmla="*/ 267 w 267"/>
                <a:gd name="T69" fmla="*/ 138 h 267"/>
                <a:gd name="T70" fmla="*/ 246 w 267"/>
                <a:gd name="T71" fmla="*/ 126 h 267"/>
                <a:gd name="T72" fmla="*/ 239 w 267"/>
                <a:gd name="T73" fmla="*/ 92 h 267"/>
                <a:gd name="T74" fmla="*/ 253 w 267"/>
                <a:gd name="T75" fmla="*/ 72 h 267"/>
                <a:gd name="T76" fmla="*/ 232 w 267"/>
                <a:gd name="T77" fmla="*/ 80 h 267"/>
                <a:gd name="T78" fmla="*/ 217 w 267"/>
                <a:gd name="T79" fmla="*/ 56 h 267"/>
                <a:gd name="T80" fmla="*/ 209 w 267"/>
                <a:gd name="T81" fmla="*/ 48 h 267"/>
                <a:gd name="T82" fmla="*/ 180 w 267"/>
                <a:gd name="T83" fmla="*/ 31 h 267"/>
                <a:gd name="T84" fmla="*/ 185 w 267"/>
                <a:gd name="T85" fmla="*/ 10 h 267"/>
                <a:gd name="T86" fmla="*/ 142 w 267"/>
                <a:gd name="T87" fmla="*/ 142 h 267"/>
                <a:gd name="T88" fmla="*/ 126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8" y="25"/>
                    <a:pt x="168" y="25"/>
                    <a:pt x="168" y="25"/>
                  </a:cubicBezTo>
                  <a:cubicBezTo>
                    <a:pt x="168" y="25"/>
                    <a:pt x="167" y="25"/>
                    <a:pt x="167" y="26"/>
                  </a:cubicBezTo>
                  <a:cubicBezTo>
                    <a:pt x="166" y="26"/>
                    <a:pt x="166" y="26"/>
                    <a:pt x="165" y="26"/>
                  </a:cubicBezTo>
                  <a:cubicBezTo>
                    <a:pt x="157" y="24"/>
                    <a:pt x="149" y="22"/>
                    <a:pt x="140" y="22"/>
                  </a:cubicBezTo>
                  <a:cubicBezTo>
                    <a:pt x="139" y="22"/>
                    <a:pt x="139" y="22"/>
                    <a:pt x="139" y="21"/>
                  </a:cubicBezTo>
                  <a:cubicBezTo>
                    <a:pt x="138" y="21"/>
                    <a:pt x="138" y="20"/>
                    <a:pt x="138" y="20"/>
                  </a:cubicBezTo>
                  <a:cubicBezTo>
                    <a:pt x="138" y="0"/>
                    <a:pt x="138" y="0"/>
                    <a:pt x="138" y="0"/>
                  </a:cubicBezTo>
                  <a:cubicBezTo>
                    <a:pt x="126" y="0"/>
                    <a:pt x="126" y="0"/>
                    <a:pt x="126" y="0"/>
                  </a:cubicBezTo>
                  <a:cubicBezTo>
                    <a:pt x="127" y="20"/>
                    <a:pt x="127" y="20"/>
                    <a:pt x="127" y="20"/>
                  </a:cubicBezTo>
                  <a:cubicBezTo>
                    <a:pt x="126" y="21"/>
                    <a:pt x="126" y="21"/>
                    <a:pt x="126" y="21"/>
                  </a:cubicBezTo>
                  <a:cubicBezTo>
                    <a:pt x="126" y="22"/>
                    <a:pt x="125" y="22"/>
                    <a:pt x="125" y="22"/>
                  </a:cubicBezTo>
                  <a:cubicBezTo>
                    <a:pt x="114" y="23"/>
                    <a:pt x="103" y="25"/>
                    <a:pt x="94" y="29"/>
                  </a:cubicBezTo>
                  <a:cubicBezTo>
                    <a:pt x="93" y="29"/>
                    <a:pt x="93" y="29"/>
                    <a:pt x="92" y="29"/>
                  </a:cubicBezTo>
                  <a:cubicBezTo>
                    <a:pt x="92" y="29"/>
                    <a:pt x="91" y="28"/>
                    <a:pt x="91" y="28"/>
                  </a:cubicBezTo>
                  <a:cubicBezTo>
                    <a:pt x="83" y="10"/>
                    <a:pt x="83" y="10"/>
                    <a:pt x="83" y="10"/>
                  </a:cubicBezTo>
                  <a:cubicBezTo>
                    <a:pt x="73" y="15"/>
                    <a:pt x="73" y="15"/>
                    <a:pt x="73" y="15"/>
                  </a:cubicBezTo>
                  <a:cubicBezTo>
                    <a:pt x="81" y="33"/>
                    <a:pt x="81" y="33"/>
                    <a:pt x="81" y="33"/>
                  </a:cubicBezTo>
                  <a:cubicBezTo>
                    <a:pt x="81" y="33"/>
                    <a:pt x="81" y="33"/>
                    <a:pt x="81" y="34"/>
                  </a:cubicBezTo>
                  <a:cubicBezTo>
                    <a:pt x="81" y="34"/>
                    <a:pt x="80" y="35"/>
                    <a:pt x="80" y="35"/>
                  </a:cubicBezTo>
                  <a:cubicBezTo>
                    <a:pt x="73" y="39"/>
                    <a:pt x="66" y="44"/>
                    <a:pt x="59" y="50"/>
                  </a:cubicBezTo>
                  <a:cubicBezTo>
                    <a:pt x="59" y="50"/>
                    <a:pt x="58" y="51"/>
                    <a:pt x="58" y="51"/>
                  </a:cubicBezTo>
                  <a:cubicBezTo>
                    <a:pt x="57" y="51"/>
                    <a:pt x="57" y="50"/>
                    <a:pt x="56" y="50"/>
                  </a:cubicBezTo>
                  <a:cubicBezTo>
                    <a:pt x="42" y="36"/>
                    <a:pt x="42" y="36"/>
                    <a:pt x="42" y="36"/>
                  </a:cubicBezTo>
                  <a:cubicBezTo>
                    <a:pt x="34" y="44"/>
                    <a:pt x="34" y="44"/>
                    <a:pt x="34" y="44"/>
                  </a:cubicBezTo>
                  <a:cubicBezTo>
                    <a:pt x="48" y="58"/>
                    <a:pt x="48" y="58"/>
                    <a:pt x="48" y="58"/>
                  </a:cubicBezTo>
                  <a:cubicBezTo>
                    <a:pt x="49" y="58"/>
                    <a:pt x="49" y="59"/>
                    <a:pt x="49" y="60"/>
                  </a:cubicBezTo>
                  <a:cubicBezTo>
                    <a:pt x="49" y="60"/>
                    <a:pt x="49" y="61"/>
                    <a:pt x="49" y="61"/>
                  </a:cubicBezTo>
                  <a:cubicBezTo>
                    <a:pt x="42" y="68"/>
                    <a:pt x="37" y="76"/>
                    <a:pt x="33" y="84"/>
                  </a:cubicBezTo>
                  <a:cubicBezTo>
                    <a:pt x="33" y="84"/>
                    <a:pt x="33" y="84"/>
                    <a:pt x="32" y="85"/>
                  </a:cubicBezTo>
                  <a:cubicBezTo>
                    <a:pt x="32" y="85"/>
                    <a:pt x="31" y="85"/>
                    <a:pt x="31" y="85"/>
                  </a:cubicBezTo>
                  <a:cubicBezTo>
                    <a:pt x="13" y="77"/>
                    <a:pt x="13" y="77"/>
                    <a:pt x="13" y="77"/>
                  </a:cubicBezTo>
                  <a:cubicBezTo>
                    <a:pt x="8" y="88"/>
                    <a:pt x="8" y="88"/>
                    <a:pt x="8" y="88"/>
                  </a:cubicBezTo>
                  <a:cubicBezTo>
                    <a:pt x="26" y="95"/>
                    <a:pt x="26" y="95"/>
                    <a:pt x="26" y="95"/>
                  </a:cubicBezTo>
                  <a:cubicBezTo>
                    <a:pt x="27" y="95"/>
                    <a:pt x="27" y="96"/>
                    <a:pt x="28" y="96"/>
                  </a:cubicBezTo>
                  <a:cubicBezTo>
                    <a:pt x="28" y="97"/>
                    <a:pt x="28" y="97"/>
                    <a:pt x="28" y="98"/>
                  </a:cubicBezTo>
                  <a:cubicBezTo>
                    <a:pt x="25" y="107"/>
                    <a:pt x="23" y="117"/>
                    <a:pt x="22" y="127"/>
                  </a:cubicBezTo>
                  <a:cubicBezTo>
                    <a:pt x="22" y="128"/>
                    <a:pt x="22" y="128"/>
                    <a:pt x="22" y="129"/>
                  </a:cubicBezTo>
                  <a:cubicBezTo>
                    <a:pt x="21" y="129"/>
                    <a:pt x="21" y="129"/>
                    <a:pt x="20" y="129"/>
                  </a:cubicBezTo>
                  <a:cubicBezTo>
                    <a:pt x="0" y="130"/>
                    <a:pt x="0" y="130"/>
                    <a:pt x="0" y="130"/>
                  </a:cubicBezTo>
                  <a:cubicBezTo>
                    <a:pt x="0" y="141"/>
                    <a:pt x="0" y="141"/>
                    <a:pt x="0" y="141"/>
                  </a:cubicBezTo>
                  <a:cubicBezTo>
                    <a:pt x="21" y="141"/>
                    <a:pt x="21" y="141"/>
                    <a:pt x="21" y="141"/>
                  </a:cubicBezTo>
                  <a:cubicBezTo>
                    <a:pt x="21" y="141"/>
                    <a:pt x="21" y="141"/>
                    <a:pt x="22" y="141"/>
                  </a:cubicBezTo>
                  <a:cubicBezTo>
                    <a:pt x="22" y="142"/>
                    <a:pt x="22" y="142"/>
                    <a:pt x="23" y="143"/>
                  </a:cubicBezTo>
                  <a:cubicBezTo>
                    <a:pt x="23" y="154"/>
                    <a:pt x="26" y="164"/>
                    <a:pt x="29" y="174"/>
                  </a:cubicBezTo>
                  <a:cubicBezTo>
                    <a:pt x="29" y="174"/>
                    <a:pt x="29" y="175"/>
                    <a:pt x="29" y="175"/>
                  </a:cubicBezTo>
                  <a:cubicBezTo>
                    <a:pt x="29" y="176"/>
                    <a:pt x="29" y="176"/>
                    <a:pt x="28" y="176"/>
                  </a:cubicBezTo>
                  <a:cubicBezTo>
                    <a:pt x="11" y="185"/>
                    <a:pt x="11" y="185"/>
                    <a:pt x="11" y="185"/>
                  </a:cubicBezTo>
                  <a:cubicBezTo>
                    <a:pt x="16" y="195"/>
                    <a:pt x="16" y="195"/>
                    <a:pt x="16" y="195"/>
                  </a:cubicBezTo>
                  <a:cubicBezTo>
                    <a:pt x="33" y="187"/>
                    <a:pt x="33" y="187"/>
                    <a:pt x="33" y="187"/>
                  </a:cubicBezTo>
                  <a:cubicBezTo>
                    <a:pt x="34" y="187"/>
                    <a:pt x="34" y="187"/>
                    <a:pt x="35" y="187"/>
                  </a:cubicBezTo>
                  <a:cubicBezTo>
                    <a:pt x="35" y="187"/>
                    <a:pt x="35" y="187"/>
                    <a:pt x="36" y="188"/>
                  </a:cubicBezTo>
                  <a:cubicBezTo>
                    <a:pt x="40" y="195"/>
                    <a:pt x="45" y="202"/>
                    <a:pt x="51" y="208"/>
                  </a:cubicBezTo>
                  <a:cubicBezTo>
                    <a:pt x="51" y="209"/>
                    <a:pt x="51" y="209"/>
                    <a:pt x="51" y="210"/>
                  </a:cubicBezTo>
                  <a:cubicBezTo>
                    <a:pt x="51" y="210"/>
                    <a:pt x="51" y="211"/>
                    <a:pt x="50" y="211"/>
                  </a:cubicBezTo>
                  <a:cubicBezTo>
                    <a:pt x="37" y="225"/>
                    <a:pt x="37" y="225"/>
                    <a:pt x="37" y="225"/>
                  </a:cubicBezTo>
                  <a:cubicBezTo>
                    <a:pt x="45" y="233"/>
                    <a:pt x="45" y="233"/>
                    <a:pt x="45" y="233"/>
                  </a:cubicBezTo>
                  <a:cubicBezTo>
                    <a:pt x="58" y="219"/>
                    <a:pt x="58" y="219"/>
                    <a:pt x="58" y="219"/>
                  </a:cubicBezTo>
                  <a:cubicBezTo>
                    <a:pt x="59" y="218"/>
                    <a:pt x="60" y="218"/>
                    <a:pt x="60" y="218"/>
                  </a:cubicBezTo>
                  <a:cubicBezTo>
                    <a:pt x="61" y="218"/>
                    <a:pt x="61" y="218"/>
                    <a:pt x="62" y="219"/>
                  </a:cubicBezTo>
                  <a:cubicBezTo>
                    <a:pt x="70" y="226"/>
                    <a:pt x="79" y="232"/>
                    <a:pt x="88" y="236"/>
                  </a:cubicBezTo>
                  <a:cubicBezTo>
                    <a:pt x="89" y="236"/>
                    <a:pt x="89" y="237"/>
                    <a:pt x="89" y="237"/>
                  </a:cubicBezTo>
                  <a:cubicBezTo>
                    <a:pt x="90" y="238"/>
                    <a:pt x="90" y="238"/>
                    <a:pt x="90" y="239"/>
                  </a:cubicBezTo>
                  <a:cubicBezTo>
                    <a:pt x="83" y="257"/>
                    <a:pt x="83" y="257"/>
                    <a:pt x="83" y="257"/>
                  </a:cubicBezTo>
                  <a:cubicBezTo>
                    <a:pt x="93" y="261"/>
                    <a:pt x="93" y="261"/>
                    <a:pt x="93" y="261"/>
                  </a:cubicBezTo>
                  <a:cubicBezTo>
                    <a:pt x="100" y="242"/>
                    <a:pt x="100" y="242"/>
                    <a:pt x="100" y="242"/>
                  </a:cubicBezTo>
                  <a:cubicBezTo>
                    <a:pt x="100" y="242"/>
                    <a:pt x="101" y="242"/>
                    <a:pt x="101" y="241"/>
                  </a:cubicBezTo>
                  <a:cubicBezTo>
                    <a:pt x="102" y="241"/>
                    <a:pt x="102" y="241"/>
                    <a:pt x="102" y="241"/>
                  </a:cubicBezTo>
                  <a:cubicBezTo>
                    <a:pt x="111" y="243"/>
                    <a:pt x="119" y="245"/>
                    <a:pt x="128" y="245"/>
                  </a:cubicBezTo>
                  <a:cubicBezTo>
                    <a:pt x="128" y="245"/>
                    <a:pt x="129" y="245"/>
                    <a:pt x="129" y="246"/>
                  </a:cubicBezTo>
                  <a:cubicBezTo>
                    <a:pt x="129" y="246"/>
                    <a:pt x="130" y="247"/>
                    <a:pt x="130" y="247"/>
                  </a:cubicBezTo>
                  <a:cubicBezTo>
                    <a:pt x="130" y="267"/>
                    <a:pt x="130" y="267"/>
                    <a:pt x="130" y="267"/>
                  </a:cubicBezTo>
                  <a:cubicBezTo>
                    <a:pt x="141" y="267"/>
                    <a:pt x="141" y="267"/>
                    <a:pt x="141" y="267"/>
                  </a:cubicBezTo>
                  <a:cubicBezTo>
                    <a:pt x="141" y="247"/>
                    <a:pt x="141" y="247"/>
                    <a:pt x="141" y="247"/>
                  </a:cubicBezTo>
                  <a:cubicBezTo>
                    <a:pt x="141" y="246"/>
                    <a:pt x="141" y="246"/>
                    <a:pt x="142" y="246"/>
                  </a:cubicBezTo>
                  <a:cubicBezTo>
                    <a:pt x="142" y="245"/>
                    <a:pt x="142" y="245"/>
                    <a:pt x="143" y="245"/>
                  </a:cubicBezTo>
                  <a:cubicBezTo>
                    <a:pt x="154" y="244"/>
                    <a:pt x="165" y="242"/>
                    <a:pt x="174" y="238"/>
                  </a:cubicBezTo>
                  <a:cubicBezTo>
                    <a:pt x="175" y="238"/>
                    <a:pt x="175" y="238"/>
                    <a:pt x="176" y="238"/>
                  </a:cubicBezTo>
                  <a:cubicBezTo>
                    <a:pt x="176" y="238"/>
                    <a:pt x="177" y="239"/>
                    <a:pt x="177" y="239"/>
                  </a:cubicBezTo>
                  <a:cubicBezTo>
                    <a:pt x="185" y="257"/>
                    <a:pt x="185" y="257"/>
                    <a:pt x="185" y="257"/>
                  </a:cubicBezTo>
                  <a:cubicBezTo>
                    <a:pt x="195" y="252"/>
                    <a:pt x="195" y="252"/>
                    <a:pt x="195" y="252"/>
                  </a:cubicBezTo>
                  <a:cubicBezTo>
                    <a:pt x="187" y="234"/>
                    <a:pt x="187" y="234"/>
                    <a:pt x="187" y="234"/>
                  </a:cubicBezTo>
                  <a:cubicBezTo>
                    <a:pt x="187" y="234"/>
                    <a:pt x="187" y="233"/>
                    <a:pt x="187" y="233"/>
                  </a:cubicBezTo>
                  <a:cubicBezTo>
                    <a:pt x="187" y="232"/>
                    <a:pt x="188" y="232"/>
                    <a:pt x="188" y="232"/>
                  </a:cubicBezTo>
                  <a:cubicBezTo>
                    <a:pt x="195" y="228"/>
                    <a:pt x="202" y="222"/>
                    <a:pt x="209" y="217"/>
                  </a:cubicBezTo>
                  <a:cubicBezTo>
                    <a:pt x="209" y="216"/>
                    <a:pt x="209" y="216"/>
                    <a:pt x="210" y="216"/>
                  </a:cubicBezTo>
                  <a:cubicBezTo>
                    <a:pt x="210" y="216"/>
                    <a:pt x="211" y="216"/>
                    <a:pt x="211" y="217"/>
                  </a:cubicBezTo>
                  <a:cubicBezTo>
                    <a:pt x="226" y="231"/>
                    <a:pt x="226" y="231"/>
                    <a:pt x="226" y="231"/>
                  </a:cubicBezTo>
                  <a:cubicBezTo>
                    <a:pt x="234" y="222"/>
                    <a:pt x="234" y="222"/>
                    <a:pt x="234" y="222"/>
                  </a:cubicBezTo>
                  <a:cubicBezTo>
                    <a:pt x="219" y="209"/>
                    <a:pt x="219" y="209"/>
                    <a:pt x="219" y="209"/>
                  </a:cubicBezTo>
                  <a:cubicBezTo>
                    <a:pt x="219" y="208"/>
                    <a:pt x="218" y="208"/>
                    <a:pt x="218" y="207"/>
                  </a:cubicBezTo>
                  <a:cubicBezTo>
                    <a:pt x="218" y="207"/>
                    <a:pt x="219" y="206"/>
                    <a:pt x="219" y="206"/>
                  </a:cubicBezTo>
                  <a:cubicBezTo>
                    <a:pt x="225" y="199"/>
                    <a:pt x="230" y="191"/>
                    <a:pt x="235" y="183"/>
                  </a:cubicBezTo>
                  <a:cubicBezTo>
                    <a:pt x="235" y="183"/>
                    <a:pt x="235" y="182"/>
                    <a:pt x="236" y="182"/>
                  </a:cubicBezTo>
                  <a:cubicBezTo>
                    <a:pt x="236" y="182"/>
                    <a:pt x="237" y="182"/>
                    <a:pt x="237" y="182"/>
                  </a:cubicBezTo>
                  <a:cubicBezTo>
                    <a:pt x="255" y="189"/>
                    <a:pt x="255" y="189"/>
                    <a:pt x="255" y="189"/>
                  </a:cubicBezTo>
                  <a:cubicBezTo>
                    <a:pt x="259" y="179"/>
                    <a:pt x="259" y="179"/>
                    <a:pt x="259" y="179"/>
                  </a:cubicBezTo>
                  <a:cubicBezTo>
                    <a:pt x="241" y="171"/>
                    <a:pt x="241" y="171"/>
                    <a:pt x="241" y="171"/>
                  </a:cubicBezTo>
                  <a:cubicBezTo>
                    <a:pt x="241" y="171"/>
                    <a:pt x="241" y="171"/>
                    <a:pt x="240" y="170"/>
                  </a:cubicBezTo>
                  <a:cubicBezTo>
                    <a:pt x="240" y="170"/>
                    <a:pt x="240" y="169"/>
                    <a:pt x="240" y="169"/>
                  </a:cubicBezTo>
                  <a:cubicBezTo>
                    <a:pt x="243" y="160"/>
                    <a:pt x="245" y="150"/>
                    <a:pt x="246" y="140"/>
                  </a:cubicBezTo>
                  <a:cubicBezTo>
                    <a:pt x="246" y="139"/>
                    <a:pt x="246" y="139"/>
                    <a:pt x="246" y="138"/>
                  </a:cubicBezTo>
                  <a:cubicBezTo>
                    <a:pt x="246" y="138"/>
                    <a:pt x="247" y="138"/>
                    <a:pt x="248" y="138"/>
                  </a:cubicBezTo>
                  <a:cubicBezTo>
                    <a:pt x="267" y="138"/>
                    <a:pt x="267" y="138"/>
                    <a:pt x="267" y="138"/>
                  </a:cubicBezTo>
                  <a:cubicBezTo>
                    <a:pt x="267" y="126"/>
                    <a:pt x="267" y="126"/>
                    <a:pt x="267" y="126"/>
                  </a:cubicBezTo>
                  <a:cubicBezTo>
                    <a:pt x="247" y="126"/>
                    <a:pt x="247" y="126"/>
                    <a:pt x="247" y="126"/>
                  </a:cubicBezTo>
                  <a:cubicBezTo>
                    <a:pt x="247" y="126"/>
                    <a:pt x="246" y="126"/>
                    <a:pt x="246" y="126"/>
                  </a:cubicBezTo>
                  <a:cubicBezTo>
                    <a:pt x="246" y="125"/>
                    <a:pt x="245" y="125"/>
                    <a:pt x="245" y="124"/>
                  </a:cubicBezTo>
                  <a:cubicBezTo>
                    <a:pt x="245" y="113"/>
                    <a:pt x="242" y="103"/>
                    <a:pt x="239" y="93"/>
                  </a:cubicBezTo>
                  <a:cubicBezTo>
                    <a:pt x="238" y="93"/>
                    <a:pt x="238" y="92"/>
                    <a:pt x="239" y="92"/>
                  </a:cubicBezTo>
                  <a:cubicBezTo>
                    <a:pt x="239" y="91"/>
                    <a:pt x="239" y="91"/>
                    <a:pt x="240" y="91"/>
                  </a:cubicBezTo>
                  <a:cubicBezTo>
                    <a:pt x="258" y="82"/>
                    <a:pt x="258" y="82"/>
                    <a:pt x="258" y="82"/>
                  </a:cubicBezTo>
                  <a:cubicBezTo>
                    <a:pt x="253" y="72"/>
                    <a:pt x="253" y="72"/>
                    <a:pt x="253" y="72"/>
                  </a:cubicBezTo>
                  <a:cubicBezTo>
                    <a:pt x="235" y="80"/>
                    <a:pt x="235" y="80"/>
                    <a:pt x="235" y="80"/>
                  </a:cubicBezTo>
                  <a:cubicBezTo>
                    <a:pt x="234" y="81"/>
                    <a:pt x="234" y="81"/>
                    <a:pt x="233" y="81"/>
                  </a:cubicBezTo>
                  <a:cubicBezTo>
                    <a:pt x="233" y="80"/>
                    <a:pt x="233" y="80"/>
                    <a:pt x="232" y="80"/>
                  </a:cubicBezTo>
                  <a:cubicBezTo>
                    <a:pt x="228" y="72"/>
                    <a:pt x="223" y="66"/>
                    <a:pt x="217" y="59"/>
                  </a:cubicBezTo>
                  <a:cubicBezTo>
                    <a:pt x="217" y="58"/>
                    <a:pt x="217" y="58"/>
                    <a:pt x="217" y="57"/>
                  </a:cubicBezTo>
                  <a:cubicBezTo>
                    <a:pt x="217" y="57"/>
                    <a:pt x="217" y="56"/>
                    <a:pt x="217" y="56"/>
                  </a:cubicBezTo>
                  <a:cubicBezTo>
                    <a:pt x="231" y="42"/>
                    <a:pt x="231" y="42"/>
                    <a:pt x="231" y="42"/>
                  </a:cubicBezTo>
                  <a:cubicBezTo>
                    <a:pt x="223" y="34"/>
                    <a:pt x="223" y="34"/>
                    <a:pt x="223" y="34"/>
                  </a:cubicBezTo>
                  <a:cubicBezTo>
                    <a:pt x="209" y="48"/>
                    <a:pt x="209" y="48"/>
                    <a:pt x="209" y="48"/>
                  </a:cubicBezTo>
                  <a:cubicBezTo>
                    <a:pt x="209" y="49"/>
                    <a:pt x="208" y="49"/>
                    <a:pt x="208" y="49"/>
                  </a:cubicBezTo>
                  <a:cubicBezTo>
                    <a:pt x="207" y="49"/>
                    <a:pt x="207" y="49"/>
                    <a:pt x="206" y="48"/>
                  </a:cubicBezTo>
                  <a:cubicBezTo>
                    <a:pt x="198" y="41"/>
                    <a:pt x="189" y="35"/>
                    <a:pt x="180" y="31"/>
                  </a:cubicBezTo>
                  <a:cubicBezTo>
                    <a:pt x="179" y="31"/>
                    <a:pt x="179" y="30"/>
                    <a:pt x="179" y="30"/>
                  </a:cubicBezTo>
                  <a:cubicBezTo>
                    <a:pt x="178" y="29"/>
                    <a:pt x="178" y="29"/>
                    <a:pt x="179" y="28"/>
                  </a:cubicBezTo>
                  <a:lnTo>
                    <a:pt x="185" y="10"/>
                  </a:lnTo>
                  <a:close/>
                  <a:moveTo>
                    <a:pt x="145" y="134"/>
                  </a:moveTo>
                  <a:cubicBezTo>
                    <a:pt x="145" y="137"/>
                    <a:pt x="144" y="139"/>
                    <a:pt x="142" y="142"/>
                  </a:cubicBezTo>
                  <a:cubicBezTo>
                    <a:pt x="142" y="142"/>
                    <a:pt x="142" y="142"/>
                    <a:pt x="142" y="142"/>
                  </a:cubicBezTo>
                  <a:cubicBezTo>
                    <a:pt x="140" y="144"/>
                    <a:pt x="137" y="145"/>
                    <a:pt x="134" y="145"/>
                  </a:cubicBezTo>
                  <a:cubicBezTo>
                    <a:pt x="131" y="145"/>
                    <a:pt x="128" y="144"/>
                    <a:pt x="126" y="142"/>
                  </a:cubicBezTo>
                  <a:cubicBezTo>
                    <a:pt x="126" y="142"/>
                    <a:pt x="126" y="142"/>
                    <a:pt x="126" y="142"/>
                  </a:cubicBezTo>
                  <a:cubicBezTo>
                    <a:pt x="126" y="142"/>
                    <a:pt x="126" y="142"/>
                    <a:pt x="126" y="142"/>
                  </a:cubicBezTo>
                  <a:cubicBezTo>
                    <a:pt x="123" y="140"/>
                    <a:pt x="122" y="137"/>
                    <a:pt x="122" y="134"/>
                  </a:cubicBezTo>
                  <a:cubicBezTo>
                    <a:pt x="122" y="134"/>
                    <a:pt x="122" y="134"/>
                    <a:pt x="122" y="134"/>
                  </a:cubicBezTo>
                  <a:cubicBezTo>
                    <a:pt x="122" y="130"/>
                    <a:pt x="123" y="128"/>
                    <a:pt x="126" y="125"/>
                  </a:cubicBezTo>
                  <a:cubicBezTo>
                    <a:pt x="128" y="123"/>
                    <a:pt x="130" y="122"/>
                    <a:pt x="134" y="122"/>
                  </a:cubicBezTo>
                  <a:cubicBezTo>
                    <a:pt x="137" y="122"/>
                    <a:pt x="140" y="123"/>
                    <a:pt x="142" y="125"/>
                  </a:cubicBezTo>
                  <a:cubicBezTo>
                    <a:pt x="142" y="125"/>
                    <a:pt x="142" y="125"/>
                    <a:pt x="142" y="125"/>
                  </a:cubicBezTo>
                  <a:cubicBezTo>
                    <a:pt x="144" y="127"/>
                    <a:pt x="145" y="130"/>
                    <a:pt x="145" y="134"/>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grpSp>
          <p:nvGrpSpPr>
            <p:cNvPr id="18" name="组合 17"/>
            <p:cNvGrpSpPr/>
            <p:nvPr/>
          </p:nvGrpSpPr>
          <p:grpSpPr>
            <a:xfrm>
              <a:off x="8037017" y="2548210"/>
              <a:ext cx="690563" cy="1109663"/>
              <a:chOff x="8051801" y="1828800"/>
              <a:chExt cx="690563" cy="1109663"/>
            </a:xfrm>
          </p:grpSpPr>
          <p:sp>
            <p:nvSpPr>
              <p:cNvPr id="353" name="Freeform 966"/>
              <p:cNvSpPr/>
              <p:nvPr/>
            </p:nvSpPr>
            <p:spPr bwMode="auto">
              <a:xfrm>
                <a:off x="8380414" y="1941513"/>
                <a:ext cx="338138" cy="349250"/>
              </a:xfrm>
              <a:custGeom>
                <a:avLst/>
                <a:gdLst>
                  <a:gd name="T0" fmla="*/ 34 w 69"/>
                  <a:gd name="T1" fmla="*/ 14 h 71"/>
                  <a:gd name="T2" fmla="*/ 37 w 69"/>
                  <a:gd name="T3" fmla="*/ 17 h 71"/>
                  <a:gd name="T4" fmla="*/ 25 w 69"/>
                  <a:gd name="T5" fmla="*/ 11 h 71"/>
                  <a:gd name="T6" fmla="*/ 45 w 69"/>
                  <a:gd name="T7" fmla="*/ 34 h 71"/>
                  <a:gd name="T8" fmla="*/ 49 w 69"/>
                  <a:gd name="T9" fmla="*/ 32 h 71"/>
                  <a:gd name="T10" fmla="*/ 56 w 69"/>
                  <a:gd name="T11" fmla="*/ 50 h 71"/>
                  <a:gd name="T12" fmla="*/ 62 w 69"/>
                  <a:gd name="T13" fmla="*/ 65 h 71"/>
                  <a:gd name="T14" fmla="*/ 55 w 69"/>
                  <a:gd name="T15" fmla="*/ 70 h 71"/>
                  <a:gd name="T16" fmla="*/ 56 w 69"/>
                  <a:gd name="T17" fmla="*/ 71 h 71"/>
                  <a:gd name="T18" fmla="*/ 56 w 69"/>
                  <a:gd name="T19" fmla="*/ 71 h 71"/>
                  <a:gd name="T20" fmla="*/ 66 w 69"/>
                  <a:gd name="T21" fmla="*/ 67 h 71"/>
                  <a:gd name="T22" fmla="*/ 69 w 69"/>
                  <a:gd name="T23" fmla="*/ 66 h 71"/>
                  <a:gd name="T24" fmla="*/ 60 w 69"/>
                  <a:gd name="T25" fmla="*/ 48 h 71"/>
                  <a:gd name="T26" fmla="*/ 54 w 69"/>
                  <a:gd name="T27" fmla="*/ 34 h 71"/>
                  <a:gd name="T28" fmla="*/ 46 w 69"/>
                  <a:gd name="T29" fmla="*/ 27 h 71"/>
                  <a:gd name="T30" fmla="*/ 41 w 69"/>
                  <a:gd name="T31" fmla="*/ 20 h 71"/>
                  <a:gd name="T32" fmla="*/ 38 w 69"/>
                  <a:gd name="T33" fmla="*/ 18 h 71"/>
                  <a:gd name="T34" fmla="*/ 33 w 69"/>
                  <a:gd name="T35" fmla="*/ 8 h 71"/>
                  <a:gd name="T36" fmla="*/ 20 w 69"/>
                  <a:gd name="T37" fmla="*/ 2 h 71"/>
                  <a:gd name="T38" fmla="*/ 18 w 69"/>
                  <a:gd name="T39" fmla="*/ 0 h 71"/>
                  <a:gd name="T40" fmla="*/ 10 w 69"/>
                  <a:gd name="T41" fmla="*/ 9 h 71"/>
                  <a:gd name="T42" fmla="*/ 7 w 69"/>
                  <a:gd name="T43" fmla="*/ 11 h 71"/>
                  <a:gd name="T44" fmla="*/ 7 w 69"/>
                  <a:gd name="T45" fmla="*/ 15 h 71"/>
                  <a:gd name="T46" fmla="*/ 1 w 69"/>
                  <a:gd name="T47" fmla="*/ 26 h 71"/>
                  <a:gd name="T48" fmla="*/ 2 w 69"/>
                  <a:gd name="T49" fmla="*/ 36 h 71"/>
                  <a:gd name="T50" fmla="*/ 4 w 69"/>
                  <a:gd name="T51" fmla="*/ 46 h 71"/>
                  <a:gd name="T52" fmla="*/ 5 w 69"/>
                  <a:gd name="T53" fmla="*/ 48 h 71"/>
                  <a:gd name="T54" fmla="*/ 2 w 69"/>
                  <a:gd name="T55" fmla="*/ 36 h 71"/>
                  <a:gd name="T56" fmla="*/ 5 w 69"/>
                  <a:gd name="T57" fmla="*/ 21 h 71"/>
                  <a:gd name="T58" fmla="*/ 9 w 69"/>
                  <a:gd name="T59" fmla="*/ 14 h 71"/>
                  <a:gd name="T60" fmla="*/ 8 w 69"/>
                  <a:gd name="T61" fmla="*/ 11 h 71"/>
                  <a:gd name="T62" fmla="*/ 11 w 69"/>
                  <a:gd name="T63" fmla="*/ 9 h 71"/>
                  <a:gd name="T64" fmla="*/ 17 w 69"/>
                  <a:gd name="T65" fmla="*/ 2 h 71"/>
                  <a:gd name="T66" fmla="*/ 34 w 69"/>
                  <a:gd name="T67"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1">
                    <a:moveTo>
                      <a:pt x="34" y="14"/>
                    </a:moveTo>
                    <a:cubicBezTo>
                      <a:pt x="37" y="17"/>
                      <a:pt x="37" y="17"/>
                      <a:pt x="37" y="17"/>
                    </a:cubicBezTo>
                    <a:cubicBezTo>
                      <a:pt x="25" y="11"/>
                      <a:pt x="25" y="11"/>
                      <a:pt x="25" y="11"/>
                    </a:cubicBezTo>
                    <a:cubicBezTo>
                      <a:pt x="35" y="19"/>
                      <a:pt x="42" y="27"/>
                      <a:pt x="45" y="34"/>
                    </a:cubicBezTo>
                    <a:cubicBezTo>
                      <a:pt x="49" y="32"/>
                      <a:pt x="49" y="32"/>
                      <a:pt x="49" y="32"/>
                    </a:cubicBezTo>
                    <a:cubicBezTo>
                      <a:pt x="54" y="37"/>
                      <a:pt x="56" y="43"/>
                      <a:pt x="56" y="50"/>
                    </a:cubicBezTo>
                    <a:cubicBezTo>
                      <a:pt x="62" y="65"/>
                      <a:pt x="62" y="65"/>
                      <a:pt x="62" y="65"/>
                    </a:cubicBezTo>
                    <a:cubicBezTo>
                      <a:pt x="62" y="67"/>
                      <a:pt x="59" y="69"/>
                      <a:pt x="55" y="70"/>
                    </a:cubicBezTo>
                    <a:cubicBezTo>
                      <a:pt x="56" y="71"/>
                      <a:pt x="56" y="71"/>
                      <a:pt x="56" y="71"/>
                    </a:cubicBezTo>
                    <a:cubicBezTo>
                      <a:pt x="56" y="71"/>
                      <a:pt x="56" y="71"/>
                      <a:pt x="56" y="71"/>
                    </a:cubicBezTo>
                    <a:cubicBezTo>
                      <a:pt x="60" y="71"/>
                      <a:pt x="63" y="69"/>
                      <a:pt x="66" y="67"/>
                    </a:cubicBezTo>
                    <a:cubicBezTo>
                      <a:pt x="67" y="67"/>
                      <a:pt x="68" y="66"/>
                      <a:pt x="69" y="66"/>
                    </a:cubicBezTo>
                    <a:cubicBezTo>
                      <a:pt x="60" y="48"/>
                      <a:pt x="60" y="48"/>
                      <a:pt x="60" y="48"/>
                    </a:cubicBezTo>
                    <a:cubicBezTo>
                      <a:pt x="60" y="41"/>
                      <a:pt x="57" y="37"/>
                      <a:pt x="54" y="34"/>
                    </a:cubicBezTo>
                    <a:cubicBezTo>
                      <a:pt x="52" y="31"/>
                      <a:pt x="49" y="29"/>
                      <a:pt x="46" y="27"/>
                    </a:cubicBezTo>
                    <a:cubicBezTo>
                      <a:pt x="46" y="24"/>
                      <a:pt x="44" y="22"/>
                      <a:pt x="41" y="20"/>
                    </a:cubicBezTo>
                    <a:cubicBezTo>
                      <a:pt x="38" y="18"/>
                      <a:pt x="38" y="18"/>
                      <a:pt x="38" y="18"/>
                    </a:cubicBezTo>
                    <a:cubicBezTo>
                      <a:pt x="38" y="14"/>
                      <a:pt x="36" y="11"/>
                      <a:pt x="33" y="8"/>
                    </a:cubicBezTo>
                    <a:cubicBezTo>
                      <a:pt x="28" y="5"/>
                      <a:pt x="24" y="3"/>
                      <a:pt x="20" y="2"/>
                    </a:cubicBezTo>
                    <a:cubicBezTo>
                      <a:pt x="18" y="0"/>
                      <a:pt x="18" y="0"/>
                      <a:pt x="18" y="0"/>
                    </a:cubicBezTo>
                    <a:cubicBezTo>
                      <a:pt x="14" y="2"/>
                      <a:pt x="11" y="5"/>
                      <a:pt x="10" y="9"/>
                    </a:cubicBezTo>
                    <a:cubicBezTo>
                      <a:pt x="7" y="11"/>
                      <a:pt x="7" y="11"/>
                      <a:pt x="7" y="11"/>
                    </a:cubicBezTo>
                    <a:cubicBezTo>
                      <a:pt x="7" y="15"/>
                      <a:pt x="7" y="15"/>
                      <a:pt x="7" y="15"/>
                    </a:cubicBezTo>
                    <a:cubicBezTo>
                      <a:pt x="5" y="18"/>
                      <a:pt x="3" y="22"/>
                      <a:pt x="1" y="26"/>
                    </a:cubicBezTo>
                    <a:cubicBezTo>
                      <a:pt x="0" y="29"/>
                      <a:pt x="0" y="33"/>
                      <a:pt x="2" y="36"/>
                    </a:cubicBezTo>
                    <a:cubicBezTo>
                      <a:pt x="4" y="46"/>
                      <a:pt x="4" y="46"/>
                      <a:pt x="4" y="46"/>
                    </a:cubicBezTo>
                    <a:cubicBezTo>
                      <a:pt x="4" y="47"/>
                      <a:pt x="5" y="47"/>
                      <a:pt x="5" y="48"/>
                    </a:cubicBezTo>
                    <a:cubicBezTo>
                      <a:pt x="2" y="36"/>
                      <a:pt x="2" y="36"/>
                      <a:pt x="2" y="36"/>
                    </a:cubicBezTo>
                    <a:cubicBezTo>
                      <a:pt x="2" y="30"/>
                      <a:pt x="3" y="25"/>
                      <a:pt x="5" y="21"/>
                    </a:cubicBezTo>
                    <a:cubicBezTo>
                      <a:pt x="9" y="14"/>
                      <a:pt x="9" y="14"/>
                      <a:pt x="9" y="14"/>
                    </a:cubicBezTo>
                    <a:cubicBezTo>
                      <a:pt x="8" y="11"/>
                      <a:pt x="8" y="11"/>
                      <a:pt x="8" y="11"/>
                    </a:cubicBezTo>
                    <a:cubicBezTo>
                      <a:pt x="11" y="9"/>
                      <a:pt x="11" y="9"/>
                      <a:pt x="11" y="9"/>
                    </a:cubicBezTo>
                    <a:cubicBezTo>
                      <a:pt x="13" y="6"/>
                      <a:pt x="15" y="3"/>
                      <a:pt x="17" y="2"/>
                    </a:cubicBezTo>
                    <a:cubicBezTo>
                      <a:pt x="25" y="6"/>
                      <a:pt x="30" y="9"/>
                      <a:pt x="34" y="1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967"/>
              <p:cNvSpPr>
                <a:spLocks noEditPoints="1"/>
              </p:cNvSpPr>
              <p:nvPr/>
            </p:nvSpPr>
            <p:spPr bwMode="auto">
              <a:xfrm>
                <a:off x="8335964" y="1951038"/>
                <a:ext cx="347663" cy="471487"/>
              </a:xfrm>
              <a:custGeom>
                <a:avLst/>
                <a:gdLst>
                  <a:gd name="T0" fmla="*/ 43 w 71"/>
                  <a:gd name="T1" fmla="*/ 12 h 96"/>
                  <a:gd name="T2" fmla="*/ 20 w 71"/>
                  <a:gd name="T3" fmla="*/ 7 h 96"/>
                  <a:gd name="T4" fmla="*/ 18 w 71"/>
                  <a:gd name="T5" fmla="*/ 12 h 96"/>
                  <a:gd name="T6" fmla="*/ 11 w 71"/>
                  <a:gd name="T7" fmla="*/ 34 h 96"/>
                  <a:gd name="T8" fmla="*/ 14 w 71"/>
                  <a:gd name="T9" fmla="*/ 50 h 96"/>
                  <a:gd name="T10" fmla="*/ 16 w 71"/>
                  <a:gd name="T11" fmla="*/ 53 h 96"/>
                  <a:gd name="T12" fmla="*/ 14 w 71"/>
                  <a:gd name="T13" fmla="*/ 62 h 96"/>
                  <a:gd name="T14" fmla="*/ 5 w 71"/>
                  <a:gd name="T15" fmla="*/ 73 h 96"/>
                  <a:gd name="T16" fmla="*/ 42 w 71"/>
                  <a:gd name="T17" fmla="*/ 93 h 96"/>
                  <a:gd name="T18" fmla="*/ 50 w 71"/>
                  <a:gd name="T19" fmla="*/ 92 h 96"/>
                  <a:gd name="T20" fmla="*/ 53 w 71"/>
                  <a:gd name="T21" fmla="*/ 92 h 96"/>
                  <a:gd name="T22" fmla="*/ 44 w 71"/>
                  <a:gd name="T23" fmla="*/ 45 h 96"/>
                  <a:gd name="T24" fmla="*/ 39 w 71"/>
                  <a:gd name="T25" fmla="*/ 35 h 96"/>
                  <a:gd name="T26" fmla="*/ 50 w 71"/>
                  <a:gd name="T27" fmla="*/ 43 h 96"/>
                  <a:gd name="T28" fmla="*/ 51 w 71"/>
                  <a:gd name="T29" fmla="*/ 42 h 96"/>
                  <a:gd name="T30" fmla="*/ 55 w 71"/>
                  <a:gd name="T31" fmla="*/ 49 h 96"/>
                  <a:gd name="T32" fmla="*/ 71 w 71"/>
                  <a:gd name="T33" fmla="*/ 63 h 96"/>
                  <a:gd name="T34" fmla="*/ 58 w 71"/>
                  <a:gd name="T35" fmla="*/ 30 h 96"/>
                  <a:gd name="T36" fmla="*/ 34 w 71"/>
                  <a:gd name="T37" fmla="*/ 9 h 96"/>
                  <a:gd name="T38" fmla="*/ 15 w 71"/>
                  <a:gd name="T39" fmla="*/ 33 h 96"/>
                  <a:gd name="T40" fmla="*/ 15 w 71"/>
                  <a:gd name="T41" fmla="*/ 33 h 96"/>
                  <a:gd name="T42" fmla="*/ 6 w 71"/>
                  <a:gd name="T43" fmla="*/ 74 h 96"/>
                  <a:gd name="T44" fmla="*/ 15 w 71"/>
                  <a:gd name="T45" fmla="*/ 62 h 96"/>
                  <a:gd name="T46" fmla="*/ 27 w 71"/>
                  <a:gd name="T47" fmla="*/ 43 h 96"/>
                  <a:gd name="T48" fmla="*/ 2 w 71"/>
                  <a:gd name="T49" fmla="*/ 83 h 96"/>
                  <a:gd name="T50" fmla="*/ 6 w 71"/>
                  <a:gd name="T51" fmla="*/ 74 h 96"/>
                  <a:gd name="T52" fmla="*/ 51 w 71"/>
                  <a:gd name="T53" fmla="*/ 42 h 96"/>
                  <a:gd name="T54" fmla="*/ 46 w 71"/>
                  <a:gd name="T55" fmla="*/ 38 h 96"/>
                  <a:gd name="T56" fmla="*/ 39 w 71"/>
                  <a:gd name="T57" fmla="*/ 34 h 96"/>
                  <a:gd name="T58" fmla="*/ 39 w 71"/>
                  <a:gd name="T59" fmla="*/ 32 h 96"/>
                  <a:gd name="T60" fmla="*/ 51 w 71"/>
                  <a:gd name="T61" fmla="*/ 42 h 96"/>
                  <a:gd name="T62" fmla="*/ 56 w 71"/>
                  <a:gd name="T63" fmla="*/ 48 h 96"/>
                  <a:gd name="T64" fmla="*/ 52 w 71"/>
                  <a:gd name="T65" fmla="*/ 43 h 96"/>
                  <a:gd name="T66" fmla="*/ 66 w 71"/>
                  <a:gd name="T67" fmla="*/ 67 h 96"/>
                  <a:gd name="T68" fmla="*/ 56 w 71"/>
                  <a:gd name="T6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6">
                    <a:moveTo>
                      <a:pt x="46" y="15"/>
                    </a:moveTo>
                    <a:cubicBezTo>
                      <a:pt x="43" y="12"/>
                      <a:pt x="43" y="12"/>
                      <a:pt x="43" y="12"/>
                    </a:cubicBezTo>
                    <a:cubicBezTo>
                      <a:pt x="39" y="7"/>
                      <a:pt x="34" y="4"/>
                      <a:pt x="26" y="0"/>
                    </a:cubicBezTo>
                    <a:cubicBezTo>
                      <a:pt x="24" y="1"/>
                      <a:pt x="22" y="4"/>
                      <a:pt x="20" y="7"/>
                    </a:cubicBezTo>
                    <a:cubicBezTo>
                      <a:pt x="17" y="9"/>
                      <a:pt x="17" y="9"/>
                      <a:pt x="17" y="9"/>
                    </a:cubicBezTo>
                    <a:cubicBezTo>
                      <a:pt x="18" y="12"/>
                      <a:pt x="18" y="12"/>
                      <a:pt x="18" y="12"/>
                    </a:cubicBezTo>
                    <a:cubicBezTo>
                      <a:pt x="14" y="19"/>
                      <a:pt x="14" y="19"/>
                      <a:pt x="14" y="19"/>
                    </a:cubicBezTo>
                    <a:cubicBezTo>
                      <a:pt x="12" y="23"/>
                      <a:pt x="11" y="28"/>
                      <a:pt x="11" y="34"/>
                    </a:cubicBezTo>
                    <a:cubicBezTo>
                      <a:pt x="14" y="46"/>
                      <a:pt x="14" y="46"/>
                      <a:pt x="14" y="46"/>
                    </a:cubicBezTo>
                    <a:cubicBezTo>
                      <a:pt x="15" y="48"/>
                      <a:pt x="14" y="49"/>
                      <a:pt x="14" y="50"/>
                    </a:cubicBezTo>
                    <a:cubicBezTo>
                      <a:pt x="13" y="53"/>
                      <a:pt x="13" y="56"/>
                      <a:pt x="13" y="59"/>
                    </a:cubicBezTo>
                    <a:cubicBezTo>
                      <a:pt x="14" y="57"/>
                      <a:pt x="15" y="55"/>
                      <a:pt x="16" y="53"/>
                    </a:cubicBezTo>
                    <a:cubicBezTo>
                      <a:pt x="19" y="49"/>
                      <a:pt x="23" y="45"/>
                      <a:pt x="28" y="42"/>
                    </a:cubicBezTo>
                    <a:cubicBezTo>
                      <a:pt x="19" y="49"/>
                      <a:pt x="15" y="56"/>
                      <a:pt x="14" y="62"/>
                    </a:cubicBezTo>
                    <a:cubicBezTo>
                      <a:pt x="13" y="63"/>
                      <a:pt x="13" y="63"/>
                      <a:pt x="13" y="63"/>
                    </a:cubicBezTo>
                    <a:cubicBezTo>
                      <a:pt x="5" y="73"/>
                      <a:pt x="5" y="73"/>
                      <a:pt x="5" y="73"/>
                    </a:cubicBezTo>
                    <a:cubicBezTo>
                      <a:pt x="3" y="76"/>
                      <a:pt x="1" y="79"/>
                      <a:pt x="0" y="81"/>
                    </a:cubicBezTo>
                    <a:cubicBezTo>
                      <a:pt x="3" y="88"/>
                      <a:pt x="18" y="92"/>
                      <a:pt x="42" y="93"/>
                    </a:cubicBezTo>
                    <a:cubicBezTo>
                      <a:pt x="48" y="80"/>
                      <a:pt x="48" y="80"/>
                      <a:pt x="48" y="80"/>
                    </a:cubicBezTo>
                    <a:cubicBezTo>
                      <a:pt x="50" y="92"/>
                      <a:pt x="50" y="92"/>
                      <a:pt x="50" y="92"/>
                    </a:cubicBezTo>
                    <a:cubicBezTo>
                      <a:pt x="51" y="96"/>
                      <a:pt x="51" y="96"/>
                      <a:pt x="51" y="96"/>
                    </a:cubicBezTo>
                    <a:cubicBezTo>
                      <a:pt x="53" y="92"/>
                      <a:pt x="53" y="92"/>
                      <a:pt x="53" y="92"/>
                    </a:cubicBezTo>
                    <a:cubicBezTo>
                      <a:pt x="52" y="82"/>
                      <a:pt x="49" y="73"/>
                      <a:pt x="45" y="65"/>
                    </a:cubicBezTo>
                    <a:cubicBezTo>
                      <a:pt x="42" y="59"/>
                      <a:pt x="41" y="53"/>
                      <a:pt x="44" y="45"/>
                    </a:cubicBezTo>
                    <a:cubicBezTo>
                      <a:pt x="38" y="40"/>
                      <a:pt x="32" y="34"/>
                      <a:pt x="27" y="27"/>
                    </a:cubicBezTo>
                    <a:cubicBezTo>
                      <a:pt x="39" y="35"/>
                      <a:pt x="39" y="35"/>
                      <a:pt x="39" y="35"/>
                    </a:cubicBezTo>
                    <a:cubicBezTo>
                      <a:pt x="46" y="39"/>
                      <a:pt x="46" y="39"/>
                      <a:pt x="46" y="39"/>
                    </a:cubicBezTo>
                    <a:cubicBezTo>
                      <a:pt x="50" y="43"/>
                      <a:pt x="50" y="43"/>
                      <a:pt x="50" y="43"/>
                    </a:cubicBezTo>
                    <a:cubicBezTo>
                      <a:pt x="50" y="43"/>
                      <a:pt x="50" y="43"/>
                      <a:pt x="50" y="43"/>
                    </a:cubicBezTo>
                    <a:cubicBezTo>
                      <a:pt x="51" y="43"/>
                      <a:pt x="51" y="42"/>
                      <a:pt x="51" y="42"/>
                    </a:cubicBezTo>
                    <a:cubicBezTo>
                      <a:pt x="51" y="43"/>
                      <a:pt x="52" y="45"/>
                      <a:pt x="53" y="46"/>
                    </a:cubicBezTo>
                    <a:cubicBezTo>
                      <a:pt x="53" y="47"/>
                      <a:pt x="54" y="48"/>
                      <a:pt x="55" y="49"/>
                    </a:cubicBezTo>
                    <a:cubicBezTo>
                      <a:pt x="64" y="68"/>
                      <a:pt x="64" y="68"/>
                      <a:pt x="64" y="68"/>
                    </a:cubicBezTo>
                    <a:cubicBezTo>
                      <a:pt x="68" y="67"/>
                      <a:pt x="71" y="65"/>
                      <a:pt x="71" y="63"/>
                    </a:cubicBezTo>
                    <a:cubicBezTo>
                      <a:pt x="65" y="48"/>
                      <a:pt x="65" y="48"/>
                      <a:pt x="65" y="48"/>
                    </a:cubicBezTo>
                    <a:cubicBezTo>
                      <a:pt x="65" y="41"/>
                      <a:pt x="63" y="35"/>
                      <a:pt x="58" y="30"/>
                    </a:cubicBezTo>
                    <a:cubicBezTo>
                      <a:pt x="54" y="32"/>
                      <a:pt x="54" y="32"/>
                      <a:pt x="54" y="32"/>
                    </a:cubicBezTo>
                    <a:cubicBezTo>
                      <a:pt x="51" y="25"/>
                      <a:pt x="44" y="17"/>
                      <a:pt x="34" y="9"/>
                    </a:cubicBezTo>
                    <a:cubicBezTo>
                      <a:pt x="46" y="15"/>
                      <a:pt x="46" y="15"/>
                      <a:pt x="46" y="15"/>
                    </a:cubicBezTo>
                    <a:close/>
                    <a:moveTo>
                      <a:pt x="15" y="33"/>
                    </a:moveTo>
                    <a:cubicBezTo>
                      <a:pt x="15" y="33"/>
                      <a:pt x="15" y="33"/>
                      <a:pt x="15" y="33"/>
                    </a:cubicBezTo>
                    <a:cubicBezTo>
                      <a:pt x="15" y="33"/>
                      <a:pt x="15" y="33"/>
                      <a:pt x="15" y="33"/>
                    </a:cubicBezTo>
                    <a:cubicBezTo>
                      <a:pt x="15" y="33"/>
                      <a:pt x="15" y="33"/>
                      <a:pt x="15" y="33"/>
                    </a:cubicBezTo>
                    <a:close/>
                    <a:moveTo>
                      <a:pt x="6" y="74"/>
                    </a:moveTo>
                    <a:cubicBezTo>
                      <a:pt x="6" y="74"/>
                      <a:pt x="6" y="74"/>
                      <a:pt x="6" y="74"/>
                    </a:cubicBezTo>
                    <a:cubicBezTo>
                      <a:pt x="15" y="62"/>
                      <a:pt x="15" y="62"/>
                      <a:pt x="15" y="62"/>
                    </a:cubicBezTo>
                    <a:cubicBezTo>
                      <a:pt x="15" y="62"/>
                      <a:pt x="15" y="62"/>
                      <a:pt x="15" y="62"/>
                    </a:cubicBezTo>
                    <a:cubicBezTo>
                      <a:pt x="15" y="56"/>
                      <a:pt x="19" y="50"/>
                      <a:pt x="27" y="43"/>
                    </a:cubicBezTo>
                    <a:cubicBezTo>
                      <a:pt x="21" y="50"/>
                      <a:pt x="18" y="57"/>
                      <a:pt x="17" y="64"/>
                    </a:cubicBezTo>
                    <a:cubicBezTo>
                      <a:pt x="2" y="83"/>
                      <a:pt x="2" y="83"/>
                      <a:pt x="2" y="83"/>
                    </a:cubicBezTo>
                    <a:cubicBezTo>
                      <a:pt x="1" y="82"/>
                      <a:pt x="1" y="82"/>
                      <a:pt x="0" y="81"/>
                    </a:cubicBezTo>
                    <a:cubicBezTo>
                      <a:pt x="2" y="79"/>
                      <a:pt x="3" y="77"/>
                      <a:pt x="6" y="74"/>
                    </a:cubicBezTo>
                    <a:close/>
                    <a:moveTo>
                      <a:pt x="51" y="42"/>
                    </a:moveTo>
                    <a:cubicBezTo>
                      <a:pt x="51" y="42"/>
                      <a:pt x="51" y="42"/>
                      <a:pt x="51" y="42"/>
                    </a:cubicBezTo>
                    <a:cubicBezTo>
                      <a:pt x="51" y="42"/>
                      <a:pt x="50" y="42"/>
                      <a:pt x="50" y="42"/>
                    </a:cubicBezTo>
                    <a:cubicBezTo>
                      <a:pt x="46" y="38"/>
                      <a:pt x="46" y="38"/>
                      <a:pt x="46" y="38"/>
                    </a:cubicBezTo>
                    <a:cubicBezTo>
                      <a:pt x="46" y="38"/>
                      <a:pt x="46" y="38"/>
                      <a:pt x="46" y="38"/>
                    </a:cubicBezTo>
                    <a:cubicBezTo>
                      <a:pt x="39" y="34"/>
                      <a:pt x="39" y="34"/>
                      <a:pt x="39" y="34"/>
                    </a:cubicBezTo>
                    <a:cubicBezTo>
                      <a:pt x="28" y="26"/>
                      <a:pt x="28" y="26"/>
                      <a:pt x="28" y="26"/>
                    </a:cubicBezTo>
                    <a:cubicBezTo>
                      <a:pt x="39" y="32"/>
                      <a:pt x="39" y="32"/>
                      <a:pt x="39" y="32"/>
                    </a:cubicBezTo>
                    <a:cubicBezTo>
                      <a:pt x="47" y="37"/>
                      <a:pt x="47" y="37"/>
                      <a:pt x="47" y="37"/>
                    </a:cubicBezTo>
                    <a:cubicBezTo>
                      <a:pt x="51" y="42"/>
                      <a:pt x="51" y="42"/>
                      <a:pt x="51" y="42"/>
                    </a:cubicBezTo>
                    <a:close/>
                    <a:moveTo>
                      <a:pt x="56" y="49"/>
                    </a:moveTo>
                    <a:cubicBezTo>
                      <a:pt x="56" y="48"/>
                      <a:pt x="56" y="48"/>
                      <a:pt x="56" y="48"/>
                    </a:cubicBezTo>
                    <a:cubicBezTo>
                      <a:pt x="55" y="47"/>
                      <a:pt x="54" y="46"/>
                      <a:pt x="53" y="45"/>
                    </a:cubicBezTo>
                    <a:cubicBezTo>
                      <a:pt x="53" y="45"/>
                      <a:pt x="52" y="44"/>
                      <a:pt x="52" y="43"/>
                    </a:cubicBezTo>
                    <a:cubicBezTo>
                      <a:pt x="58" y="48"/>
                      <a:pt x="58" y="48"/>
                      <a:pt x="58" y="48"/>
                    </a:cubicBezTo>
                    <a:cubicBezTo>
                      <a:pt x="66" y="67"/>
                      <a:pt x="66" y="67"/>
                      <a:pt x="66" y="67"/>
                    </a:cubicBezTo>
                    <a:cubicBezTo>
                      <a:pt x="65" y="67"/>
                      <a:pt x="65" y="67"/>
                      <a:pt x="64" y="67"/>
                    </a:cubicBezTo>
                    <a:cubicBezTo>
                      <a:pt x="56" y="49"/>
                      <a:pt x="56" y="49"/>
                      <a:pt x="56" y="4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968"/>
              <p:cNvSpPr/>
              <p:nvPr/>
            </p:nvSpPr>
            <p:spPr bwMode="auto">
              <a:xfrm>
                <a:off x="8335964" y="2162175"/>
                <a:ext cx="131763" cy="196850"/>
              </a:xfrm>
              <a:custGeom>
                <a:avLst/>
                <a:gdLst>
                  <a:gd name="T0" fmla="*/ 6 w 27"/>
                  <a:gd name="T1" fmla="*/ 31 h 40"/>
                  <a:gd name="T2" fmla="*/ 6 w 27"/>
                  <a:gd name="T3" fmla="*/ 31 h 40"/>
                  <a:gd name="T4" fmla="*/ 0 w 27"/>
                  <a:gd name="T5" fmla="*/ 38 h 40"/>
                  <a:gd name="T6" fmla="*/ 2 w 27"/>
                  <a:gd name="T7" fmla="*/ 40 h 40"/>
                  <a:gd name="T8" fmla="*/ 17 w 27"/>
                  <a:gd name="T9" fmla="*/ 21 h 40"/>
                  <a:gd name="T10" fmla="*/ 27 w 27"/>
                  <a:gd name="T11" fmla="*/ 0 h 40"/>
                  <a:gd name="T12" fmla="*/ 15 w 27"/>
                  <a:gd name="T13" fmla="*/ 19 h 40"/>
                  <a:gd name="T14" fmla="*/ 15 w 27"/>
                  <a:gd name="T15" fmla="*/ 19 h 40"/>
                  <a:gd name="T16" fmla="*/ 6 w 27"/>
                  <a:gd name="T17"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0">
                    <a:moveTo>
                      <a:pt x="6" y="31"/>
                    </a:moveTo>
                    <a:cubicBezTo>
                      <a:pt x="6" y="31"/>
                      <a:pt x="6" y="31"/>
                      <a:pt x="6" y="31"/>
                    </a:cubicBezTo>
                    <a:cubicBezTo>
                      <a:pt x="3" y="34"/>
                      <a:pt x="2" y="36"/>
                      <a:pt x="0" y="38"/>
                    </a:cubicBezTo>
                    <a:cubicBezTo>
                      <a:pt x="1" y="39"/>
                      <a:pt x="1" y="39"/>
                      <a:pt x="2" y="40"/>
                    </a:cubicBezTo>
                    <a:cubicBezTo>
                      <a:pt x="17" y="21"/>
                      <a:pt x="17" y="21"/>
                      <a:pt x="17" y="21"/>
                    </a:cubicBezTo>
                    <a:cubicBezTo>
                      <a:pt x="18" y="14"/>
                      <a:pt x="21" y="7"/>
                      <a:pt x="27" y="0"/>
                    </a:cubicBezTo>
                    <a:cubicBezTo>
                      <a:pt x="19" y="7"/>
                      <a:pt x="15" y="13"/>
                      <a:pt x="15" y="19"/>
                    </a:cubicBezTo>
                    <a:cubicBezTo>
                      <a:pt x="15" y="19"/>
                      <a:pt x="15" y="19"/>
                      <a:pt x="15" y="19"/>
                    </a:cubicBezTo>
                    <a:cubicBezTo>
                      <a:pt x="6" y="31"/>
                      <a:pt x="6" y="31"/>
                      <a:pt x="6" y="31"/>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969"/>
              <p:cNvSpPr/>
              <p:nvPr/>
            </p:nvSpPr>
            <p:spPr bwMode="auto">
              <a:xfrm>
                <a:off x="8472489" y="2079625"/>
                <a:ext cx="112713" cy="77787"/>
              </a:xfrm>
              <a:custGeom>
                <a:avLst/>
                <a:gdLst>
                  <a:gd name="T0" fmla="*/ 23 w 23"/>
                  <a:gd name="T1" fmla="*/ 16 h 16"/>
                  <a:gd name="T2" fmla="*/ 23 w 23"/>
                  <a:gd name="T3" fmla="*/ 16 h 16"/>
                  <a:gd name="T4" fmla="*/ 19 w 23"/>
                  <a:gd name="T5" fmla="*/ 11 h 16"/>
                  <a:gd name="T6" fmla="*/ 11 w 23"/>
                  <a:gd name="T7" fmla="*/ 6 h 16"/>
                  <a:gd name="T8" fmla="*/ 0 w 23"/>
                  <a:gd name="T9" fmla="*/ 0 h 16"/>
                  <a:gd name="T10" fmla="*/ 11 w 23"/>
                  <a:gd name="T11" fmla="*/ 8 h 16"/>
                  <a:gd name="T12" fmla="*/ 18 w 23"/>
                  <a:gd name="T13" fmla="*/ 12 h 16"/>
                  <a:gd name="T14" fmla="*/ 18 w 23"/>
                  <a:gd name="T15" fmla="*/ 12 h 16"/>
                  <a:gd name="T16" fmla="*/ 22 w 23"/>
                  <a:gd name="T17" fmla="*/ 16 h 16"/>
                  <a:gd name="T18" fmla="*/ 23 w 23"/>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3" y="16"/>
                    </a:moveTo>
                    <a:cubicBezTo>
                      <a:pt x="23" y="16"/>
                      <a:pt x="23" y="16"/>
                      <a:pt x="23" y="16"/>
                    </a:cubicBezTo>
                    <a:cubicBezTo>
                      <a:pt x="19" y="11"/>
                      <a:pt x="19" y="11"/>
                      <a:pt x="19" y="11"/>
                    </a:cubicBezTo>
                    <a:cubicBezTo>
                      <a:pt x="11" y="6"/>
                      <a:pt x="11" y="6"/>
                      <a:pt x="11" y="6"/>
                    </a:cubicBezTo>
                    <a:cubicBezTo>
                      <a:pt x="0" y="0"/>
                      <a:pt x="0" y="0"/>
                      <a:pt x="0" y="0"/>
                    </a:cubicBezTo>
                    <a:cubicBezTo>
                      <a:pt x="11" y="8"/>
                      <a:pt x="11" y="8"/>
                      <a:pt x="11" y="8"/>
                    </a:cubicBezTo>
                    <a:cubicBezTo>
                      <a:pt x="18" y="12"/>
                      <a:pt x="18" y="12"/>
                      <a:pt x="18" y="12"/>
                    </a:cubicBezTo>
                    <a:cubicBezTo>
                      <a:pt x="18" y="12"/>
                      <a:pt x="18" y="12"/>
                      <a:pt x="18" y="12"/>
                    </a:cubicBezTo>
                    <a:cubicBezTo>
                      <a:pt x="22" y="16"/>
                      <a:pt x="22" y="16"/>
                      <a:pt x="22" y="16"/>
                    </a:cubicBezTo>
                    <a:cubicBezTo>
                      <a:pt x="22" y="16"/>
                      <a:pt x="23" y="16"/>
                      <a:pt x="23" y="16"/>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970"/>
              <p:cNvSpPr/>
              <p:nvPr/>
            </p:nvSpPr>
            <p:spPr bwMode="auto">
              <a:xfrm>
                <a:off x="8591551" y="2162175"/>
                <a:ext cx="68263" cy="119062"/>
              </a:xfrm>
              <a:custGeom>
                <a:avLst/>
                <a:gdLst>
                  <a:gd name="T0" fmla="*/ 4 w 14"/>
                  <a:gd name="T1" fmla="*/ 5 h 24"/>
                  <a:gd name="T2" fmla="*/ 4 w 14"/>
                  <a:gd name="T3" fmla="*/ 6 h 24"/>
                  <a:gd name="T4" fmla="*/ 12 w 14"/>
                  <a:gd name="T5" fmla="*/ 24 h 24"/>
                  <a:gd name="T6" fmla="*/ 14 w 14"/>
                  <a:gd name="T7" fmla="*/ 24 h 24"/>
                  <a:gd name="T8" fmla="*/ 6 w 14"/>
                  <a:gd name="T9" fmla="*/ 5 h 24"/>
                  <a:gd name="T10" fmla="*/ 0 w 14"/>
                  <a:gd name="T11" fmla="*/ 0 h 24"/>
                  <a:gd name="T12" fmla="*/ 1 w 14"/>
                  <a:gd name="T13" fmla="*/ 2 h 24"/>
                  <a:gd name="T14" fmla="*/ 4 w 14"/>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4" y="5"/>
                    </a:moveTo>
                    <a:cubicBezTo>
                      <a:pt x="4" y="5"/>
                      <a:pt x="4" y="5"/>
                      <a:pt x="4" y="6"/>
                    </a:cubicBezTo>
                    <a:cubicBezTo>
                      <a:pt x="12" y="24"/>
                      <a:pt x="12" y="24"/>
                      <a:pt x="12" y="24"/>
                    </a:cubicBezTo>
                    <a:cubicBezTo>
                      <a:pt x="13" y="24"/>
                      <a:pt x="13" y="24"/>
                      <a:pt x="14" y="24"/>
                    </a:cubicBezTo>
                    <a:cubicBezTo>
                      <a:pt x="6" y="5"/>
                      <a:pt x="6" y="5"/>
                      <a:pt x="6" y="5"/>
                    </a:cubicBezTo>
                    <a:cubicBezTo>
                      <a:pt x="0" y="0"/>
                      <a:pt x="0" y="0"/>
                      <a:pt x="0" y="0"/>
                    </a:cubicBezTo>
                    <a:cubicBezTo>
                      <a:pt x="0" y="1"/>
                      <a:pt x="1" y="2"/>
                      <a:pt x="1" y="2"/>
                    </a:cubicBezTo>
                    <a:cubicBezTo>
                      <a:pt x="2" y="3"/>
                      <a:pt x="3" y="4"/>
                      <a:pt x="4" y="5"/>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971"/>
              <p:cNvSpPr/>
              <p:nvPr/>
            </p:nvSpPr>
            <p:spPr bwMode="auto">
              <a:xfrm>
                <a:off x="8350251" y="1828800"/>
                <a:ext cx="93663" cy="103187"/>
              </a:xfrm>
              <a:custGeom>
                <a:avLst/>
                <a:gdLst>
                  <a:gd name="T0" fmla="*/ 16 w 19"/>
                  <a:gd name="T1" fmla="*/ 10 h 21"/>
                  <a:gd name="T2" fmla="*/ 5 w 19"/>
                  <a:gd name="T3" fmla="*/ 1 h 21"/>
                  <a:gd name="T4" fmla="*/ 0 w 19"/>
                  <a:gd name="T5" fmla="*/ 1 h 21"/>
                  <a:gd name="T6" fmla="*/ 14 w 19"/>
                  <a:gd name="T7" fmla="*/ 14 h 21"/>
                  <a:gd name="T8" fmla="*/ 1 w 19"/>
                  <a:gd name="T9" fmla="*/ 9 h 21"/>
                  <a:gd name="T10" fmla="*/ 0 w 19"/>
                  <a:gd name="T11" fmla="*/ 15 h 21"/>
                  <a:gd name="T12" fmla="*/ 3 w 19"/>
                  <a:gd name="T13" fmla="*/ 18 h 21"/>
                  <a:gd name="T14" fmla="*/ 1 w 19"/>
                  <a:gd name="T15" fmla="*/ 20 h 21"/>
                  <a:gd name="T16" fmla="*/ 1 w 19"/>
                  <a:gd name="T17" fmla="*/ 21 h 21"/>
                  <a:gd name="T18" fmla="*/ 2 w 19"/>
                  <a:gd name="T19" fmla="*/ 20 h 21"/>
                  <a:gd name="T20" fmla="*/ 4 w 19"/>
                  <a:gd name="T21" fmla="*/ 19 h 21"/>
                  <a:gd name="T22" fmla="*/ 3 w 19"/>
                  <a:gd name="T23" fmla="*/ 16 h 21"/>
                  <a:gd name="T24" fmla="*/ 4 w 19"/>
                  <a:gd name="T25" fmla="*/ 14 h 21"/>
                  <a:gd name="T26" fmla="*/ 6 w 19"/>
                  <a:gd name="T27" fmla="*/ 13 h 21"/>
                  <a:gd name="T28" fmla="*/ 8 w 19"/>
                  <a:gd name="T29" fmla="*/ 15 h 21"/>
                  <a:gd name="T30" fmla="*/ 13 w 19"/>
                  <a:gd name="T31" fmla="*/ 19 h 21"/>
                  <a:gd name="T32" fmla="*/ 17 w 19"/>
                  <a:gd name="T33" fmla="*/ 20 h 21"/>
                  <a:gd name="T34" fmla="*/ 19 w 19"/>
                  <a:gd name="T35" fmla="*/ 21 h 21"/>
                  <a:gd name="T36" fmla="*/ 16 w 19"/>
                  <a:gd name="T3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1">
                    <a:moveTo>
                      <a:pt x="16" y="10"/>
                    </a:moveTo>
                    <a:cubicBezTo>
                      <a:pt x="14" y="4"/>
                      <a:pt x="10" y="1"/>
                      <a:pt x="5" y="1"/>
                    </a:cubicBezTo>
                    <a:cubicBezTo>
                      <a:pt x="3" y="0"/>
                      <a:pt x="1" y="0"/>
                      <a:pt x="0" y="1"/>
                    </a:cubicBezTo>
                    <a:cubicBezTo>
                      <a:pt x="8" y="2"/>
                      <a:pt x="13" y="7"/>
                      <a:pt x="14" y="14"/>
                    </a:cubicBezTo>
                    <a:cubicBezTo>
                      <a:pt x="10" y="11"/>
                      <a:pt x="6" y="9"/>
                      <a:pt x="1" y="9"/>
                    </a:cubicBezTo>
                    <a:cubicBezTo>
                      <a:pt x="0" y="15"/>
                      <a:pt x="0" y="15"/>
                      <a:pt x="0" y="15"/>
                    </a:cubicBezTo>
                    <a:cubicBezTo>
                      <a:pt x="3" y="18"/>
                      <a:pt x="3" y="18"/>
                      <a:pt x="3" y="18"/>
                    </a:cubicBezTo>
                    <a:cubicBezTo>
                      <a:pt x="1" y="20"/>
                      <a:pt x="1" y="20"/>
                      <a:pt x="1" y="20"/>
                    </a:cubicBezTo>
                    <a:cubicBezTo>
                      <a:pt x="1" y="20"/>
                      <a:pt x="1" y="20"/>
                      <a:pt x="1" y="21"/>
                    </a:cubicBezTo>
                    <a:cubicBezTo>
                      <a:pt x="2" y="20"/>
                      <a:pt x="2" y="20"/>
                      <a:pt x="2" y="20"/>
                    </a:cubicBezTo>
                    <a:cubicBezTo>
                      <a:pt x="4" y="19"/>
                      <a:pt x="4" y="19"/>
                      <a:pt x="4" y="19"/>
                    </a:cubicBezTo>
                    <a:cubicBezTo>
                      <a:pt x="3" y="16"/>
                      <a:pt x="3" y="16"/>
                      <a:pt x="3" y="16"/>
                    </a:cubicBezTo>
                    <a:cubicBezTo>
                      <a:pt x="3" y="15"/>
                      <a:pt x="3" y="14"/>
                      <a:pt x="4" y="14"/>
                    </a:cubicBezTo>
                    <a:cubicBezTo>
                      <a:pt x="4" y="13"/>
                      <a:pt x="5" y="13"/>
                      <a:pt x="6" y="13"/>
                    </a:cubicBezTo>
                    <a:cubicBezTo>
                      <a:pt x="7" y="13"/>
                      <a:pt x="7" y="14"/>
                      <a:pt x="8" y="15"/>
                    </a:cubicBezTo>
                    <a:cubicBezTo>
                      <a:pt x="13" y="19"/>
                      <a:pt x="13" y="19"/>
                      <a:pt x="13" y="19"/>
                    </a:cubicBezTo>
                    <a:cubicBezTo>
                      <a:pt x="14" y="20"/>
                      <a:pt x="16" y="20"/>
                      <a:pt x="17" y="20"/>
                    </a:cubicBezTo>
                    <a:cubicBezTo>
                      <a:pt x="19" y="21"/>
                      <a:pt x="19" y="21"/>
                      <a:pt x="19" y="21"/>
                    </a:cubicBezTo>
                    <a:cubicBezTo>
                      <a:pt x="18" y="17"/>
                      <a:pt x="17" y="13"/>
                      <a:pt x="16"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972"/>
              <p:cNvSpPr/>
              <p:nvPr/>
            </p:nvSpPr>
            <p:spPr bwMode="auto">
              <a:xfrm>
                <a:off x="8355014" y="1892300"/>
                <a:ext cx="88900" cy="117475"/>
              </a:xfrm>
              <a:custGeom>
                <a:avLst/>
                <a:gdLst>
                  <a:gd name="T0" fmla="*/ 7 w 18"/>
                  <a:gd name="T1" fmla="*/ 2 h 24"/>
                  <a:gd name="T2" fmla="*/ 5 w 18"/>
                  <a:gd name="T3" fmla="*/ 0 h 24"/>
                  <a:gd name="T4" fmla="*/ 3 w 18"/>
                  <a:gd name="T5" fmla="*/ 1 h 24"/>
                  <a:gd name="T6" fmla="*/ 6 w 18"/>
                  <a:gd name="T7" fmla="*/ 5 h 24"/>
                  <a:gd name="T8" fmla="*/ 5 w 18"/>
                  <a:gd name="T9" fmla="*/ 8 h 24"/>
                  <a:gd name="T10" fmla="*/ 7 w 18"/>
                  <a:gd name="T11" fmla="*/ 7 h 24"/>
                  <a:gd name="T12" fmla="*/ 7 w 18"/>
                  <a:gd name="T13" fmla="*/ 5 h 24"/>
                  <a:gd name="T14" fmla="*/ 13 w 18"/>
                  <a:gd name="T15" fmla="*/ 9 h 24"/>
                  <a:gd name="T16" fmla="*/ 6 w 18"/>
                  <a:gd name="T17" fmla="*/ 20 h 24"/>
                  <a:gd name="T18" fmla="*/ 0 w 18"/>
                  <a:gd name="T19" fmla="*/ 23 h 24"/>
                  <a:gd name="T20" fmla="*/ 4 w 18"/>
                  <a:gd name="T21" fmla="*/ 23 h 24"/>
                  <a:gd name="T22" fmla="*/ 7 w 18"/>
                  <a:gd name="T23" fmla="*/ 21 h 24"/>
                  <a:gd name="T24" fmla="*/ 9 w 18"/>
                  <a:gd name="T25" fmla="*/ 21 h 24"/>
                  <a:gd name="T26" fmla="*/ 9 w 18"/>
                  <a:gd name="T27" fmla="*/ 20 h 24"/>
                  <a:gd name="T28" fmla="*/ 16 w 18"/>
                  <a:gd name="T29" fmla="*/ 9 h 24"/>
                  <a:gd name="T30" fmla="*/ 18 w 18"/>
                  <a:gd name="T31" fmla="*/ 8 h 24"/>
                  <a:gd name="T32" fmla="*/ 16 w 18"/>
                  <a:gd name="T33" fmla="*/ 7 h 24"/>
                  <a:gd name="T34" fmla="*/ 12 w 18"/>
                  <a:gd name="T35" fmla="*/ 6 h 24"/>
                  <a:gd name="T36" fmla="*/ 7 w 18"/>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4">
                    <a:moveTo>
                      <a:pt x="7" y="2"/>
                    </a:moveTo>
                    <a:cubicBezTo>
                      <a:pt x="6" y="1"/>
                      <a:pt x="6" y="0"/>
                      <a:pt x="5" y="0"/>
                    </a:cubicBezTo>
                    <a:cubicBezTo>
                      <a:pt x="4" y="0"/>
                      <a:pt x="3" y="0"/>
                      <a:pt x="3" y="1"/>
                    </a:cubicBezTo>
                    <a:cubicBezTo>
                      <a:pt x="5" y="1"/>
                      <a:pt x="6" y="3"/>
                      <a:pt x="6" y="5"/>
                    </a:cubicBezTo>
                    <a:cubicBezTo>
                      <a:pt x="6" y="7"/>
                      <a:pt x="6" y="8"/>
                      <a:pt x="5" y="8"/>
                    </a:cubicBezTo>
                    <a:cubicBezTo>
                      <a:pt x="6" y="9"/>
                      <a:pt x="7" y="9"/>
                      <a:pt x="7" y="7"/>
                    </a:cubicBezTo>
                    <a:cubicBezTo>
                      <a:pt x="7" y="6"/>
                      <a:pt x="7" y="5"/>
                      <a:pt x="7" y="5"/>
                    </a:cubicBezTo>
                    <a:cubicBezTo>
                      <a:pt x="9" y="8"/>
                      <a:pt x="11" y="9"/>
                      <a:pt x="13" y="9"/>
                    </a:cubicBezTo>
                    <a:cubicBezTo>
                      <a:pt x="10" y="12"/>
                      <a:pt x="8" y="16"/>
                      <a:pt x="6" y="20"/>
                    </a:cubicBezTo>
                    <a:cubicBezTo>
                      <a:pt x="4" y="22"/>
                      <a:pt x="2" y="23"/>
                      <a:pt x="0" y="23"/>
                    </a:cubicBezTo>
                    <a:cubicBezTo>
                      <a:pt x="1" y="24"/>
                      <a:pt x="2" y="24"/>
                      <a:pt x="4" y="23"/>
                    </a:cubicBezTo>
                    <a:cubicBezTo>
                      <a:pt x="7" y="21"/>
                      <a:pt x="7" y="21"/>
                      <a:pt x="7" y="21"/>
                    </a:cubicBezTo>
                    <a:cubicBezTo>
                      <a:pt x="9" y="21"/>
                      <a:pt x="9" y="21"/>
                      <a:pt x="9" y="21"/>
                    </a:cubicBezTo>
                    <a:cubicBezTo>
                      <a:pt x="9" y="21"/>
                      <a:pt x="9" y="20"/>
                      <a:pt x="9" y="20"/>
                    </a:cubicBezTo>
                    <a:cubicBezTo>
                      <a:pt x="11" y="15"/>
                      <a:pt x="13" y="11"/>
                      <a:pt x="16" y="9"/>
                    </a:cubicBezTo>
                    <a:cubicBezTo>
                      <a:pt x="17" y="9"/>
                      <a:pt x="17" y="9"/>
                      <a:pt x="18" y="8"/>
                    </a:cubicBezTo>
                    <a:cubicBezTo>
                      <a:pt x="16" y="7"/>
                      <a:pt x="16" y="7"/>
                      <a:pt x="16" y="7"/>
                    </a:cubicBezTo>
                    <a:cubicBezTo>
                      <a:pt x="15" y="7"/>
                      <a:pt x="13" y="7"/>
                      <a:pt x="12" y="6"/>
                    </a:cubicBezTo>
                    <a:cubicBezTo>
                      <a:pt x="7" y="2"/>
                      <a:pt x="7" y="2"/>
                      <a:pt x="7"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73"/>
              <p:cNvSpPr>
                <a:spLocks noEditPoints="1"/>
              </p:cNvSpPr>
              <p:nvPr/>
            </p:nvSpPr>
            <p:spPr bwMode="auto">
              <a:xfrm>
                <a:off x="8305801" y="1897063"/>
                <a:ext cx="112713" cy="107950"/>
              </a:xfrm>
              <a:custGeom>
                <a:avLst/>
                <a:gdLst>
                  <a:gd name="T0" fmla="*/ 17 w 23"/>
                  <a:gd name="T1" fmla="*/ 4 h 22"/>
                  <a:gd name="T2" fmla="*/ 17 w 23"/>
                  <a:gd name="T3" fmla="*/ 6 h 22"/>
                  <a:gd name="T4" fmla="*/ 15 w 23"/>
                  <a:gd name="T5" fmla="*/ 7 h 22"/>
                  <a:gd name="T6" fmla="*/ 16 w 23"/>
                  <a:gd name="T7" fmla="*/ 4 h 22"/>
                  <a:gd name="T8" fmla="*/ 13 w 23"/>
                  <a:gd name="T9" fmla="*/ 0 h 22"/>
                  <a:gd name="T10" fmla="*/ 12 w 23"/>
                  <a:gd name="T11" fmla="*/ 2 h 22"/>
                  <a:gd name="T12" fmla="*/ 13 w 23"/>
                  <a:gd name="T13" fmla="*/ 5 h 22"/>
                  <a:gd name="T14" fmla="*/ 11 w 23"/>
                  <a:gd name="T15" fmla="*/ 6 h 22"/>
                  <a:gd name="T16" fmla="*/ 9 w 23"/>
                  <a:gd name="T17" fmla="*/ 8 h 22"/>
                  <a:gd name="T18" fmla="*/ 5 w 23"/>
                  <a:gd name="T19" fmla="*/ 5 h 22"/>
                  <a:gd name="T20" fmla="*/ 2 w 23"/>
                  <a:gd name="T21" fmla="*/ 0 h 22"/>
                  <a:gd name="T22" fmla="*/ 1 w 23"/>
                  <a:gd name="T23" fmla="*/ 0 h 22"/>
                  <a:gd name="T24" fmla="*/ 0 w 23"/>
                  <a:gd name="T25" fmla="*/ 1 h 22"/>
                  <a:gd name="T26" fmla="*/ 3 w 23"/>
                  <a:gd name="T27" fmla="*/ 10 h 22"/>
                  <a:gd name="T28" fmla="*/ 3 w 23"/>
                  <a:gd name="T29" fmla="*/ 14 h 22"/>
                  <a:gd name="T30" fmla="*/ 6 w 23"/>
                  <a:gd name="T31" fmla="*/ 16 h 22"/>
                  <a:gd name="T32" fmla="*/ 9 w 23"/>
                  <a:gd name="T33" fmla="*/ 20 h 22"/>
                  <a:gd name="T34" fmla="*/ 10 w 23"/>
                  <a:gd name="T35" fmla="*/ 22 h 22"/>
                  <a:gd name="T36" fmla="*/ 16 w 23"/>
                  <a:gd name="T37" fmla="*/ 19 h 22"/>
                  <a:gd name="T38" fmla="*/ 23 w 23"/>
                  <a:gd name="T39" fmla="*/ 8 h 22"/>
                  <a:gd name="T40" fmla="*/ 17 w 23"/>
                  <a:gd name="T41" fmla="*/ 4 h 22"/>
                  <a:gd name="T42" fmla="*/ 2 w 23"/>
                  <a:gd name="T43" fmla="*/ 0 h 22"/>
                  <a:gd name="T44" fmla="*/ 2 w 23"/>
                  <a:gd name="T45" fmla="*/ 0 h 22"/>
                  <a:gd name="T46" fmla="*/ 5 w 23"/>
                  <a:gd name="T47" fmla="*/ 9 h 22"/>
                  <a:gd name="T48" fmla="*/ 5 w 23"/>
                  <a:gd name="T49" fmla="*/ 13 h 22"/>
                  <a:gd name="T50" fmla="*/ 7 w 23"/>
                  <a:gd name="T51" fmla="*/ 14 h 22"/>
                  <a:gd name="T52" fmla="*/ 11 w 23"/>
                  <a:gd name="T53" fmla="*/ 21 h 22"/>
                  <a:gd name="T54" fmla="*/ 10 w 23"/>
                  <a:gd name="T55" fmla="*/ 21 h 22"/>
                  <a:gd name="T56" fmla="*/ 9 w 23"/>
                  <a:gd name="T57" fmla="*/ 20 h 22"/>
                  <a:gd name="T58" fmla="*/ 9 w 23"/>
                  <a:gd name="T59" fmla="*/ 20 h 22"/>
                  <a:gd name="T60" fmla="*/ 7 w 23"/>
                  <a:gd name="T61" fmla="*/ 15 h 22"/>
                  <a:gd name="T62" fmla="*/ 6 w 23"/>
                  <a:gd name="T63" fmla="*/ 15 h 22"/>
                  <a:gd name="T64" fmla="*/ 6 w 23"/>
                  <a:gd name="T65" fmla="*/ 15 h 22"/>
                  <a:gd name="T66" fmla="*/ 4 w 23"/>
                  <a:gd name="T67" fmla="*/ 15 h 22"/>
                  <a:gd name="T68" fmla="*/ 4 w 23"/>
                  <a:gd name="T69" fmla="*/ 14 h 22"/>
                  <a:gd name="T70" fmla="*/ 4 w 23"/>
                  <a:gd name="T71" fmla="*/ 14 h 22"/>
                  <a:gd name="T72" fmla="*/ 4 w 23"/>
                  <a:gd name="T73" fmla="*/ 10 h 22"/>
                  <a:gd name="T74" fmla="*/ 4 w 23"/>
                  <a:gd name="T75" fmla="*/ 10 h 22"/>
                  <a:gd name="T76" fmla="*/ 4 w 23"/>
                  <a:gd name="T77" fmla="*/ 9 h 22"/>
                  <a:gd name="T78" fmla="*/ 1 w 23"/>
                  <a:gd name="T79" fmla="*/ 1 h 22"/>
                  <a:gd name="T80" fmla="*/ 1 w 23"/>
                  <a:gd name="T81" fmla="*/ 1 h 22"/>
                  <a:gd name="T82" fmla="*/ 2 w 23"/>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2">
                    <a:moveTo>
                      <a:pt x="17" y="4"/>
                    </a:moveTo>
                    <a:cubicBezTo>
                      <a:pt x="17" y="4"/>
                      <a:pt x="17" y="5"/>
                      <a:pt x="17" y="6"/>
                    </a:cubicBezTo>
                    <a:cubicBezTo>
                      <a:pt x="17" y="8"/>
                      <a:pt x="16" y="8"/>
                      <a:pt x="15" y="7"/>
                    </a:cubicBezTo>
                    <a:cubicBezTo>
                      <a:pt x="16" y="7"/>
                      <a:pt x="16" y="6"/>
                      <a:pt x="16" y="4"/>
                    </a:cubicBezTo>
                    <a:cubicBezTo>
                      <a:pt x="16" y="2"/>
                      <a:pt x="15" y="0"/>
                      <a:pt x="13" y="0"/>
                    </a:cubicBezTo>
                    <a:cubicBezTo>
                      <a:pt x="12" y="0"/>
                      <a:pt x="12" y="1"/>
                      <a:pt x="12" y="2"/>
                    </a:cubicBezTo>
                    <a:cubicBezTo>
                      <a:pt x="13" y="5"/>
                      <a:pt x="13" y="5"/>
                      <a:pt x="13" y="5"/>
                    </a:cubicBezTo>
                    <a:cubicBezTo>
                      <a:pt x="11" y="6"/>
                      <a:pt x="11" y="6"/>
                      <a:pt x="11" y="6"/>
                    </a:cubicBezTo>
                    <a:cubicBezTo>
                      <a:pt x="9" y="8"/>
                      <a:pt x="9" y="8"/>
                      <a:pt x="9" y="8"/>
                    </a:cubicBezTo>
                    <a:cubicBezTo>
                      <a:pt x="8" y="6"/>
                      <a:pt x="6" y="5"/>
                      <a:pt x="5" y="5"/>
                    </a:cubicBezTo>
                    <a:cubicBezTo>
                      <a:pt x="4" y="2"/>
                      <a:pt x="3" y="0"/>
                      <a:pt x="2" y="0"/>
                    </a:cubicBezTo>
                    <a:cubicBezTo>
                      <a:pt x="1" y="0"/>
                      <a:pt x="1" y="0"/>
                      <a:pt x="1" y="0"/>
                    </a:cubicBezTo>
                    <a:cubicBezTo>
                      <a:pt x="1" y="1"/>
                      <a:pt x="0" y="1"/>
                      <a:pt x="0" y="1"/>
                    </a:cubicBezTo>
                    <a:cubicBezTo>
                      <a:pt x="0" y="5"/>
                      <a:pt x="1" y="8"/>
                      <a:pt x="3" y="10"/>
                    </a:cubicBezTo>
                    <a:cubicBezTo>
                      <a:pt x="3" y="14"/>
                      <a:pt x="3" y="14"/>
                      <a:pt x="3" y="14"/>
                    </a:cubicBezTo>
                    <a:cubicBezTo>
                      <a:pt x="3" y="15"/>
                      <a:pt x="4" y="16"/>
                      <a:pt x="6" y="16"/>
                    </a:cubicBezTo>
                    <a:cubicBezTo>
                      <a:pt x="7" y="17"/>
                      <a:pt x="8" y="18"/>
                      <a:pt x="9" y="20"/>
                    </a:cubicBezTo>
                    <a:cubicBezTo>
                      <a:pt x="9" y="21"/>
                      <a:pt x="9" y="22"/>
                      <a:pt x="10" y="22"/>
                    </a:cubicBezTo>
                    <a:cubicBezTo>
                      <a:pt x="12" y="22"/>
                      <a:pt x="14" y="21"/>
                      <a:pt x="16" y="19"/>
                    </a:cubicBezTo>
                    <a:cubicBezTo>
                      <a:pt x="18" y="15"/>
                      <a:pt x="20" y="11"/>
                      <a:pt x="23" y="8"/>
                    </a:cubicBezTo>
                    <a:cubicBezTo>
                      <a:pt x="21" y="8"/>
                      <a:pt x="19" y="7"/>
                      <a:pt x="17" y="4"/>
                    </a:cubicBezTo>
                    <a:close/>
                    <a:moveTo>
                      <a:pt x="2" y="0"/>
                    </a:moveTo>
                    <a:cubicBezTo>
                      <a:pt x="2" y="0"/>
                      <a:pt x="2" y="0"/>
                      <a:pt x="2" y="0"/>
                    </a:cubicBezTo>
                    <a:cubicBezTo>
                      <a:pt x="2" y="3"/>
                      <a:pt x="2" y="6"/>
                      <a:pt x="5" y="9"/>
                    </a:cubicBezTo>
                    <a:cubicBezTo>
                      <a:pt x="5" y="13"/>
                      <a:pt x="5" y="13"/>
                      <a:pt x="5" y="13"/>
                    </a:cubicBezTo>
                    <a:cubicBezTo>
                      <a:pt x="5" y="14"/>
                      <a:pt x="6" y="14"/>
                      <a:pt x="7" y="14"/>
                    </a:cubicBezTo>
                    <a:cubicBezTo>
                      <a:pt x="9" y="17"/>
                      <a:pt x="10" y="19"/>
                      <a:pt x="11" y="21"/>
                    </a:cubicBezTo>
                    <a:cubicBezTo>
                      <a:pt x="11" y="21"/>
                      <a:pt x="11" y="21"/>
                      <a:pt x="10" y="21"/>
                    </a:cubicBezTo>
                    <a:cubicBezTo>
                      <a:pt x="10" y="21"/>
                      <a:pt x="10" y="20"/>
                      <a:pt x="9" y="20"/>
                    </a:cubicBezTo>
                    <a:cubicBezTo>
                      <a:pt x="9" y="20"/>
                      <a:pt x="9" y="20"/>
                      <a:pt x="9" y="20"/>
                    </a:cubicBezTo>
                    <a:cubicBezTo>
                      <a:pt x="9" y="18"/>
                      <a:pt x="8" y="16"/>
                      <a:pt x="7" y="15"/>
                    </a:cubicBezTo>
                    <a:cubicBezTo>
                      <a:pt x="6" y="15"/>
                      <a:pt x="6" y="15"/>
                      <a:pt x="6" y="15"/>
                    </a:cubicBezTo>
                    <a:cubicBezTo>
                      <a:pt x="6" y="15"/>
                      <a:pt x="6" y="15"/>
                      <a:pt x="6" y="15"/>
                    </a:cubicBezTo>
                    <a:cubicBezTo>
                      <a:pt x="5" y="15"/>
                      <a:pt x="5" y="15"/>
                      <a:pt x="4" y="15"/>
                    </a:cubicBezTo>
                    <a:cubicBezTo>
                      <a:pt x="4" y="15"/>
                      <a:pt x="4" y="14"/>
                      <a:pt x="4" y="14"/>
                    </a:cubicBezTo>
                    <a:cubicBezTo>
                      <a:pt x="4" y="14"/>
                      <a:pt x="4" y="14"/>
                      <a:pt x="4" y="14"/>
                    </a:cubicBezTo>
                    <a:cubicBezTo>
                      <a:pt x="4" y="10"/>
                      <a:pt x="4" y="10"/>
                      <a:pt x="4" y="10"/>
                    </a:cubicBezTo>
                    <a:cubicBezTo>
                      <a:pt x="4" y="10"/>
                      <a:pt x="4" y="10"/>
                      <a:pt x="4" y="10"/>
                    </a:cubicBezTo>
                    <a:cubicBezTo>
                      <a:pt x="4" y="10"/>
                      <a:pt x="4" y="10"/>
                      <a:pt x="4" y="9"/>
                    </a:cubicBezTo>
                    <a:cubicBezTo>
                      <a:pt x="2" y="8"/>
                      <a:pt x="1" y="5"/>
                      <a:pt x="1" y="1"/>
                    </a:cubicBezTo>
                    <a:cubicBezTo>
                      <a:pt x="1" y="1"/>
                      <a:pt x="1" y="1"/>
                      <a:pt x="1" y="1"/>
                    </a:cubicBezTo>
                    <a:cubicBezTo>
                      <a:pt x="2" y="0"/>
                      <a:pt x="2" y="0"/>
                      <a:pt x="2"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974"/>
              <p:cNvSpPr/>
              <p:nvPr/>
            </p:nvSpPr>
            <p:spPr bwMode="auto">
              <a:xfrm>
                <a:off x="8310564" y="1897063"/>
                <a:ext cx="49213" cy="103187"/>
              </a:xfrm>
              <a:custGeom>
                <a:avLst/>
                <a:gdLst>
                  <a:gd name="T0" fmla="*/ 1 w 10"/>
                  <a:gd name="T1" fmla="*/ 0 h 21"/>
                  <a:gd name="T2" fmla="*/ 1 w 10"/>
                  <a:gd name="T3" fmla="*/ 0 h 21"/>
                  <a:gd name="T4" fmla="*/ 0 w 10"/>
                  <a:gd name="T5" fmla="*/ 1 h 21"/>
                  <a:gd name="T6" fmla="*/ 0 w 10"/>
                  <a:gd name="T7" fmla="*/ 1 h 21"/>
                  <a:gd name="T8" fmla="*/ 3 w 10"/>
                  <a:gd name="T9" fmla="*/ 9 h 21"/>
                  <a:gd name="T10" fmla="*/ 3 w 10"/>
                  <a:gd name="T11" fmla="*/ 10 h 21"/>
                  <a:gd name="T12" fmla="*/ 3 w 10"/>
                  <a:gd name="T13" fmla="*/ 10 h 21"/>
                  <a:gd name="T14" fmla="*/ 3 w 10"/>
                  <a:gd name="T15" fmla="*/ 14 h 21"/>
                  <a:gd name="T16" fmla="*/ 3 w 10"/>
                  <a:gd name="T17" fmla="*/ 14 h 21"/>
                  <a:gd name="T18" fmla="*/ 3 w 10"/>
                  <a:gd name="T19" fmla="*/ 15 h 21"/>
                  <a:gd name="T20" fmla="*/ 5 w 10"/>
                  <a:gd name="T21" fmla="*/ 15 h 21"/>
                  <a:gd name="T22" fmla="*/ 5 w 10"/>
                  <a:gd name="T23" fmla="*/ 15 h 21"/>
                  <a:gd name="T24" fmla="*/ 6 w 10"/>
                  <a:gd name="T25" fmla="*/ 15 h 21"/>
                  <a:gd name="T26" fmla="*/ 8 w 10"/>
                  <a:gd name="T27" fmla="*/ 20 h 21"/>
                  <a:gd name="T28" fmla="*/ 8 w 10"/>
                  <a:gd name="T29" fmla="*/ 20 h 21"/>
                  <a:gd name="T30" fmla="*/ 9 w 10"/>
                  <a:gd name="T31" fmla="*/ 21 h 21"/>
                  <a:gd name="T32" fmla="*/ 10 w 10"/>
                  <a:gd name="T33" fmla="*/ 21 h 21"/>
                  <a:gd name="T34" fmla="*/ 6 w 10"/>
                  <a:gd name="T35" fmla="*/ 14 h 21"/>
                  <a:gd name="T36" fmla="*/ 4 w 10"/>
                  <a:gd name="T37" fmla="*/ 13 h 21"/>
                  <a:gd name="T38" fmla="*/ 4 w 10"/>
                  <a:gd name="T39" fmla="*/ 9 h 21"/>
                  <a:gd name="T40" fmla="*/ 1 w 10"/>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1">
                    <a:moveTo>
                      <a:pt x="1" y="0"/>
                    </a:moveTo>
                    <a:cubicBezTo>
                      <a:pt x="1" y="0"/>
                      <a:pt x="1" y="0"/>
                      <a:pt x="1" y="0"/>
                    </a:cubicBezTo>
                    <a:cubicBezTo>
                      <a:pt x="0" y="1"/>
                      <a:pt x="0" y="1"/>
                      <a:pt x="0" y="1"/>
                    </a:cubicBezTo>
                    <a:cubicBezTo>
                      <a:pt x="0" y="1"/>
                      <a:pt x="0" y="1"/>
                      <a:pt x="0" y="1"/>
                    </a:cubicBezTo>
                    <a:cubicBezTo>
                      <a:pt x="0" y="5"/>
                      <a:pt x="1" y="8"/>
                      <a:pt x="3" y="9"/>
                    </a:cubicBezTo>
                    <a:cubicBezTo>
                      <a:pt x="3" y="10"/>
                      <a:pt x="3" y="10"/>
                      <a:pt x="3" y="10"/>
                    </a:cubicBezTo>
                    <a:cubicBezTo>
                      <a:pt x="3" y="10"/>
                      <a:pt x="3" y="10"/>
                      <a:pt x="3" y="10"/>
                    </a:cubicBezTo>
                    <a:cubicBezTo>
                      <a:pt x="3" y="14"/>
                      <a:pt x="3" y="14"/>
                      <a:pt x="3" y="14"/>
                    </a:cubicBezTo>
                    <a:cubicBezTo>
                      <a:pt x="3" y="14"/>
                      <a:pt x="3" y="14"/>
                      <a:pt x="3" y="14"/>
                    </a:cubicBezTo>
                    <a:cubicBezTo>
                      <a:pt x="3" y="14"/>
                      <a:pt x="3" y="15"/>
                      <a:pt x="3" y="15"/>
                    </a:cubicBezTo>
                    <a:cubicBezTo>
                      <a:pt x="4" y="15"/>
                      <a:pt x="4" y="15"/>
                      <a:pt x="5" y="15"/>
                    </a:cubicBezTo>
                    <a:cubicBezTo>
                      <a:pt x="5" y="15"/>
                      <a:pt x="5" y="15"/>
                      <a:pt x="5" y="15"/>
                    </a:cubicBezTo>
                    <a:cubicBezTo>
                      <a:pt x="5" y="15"/>
                      <a:pt x="5" y="15"/>
                      <a:pt x="6" y="15"/>
                    </a:cubicBezTo>
                    <a:cubicBezTo>
                      <a:pt x="7" y="16"/>
                      <a:pt x="8" y="18"/>
                      <a:pt x="8" y="20"/>
                    </a:cubicBezTo>
                    <a:cubicBezTo>
                      <a:pt x="8" y="20"/>
                      <a:pt x="8" y="20"/>
                      <a:pt x="8" y="20"/>
                    </a:cubicBezTo>
                    <a:cubicBezTo>
                      <a:pt x="9" y="20"/>
                      <a:pt x="9" y="21"/>
                      <a:pt x="9" y="21"/>
                    </a:cubicBezTo>
                    <a:cubicBezTo>
                      <a:pt x="10" y="21"/>
                      <a:pt x="10" y="21"/>
                      <a:pt x="10" y="21"/>
                    </a:cubicBezTo>
                    <a:cubicBezTo>
                      <a:pt x="9" y="19"/>
                      <a:pt x="8" y="17"/>
                      <a:pt x="6" y="14"/>
                    </a:cubicBezTo>
                    <a:cubicBezTo>
                      <a:pt x="5" y="14"/>
                      <a:pt x="4" y="14"/>
                      <a:pt x="4" y="13"/>
                    </a:cubicBezTo>
                    <a:cubicBezTo>
                      <a:pt x="4" y="9"/>
                      <a:pt x="4" y="9"/>
                      <a:pt x="4" y="9"/>
                    </a:cubicBezTo>
                    <a:cubicBezTo>
                      <a:pt x="1" y="6"/>
                      <a:pt x="1" y="3"/>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975"/>
              <p:cNvSpPr>
                <a:spLocks noEditPoints="1"/>
              </p:cNvSpPr>
              <p:nvPr/>
            </p:nvSpPr>
            <p:spPr bwMode="auto">
              <a:xfrm>
                <a:off x="8296276" y="1833563"/>
                <a:ext cx="122238" cy="93662"/>
              </a:xfrm>
              <a:custGeom>
                <a:avLst/>
                <a:gdLst>
                  <a:gd name="T0" fmla="*/ 11 w 25"/>
                  <a:gd name="T1" fmla="*/ 0 h 19"/>
                  <a:gd name="T2" fmla="*/ 6 w 25"/>
                  <a:gd name="T3" fmla="*/ 3 h 19"/>
                  <a:gd name="T4" fmla="*/ 0 w 25"/>
                  <a:gd name="T5" fmla="*/ 13 h 19"/>
                  <a:gd name="T6" fmla="*/ 2 w 25"/>
                  <a:gd name="T7" fmla="*/ 14 h 19"/>
                  <a:gd name="T8" fmla="*/ 3 w 25"/>
                  <a:gd name="T9" fmla="*/ 13 h 19"/>
                  <a:gd name="T10" fmla="*/ 4 w 25"/>
                  <a:gd name="T11" fmla="*/ 13 h 19"/>
                  <a:gd name="T12" fmla="*/ 6 w 25"/>
                  <a:gd name="T13" fmla="*/ 11 h 19"/>
                  <a:gd name="T14" fmla="*/ 8 w 25"/>
                  <a:gd name="T15" fmla="*/ 15 h 19"/>
                  <a:gd name="T16" fmla="*/ 12 w 25"/>
                  <a:gd name="T17" fmla="*/ 19 h 19"/>
                  <a:gd name="T18" fmla="*/ 14 w 25"/>
                  <a:gd name="T19" fmla="*/ 17 h 19"/>
                  <a:gd name="T20" fmla="*/ 11 w 25"/>
                  <a:gd name="T21" fmla="*/ 14 h 19"/>
                  <a:gd name="T22" fmla="*/ 12 w 25"/>
                  <a:gd name="T23" fmla="*/ 8 h 19"/>
                  <a:gd name="T24" fmla="*/ 25 w 25"/>
                  <a:gd name="T25" fmla="*/ 13 h 19"/>
                  <a:gd name="T26" fmla="*/ 11 w 25"/>
                  <a:gd name="T27" fmla="*/ 0 h 19"/>
                  <a:gd name="T28" fmla="*/ 7 w 25"/>
                  <a:gd name="T29" fmla="*/ 3 h 19"/>
                  <a:gd name="T30" fmla="*/ 7 w 25"/>
                  <a:gd name="T31" fmla="*/ 3 h 19"/>
                  <a:gd name="T32" fmla="*/ 11 w 25"/>
                  <a:gd name="T33" fmla="*/ 1 h 19"/>
                  <a:gd name="T34" fmla="*/ 12 w 25"/>
                  <a:gd name="T35" fmla="*/ 1 h 19"/>
                  <a:gd name="T36" fmla="*/ 3 w 25"/>
                  <a:gd name="T37" fmla="*/ 13 h 19"/>
                  <a:gd name="T38" fmla="*/ 3 w 25"/>
                  <a:gd name="T39" fmla="*/ 13 h 19"/>
                  <a:gd name="T40" fmla="*/ 3 w 25"/>
                  <a:gd name="T41" fmla="*/ 13 h 19"/>
                  <a:gd name="T42" fmla="*/ 2 w 25"/>
                  <a:gd name="T43" fmla="*/ 13 h 19"/>
                  <a:gd name="T44" fmla="*/ 2 w 25"/>
                  <a:gd name="T45" fmla="*/ 14 h 19"/>
                  <a:gd name="T46" fmla="*/ 1 w 25"/>
                  <a:gd name="T47" fmla="*/ 14 h 19"/>
                  <a:gd name="T48" fmla="*/ 1 w 25"/>
                  <a:gd name="T49" fmla="*/ 13 h 19"/>
                  <a:gd name="T50" fmla="*/ 1 w 25"/>
                  <a:gd name="T51" fmla="*/ 13 h 19"/>
                  <a:gd name="T52" fmla="*/ 7 w 25"/>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11" y="0"/>
                    </a:moveTo>
                    <a:cubicBezTo>
                      <a:pt x="9" y="0"/>
                      <a:pt x="7" y="1"/>
                      <a:pt x="6" y="3"/>
                    </a:cubicBezTo>
                    <a:cubicBezTo>
                      <a:pt x="2" y="6"/>
                      <a:pt x="0" y="9"/>
                      <a:pt x="0" y="13"/>
                    </a:cubicBezTo>
                    <a:cubicBezTo>
                      <a:pt x="0" y="15"/>
                      <a:pt x="1" y="15"/>
                      <a:pt x="2" y="14"/>
                    </a:cubicBezTo>
                    <a:cubicBezTo>
                      <a:pt x="2" y="14"/>
                      <a:pt x="3" y="14"/>
                      <a:pt x="3" y="13"/>
                    </a:cubicBezTo>
                    <a:cubicBezTo>
                      <a:pt x="4" y="13"/>
                      <a:pt x="4" y="13"/>
                      <a:pt x="4" y="13"/>
                    </a:cubicBezTo>
                    <a:cubicBezTo>
                      <a:pt x="6" y="11"/>
                      <a:pt x="6" y="11"/>
                      <a:pt x="6" y="11"/>
                    </a:cubicBezTo>
                    <a:cubicBezTo>
                      <a:pt x="7" y="12"/>
                      <a:pt x="8" y="14"/>
                      <a:pt x="8" y="15"/>
                    </a:cubicBezTo>
                    <a:cubicBezTo>
                      <a:pt x="10" y="16"/>
                      <a:pt x="11" y="17"/>
                      <a:pt x="12" y="19"/>
                    </a:cubicBezTo>
                    <a:cubicBezTo>
                      <a:pt x="14" y="17"/>
                      <a:pt x="14" y="17"/>
                      <a:pt x="14" y="17"/>
                    </a:cubicBezTo>
                    <a:cubicBezTo>
                      <a:pt x="11" y="14"/>
                      <a:pt x="11" y="14"/>
                      <a:pt x="11" y="14"/>
                    </a:cubicBezTo>
                    <a:cubicBezTo>
                      <a:pt x="12" y="8"/>
                      <a:pt x="12" y="8"/>
                      <a:pt x="12" y="8"/>
                    </a:cubicBezTo>
                    <a:cubicBezTo>
                      <a:pt x="17" y="8"/>
                      <a:pt x="21" y="10"/>
                      <a:pt x="25" y="13"/>
                    </a:cubicBezTo>
                    <a:cubicBezTo>
                      <a:pt x="24" y="6"/>
                      <a:pt x="19" y="1"/>
                      <a:pt x="11" y="0"/>
                    </a:cubicBezTo>
                    <a:close/>
                    <a:moveTo>
                      <a:pt x="7" y="3"/>
                    </a:moveTo>
                    <a:cubicBezTo>
                      <a:pt x="7" y="3"/>
                      <a:pt x="7" y="3"/>
                      <a:pt x="7" y="3"/>
                    </a:cubicBezTo>
                    <a:cubicBezTo>
                      <a:pt x="8" y="2"/>
                      <a:pt x="9" y="1"/>
                      <a:pt x="11" y="1"/>
                    </a:cubicBezTo>
                    <a:cubicBezTo>
                      <a:pt x="11" y="1"/>
                      <a:pt x="12" y="1"/>
                      <a:pt x="12" y="1"/>
                    </a:cubicBezTo>
                    <a:cubicBezTo>
                      <a:pt x="5" y="5"/>
                      <a:pt x="2" y="9"/>
                      <a:pt x="3" y="13"/>
                    </a:cubicBezTo>
                    <a:cubicBezTo>
                      <a:pt x="3" y="13"/>
                      <a:pt x="3" y="13"/>
                      <a:pt x="3" y="13"/>
                    </a:cubicBezTo>
                    <a:cubicBezTo>
                      <a:pt x="3" y="13"/>
                      <a:pt x="3" y="13"/>
                      <a:pt x="3" y="13"/>
                    </a:cubicBezTo>
                    <a:cubicBezTo>
                      <a:pt x="2" y="13"/>
                      <a:pt x="2" y="13"/>
                      <a:pt x="2" y="13"/>
                    </a:cubicBezTo>
                    <a:cubicBezTo>
                      <a:pt x="2" y="14"/>
                      <a:pt x="2" y="14"/>
                      <a:pt x="2" y="14"/>
                    </a:cubicBezTo>
                    <a:cubicBezTo>
                      <a:pt x="1" y="14"/>
                      <a:pt x="1" y="14"/>
                      <a:pt x="1" y="14"/>
                    </a:cubicBezTo>
                    <a:cubicBezTo>
                      <a:pt x="1" y="14"/>
                      <a:pt x="1" y="14"/>
                      <a:pt x="1" y="13"/>
                    </a:cubicBezTo>
                    <a:cubicBezTo>
                      <a:pt x="1" y="13"/>
                      <a:pt x="1" y="13"/>
                      <a:pt x="1" y="13"/>
                    </a:cubicBezTo>
                    <a:cubicBezTo>
                      <a:pt x="1" y="9"/>
                      <a:pt x="3" y="6"/>
                      <a:pt x="7"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976"/>
              <p:cNvSpPr/>
              <p:nvPr/>
            </p:nvSpPr>
            <p:spPr bwMode="auto">
              <a:xfrm>
                <a:off x="8301039" y="1838325"/>
                <a:ext cx="53975" cy="63500"/>
              </a:xfrm>
              <a:custGeom>
                <a:avLst/>
                <a:gdLst>
                  <a:gd name="T0" fmla="*/ 6 w 11"/>
                  <a:gd name="T1" fmla="*/ 2 h 13"/>
                  <a:gd name="T2" fmla="*/ 6 w 11"/>
                  <a:gd name="T3" fmla="*/ 2 h 13"/>
                  <a:gd name="T4" fmla="*/ 0 w 11"/>
                  <a:gd name="T5" fmla="*/ 12 h 13"/>
                  <a:gd name="T6" fmla="*/ 0 w 11"/>
                  <a:gd name="T7" fmla="*/ 12 h 13"/>
                  <a:gd name="T8" fmla="*/ 0 w 11"/>
                  <a:gd name="T9" fmla="*/ 13 h 13"/>
                  <a:gd name="T10" fmla="*/ 1 w 11"/>
                  <a:gd name="T11" fmla="*/ 13 h 13"/>
                  <a:gd name="T12" fmla="*/ 1 w 11"/>
                  <a:gd name="T13" fmla="*/ 12 h 13"/>
                  <a:gd name="T14" fmla="*/ 2 w 11"/>
                  <a:gd name="T15" fmla="*/ 12 h 13"/>
                  <a:gd name="T16" fmla="*/ 2 w 11"/>
                  <a:gd name="T17" fmla="*/ 12 h 13"/>
                  <a:gd name="T18" fmla="*/ 2 w 11"/>
                  <a:gd name="T19" fmla="*/ 12 h 13"/>
                  <a:gd name="T20" fmla="*/ 11 w 11"/>
                  <a:gd name="T21" fmla="*/ 0 h 13"/>
                  <a:gd name="T22" fmla="*/ 10 w 11"/>
                  <a:gd name="T23" fmla="*/ 0 h 13"/>
                  <a:gd name="T24" fmla="*/ 6 w 11"/>
                  <a:gd name="T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3">
                    <a:moveTo>
                      <a:pt x="6" y="2"/>
                    </a:moveTo>
                    <a:cubicBezTo>
                      <a:pt x="6" y="2"/>
                      <a:pt x="6" y="2"/>
                      <a:pt x="6" y="2"/>
                    </a:cubicBezTo>
                    <a:cubicBezTo>
                      <a:pt x="2" y="5"/>
                      <a:pt x="0" y="8"/>
                      <a:pt x="0" y="12"/>
                    </a:cubicBezTo>
                    <a:cubicBezTo>
                      <a:pt x="0" y="12"/>
                      <a:pt x="0" y="12"/>
                      <a:pt x="0" y="12"/>
                    </a:cubicBezTo>
                    <a:cubicBezTo>
                      <a:pt x="0" y="13"/>
                      <a:pt x="0" y="13"/>
                      <a:pt x="0" y="13"/>
                    </a:cubicBezTo>
                    <a:cubicBezTo>
                      <a:pt x="0" y="13"/>
                      <a:pt x="0" y="13"/>
                      <a:pt x="1" y="13"/>
                    </a:cubicBezTo>
                    <a:cubicBezTo>
                      <a:pt x="1" y="12"/>
                      <a:pt x="1" y="12"/>
                      <a:pt x="1" y="12"/>
                    </a:cubicBezTo>
                    <a:cubicBezTo>
                      <a:pt x="1" y="12"/>
                      <a:pt x="1" y="12"/>
                      <a:pt x="2" y="12"/>
                    </a:cubicBezTo>
                    <a:cubicBezTo>
                      <a:pt x="2" y="12"/>
                      <a:pt x="2" y="12"/>
                      <a:pt x="2" y="12"/>
                    </a:cubicBezTo>
                    <a:cubicBezTo>
                      <a:pt x="2" y="12"/>
                      <a:pt x="2" y="12"/>
                      <a:pt x="2" y="12"/>
                    </a:cubicBezTo>
                    <a:cubicBezTo>
                      <a:pt x="1" y="8"/>
                      <a:pt x="4" y="4"/>
                      <a:pt x="11" y="0"/>
                    </a:cubicBezTo>
                    <a:cubicBezTo>
                      <a:pt x="11" y="0"/>
                      <a:pt x="10" y="0"/>
                      <a:pt x="10" y="0"/>
                    </a:cubicBezTo>
                    <a:cubicBezTo>
                      <a:pt x="8" y="0"/>
                      <a:pt x="7" y="1"/>
                      <a:pt x="6" y="2"/>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977"/>
              <p:cNvSpPr/>
              <p:nvPr/>
            </p:nvSpPr>
            <p:spPr bwMode="auto">
              <a:xfrm>
                <a:off x="8315326" y="1887538"/>
                <a:ext cx="44450" cy="49212"/>
              </a:xfrm>
              <a:custGeom>
                <a:avLst/>
                <a:gdLst>
                  <a:gd name="T0" fmla="*/ 0 w 9"/>
                  <a:gd name="T1" fmla="*/ 2 h 10"/>
                  <a:gd name="T2" fmla="*/ 3 w 9"/>
                  <a:gd name="T3" fmla="*/ 7 h 10"/>
                  <a:gd name="T4" fmla="*/ 7 w 9"/>
                  <a:gd name="T5" fmla="*/ 10 h 10"/>
                  <a:gd name="T6" fmla="*/ 9 w 9"/>
                  <a:gd name="T7" fmla="*/ 8 h 10"/>
                  <a:gd name="T8" fmla="*/ 8 w 9"/>
                  <a:gd name="T9" fmla="*/ 9 h 10"/>
                  <a:gd name="T10" fmla="*/ 8 w 9"/>
                  <a:gd name="T11" fmla="*/ 8 h 10"/>
                  <a:gd name="T12" fmla="*/ 4 w 9"/>
                  <a:gd name="T13" fmla="*/ 4 h 10"/>
                  <a:gd name="T14" fmla="*/ 2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1" y="2"/>
                      <a:pt x="2" y="4"/>
                      <a:pt x="3" y="7"/>
                    </a:cubicBezTo>
                    <a:cubicBezTo>
                      <a:pt x="4" y="7"/>
                      <a:pt x="6" y="8"/>
                      <a:pt x="7" y="10"/>
                    </a:cubicBezTo>
                    <a:cubicBezTo>
                      <a:pt x="9" y="8"/>
                      <a:pt x="9" y="8"/>
                      <a:pt x="9" y="8"/>
                    </a:cubicBezTo>
                    <a:cubicBezTo>
                      <a:pt x="8" y="9"/>
                      <a:pt x="8" y="9"/>
                      <a:pt x="8" y="9"/>
                    </a:cubicBezTo>
                    <a:cubicBezTo>
                      <a:pt x="8" y="8"/>
                      <a:pt x="8" y="8"/>
                      <a:pt x="8" y="8"/>
                    </a:cubicBezTo>
                    <a:cubicBezTo>
                      <a:pt x="7" y="6"/>
                      <a:pt x="6" y="5"/>
                      <a:pt x="4" y="4"/>
                    </a:cubicBezTo>
                    <a:cubicBezTo>
                      <a:pt x="4" y="3"/>
                      <a:pt x="3" y="1"/>
                      <a:pt x="2"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978"/>
              <p:cNvSpPr/>
              <p:nvPr/>
            </p:nvSpPr>
            <p:spPr bwMode="auto">
              <a:xfrm>
                <a:off x="8369301" y="1936750"/>
                <a:ext cx="98425" cy="230187"/>
              </a:xfrm>
              <a:custGeom>
                <a:avLst/>
                <a:gdLst>
                  <a:gd name="T0" fmla="*/ 20 w 20"/>
                  <a:gd name="T1" fmla="*/ 1 h 47"/>
                  <a:gd name="T2" fmla="*/ 17 w 20"/>
                  <a:gd name="T3" fmla="*/ 0 h 47"/>
                  <a:gd name="T4" fmla="*/ 14 w 20"/>
                  <a:gd name="T5" fmla="*/ 3 h 47"/>
                  <a:gd name="T6" fmla="*/ 5 w 20"/>
                  <a:gd name="T7" fmla="*/ 15 h 47"/>
                  <a:gd name="T8" fmla="*/ 3 w 20"/>
                  <a:gd name="T9" fmla="*/ 20 h 47"/>
                  <a:gd name="T10" fmla="*/ 1 w 20"/>
                  <a:gd name="T11" fmla="*/ 34 h 47"/>
                  <a:gd name="T12" fmla="*/ 2 w 20"/>
                  <a:gd name="T13" fmla="*/ 37 h 47"/>
                  <a:gd name="T14" fmla="*/ 6 w 20"/>
                  <a:gd name="T15" fmla="*/ 47 h 47"/>
                  <a:gd name="T16" fmla="*/ 4 w 20"/>
                  <a:gd name="T17" fmla="*/ 37 h 47"/>
                  <a:gd name="T18" fmla="*/ 3 w 20"/>
                  <a:gd name="T19" fmla="*/ 27 h 47"/>
                  <a:gd name="T20" fmla="*/ 9 w 20"/>
                  <a:gd name="T21" fmla="*/ 16 h 47"/>
                  <a:gd name="T22" fmla="*/ 9 w 20"/>
                  <a:gd name="T23" fmla="*/ 12 h 47"/>
                  <a:gd name="T24" fmla="*/ 12 w 20"/>
                  <a:gd name="T25" fmla="*/ 10 h 47"/>
                  <a:gd name="T26" fmla="*/ 20 w 20"/>
                  <a:gd name="T2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7">
                    <a:moveTo>
                      <a:pt x="20" y="1"/>
                    </a:moveTo>
                    <a:cubicBezTo>
                      <a:pt x="19" y="0"/>
                      <a:pt x="18" y="0"/>
                      <a:pt x="17" y="0"/>
                    </a:cubicBezTo>
                    <a:cubicBezTo>
                      <a:pt x="16" y="1"/>
                      <a:pt x="15" y="2"/>
                      <a:pt x="14" y="3"/>
                    </a:cubicBezTo>
                    <a:cubicBezTo>
                      <a:pt x="10" y="7"/>
                      <a:pt x="8" y="11"/>
                      <a:pt x="5" y="15"/>
                    </a:cubicBezTo>
                    <a:cubicBezTo>
                      <a:pt x="5" y="17"/>
                      <a:pt x="4" y="18"/>
                      <a:pt x="3" y="20"/>
                    </a:cubicBezTo>
                    <a:cubicBezTo>
                      <a:pt x="1" y="24"/>
                      <a:pt x="0" y="29"/>
                      <a:pt x="1" y="34"/>
                    </a:cubicBezTo>
                    <a:cubicBezTo>
                      <a:pt x="1" y="35"/>
                      <a:pt x="1" y="36"/>
                      <a:pt x="2" y="37"/>
                    </a:cubicBezTo>
                    <a:cubicBezTo>
                      <a:pt x="3" y="41"/>
                      <a:pt x="4" y="44"/>
                      <a:pt x="6" y="47"/>
                    </a:cubicBezTo>
                    <a:cubicBezTo>
                      <a:pt x="4" y="37"/>
                      <a:pt x="4" y="37"/>
                      <a:pt x="4" y="37"/>
                    </a:cubicBezTo>
                    <a:cubicBezTo>
                      <a:pt x="2" y="34"/>
                      <a:pt x="2" y="30"/>
                      <a:pt x="3" y="27"/>
                    </a:cubicBezTo>
                    <a:cubicBezTo>
                      <a:pt x="5" y="23"/>
                      <a:pt x="7" y="19"/>
                      <a:pt x="9" y="16"/>
                    </a:cubicBezTo>
                    <a:cubicBezTo>
                      <a:pt x="9" y="12"/>
                      <a:pt x="9" y="12"/>
                      <a:pt x="9" y="12"/>
                    </a:cubicBezTo>
                    <a:cubicBezTo>
                      <a:pt x="12" y="10"/>
                      <a:pt x="12" y="10"/>
                      <a:pt x="12" y="10"/>
                    </a:cubicBezTo>
                    <a:cubicBezTo>
                      <a:pt x="13" y="6"/>
                      <a:pt x="16" y="3"/>
                      <a:pt x="2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979"/>
              <p:cNvSpPr/>
              <p:nvPr/>
            </p:nvSpPr>
            <p:spPr bwMode="auto">
              <a:xfrm>
                <a:off x="8394701" y="1931988"/>
                <a:ext cx="58738" cy="77787"/>
              </a:xfrm>
              <a:custGeom>
                <a:avLst/>
                <a:gdLst>
                  <a:gd name="T0" fmla="*/ 10 w 12"/>
                  <a:gd name="T1" fmla="*/ 0 h 16"/>
                  <a:gd name="T2" fmla="*/ 8 w 12"/>
                  <a:gd name="T3" fmla="*/ 1 h 16"/>
                  <a:gd name="T4" fmla="*/ 9 w 12"/>
                  <a:gd name="T5" fmla="*/ 2 h 16"/>
                  <a:gd name="T6" fmla="*/ 0 w 12"/>
                  <a:gd name="T7" fmla="*/ 15 h 16"/>
                  <a:gd name="T8" fmla="*/ 0 w 12"/>
                  <a:gd name="T9" fmla="*/ 16 h 16"/>
                  <a:gd name="T10" fmla="*/ 9 w 12"/>
                  <a:gd name="T11" fmla="*/ 4 h 16"/>
                  <a:gd name="T12" fmla="*/ 12 w 12"/>
                  <a:gd name="T13" fmla="*/ 1 h 16"/>
                  <a:gd name="T14" fmla="*/ 10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0" y="0"/>
                    </a:moveTo>
                    <a:cubicBezTo>
                      <a:pt x="9" y="1"/>
                      <a:pt x="9" y="1"/>
                      <a:pt x="8" y="1"/>
                    </a:cubicBezTo>
                    <a:cubicBezTo>
                      <a:pt x="9" y="2"/>
                      <a:pt x="9" y="2"/>
                      <a:pt x="9" y="2"/>
                    </a:cubicBezTo>
                    <a:cubicBezTo>
                      <a:pt x="6" y="6"/>
                      <a:pt x="3" y="10"/>
                      <a:pt x="0" y="15"/>
                    </a:cubicBezTo>
                    <a:cubicBezTo>
                      <a:pt x="0" y="15"/>
                      <a:pt x="0" y="16"/>
                      <a:pt x="0" y="16"/>
                    </a:cubicBezTo>
                    <a:cubicBezTo>
                      <a:pt x="3" y="12"/>
                      <a:pt x="5" y="8"/>
                      <a:pt x="9" y="4"/>
                    </a:cubicBezTo>
                    <a:cubicBezTo>
                      <a:pt x="10" y="3"/>
                      <a:pt x="11" y="2"/>
                      <a:pt x="12" y="1"/>
                    </a:cubicBezTo>
                    <a:cubicBezTo>
                      <a:pt x="10" y="0"/>
                      <a:pt x="10" y="0"/>
                      <a:pt x="10"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980"/>
              <p:cNvSpPr/>
              <p:nvPr/>
            </p:nvSpPr>
            <p:spPr bwMode="auto">
              <a:xfrm>
                <a:off x="8394701" y="1936750"/>
                <a:ext cx="44450" cy="68262"/>
              </a:xfrm>
              <a:custGeom>
                <a:avLst/>
                <a:gdLst>
                  <a:gd name="T0" fmla="*/ 9 w 9"/>
                  <a:gd name="T1" fmla="*/ 1 h 14"/>
                  <a:gd name="T2" fmla="*/ 8 w 9"/>
                  <a:gd name="T3" fmla="*/ 0 h 14"/>
                  <a:gd name="T4" fmla="*/ 1 w 9"/>
                  <a:gd name="T5" fmla="*/ 11 h 14"/>
                  <a:gd name="T6" fmla="*/ 1 w 9"/>
                  <a:gd name="T7" fmla="*/ 12 h 14"/>
                  <a:gd name="T8" fmla="*/ 0 w 9"/>
                  <a:gd name="T9" fmla="*/ 14 h 14"/>
                  <a:gd name="T10" fmla="*/ 9 w 9"/>
                  <a:gd name="T11" fmla="*/ 1 h 14"/>
                </a:gdLst>
                <a:ahLst/>
                <a:cxnLst>
                  <a:cxn ang="0">
                    <a:pos x="T0" y="T1"/>
                  </a:cxn>
                  <a:cxn ang="0">
                    <a:pos x="T2" y="T3"/>
                  </a:cxn>
                  <a:cxn ang="0">
                    <a:pos x="T4" y="T5"/>
                  </a:cxn>
                  <a:cxn ang="0">
                    <a:pos x="T6" y="T7"/>
                  </a:cxn>
                  <a:cxn ang="0">
                    <a:pos x="T8" y="T9"/>
                  </a:cxn>
                  <a:cxn ang="0">
                    <a:pos x="T10" y="T11"/>
                  </a:cxn>
                </a:cxnLst>
                <a:rect l="0" t="0" r="r" b="b"/>
                <a:pathLst>
                  <a:path w="9" h="14">
                    <a:moveTo>
                      <a:pt x="9" y="1"/>
                    </a:moveTo>
                    <a:cubicBezTo>
                      <a:pt x="8" y="0"/>
                      <a:pt x="8" y="0"/>
                      <a:pt x="8" y="0"/>
                    </a:cubicBezTo>
                    <a:cubicBezTo>
                      <a:pt x="5" y="2"/>
                      <a:pt x="3" y="6"/>
                      <a:pt x="1" y="11"/>
                    </a:cubicBezTo>
                    <a:cubicBezTo>
                      <a:pt x="1" y="11"/>
                      <a:pt x="1" y="12"/>
                      <a:pt x="1" y="12"/>
                    </a:cubicBezTo>
                    <a:cubicBezTo>
                      <a:pt x="0" y="12"/>
                      <a:pt x="0" y="13"/>
                      <a:pt x="0" y="14"/>
                    </a:cubicBezTo>
                    <a:cubicBezTo>
                      <a:pt x="3" y="9"/>
                      <a:pt x="6" y="5"/>
                      <a:pt x="9"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981"/>
              <p:cNvSpPr/>
              <p:nvPr/>
            </p:nvSpPr>
            <p:spPr bwMode="auto">
              <a:xfrm>
                <a:off x="8364539" y="2157413"/>
                <a:ext cx="107950" cy="117475"/>
              </a:xfrm>
              <a:custGeom>
                <a:avLst/>
                <a:gdLst>
                  <a:gd name="T0" fmla="*/ 8 w 22"/>
                  <a:gd name="T1" fmla="*/ 8 h 24"/>
                  <a:gd name="T2" fmla="*/ 6 w 22"/>
                  <a:gd name="T3" fmla="*/ 9 h 24"/>
                  <a:gd name="T4" fmla="*/ 5 w 22"/>
                  <a:gd name="T5" fmla="*/ 10 h 24"/>
                  <a:gd name="T6" fmla="*/ 4 w 22"/>
                  <a:gd name="T7" fmla="*/ 19 h 24"/>
                  <a:gd name="T8" fmla="*/ 0 w 22"/>
                  <a:gd name="T9" fmla="*/ 21 h 24"/>
                  <a:gd name="T10" fmla="*/ 1 w 22"/>
                  <a:gd name="T11" fmla="*/ 22 h 24"/>
                  <a:gd name="T12" fmla="*/ 2 w 22"/>
                  <a:gd name="T13" fmla="*/ 24 h 24"/>
                  <a:gd name="T14" fmla="*/ 7 w 22"/>
                  <a:gd name="T15" fmla="*/ 21 h 24"/>
                  <a:gd name="T16" fmla="*/ 8 w 22"/>
                  <a:gd name="T17" fmla="*/ 20 h 24"/>
                  <a:gd name="T18" fmla="*/ 22 w 22"/>
                  <a:gd name="T19" fmla="*/ 0 h 24"/>
                  <a:gd name="T20" fmla="*/ 10 w 22"/>
                  <a:gd name="T21" fmla="*/ 11 h 24"/>
                  <a:gd name="T22" fmla="*/ 7 w 22"/>
                  <a:gd name="T23" fmla="*/ 17 h 24"/>
                  <a:gd name="T24" fmla="*/ 8 w 22"/>
                  <a:gd name="T2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4">
                    <a:moveTo>
                      <a:pt x="8" y="8"/>
                    </a:moveTo>
                    <a:cubicBezTo>
                      <a:pt x="6" y="9"/>
                      <a:pt x="6" y="9"/>
                      <a:pt x="6" y="9"/>
                    </a:cubicBezTo>
                    <a:cubicBezTo>
                      <a:pt x="6" y="9"/>
                      <a:pt x="5" y="10"/>
                      <a:pt x="5" y="10"/>
                    </a:cubicBezTo>
                    <a:cubicBezTo>
                      <a:pt x="4" y="13"/>
                      <a:pt x="4" y="16"/>
                      <a:pt x="4" y="19"/>
                    </a:cubicBezTo>
                    <a:cubicBezTo>
                      <a:pt x="0" y="21"/>
                      <a:pt x="0" y="21"/>
                      <a:pt x="0" y="21"/>
                    </a:cubicBezTo>
                    <a:cubicBezTo>
                      <a:pt x="1" y="21"/>
                      <a:pt x="1" y="22"/>
                      <a:pt x="1" y="22"/>
                    </a:cubicBezTo>
                    <a:cubicBezTo>
                      <a:pt x="1" y="23"/>
                      <a:pt x="1" y="23"/>
                      <a:pt x="2" y="24"/>
                    </a:cubicBezTo>
                    <a:cubicBezTo>
                      <a:pt x="7" y="21"/>
                      <a:pt x="7" y="21"/>
                      <a:pt x="7" y="21"/>
                    </a:cubicBezTo>
                    <a:cubicBezTo>
                      <a:pt x="8" y="20"/>
                      <a:pt x="8" y="20"/>
                      <a:pt x="8" y="20"/>
                    </a:cubicBezTo>
                    <a:cubicBezTo>
                      <a:pt x="9" y="14"/>
                      <a:pt x="13" y="7"/>
                      <a:pt x="22" y="0"/>
                    </a:cubicBezTo>
                    <a:cubicBezTo>
                      <a:pt x="17" y="3"/>
                      <a:pt x="13" y="7"/>
                      <a:pt x="10" y="11"/>
                    </a:cubicBezTo>
                    <a:cubicBezTo>
                      <a:pt x="9" y="13"/>
                      <a:pt x="8" y="15"/>
                      <a:pt x="7" y="17"/>
                    </a:cubicBezTo>
                    <a:cubicBezTo>
                      <a:pt x="7" y="14"/>
                      <a:pt x="7" y="11"/>
                      <a:pt x="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982"/>
              <p:cNvSpPr/>
              <p:nvPr/>
            </p:nvSpPr>
            <p:spPr bwMode="auto">
              <a:xfrm>
                <a:off x="8369301" y="2103438"/>
                <a:ext cx="30163" cy="63500"/>
              </a:xfrm>
              <a:custGeom>
                <a:avLst/>
                <a:gdLst>
                  <a:gd name="T0" fmla="*/ 1 w 6"/>
                  <a:gd name="T1" fmla="*/ 0 h 13"/>
                  <a:gd name="T2" fmla="*/ 0 w 6"/>
                  <a:gd name="T3" fmla="*/ 5 h 13"/>
                  <a:gd name="T4" fmla="*/ 6 w 6"/>
                  <a:gd name="T5" fmla="*/ 13 h 13"/>
                  <a:gd name="T6" fmla="*/ 2 w 6"/>
                  <a:gd name="T7" fmla="*/ 3 h 13"/>
                  <a:gd name="T8" fmla="*/ 1 w 6"/>
                  <a:gd name="T9" fmla="*/ 0 h 13"/>
                </a:gdLst>
                <a:ahLst/>
                <a:cxnLst>
                  <a:cxn ang="0">
                    <a:pos x="T0" y="T1"/>
                  </a:cxn>
                  <a:cxn ang="0">
                    <a:pos x="T2" y="T3"/>
                  </a:cxn>
                  <a:cxn ang="0">
                    <a:pos x="T4" y="T5"/>
                  </a:cxn>
                  <a:cxn ang="0">
                    <a:pos x="T6" y="T7"/>
                  </a:cxn>
                  <a:cxn ang="0">
                    <a:pos x="T8" y="T9"/>
                  </a:cxn>
                </a:cxnLst>
                <a:rect l="0" t="0" r="r" b="b"/>
                <a:pathLst>
                  <a:path w="6" h="13">
                    <a:moveTo>
                      <a:pt x="1" y="0"/>
                    </a:moveTo>
                    <a:cubicBezTo>
                      <a:pt x="0" y="5"/>
                      <a:pt x="0" y="5"/>
                      <a:pt x="0" y="5"/>
                    </a:cubicBezTo>
                    <a:cubicBezTo>
                      <a:pt x="0" y="7"/>
                      <a:pt x="2" y="10"/>
                      <a:pt x="6" y="13"/>
                    </a:cubicBezTo>
                    <a:cubicBezTo>
                      <a:pt x="4" y="10"/>
                      <a:pt x="3" y="7"/>
                      <a:pt x="2" y="3"/>
                    </a:cubicBezTo>
                    <a:cubicBezTo>
                      <a:pt x="1" y="2"/>
                      <a:pt x="1" y="1"/>
                      <a:pt x="1"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983"/>
              <p:cNvSpPr>
                <a:spLocks noEditPoints="1"/>
              </p:cNvSpPr>
              <p:nvPr/>
            </p:nvSpPr>
            <p:spPr bwMode="auto">
              <a:xfrm>
                <a:off x="8237539" y="2236788"/>
                <a:ext cx="98425" cy="53975"/>
              </a:xfrm>
              <a:custGeom>
                <a:avLst/>
                <a:gdLst>
                  <a:gd name="T0" fmla="*/ 10 w 20"/>
                  <a:gd name="T1" fmla="*/ 3 h 11"/>
                  <a:gd name="T2" fmla="*/ 6 w 20"/>
                  <a:gd name="T3" fmla="*/ 3 h 11"/>
                  <a:gd name="T4" fmla="*/ 5 w 20"/>
                  <a:gd name="T5" fmla="*/ 1 h 11"/>
                  <a:gd name="T6" fmla="*/ 2 w 20"/>
                  <a:gd name="T7" fmla="*/ 2 h 11"/>
                  <a:gd name="T8" fmla="*/ 2 w 20"/>
                  <a:gd name="T9" fmla="*/ 6 h 11"/>
                  <a:gd name="T10" fmla="*/ 1 w 20"/>
                  <a:gd name="T11" fmla="*/ 4 h 11"/>
                  <a:gd name="T12" fmla="*/ 1 w 20"/>
                  <a:gd name="T13" fmla="*/ 3 h 11"/>
                  <a:gd name="T14" fmla="*/ 1 w 20"/>
                  <a:gd name="T15" fmla="*/ 3 h 11"/>
                  <a:gd name="T16" fmla="*/ 0 w 20"/>
                  <a:gd name="T17" fmla="*/ 4 h 11"/>
                  <a:gd name="T18" fmla="*/ 2 w 20"/>
                  <a:gd name="T19" fmla="*/ 7 h 11"/>
                  <a:gd name="T20" fmla="*/ 3 w 20"/>
                  <a:gd name="T21" fmla="*/ 11 h 11"/>
                  <a:gd name="T22" fmla="*/ 4 w 20"/>
                  <a:gd name="T23" fmla="*/ 10 h 11"/>
                  <a:gd name="T24" fmla="*/ 4 w 20"/>
                  <a:gd name="T25" fmla="*/ 10 h 11"/>
                  <a:gd name="T26" fmla="*/ 4 w 20"/>
                  <a:gd name="T27" fmla="*/ 8 h 11"/>
                  <a:gd name="T28" fmla="*/ 4 w 20"/>
                  <a:gd name="T29" fmla="*/ 7 h 11"/>
                  <a:gd name="T30" fmla="*/ 8 w 20"/>
                  <a:gd name="T31" fmla="*/ 7 h 11"/>
                  <a:gd name="T32" fmla="*/ 10 w 20"/>
                  <a:gd name="T33" fmla="*/ 7 h 11"/>
                  <a:gd name="T34" fmla="*/ 15 w 20"/>
                  <a:gd name="T35" fmla="*/ 5 h 11"/>
                  <a:gd name="T36" fmla="*/ 20 w 20"/>
                  <a:gd name="T37" fmla="*/ 5 h 11"/>
                  <a:gd name="T38" fmla="*/ 18 w 20"/>
                  <a:gd name="T39" fmla="*/ 0 h 11"/>
                  <a:gd name="T40" fmla="*/ 17 w 20"/>
                  <a:gd name="T41" fmla="*/ 0 h 11"/>
                  <a:gd name="T42" fmla="*/ 17 w 20"/>
                  <a:gd name="T43" fmla="*/ 3 h 11"/>
                  <a:gd name="T44" fmla="*/ 14 w 20"/>
                  <a:gd name="T45" fmla="*/ 4 h 11"/>
                  <a:gd name="T46" fmla="*/ 4 w 20"/>
                  <a:gd name="T47" fmla="*/ 6 h 11"/>
                  <a:gd name="T48" fmla="*/ 4 w 20"/>
                  <a:gd name="T49" fmla="*/ 5 h 11"/>
                  <a:gd name="T50" fmla="*/ 7 w 20"/>
                  <a:gd name="T51" fmla="*/ 4 h 11"/>
                  <a:gd name="T52" fmla="*/ 10 w 20"/>
                  <a:gd name="T53" fmla="*/ 3 h 11"/>
                  <a:gd name="T54" fmla="*/ 3 w 20"/>
                  <a:gd name="T55" fmla="*/ 6 h 11"/>
                  <a:gd name="T56" fmla="*/ 3 w 20"/>
                  <a:gd name="T57" fmla="*/ 7 h 11"/>
                  <a:gd name="T58" fmla="*/ 3 w 20"/>
                  <a:gd name="T59" fmla="*/ 8 h 11"/>
                  <a:gd name="T60" fmla="*/ 3 w 20"/>
                  <a:gd name="T61" fmla="*/ 8 h 11"/>
                  <a:gd name="T62" fmla="*/ 3 w 20"/>
                  <a:gd name="T63" fmla="*/ 6 h 11"/>
                  <a:gd name="T64" fmla="*/ 3 w 20"/>
                  <a:gd name="T6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11">
                    <a:moveTo>
                      <a:pt x="10" y="3"/>
                    </a:moveTo>
                    <a:cubicBezTo>
                      <a:pt x="6" y="3"/>
                      <a:pt x="6" y="3"/>
                      <a:pt x="6" y="3"/>
                    </a:cubicBezTo>
                    <a:cubicBezTo>
                      <a:pt x="5" y="1"/>
                      <a:pt x="5" y="1"/>
                      <a:pt x="5" y="1"/>
                    </a:cubicBezTo>
                    <a:cubicBezTo>
                      <a:pt x="2" y="2"/>
                      <a:pt x="2" y="2"/>
                      <a:pt x="2" y="2"/>
                    </a:cubicBezTo>
                    <a:cubicBezTo>
                      <a:pt x="2" y="6"/>
                      <a:pt x="2" y="6"/>
                      <a:pt x="2" y="6"/>
                    </a:cubicBezTo>
                    <a:cubicBezTo>
                      <a:pt x="1" y="4"/>
                      <a:pt x="1" y="4"/>
                      <a:pt x="1" y="4"/>
                    </a:cubicBezTo>
                    <a:cubicBezTo>
                      <a:pt x="1" y="3"/>
                      <a:pt x="1" y="3"/>
                      <a:pt x="1" y="3"/>
                    </a:cubicBezTo>
                    <a:cubicBezTo>
                      <a:pt x="1" y="3"/>
                      <a:pt x="1" y="3"/>
                      <a:pt x="1" y="3"/>
                    </a:cubicBezTo>
                    <a:cubicBezTo>
                      <a:pt x="0" y="3"/>
                      <a:pt x="0" y="3"/>
                      <a:pt x="0" y="4"/>
                    </a:cubicBezTo>
                    <a:cubicBezTo>
                      <a:pt x="2" y="7"/>
                      <a:pt x="2" y="7"/>
                      <a:pt x="2" y="7"/>
                    </a:cubicBezTo>
                    <a:cubicBezTo>
                      <a:pt x="3" y="11"/>
                      <a:pt x="3" y="11"/>
                      <a:pt x="3" y="11"/>
                    </a:cubicBezTo>
                    <a:cubicBezTo>
                      <a:pt x="3" y="10"/>
                      <a:pt x="4" y="10"/>
                      <a:pt x="4" y="10"/>
                    </a:cubicBezTo>
                    <a:cubicBezTo>
                      <a:pt x="4" y="10"/>
                      <a:pt x="4" y="10"/>
                      <a:pt x="4" y="10"/>
                    </a:cubicBezTo>
                    <a:cubicBezTo>
                      <a:pt x="5" y="10"/>
                      <a:pt x="5" y="9"/>
                      <a:pt x="4" y="8"/>
                    </a:cubicBezTo>
                    <a:cubicBezTo>
                      <a:pt x="4" y="7"/>
                      <a:pt x="4" y="7"/>
                      <a:pt x="4" y="7"/>
                    </a:cubicBezTo>
                    <a:cubicBezTo>
                      <a:pt x="5" y="8"/>
                      <a:pt x="7" y="8"/>
                      <a:pt x="8" y="7"/>
                    </a:cubicBezTo>
                    <a:cubicBezTo>
                      <a:pt x="10" y="7"/>
                      <a:pt x="10" y="7"/>
                      <a:pt x="10" y="7"/>
                    </a:cubicBezTo>
                    <a:cubicBezTo>
                      <a:pt x="12" y="7"/>
                      <a:pt x="14" y="7"/>
                      <a:pt x="15" y="5"/>
                    </a:cubicBezTo>
                    <a:cubicBezTo>
                      <a:pt x="20" y="5"/>
                      <a:pt x="20" y="5"/>
                      <a:pt x="20" y="5"/>
                    </a:cubicBezTo>
                    <a:cubicBezTo>
                      <a:pt x="19" y="3"/>
                      <a:pt x="18" y="2"/>
                      <a:pt x="18" y="0"/>
                    </a:cubicBezTo>
                    <a:cubicBezTo>
                      <a:pt x="18" y="0"/>
                      <a:pt x="17" y="0"/>
                      <a:pt x="17" y="0"/>
                    </a:cubicBezTo>
                    <a:cubicBezTo>
                      <a:pt x="17" y="3"/>
                      <a:pt x="17" y="3"/>
                      <a:pt x="17" y="3"/>
                    </a:cubicBezTo>
                    <a:cubicBezTo>
                      <a:pt x="14" y="4"/>
                      <a:pt x="14" y="4"/>
                      <a:pt x="14" y="4"/>
                    </a:cubicBezTo>
                    <a:cubicBezTo>
                      <a:pt x="11" y="5"/>
                      <a:pt x="7" y="6"/>
                      <a:pt x="4" y="6"/>
                    </a:cubicBezTo>
                    <a:cubicBezTo>
                      <a:pt x="4" y="6"/>
                      <a:pt x="4" y="6"/>
                      <a:pt x="4" y="5"/>
                    </a:cubicBezTo>
                    <a:cubicBezTo>
                      <a:pt x="5" y="5"/>
                      <a:pt x="6" y="5"/>
                      <a:pt x="7" y="4"/>
                    </a:cubicBezTo>
                    <a:cubicBezTo>
                      <a:pt x="10" y="3"/>
                      <a:pt x="10" y="3"/>
                      <a:pt x="10" y="3"/>
                    </a:cubicBezTo>
                    <a:close/>
                    <a:moveTo>
                      <a:pt x="3" y="6"/>
                    </a:moveTo>
                    <a:cubicBezTo>
                      <a:pt x="3" y="7"/>
                      <a:pt x="3" y="7"/>
                      <a:pt x="3" y="7"/>
                    </a:cubicBezTo>
                    <a:cubicBezTo>
                      <a:pt x="3" y="8"/>
                      <a:pt x="3" y="8"/>
                      <a:pt x="3" y="8"/>
                    </a:cubicBezTo>
                    <a:cubicBezTo>
                      <a:pt x="3" y="8"/>
                      <a:pt x="3" y="8"/>
                      <a:pt x="3" y="8"/>
                    </a:cubicBezTo>
                    <a:cubicBezTo>
                      <a:pt x="3" y="6"/>
                      <a:pt x="3" y="6"/>
                      <a:pt x="3" y="6"/>
                    </a:cubicBezTo>
                    <a:cubicBezTo>
                      <a:pt x="3" y="6"/>
                      <a:pt x="3" y="6"/>
                      <a:pt x="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984"/>
              <p:cNvSpPr/>
              <p:nvPr/>
            </p:nvSpPr>
            <p:spPr bwMode="auto">
              <a:xfrm>
                <a:off x="8251826" y="2265363"/>
                <a:ext cx="0" cy="9525"/>
              </a:xfrm>
              <a:custGeom>
                <a:avLst/>
                <a:gdLst>
                  <a:gd name="T0" fmla="*/ 1 h 2"/>
                  <a:gd name="T1" fmla="*/ 0 h 2"/>
                  <a:gd name="T2" fmla="*/ 0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cubicBezTo>
                      <a:pt x="0" y="0"/>
                      <a:pt x="0" y="0"/>
                      <a:pt x="0" y="0"/>
                    </a:cubicBezTo>
                    <a:cubicBezTo>
                      <a:pt x="0" y="0"/>
                      <a:pt x="0" y="0"/>
                      <a:pt x="0" y="0"/>
                    </a:cubicBezTo>
                    <a:cubicBezTo>
                      <a:pt x="0" y="2"/>
                      <a:pt x="0" y="2"/>
                      <a:pt x="0" y="2"/>
                    </a:cubicBezTo>
                    <a:cubicBezTo>
                      <a:pt x="0" y="2"/>
                      <a:pt x="0" y="2"/>
                      <a:pt x="0" y="2"/>
                    </a:cubicBezTo>
                    <a:cubicBezTo>
                      <a:pt x="0" y="1"/>
                      <a:pt x="0" y="1"/>
                      <a:pt x="0"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985"/>
              <p:cNvSpPr/>
              <p:nvPr/>
            </p:nvSpPr>
            <p:spPr bwMode="auto">
              <a:xfrm>
                <a:off x="8242301" y="2232025"/>
                <a:ext cx="79375" cy="33337"/>
              </a:xfrm>
              <a:custGeom>
                <a:avLst/>
                <a:gdLst>
                  <a:gd name="T0" fmla="*/ 5 w 16"/>
                  <a:gd name="T1" fmla="*/ 4 h 7"/>
                  <a:gd name="T2" fmla="*/ 9 w 16"/>
                  <a:gd name="T3" fmla="*/ 4 h 7"/>
                  <a:gd name="T4" fmla="*/ 6 w 16"/>
                  <a:gd name="T5" fmla="*/ 5 h 7"/>
                  <a:gd name="T6" fmla="*/ 3 w 16"/>
                  <a:gd name="T7" fmla="*/ 6 h 7"/>
                  <a:gd name="T8" fmla="*/ 3 w 16"/>
                  <a:gd name="T9" fmla="*/ 7 h 7"/>
                  <a:gd name="T10" fmla="*/ 13 w 16"/>
                  <a:gd name="T11" fmla="*/ 5 h 7"/>
                  <a:gd name="T12" fmla="*/ 16 w 16"/>
                  <a:gd name="T13" fmla="*/ 4 h 7"/>
                  <a:gd name="T14" fmla="*/ 16 w 16"/>
                  <a:gd name="T15" fmla="*/ 1 h 7"/>
                  <a:gd name="T16" fmla="*/ 6 w 16"/>
                  <a:gd name="T17" fmla="*/ 0 h 7"/>
                  <a:gd name="T18" fmla="*/ 1 w 16"/>
                  <a:gd name="T19" fmla="*/ 1 h 7"/>
                  <a:gd name="T20" fmla="*/ 0 w 16"/>
                  <a:gd name="T21" fmla="*/ 3 h 7"/>
                  <a:gd name="T22" fmla="*/ 0 w 16"/>
                  <a:gd name="T23" fmla="*/ 4 h 7"/>
                  <a:gd name="T24" fmla="*/ 0 w 16"/>
                  <a:gd name="T25" fmla="*/ 5 h 7"/>
                  <a:gd name="T26" fmla="*/ 1 w 16"/>
                  <a:gd name="T27" fmla="*/ 7 h 7"/>
                  <a:gd name="T28" fmla="*/ 1 w 16"/>
                  <a:gd name="T29" fmla="*/ 3 h 7"/>
                  <a:gd name="T30" fmla="*/ 4 w 16"/>
                  <a:gd name="T31" fmla="*/ 2 h 7"/>
                  <a:gd name="T32" fmla="*/ 5 w 16"/>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7">
                    <a:moveTo>
                      <a:pt x="5" y="4"/>
                    </a:moveTo>
                    <a:cubicBezTo>
                      <a:pt x="9" y="4"/>
                      <a:pt x="9" y="4"/>
                      <a:pt x="9" y="4"/>
                    </a:cubicBezTo>
                    <a:cubicBezTo>
                      <a:pt x="6" y="5"/>
                      <a:pt x="6" y="5"/>
                      <a:pt x="6" y="5"/>
                    </a:cubicBezTo>
                    <a:cubicBezTo>
                      <a:pt x="5" y="6"/>
                      <a:pt x="4" y="6"/>
                      <a:pt x="3" y="6"/>
                    </a:cubicBezTo>
                    <a:cubicBezTo>
                      <a:pt x="3" y="7"/>
                      <a:pt x="3" y="7"/>
                      <a:pt x="3" y="7"/>
                    </a:cubicBezTo>
                    <a:cubicBezTo>
                      <a:pt x="6" y="7"/>
                      <a:pt x="10" y="6"/>
                      <a:pt x="13" y="5"/>
                    </a:cubicBezTo>
                    <a:cubicBezTo>
                      <a:pt x="16" y="4"/>
                      <a:pt x="16" y="4"/>
                      <a:pt x="16" y="4"/>
                    </a:cubicBezTo>
                    <a:cubicBezTo>
                      <a:pt x="16" y="1"/>
                      <a:pt x="16" y="1"/>
                      <a:pt x="16" y="1"/>
                    </a:cubicBezTo>
                    <a:cubicBezTo>
                      <a:pt x="12" y="1"/>
                      <a:pt x="9" y="1"/>
                      <a:pt x="6" y="0"/>
                    </a:cubicBezTo>
                    <a:cubicBezTo>
                      <a:pt x="1" y="1"/>
                      <a:pt x="1" y="1"/>
                      <a:pt x="1" y="1"/>
                    </a:cubicBezTo>
                    <a:cubicBezTo>
                      <a:pt x="1" y="2"/>
                      <a:pt x="0" y="2"/>
                      <a:pt x="0" y="3"/>
                    </a:cubicBezTo>
                    <a:cubicBezTo>
                      <a:pt x="0" y="4"/>
                      <a:pt x="0" y="4"/>
                      <a:pt x="0" y="4"/>
                    </a:cubicBezTo>
                    <a:cubicBezTo>
                      <a:pt x="0" y="5"/>
                      <a:pt x="0" y="5"/>
                      <a:pt x="0" y="5"/>
                    </a:cubicBezTo>
                    <a:cubicBezTo>
                      <a:pt x="1" y="7"/>
                      <a:pt x="1" y="7"/>
                      <a:pt x="1" y="7"/>
                    </a:cubicBezTo>
                    <a:cubicBezTo>
                      <a:pt x="1" y="3"/>
                      <a:pt x="1" y="3"/>
                      <a:pt x="1" y="3"/>
                    </a:cubicBezTo>
                    <a:cubicBezTo>
                      <a:pt x="4" y="2"/>
                      <a:pt x="4" y="2"/>
                      <a:pt x="4" y="2"/>
                    </a:cubicBezTo>
                    <a:cubicBezTo>
                      <a:pt x="5" y="4"/>
                      <a:pt x="5" y="4"/>
                      <a:pt x="5"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986"/>
              <p:cNvSpPr/>
              <p:nvPr/>
            </p:nvSpPr>
            <p:spPr bwMode="auto">
              <a:xfrm>
                <a:off x="8326439" y="2225675"/>
                <a:ext cx="28575" cy="34925"/>
              </a:xfrm>
              <a:custGeom>
                <a:avLst/>
                <a:gdLst>
                  <a:gd name="T0" fmla="*/ 4 w 6"/>
                  <a:gd name="T1" fmla="*/ 0 h 7"/>
                  <a:gd name="T2" fmla="*/ 0 w 6"/>
                  <a:gd name="T3" fmla="*/ 1 h 7"/>
                  <a:gd name="T4" fmla="*/ 0 w 6"/>
                  <a:gd name="T5" fmla="*/ 2 h 7"/>
                  <a:gd name="T6" fmla="*/ 2 w 6"/>
                  <a:gd name="T7" fmla="*/ 7 h 7"/>
                  <a:gd name="T8" fmla="*/ 6 w 6"/>
                  <a:gd name="T9" fmla="*/ 7 h 7"/>
                  <a:gd name="T10" fmla="*/ 4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4" y="0"/>
                    </a:moveTo>
                    <a:cubicBezTo>
                      <a:pt x="0" y="1"/>
                      <a:pt x="0" y="1"/>
                      <a:pt x="0" y="1"/>
                    </a:cubicBezTo>
                    <a:cubicBezTo>
                      <a:pt x="0" y="2"/>
                      <a:pt x="0" y="2"/>
                      <a:pt x="0" y="2"/>
                    </a:cubicBezTo>
                    <a:cubicBezTo>
                      <a:pt x="0" y="4"/>
                      <a:pt x="1" y="5"/>
                      <a:pt x="2" y="7"/>
                    </a:cubicBezTo>
                    <a:cubicBezTo>
                      <a:pt x="6" y="7"/>
                      <a:pt x="6" y="7"/>
                      <a:pt x="6" y="7"/>
                    </a:cubicBezTo>
                    <a:cubicBezTo>
                      <a:pt x="4" y="0"/>
                      <a:pt x="4" y="0"/>
                      <a:pt x="4"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987"/>
              <p:cNvSpPr/>
              <p:nvPr/>
            </p:nvSpPr>
            <p:spPr bwMode="auto">
              <a:xfrm>
                <a:off x="8335964" y="2220913"/>
                <a:ext cx="33338" cy="49212"/>
              </a:xfrm>
              <a:custGeom>
                <a:avLst/>
                <a:gdLst>
                  <a:gd name="T0" fmla="*/ 4 w 7"/>
                  <a:gd name="T1" fmla="*/ 0 h 10"/>
                  <a:gd name="T2" fmla="*/ 2 w 7"/>
                  <a:gd name="T3" fmla="*/ 1 h 10"/>
                  <a:gd name="T4" fmla="*/ 4 w 7"/>
                  <a:gd name="T5" fmla="*/ 8 h 10"/>
                  <a:gd name="T6" fmla="*/ 0 w 7"/>
                  <a:gd name="T7" fmla="*/ 8 h 10"/>
                  <a:gd name="T8" fmla="*/ 1 w 7"/>
                  <a:gd name="T9" fmla="*/ 10 h 10"/>
                  <a:gd name="T10" fmla="*/ 7 w 7"/>
                  <a:gd name="T11" fmla="*/ 9 h 10"/>
                  <a:gd name="T12" fmla="*/ 6 w 7"/>
                  <a:gd name="T13" fmla="*/ 8 h 10"/>
                  <a:gd name="T14" fmla="*/ 4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0"/>
                    </a:moveTo>
                    <a:cubicBezTo>
                      <a:pt x="2" y="1"/>
                      <a:pt x="2" y="1"/>
                      <a:pt x="2" y="1"/>
                    </a:cubicBezTo>
                    <a:cubicBezTo>
                      <a:pt x="4" y="8"/>
                      <a:pt x="4" y="8"/>
                      <a:pt x="4" y="8"/>
                    </a:cubicBezTo>
                    <a:cubicBezTo>
                      <a:pt x="0" y="8"/>
                      <a:pt x="0" y="8"/>
                      <a:pt x="0" y="8"/>
                    </a:cubicBezTo>
                    <a:cubicBezTo>
                      <a:pt x="0" y="8"/>
                      <a:pt x="0" y="9"/>
                      <a:pt x="1" y="10"/>
                    </a:cubicBezTo>
                    <a:cubicBezTo>
                      <a:pt x="7" y="9"/>
                      <a:pt x="7" y="9"/>
                      <a:pt x="7" y="9"/>
                    </a:cubicBezTo>
                    <a:cubicBezTo>
                      <a:pt x="7" y="9"/>
                      <a:pt x="7" y="8"/>
                      <a:pt x="6" y="8"/>
                    </a:cubicBezTo>
                    <a:cubicBezTo>
                      <a:pt x="5" y="6"/>
                      <a:pt x="4" y="3"/>
                      <a:pt x="4"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988"/>
              <p:cNvSpPr/>
              <p:nvPr/>
            </p:nvSpPr>
            <p:spPr bwMode="auto">
              <a:xfrm>
                <a:off x="8355014" y="2206625"/>
                <a:ext cx="34925" cy="53975"/>
              </a:xfrm>
              <a:custGeom>
                <a:avLst/>
                <a:gdLst>
                  <a:gd name="T0" fmla="*/ 0 w 7"/>
                  <a:gd name="T1" fmla="*/ 3 h 11"/>
                  <a:gd name="T2" fmla="*/ 0 w 7"/>
                  <a:gd name="T3" fmla="*/ 3 h 11"/>
                  <a:gd name="T4" fmla="*/ 2 w 7"/>
                  <a:gd name="T5" fmla="*/ 11 h 11"/>
                  <a:gd name="T6" fmla="*/ 6 w 7"/>
                  <a:gd name="T7" fmla="*/ 9 h 11"/>
                  <a:gd name="T8" fmla="*/ 7 w 7"/>
                  <a:gd name="T9" fmla="*/ 0 h 11"/>
                  <a:gd name="T10" fmla="*/ 0 w 7"/>
                  <a:gd name="T11" fmla="*/ 3 h 11"/>
                </a:gdLst>
                <a:ahLst/>
                <a:cxnLst>
                  <a:cxn ang="0">
                    <a:pos x="T0" y="T1"/>
                  </a:cxn>
                  <a:cxn ang="0">
                    <a:pos x="T2" y="T3"/>
                  </a:cxn>
                  <a:cxn ang="0">
                    <a:pos x="T4" y="T5"/>
                  </a:cxn>
                  <a:cxn ang="0">
                    <a:pos x="T6" y="T7"/>
                  </a:cxn>
                  <a:cxn ang="0">
                    <a:pos x="T8" y="T9"/>
                  </a:cxn>
                  <a:cxn ang="0">
                    <a:pos x="T10" y="T11"/>
                  </a:cxn>
                </a:cxnLst>
                <a:rect l="0" t="0" r="r" b="b"/>
                <a:pathLst>
                  <a:path w="7" h="11">
                    <a:moveTo>
                      <a:pt x="0" y="3"/>
                    </a:moveTo>
                    <a:cubicBezTo>
                      <a:pt x="0" y="3"/>
                      <a:pt x="0" y="3"/>
                      <a:pt x="0" y="3"/>
                    </a:cubicBezTo>
                    <a:cubicBezTo>
                      <a:pt x="0" y="6"/>
                      <a:pt x="1" y="9"/>
                      <a:pt x="2" y="11"/>
                    </a:cubicBezTo>
                    <a:cubicBezTo>
                      <a:pt x="6" y="9"/>
                      <a:pt x="6" y="9"/>
                      <a:pt x="6" y="9"/>
                    </a:cubicBezTo>
                    <a:cubicBezTo>
                      <a:pt x="6" y="6"/>
                      <a:pt x="6" y="3"/>
                      <a:pt x="7" y="0"/>
                    </a:cubicBezTo>
                    <a:cubicBezTo>
                      <a:pt x="5" y="1"/>
                      <a:pt x="3" y="2"/>
                      <a:pt x="0"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989"/>
              <p:cNvSpPr>
                <a:spLocks noEditPoints="1"/>
              </p:cNvSpPr>
              <p:nvPr/>
            </p:nvSpPr>
            <p:spPr bwMode="auto">
              <a:xfrm>
                <a:off x="8051801" y="2344738"/>
                <a:ext cx="539750" cy="593725"/>
              </a:xfrm>
              <a:custGeom>
                <a:avLst/>
                <a:gdLst>
                  <a:gd name="T0" fmla="*/ 57 w 110"/>
                  <a:gd name="T1" fmla="*/ 4 h 121"/>
                  <a:gd name="T2" fmla="*/ 97 w 110"/>
                  <a:gd name="T3" fmla="*/ 16 h 121"/>
                  <a:gd name="T4" fmla="*/ 47 w 110"/>
                  <a:gd name="T5" fmla="*/ 29 h 121"/>
                  <a:gd name="T6" fmla="*/ 41 w 110"/>
                  <a:gd name="T7" fmla="*/ 45 h 121"/>
                  <a:gd name="T8" fmla="*/ 30 w 110"/>
                  <a:gd name="T9" fmla="*/ 57 h 121"/>
                  <a:gd name="T10" fmla="*/ 38 w 110"/>
                  <a:gd name="T11" fmla="*/ 72 h 121"/>
                  <a:gd name="T12" fmla="*/ 20 w 110"/>
                  <a:gd name="T13" fmla="*/ 72 h 121"/>
                  <a:gd name="T14" fmla="*/ 33 w 110"/>
                  <a:gd name="T15" fmla="*/ 75 h 121"/>
                  <a:gd name="T16" fmla="*/ 24 w 110"/>
                  <a:gd name="T17" fmla="*/ 76 h 121"/>
                  <a:gd name="T18" fmla="*/ 33 w 110"/>
                  <a:gd name="T19" fmla="*/ 82 h 121"/>
                  <a:gd name="T20" fmla="*/ 0 w 110"/>
                  <a:gd name="T21" fmla="*/ 88 h 121"/>
                  <a:gd name="T22" fmla="*/ 13 w 110"/>
                  <a:gd name="T23" fmla="*/ 94 h 121"/>
                  <a:gd name="T24" fmla="*/ 29 w 110"/>
                  <a:gd name="T25" fmla="*/ 93 h 121"/>
                  <a:gd name="T26" fmla="*/ 39 w 110"/>
                  <a:gd name="T27" fmla="*/ 81 h 121"/>
                  <a:gd name="T28" fmla="*/ 38 w 110"/>
                  <a:gd name="T29" fmla="*/ 75 h 121"/>
                  <a:gd name="T30" fmla="*/ 42 w 110"/>
                  <a:gd name="T31" fmla="*/ 65 h 121"/>
                  <a:gd name="T32" fmla="*/ 47 w 110"/>
                  <a:gd name="T33" fmla="*/ 45 h 121"/>
                  <a:gd name="T34" fmla="*/ 63 w 110"/>
                  <a:gd name="T35" fmla="*/ 29 h 121"/>
                  <a:gd name="T36" fmla="*/ 95 w 110"/>
                  <a:gd name="T37" fmla="*/ 20 h 121"/>
                  <a:gd name="T38" fmla="*/ 96 w 110"/>
                  <a:gd name="T39" fmla="*/ 47 h 121"/>
                  <a:gd name="T40" fmla="*/ 102 w 110"/>
                  <a:gd name="T41" fmla="*/ 101 h 121"/>
                  <a:gd name="T42" fmla="*/ 100 w 110"/>
                  <a:gd name="T43" fmla="*/ 108 h 121"/>
                  <a:gd name="T44" fmla="*/ 88 w 110"/>
                  <a:gd name="T45" fmla="*/ 109 h 121"/>
                  <a:gd name="T46" fmla="*/ 104 w 110"/>
                  <a:gd name="T47" fmla="*/ 112 h 121"/>
                  <a:gd name="T48" fmla="*/ 99 w 110"/>
                  <a:gd name="T49" fmla="*/ 115 h 121"/>
                  <a:gd name="T50" fmla="*/ 76 w 110"/>
                  <a:gd name="T51" fmla="*/ 110 h 121"/>
                  <a:gd name="T52" fmla="*/ 93 w 110"/>
                  <a:gd name="T53" fmla="*/ 116 h 121"/>
                  <a:gd name="T54" fmla="*/ 97 w 110"/>
                  <a:gd name="T55" fmla="*/ 119 h 121"/>
                  <a:gd name="T56" fmla="*/ 109 w 110"/>
                  <a:gd name="T57" fmla="*/ 119 h 121"/>
                  <a:gd name="T58" fmla="*/ 108 w 110"/>
                  <a:gd name="T59" fmla="*/ 103 h 121"/>
                  <a:gd name="T60" fmla="*/ 106 w 110"/>
                  <a:gd name="T61" fmla="*/ 77 h 121"/>
                  <a:gd name="T62" fmla="*/ 106 w 110"/>
                  <a:gd name="T63" fmla="*/ 13 h 121"/>
                  <a:gd name="T64" fmla="*/ 106 w 110"/>
                  <a:gd name="T65" fmla="*/ 0 h 121"/>
                  <a:gd name="T66" fmla="*/ 58 w 110"/>
                  <a:gd name="T67" fmla="*/ 1 h 121"/>
                  <a:gd name="T68" fmla="*/ 105 w 110"/>
                  <a:gd name="T69" fmla="*/ 11 h 121"/>
                  <a:gd name="T70" fmla="*/ 105 w 110"/>
                  <a:gd name="T71"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21">
                    <a:moveTo>
                      <a:pt x="58" y="1"/>
                    </a:moveTo>
                    <a:cubicBezTo>
                      <a:pt x="57" y="2"/>
                      <a:pt x="57" y="3"/>
                      <a:pt x="57" y="4"/>
                    </a:cubicBezTo>
                    <a:cubicBezTo>
                      <a:pt x="55" y="8"/>
                      <a:pt x="58" y="11"/>
                      <a:pt x="64" y="13"/>
                    </a:cubicBezTo>
                    <a:cubicBezTo>
                      <a:pt x="97" y="16"/>
                      <a:pt x="97" y="16"/>
                      <a:pt x="97" y="16"/>
                    </a:cubicBezTo>
                    <a:cubicBezTo>
                      <a:pt x="84" y="20"/>
                      <a:pt x="72" y="23"/>
                      <a:pt x="59" y="25"/>
                    </a:cubicBezTo>
                    <a:cubicBezTo>
                      <a:pt x="47" y="29"/>
                      <a:pt x="47" y="29"/>
                      <a:pt x="47" y="29"/>
                    </a:cubicBezTo>
                    <a:cubicBezTo>
                      <a:pt x="53" y="29"/>
                      <a:pt x="53" y="29"/>
                      <a:pt x="53" y="29"/>
                    </a:cubicBezTo>
                    <a:cubicBezTo>
                      <a:pt x="41" y="45"/>
                      <a:pt x="41" y="45"/>
                      <a:pt x="41" y="45"/>
                    </a:cubicBezTo>
                    <a:cubicBezTo>
                      <a:pt x="37" y="65"/>
                      <a:pt x="37" y="65"/>
                      <a:pt x="37" y="65"/>
                    </a:cubicBezTo>
                    <a:cubicBezTo>
                      <a:pt x="34" y="64"/>
                      <a:pt x="31" y="62"/>
                      <a:pt x="30" y="57"/>
                    </a:cubicBezTo>
                    <a:cubicBezTo>
                      <a:pt x="32" y="66"/>
                      <a:pt x="35" y="69"/>
                      <a:pt x="38" y="68"/>
                    </a:cubicBezTo>
                    <a:cubicBezTo>
                      <a:pt x="38" y="72"/>
                      <a:pt x="38" y="72"/>
                      <a:pt x="38" y="72"/>
                    </a:cubicBezTo>
                    <a:cubicBezTo>
                      <a:pt x="33" y="73"/>
                      <a:pt x="27" y="72"/>
                      <a:pt x="21" y="69"/>
                    </a:cubicBezTo>
                    <a:cubicBezTo>
                      <a:pt x="20" y="72"/>
                      <a:pt x="20" y="72"/>
                      <a:pt x="20" y="72"/>
                    </a:cubicBezTo>
                    <a:cubicBezTo>
                      <a:pt x="21" y="73"/>
                      <a:pt x="23" y="73"/>
                      <a:pt x="24" y="74"/>
                    </a:cubicBezTo>
                    <a:cubicBezTo>
                      <a:pt x="27" y="75"/>
                      <a:pt x="30" y="75"/>
                      <a:pt x="33" y="75"/>
                    </a:cubicBezTo>
                    <a:cubicBezTo>
                      <a:pt x="33" y="79"/>
                      <a:pt x="33" y="79"/>
                      <a:pt x="33" y="79"/>
                    </a:cubicBezTo>
                    <a:cubicBezTo>
                      <a:pt x="29" y="80"/>
                      <a:pt x="27" y="79"/>
                      <a:pt x="24" y="76"/>
                    </a:cubicBezTo>
                    <a:cubicBezTo>
                      <a:pt x="24" y="78"/>
                      <a:pt x="24" y="78"/>
                      <a:pt x="24" y="78"/>
                    </a:cubicBezTo>
                    <a:cubicBezTo>
                      <a:pt x="27" y="82"/>
                      <a:pt x="30" y="83"/>
                      <a:pt x="33" y="82"/>
                    </a:cubicBezTo>
                    <a:cubicBezTo>
                      <a:pt x="32" y="86"/>
                      <a:pt x="32" y="86"/>
                      <a:pt x="32" y="86"/>
                    </a:cubicBezTo>
                    <a:cubicBezTo>
                      <a:pt x="22" y="90"/>
                      <a:pt x="11" y="91"/>
                      <a:pt x="0" y="88"/>
                    </a:cubicBezTo>
                    <a:cubicBezTo>
                      <a:pt x="0" y="88"/>
                      <a:pt x="0" y="89"/>
                      <a:pt x="0" y="90"/>
                    </a:cubicBezTo>
                    <a:cubicBezTo>
                      <a:pt x="13" y="94"/>
                      <a:pt x="13" y="94"/>
                      <a:pt x="13" y="94"/>
                    </a:cubicBezTo>
                    <a:cubicBezTo>
                      <a:pt x="19" y="95"/>
                      <a:pt x="25" y="93"/>
                      <a:pt x="29" y="91"/>
                    </a:cubicBezTo>
                    <a:cubicBezTo>
                      <a:pt x="29" y="93"/>
                      <a:pt x="29" y="93"/>
                      <a:pt x="29" y="93"/>
                    </a:cubicBezTo>
                    <a:cubicBezTo>
                      <a:pt x="33" y="93"/>
                      <a:pt x="37" y="92"/>
                      <a:pt x="40" y="91"/>
                    </a:cubicBezTo>
                    <a:cubicBezTo>
                      <a:pt x="39" y="81"/>
                      <a:pt x="39" y="81"/>
                      <a:pt x="39" y="81"/>
                    </a:cubicBezTo>
                    <a:cubicBezTo>
                      <a:pt x="38" y="80"/>
                      <a:pt x="38" y="80"/>
                      <a:pt x="38" y="80"/>
                    </a:cubicBezTo>
                    <a:cubicBezTo>
                      <a:pt x="38" y="75"/>
                      <a:pt x="38" y="75"/>
                      <a:pt x="38" y="75"/>
                    </a:cubicBezTo>
                    <a:cubicBezTo>
                      <a:pt x="39" y="75"/>
                      <a:pt x="40" y="75"/>
                      <a:pt x="41" y="75"/>
                    </a:cubicBezTo>
                    <a:cubicBezTo>
                      <a:pt x="42" y="65"/>
                      <a:pt x="42" y="65"/>
                      <a:pt x="42" y="65"/>
                    </a:cubicBezTo>
                    <a:cubicBezTo>
                      <a:pt x="41" y="66"/>
                      <a:pt x="41" y="66"/>
                      <a:pt x="40" y="67"/>
                    </a:cubicBezTo>
                    <a:cubicBezTo>
                      <a:pt x="47" y="45"/>
                      <a:pt x="47" y="45"/>
                      <a:pt x="47" y="45"/>
                    </a:cubicBezTo>
                    <a:cubicBezTo>
                      <a:pt x="60" y="29"/>
                      <a:pt x="60" y="29"/>
                      <a:pt x="60" y="29"/>
                    </a:cubicBezTo>
                    <a:cubicBezTo>
                      <a:pt x="63" y="29"/>
                      <a:pt x="63" y="29"/>
                      <a:pt x="63" y="29"/>
                    </a:cubicBezTo>
                    <a:cubicBezTo>
                      <a:pt x="79" y="24"/>
                      <a:pt x="79" y="24"/>
                      <a:pt x="79" y="24"/>
                    </a:cubicBezTo>
                    <a:cubicBezTo>
                      <a:pt x="95" y="20"/>
                      <a:pt x="95" y="20"/>
                      <a:pt x="95" y="20"/>
                    </a:cubicBezTo>
                    <a:cubicBezTo>
                      <a:pt x="98" y="18"/>
                      <a:pt x="98" y="18"/>
                      <a:pt x="98" y="18"/>
                    </a:cubicBezTo>
                    <a:cubicBezTo>
                      <a:pt x="96" y="47"/>
                      <a:pt x="96" y="47"/>
                      <a:pt x="96" y="47"/>
                    </a:cubicBezTo>
                    <a:cubicBezTo>
                      <a:pt x="99" y="59"/>
                      <a:pt x="100" y="71"/>
                      <a:pt x="99" y="82"/>
                    </a:cubicBezTo>
                    <a:cubicBezTo>
                      <a:pt x="102" y="101"/>
                      <a:pt x="102" y="101"/>
                      <a:pt x="102" y="101"/>
                    </a:cubicBezTo>
                    <a:cubicBezTo>
                      <a:pt x="100" y="104"/>
                      <a:pt x="100" y="104"/>
                      <a:pt x="100" y="104"/>
                    </a:cubicBezTo>
                    <a:cubicBezTo>
                      <a:pt x="100" y="108"/>
                      <a:pt x="100" y="108"/>
                      <a:pt x="100" y="108"/>
                    </a:cubicBezTo>
                    <a:cubicBezTo>
                      <a:pt x="96" y="110"/>
                      <a:pt x="92" y="109"/>
                      <a:pt x="88" y="107"/>
                    </a:cubicBezTo>
                    <a:cubicBezTo>
                      <a:pt x="88" y="109"/>
                      <a:pt x="88" y="109"/>
                      <a:pt x="88" y="109"/>
                    </a:cubicBezTo>
                    <a:cubicBezTo>
                      <a:pt x="88" y="111"/>
                      <a:pt x="88" y="111"/>
                      <a:pt x="88" y="111"/>
                    </a:cubicBezTo>
                    <a:cubicBezTo>
                      <a:pt x="93" y="112"/>
                      <a:pt x="99" y="113"/>
                      <a:pt x="104" y="112"/>
                    </a:cubicBezTo>
                    <a:cubicBezTo>
                      <a:pt x="104" y="118"/>
                      <a:pt x="104" y="118"/>
                      <a:pt x="104" y="118"/>
                    </a:cubicBezTo>
                    <a:cubicBezTo>
                      <a:pt x="99" y="115"/>
                      <a:pt x="99" y="115"/>
                      <a:pt x="99" y="115"/>
                    </a:cubicBezTo>
                    <a:cubicBezTo>
                      <a:pt x="91" y="114"/>
                      <a:pt x="91" y="114"/>
                      <a:pt x="91" y="114"/>
                    </a:cubicBezTo>
                    <a:cubicBezTo>
                      <a:pt x="86" y="115"/>
                      <a:pt x="81" y="114"/>
                      <a:pt x="76" y="110"/>
                    </a:cubicBezTo>
                    <a:cubicBezTo>
                      <a:pt x="76" y="111"/>
                      <a:pt x="76" y="112"/>
                      <a:pt x="77" y="113"/>
                    </a:cubicBezTo>
                    <a:cubicBezTo>
                      <a:pt x="82" y="117"/>
                      <a:pt x="87" y="118"/>
                      <a:pt x="93" y="116"/>
                    </a:cubicBezTo>
                    <a:cubicBezTo>
                      <a:pt x="96" y="116"/>
                      <a:pt x="96" y="116"/>
                      <a:pt x="96" y="116"/>
                    </a:cubicBezTo>
                    <a:cubicBezTo>
                      <a:pt x="97" y="119"/>
                      <a:pt x="97" y="119"/>
                      <a:pt x="97" y="119"/>
                    </a:cubicBezTo>
                    <a:cubicBezTo>
                      <a:pt x="104" y="121"/>
                      <a:pt x="104" y="121"/>
                      <a:pt x="104" y="121"/>
                    </a:cubicBezTo>
                    <a:cubicBezTo>
                      <a:pt x="107" y="121"/>
                      <a:pt x="109" y="121"/>
                      <a:pt x="109" y="119"/>
                    </a:cubicBezTo>
                    <a:cubicBezTo>
                      <a:pt x="109" y="112"/>
                      <a:pt x="109" y="112"/>
                      <a:pt x="109" y="112"/>
                    </a:cubicBezTo>
                    <a:cubicBezTo>
                      <a:pt x="108" y="103"/>
                      <a:pt x="108" y="103"/>
                      <a:pt x="108" y="103"/>
                    </a:cubicBezTo>
                    <a:cubicBezTo>
                      <a:pt x="110" y="100"/>
                      <a:pt x="110" y="100"/>
                      <a:pt x="110" y="100"/>
                    </a:cubicBezTo>
                    <a:cubicBezTo>
                      <a:pt x="106" y="77"/>
                      <a:pt x="106" y="77"/>
                      <a:pt x="106" y="77"/>
                    </a:cubicBezTo>
                    <a:cubicBezTo>
                      <a:pt x="107" y="66"/>
                      <a:pt x="105" y="55"/>
                      <a:pt x="102" y="45"/>
                    </a:cubicBezTo>
                    <a:cubicBezTo>
                      <a:pt x="102" y="35"/>
                      <a:pt x="104" y="24"/>
                      <a:pt x="106" y="13"/>
                    </a:cubicBezTo>
                    <a:cubicBezTo>
                      <a:pt x="108" y="12"/>
                      <a:pt x="108" y="12"/>
                      <a:pt x="108" y="12"/>
                    </a:cubicBezTo>
                    <a:cubicBezTo>
                      <a:pt x="106" y="0"/>
                      <a:pt x="106" y="0"/>
                      <a:pt x="106" y="0"/>
                    </a:cubicBezTo>
                    <a:cubicBezTo>
                      <a:pt x="100" y="13"/>
                      <a:pt x="100" y="13"/>
                      <a:pt x="100" y="13"/>
                    </a:cubicBezTo>
                    <a:cubicBezTo>
                      <a:pt x="76" y="12"/>
                      <a:pt x="61" y="8"/>
                      <a:pt x="58" y="1"/>
                    </a:cubicBezTo>
                    <a:close/>
                    <a:moveTo>
                      <a:pt x="105" y="5"/>
                    </a:moveTo>
                    <a:cubicBezTo>
                      <a:pt x="105" y="11"/>
                      <a:pt x="105" y="11"/>
                      <a:pt x="105" y="11"/>
                    </a:cubicBezTo>
                    <a:cubicBezTo>
                      <a:pt x="104" y="13"/>
                      <a:pt x="104" y="13"/>
                      <a:pt x="104" y="13"/>
                    </a:cubicBezTo>
                    <a:cubicBezTo>
                      <a:pt x="105" y="5"/>
                      <a:pt x="105" y="5"/>
                      <a:pt x="105" y="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990"/>
              <p:cNvSpPr/>
              <p:nvPr/>
            </p:nvSpPr>
            <p:spPr bwMode="auto">
              <a:xfrm>
                <a:off x="8561389" y="2368550"/>
                <a:ext cx="4763" cy="39687"/>
              </a:xfrm>
              <a:custGeom>
                <a:avLst/>
                <a:gdLst>
                  <a:gd name="T0" fmla="*/ 3 w 3"/>
                  <a:gd name="T1" fmla="*/ 19 h 25"/>
                  <a:gd name="T2" fmla="*/ 3 w 3"/>
                  <a:gd name="T3" fmla="*/ 0 h 25"/>
                  <a:gd name="T4" fmla="*/ 0 w 3"/>
                  <a:gd name="T5" fmla="*/ 25 h 25"/>
                  <a:gd name="T6" fmla="*/ 3 w 3"/>
                  <a:gd name="T7" fmla="*/ 19 h 25"/>
                  <a:gd name="T8" fmla="*/ 3 w 3"/>
                  <a:gd name="T9" fmla="*/ 19 h 25"/>
                </a:gdLst>
                <a:ahLst/>
                <a:cxnLst>
                  <a:cxn ang="0">
                    <a:pos x="T0" y="T1"/>
                  </a:cxn>
                  <a:cxn ang="0">
                    <a:pos x="T2" y="T3"/>
                  </a:cxn>
                  <a:cxn ang="0">
                    <a:pos x="T4" y="T5"/>
                  </a:cxn>
                  <a:cxn ang="0">
                    <a:pos x="T6" y="T7"/>
                  </a:cxn>
                  <a:cxn ang="0">
                    <a:pos x="T8" y="T9"/>
                  </a:cxn>
                </a:cxnLst>
                <a:rect l="0" t="0" r="r" b="b"/>
                <a:pathLst>
                  <a:path w="3" h="25">
                    <a:moveTo>
                      <a:pt x="3" y="19"/>
                    </a:moveTo>
                    <a:lnTo>
                      <a:pt x="3" y="0"/>
                    </a:lnTo>
                    <a:lnTo>
                      <a:pt x="0" y="25"/>
                    </a:lnTo>
                    <a:lnTo>
                      <a:pt x="3" y="19"/>
                    </a:lnTo>
                    <a:lnTo>
                      <a:pt x="3" y="19"/>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991"/>
              <p:cNvSpPr>
                <a:spLocks noEditPoints="1"/>
              </p:cNvSpPr>
              <p:nvPr/>
            </p:nvSpPr>
            <p:spPr bwMode="auto">
              <a:xfrm>
                <a:off x="8154989" y="2363788"/>
                <a:ext cx="371475" cy="339725"/>
              </a:xfrm>
              <a:custGeom>
                <a:avLst/>
                <a:gdLst>
                  <a:gd name="T0" fmla="*/ 43 w 76"/>
                  <a:gd name="T1" fmla="*/ 9 h 69"/>
                  <a:gd name="T2" fmla="*/ 36 w 76"/>
                  <a:gd name="T3" fmla="*/ 0 h 69"/>
                  <a:gd name="T4" fmla="*/ 17 w 76"/>
                  <a:gd name="T5" fmla="*/ 12 h 69"/>
                  <a:gd name="T6" fmla="*/ 8 w 76"/>
                  <a:gd name="T7" fmla="*/ 29 h 69"/>
                  <a:gd name="T8" fmla="*/ 0 w 76"/>
                  <a:gd name="T9" fmla="*/ 65 h 69"/>
                  <a:gd name="T10" fmla="*/ 17 w 76"/>
                  <a:gd name="T11" fmla="*/ 68 h 69"/>
                  <a:gd name="T12" fmla="*/ 17 w 76"/>
                  <a:gd name="T13" fmla="*/ 64 h 69"/>
                  <a:gd name="T14" fmla="*/ 9 w 76"/>
                  <a:gd name="T15" fmla="*/ 53 h 69"/>
                  <a:gd name="T16" fmla="*/ 16 w 76"/>
                  <a:gd name="T17" fmla="*/ 61 h 69"/>
                  <a:gd name="T18" fmla="*/ 20 w 76"/>
                  <a:gd name="T19" fmla="*/ 41 h 69"/>
                  <a:gd name="T20" fmla="*/ 32 w 76"/>
                  <a:gd name="T21" fmla="*/ 25 h 69"/>
                  <a:gd name="T22" fmla="*/ 26 w 76"/>
                  <a:gd name="T23" fmla="*/ 25 h 69"/>
                  <a:gd name="T24" fmla="*/ 38 w 76"/>
                  <a:gd name="T25" fmla="*/ 21 h 69"/>
                  <a:gd name="T26" fmla="*/ 76 w 76"/>
                  <a:gd name="T27" fmla="*/ 12 h 69"/>
                  <a:gd name="T28" fmla="*/ 43 w 76"/>
                  <a:gd name="T29" fmla="*/ 9 h 69"/>
                  <a:gd name="T30" fmla="*/ 35 w 76"/>
                  <a:gd name="T31" fmla="*/ 1 h 69"/>
                  <a:gd name="T32" fmla="*/ 35 w 76"/>
                  <a:gd name="T33" fmla="*/ 4 h 69"/>
                  <a:gd name="T34" fmla="*/ 21 w 76"/>
                  <a:gd name="T35" fmla="*/ 14 h 69"/>
                  <a:gd name="T36" fmla="*/ 10 w 76"/>
                  <a:gd name="T37" fmla="*/ 33 h 69"/>
                  <a:gd name="T38" fmla="*/ 3 w 76"/>
                  <a:gd name="T39" fmla="*/ 66 h 69"/>
                  <a:gd name="T40" fmla="*/ 0 w 76"/>
                  <a:gd name="T41" fmla="*/ 65 h 69"/>
                  <a:gd name="T42" fmla="*/ 9 w 76"/>
                  <a:gd name="T43" fmla="*/ 29 h 69"/>
                  <a:gd name="T44" fmla="*/ 9 w 76"/>
                  <a:gd name="T45" fmla="*/ 29 h 69"/>
                  <a:gd name="T46" fmla="*/ 17 w 76"/>
                  <a:gd name="T47" fmla="*/ 13 h 69"/>
                  <a:gd name="T48" fmla="*/ 35 w 76"/>
                  <a:gd name="T4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69">
                    <a:moveTo>
                      <a:pt x="43" y="9"/>
                    </a:moveTo>
                    <a:cubicBezTo>
                      <a:pt x="37" y="7"/>
                      <a:pt x="34" y="4"/>
                      <a:pt x="36" y="0"/>
                    </a:cubicBezTo>
                    <a:cubicBezTo>
                      <a:pt x="17" y="12"/>
                      <a:pt x="17" y="12"/>
                      <a:pt x="17" y="12"/>
                    </a:cubicBezTo>
                    <a:cubicBezTo>
                      <a:pt x="13" y="17"/>
                      <a:pt x="10" y="22"/>
                      <a:pt x="8" y="29"/>
                    </a:cubicBezTo>
                    <a:cubicBezTo>
                      <a:pt x="0" y="65"/>
                      <a:pt x="0" y="65"/>
                      <a:pt x="0" y="65"/>
                    </a:cubicBezTo>
                    <a:cubicBezTo>
                      <a:pt x="6" y="68"/>
                      <a:pt x="12" y="69"/>
                      <a:pt x="17" y="68"/>
                    </a:cubicBezTo>
                    <a:cubicBezTo>
                      <a:pt x="17" y="64"/>
                      <a:pt x="17" y="64"/>
                      <a:pt x="17" y="64"/>
                    </a:cubicBezTo>
                    <a:cubicBezTo>
                      <a:pt x="14" y="65"/>
                      <a:pt x="11" y="62"/>
                      <a:pt x="9" y="53"/>
                    </a:cubicBezTo>
                    <a:cubicBezTo>
                      <a:pt x="10" y="58"/>
                      <a:pt x="13" y="60"/>
                      <a:pt x="16" y="61"/>
                    </a:cubicBezTo>
                    <a:cubicBezTo>
                      <a:pt x="20" y="41"/>
                      <a:pt x="20" y="41"/>
                      <a:pt x="20" y="41"/>
                    </a:cubicBezTo>
                    <a:cubicBezTo>
                      <a:pt x="32" y="25"/>
                      <a:pt x="32" y="25"/>
                      <a:pt x="32" y="25"/>
                    </a:cubicBezTo>
                    <a:cubicBezTo>
                      <a:pt x="26" y="25"/>
                      <a:pt x="26" y="25"/>
                      <a:pt x="26" y="25"/>
                    </a:cubicBezTo>
                    <a:cubicBezTo>
                      <a:pt x="38" y="21"/>
                      <a:pt x="38" y="21"/>
                      <a:pt x="38" y="21"/>
                    </a:cubicBezTo>
                    <a:cubicBezTo>
                      <a:pt x="51" y="19"/>
                      <a:pt x="63" y="16"/>
                      <a:pt x="76" y="12"/>
                    </a:cubicBezTo>
                    <a:cubicBezTo>
                      <a:pt x="43" y="9"/>
                      <a:pt x="43" y="9"/>
                      <a:pt x="43" y="9"/>
                    </a:cubicBezTo>
                    <a:close/>
                    <a:moveTo>
                      <a:pt x="35" y="1"/>
                    </a:moveTo>
                    <a:cubicBezTo>
                      <a:pt x="34" y="2"/>
                      <a:pt x="35" y="3"/>
                      <a:pt x="35" y="4"/>
                    </a:cubicBezTo>
                    <a:cubicBezTo>
                      <a:pt x="21" y="14"/>
                      <a:pt x="21" y="14"/>
                      <a:pt x="21" y="14"/>
                    </a:cubicBezTo>
                    <a:cubicBezTo>
                      <a:pt x="15" y="20"/>
                      <a:pt x="11" y="27"/>
                      <a:pt x="10" y="33"/>
                    </a:cubicBezTo>
                    <a:cubicBezTo>
                      <a:pt x="3" y="66"/>
                      <a:pt x="3" y="66"/>
                      <a:pt x="3" y="66"/>
                    </a:cubicBezTo>
                    <a:cubicBezTo>
                      <a:pt x="2" y="65"/>
                      <a:pt x="1" y="65"/>
                      <a:pt x="0" y="65"/>
                    </a:cubicBezTo>
                    <a:cubicBezTo>
                      <a:pt x="9" y="29"/>
                      <a:pt x="9" y="29"/>
                      <a:pt x="9" y="29"/>
                    </a:cubicBezTo>
                    <a:cubicBezTo>
                      <a:pt x="9" y="29"/>
                      <a:pt x="9" y="29"/>
                      <a:pt x="9" y="29"/>
                    </a:cubicBezTo>
                    <a:cubicBezTo>
                      <a:pt x="11" y="22"/>
                      <a:pt x="13" y="17"/>
                      <a:pt x="17" y="13"/>
                    </a:cubicBezTo>
                    <a:cubicBezTo>
                      <a:pt x="35" y="1"/>
                      <a:pt x="35" y="1"/>
                      <a:pt x="35"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992"/>
              <p:cNvSpPr/>
              <p:nvPr/>
            </p:nvSpPr>
            <p:spPr bwMode="auto">
              <a:xfrm>
                <a:off x="8154989" y="2368550"/>
                <a:ext cx="171450" cy="320675"/>
              </a:xfrm>
              <a:custGeom>
                <a:avLst/>
                <a:gdLst>
                  <a:gd name="T0" fmla="*/ 35 w 35"/>
                  <a:gd name="T1" fmla="*/ 3 h 65"/>
                  <a:gd name="T2" fmla="*/ 35 w 35"/>
                  <a:gd name="T3" fmla="*/ 0 h 65"/>
                  <a:gd name="T4" fmla="*/ 17 w 35"/>
                  <a:gd name="T5" fmla="*/ 12 h 65"/>
                  <a:gd name="T6" fmla="*/ 9 w 35"/>
                  <a:gd name="T7" fmla="*/ 28 h 65"/>
                  <a:gd name="T8" fmla="*/ 9 w 35"/>
                  <a:gd name="T9" fmla="*/ 28 h 65"/>
                  <a:gd name="T10" fmla="*/ 0 w 35"/>
                  <a:gd name="T11" fmla="*/ 64 h 65"/>
                  <a:gd name="T12" fmla="*/ 3 w 35"/>
                  <a:gd name="T13" fmla="*/ 65 h 65"/>
                  <a:gd name="T14" fmla="*/ 10 w 35"/>
                  <a:gd name="T15" fmla="*/ 32 h 65"/>
                  <a:gd name="T16" fmla="*/ 21 w 35"/>
                  <a:gd name="T17" fmla="*/ 13 h 65"/>
                  <a:gd name="T18" fmla="*/ 35 w 35"/>
                  <a:gd name="T19"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65">
                    <a:moveTo>
                      <a:pt x="35" y="3"/>
                    </a:moveTo>
                    <a:cubicBezTo>
                      <a:pt x="35" y="2"/>
                      <a:pt x="34" y="1"/>
                      <a:pt x="35" y="0"/>
                    </a:cubicBezTo>
                    <a:cubicBezTo>
                      <a:pt x="17" y="12"/>
                      <a:pt x="17" y="12"/>
                      <a:pt x="17" y="12"/>
                    </a:cubicBezTo>
                    <a:cubicBezTo>
                      <a:pt x="13" y="16"/>
                      <a:pt x="11" y="21"/>
                      <a:pt x="9" y="28"/>
                    </a:cubicBezTo>
                    <a:cubicBezTo>
                      <a:pt x="9" y="28"/>
                      <a:pt x="9" y="28"/>
                      <a:pt x="9" y="28"/>
                    </a:cubicBezTo>
                    <a:cubicBezTo>
                      <a:pt x="0" y="64"/>
                      <a:pt x="0" y="64"/>
                      <a:pt x="0" y="64"/>
                    </a:cubicBezTo>
                    <a:cubicBezTo>
                      <a:pt x="1" y="64"/>
                      <a:pt x="2" y="64"/>
                      <a:pt x="3" y="65"/>
                    </a:cubicBezTo>
                    <a:cubicBezTo>
                      <a:pt x="10" y="32"/>
                      <a:pt x="10" y="32"/>
                      <a:pt x="10" y="32"/>
                    </a:cubicBezTo>
                    <a:cubicBezTo>
                      <a:pt x="11" y="26"/>
                      <a:pt x="15" y="19"/>
                      <a:pt x="21" y="13"/>
                    </a:cubicBezTo>
                    <a:cubicBezTo>
                      <a:pt x="35" y="3"/>
                      <a:pt x="35" y="3"/>
                      <a:pt x="35" y="3"/>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993"/>
              <p:cNvSpPr/>
              <p:nvPr/>
            </p:nvSpPr>
            <p:spPr bwMode="auto">
              <a:xfrm>
                <a:off x="8467726" y="2084388"/>
                <a:ext cx="138113" cy="342900"/>
              </a:xfrm>
              <a:custGeom>
                <a:avLst/>
                <a:gdLst>
                  <a:gd name="T0" fmla="*/ 19 w 28"/>
                  <a:gd name="T1" fmla="*/ 12 h 70"/>
                  <a:gd name="T2" fmla="*/ 12 w 28"/>
                  <a:gd name="T3" fmla="*/ 8 h 70"/>
                  <a:gd name="T4" fmla="*/ 0 w 28"/>
                  <a:gd name="T5" fmla="*/ 0 h 70"/>
                  <a:gd name="T6" fmla="*/ 17 w 28"/>
                  <a:gd name="T7" fmla="*/ 18 h 70"/>
                  <a:gd name="T8" fmla="*/ 18 w 28"/>
                  <a:gd name="T9" fmla="*/ 38 h 70"/>
                  <a:gd name="T10" fmla="*/ 26 w 28"/>
                  <a:gd name="T11" fmla="*/ 65 h 70"/>
                  <a:gd name="T12" fmla="*/ 24 w 28"/>
                  <a:gd name="T13" fmla="*/ 69 h 70"/>
                  <a:gd name="T14" fmla="*/ 24 w 28"/>
                  <a:gd name="T15" fmla="*/ 70 h 70"/>
                  <a:gd name="T16" fmla="*/ 28 w 28"/>
                  <a:gd name="T17" fmla="*/ 67 h 70"/>
                  <a:gd name="T18" fmla="*/ 22 w 28"/>
                  <a:gd name="T19" fmla="*/ 36 h 70"/>
                  <a:gd name="T20" fmla="*/ 23 w 28"/>
                  <a:gd name="T21" fmla="*/ 16 h 70"/>
                  <a:gd name="T22" fmla="*/ 19 w 2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70">
                    <a:moveTo>
                      <a:pt x="19" y="12"/>
                    </a:moveTo>
                    <a:cubicBezTo>
                      <a:pt x="12" y="8"/>
                      <a:pt x="12" y="8"/>
                      <a:pt x="12" y="8"/>
                    </a:cubicBezTo>
                    <a:cubicBezTo>
                      <a:pt x="0" y="0"/>
                      <a:pt x="0" y="0"/>
                      <a:pt x="0" y="0"/>
                    </a:cubicBezTo>
                    <a:cubicBezTo>
                      <a:pt x="5" y="7"/>
                      <a:pt x="11" y="13"/>
                      <a:pt x="17" y="18"/>
                    </a:cubicBezTo>
                    <a:cubicBezTo>
                      <a:pt x="14" y="26"/>
                      <a:pt x="15" y="32"/>
                      <a:pt x="18" y="38"/>
                    </a:cubicBezTo>
                    <a:cubicBezTo>
                      <a:pt x="22" y="46"/>
                      <a:pt x="25" y="55"/>
                      <a:pt x="26" y="65"/>
                    </a:cubicBezTo>
                    <a:cubicBezTo>
                      <a:pt x="24" y="69"/>
                      <a:pt x="24" y="69"/>
                      <a:pt x="24" y="69"/>
                    </a:cubicBezTo>
                    <a:cubicBezTo>
                      <a:pt x="24" y="70"/>
                      <a:pt x="24" y="70"/>
                      <a:pt x="24" y="70"/>
                    </a:cubicBezTo>
                    <a:cubicBezTo>
                      <a:pt x="28" y="67"/>
                      <a:pt x="28" y="67"/>
                      <a:pt x="28" y="67"/>
                    </a:cubicBezTo>
                    <a:cubicBezTo>
                      <a:pt x="28" y="55"/>
                      <a:pt x="26" y="45"/>
                      <a:pt x="22" y="36"/>
                    </a:cubicBezTo>
                    <a:cubicBezTo>
                      <a:pt x="21" y="32"/>
                      <a:pt x="21" y="25"/>
                      <a:pt x="23" y="16"/>
                    </a:cubicBezTo>
                    <a:cubicBezTo>
                      <a:pt x="19" y="12"/>
                      <a:pt x="19" y="12"/>
                      <a:pt x="19" y="1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994"/>
              <p:cNvSpPr/>
              <p:nvPr/>
            </p:nvSpPr>
            <p:spPr bwMode="auto">
              <a:xfrm>
                <a:off x="8655051" y="2290763"/>
                <a:ext cx="44450" cy="23812"/>
              </a:xfrm>
              <a:custGeom>
                <a:avLst/>
                <a:gdLst>
                  <a:gd name="T0" fmla="*/ 2 w 9"/>
                  <a:gd name="T1" fmla="*/ 5 h 5"/>
                  <a:gd name="T2" fmla="*/ 2 w 9"/>
                  <a:gd name="T3" fmla="*/ 5 h 5"/>
                  <a:gd name="T4" fmla="*/ 3 w 9"/>
                  <a:gd name="T5" fmla="*/ 5 h 5"/>
                  <a:gd name="T6" fmla="*/ 8 w 9"/>
                  <a:gd name="T7" fmla="*/ 0 h 5"/>
                  <a:gd name="T8" fmla="*/ 0 w 9"/>
                  <a:gd name="T9" fmla="*/ 0 h 5"/>
                  <a:gd name="T10" fmla="*/ 2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2" y="5"/>
                    </a:moveTo>
                    <a:cubicBezTo>
                      <a:pt x="2" y="5"/>
                      <a:pt x="2" y="5"/>
                      <a:pt x="2" y="5"/>
                    </a:cubicBezTo>
                    <a:cubicBezTo>
                      <a:pt x="3" y="5"/>
                      <a:pt x="3" y="5"/>
                      <a:pt x="3" y="5"/>
                    </a:cubicBezTo>
                    <a:cubicBezTo>
                      <a:pt x="7" y="4"/>
                      <a:pt x="9" y="2"/>
                      <a:pt x="8" y="0"/>
                    </a:cubicBezTo>
                    <a:cubicBezTo>
                      <a:pt x="0" y="0"/>
                      <a:pt x="0" y="0"/>
                      <a:pt x="0" y="0"/>
                    </a:cubicBezTo>
                    <a:cubicBezTo>
                      <a:pt x="2" y="5"/>
                      <a:pt x="2" y="5"/>
                      <a:pt x="2" y="5"/>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995"/>
              <p:cNvSpPr/>
              <p:nvPr/>
            </p:nvSpPr>
            <p:spPr bwMode="auto">
              <a:xfrm>
                <a:off x="8664576" y="2305050"/>
                <a:ext cx="73025" cy="58737"/>
              </a:xfrm>
              <a:custGeom>
                <a:avLst/>
                <a:gdLst>
                  <a:gd name="T0" fmla="*/ 1 w 15"/>
                  <a:gd name="T1" fmla="*/ 2 h 12"/>
                  <a:gd name="T2" fmla="*/ 0 w 15"/>
                  <a:gd name="T3" fmla="*/ 2 h 12"/>
                  <a:gd name="T4" fmla="*/ 1 w 15"/>
                  <a:gd name="T5" fmla="*/ 4 h 12"/>
                  <a:gd name="T6" fmla="*/ 8 w 15"/>
                  <a:gd name="T7" fmla="*/ 4 h 12"/>
                  <a:gd name="T8" fmla="*/ 12 w 15"/>
                  <a:gd name="T9" fmla="*/ 12 h 12"/>
                  <a:gd name="T10" fmla="*/ 15 w 15"/>
                  <a:gd name="T11" fmla="*/ 12 h 12"/>
                  <a:gd name="T12" fmla="*/ 13 w 15"/>
                  <a:gd name="T13" fmla="*/ 11 h 12"/>
                  <a:gd name="T14" fmla="*/ 11 w 15"/>
                  <a:gd name="T15" fmla="*/ 4 h 12"/>
                  <a:gd name="T16" fmla="*/ 7 w 15"/>
                  <a:gd name="T17" fmla="*/ 0 h 12"/>
                  <a:gd name="T18" fmla="*/ 1 w 15"/>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
                    <a:moveTo>
                      <a:pt x="1" y="2"/>
                    </a:moveTo>
                    <a:cubicBezTo>
                      <a:pt x="1" y="2"/>
                      <a:pt x="1" y="2"/>
                      <a:pt x="0" y="2"/>
                    </a:cubicBezTo>
                    <a:cubicBezTo>
                      <a:pt x="1" y="3"/>
                      <a:pt x="1" y="3"/>
                      <a:pt x="1" y="4"/>
                    </a:cubicBezTo>
                    <a:cubicBezTo>
                      <a:pt x="4" y="5"/>
                      <a:pt x="6" y="5"/>
                      <a:pt x="8" y="4"/>
                    </a:cubicBezTo>
                    <a:cubicBezTo>
                      <a:pt x="12" y="12"/>
                      <a:pt x="12" y="12"/>
                      <a:pt x="12" y="12"/>
                    </a:cubicBezTo>
                    <a:cubicBezTo>
                      <a:pt x="15" y="12"/>
                      <a:pt x="15" y="12"/>
                      <a:pt x="15" y="12"/>
                    </a:cubicBezTo>
                    <a:cubicBezTo>
                      <a:pt x="13" y="11"/>
                      <a:pt x="13" y="11"/>
                      <a:pt x="13" y="11"/>
                    </a:cubicBezTo>
                    <a:cubicBezTo>
                      <a:pt x="11" y="4"/>
                      <a:pt x="11" y="4"/>
                      <a:pt x="11" y="4"/>
                    </a:cubicBezTo>
                    <a:cubicBezTo>
                      <a:pt x="10" y="2"/>
                      <a:pt x="9" y="1"/>
                      <a:pt x="7" y="0"/>
                    </a:cubicBezTo>
                    <a:cubicBezTo>
                      <a:pt x="6" y="2"/>
                      <a:pt x="4" y="2"/>
                      <a:pt x="1"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996"/>
              <p:cNvSpPr/>
              <p:nvPr/>
            </p:nvSpPr>
            <p:spPr bwMode="auto">
              <a:xfrm>
                <a:off x="8655051" y="2270125"/>
                <a:ext cx="53975" cy="44450"/>
              </a:xfrm>
              <a:custGeom>
                <a:avLst/>
                <a:gdLst>
                  <a:gd name="T0" fmla="*/ 9 w 11"/>
                  <a:gd name="T1" fmla="*/ 7 h 9"/>
                  <a:gd name="T2" fmla="*/ 11 w 11"/>
                  <a:gd name="T3" fmla="*/ 6 h 9"/>
                  <a:gd name="T4" fmla="*/ 10 w 11"/>
                  <a:gd name="T5" fmla="*/ 0 h 9"/>
                  <a:gd name="T6" fmla="*/ 0 w 11"/>
                  <a:gd name="T7" fmla="*/ 4 h 9"/>
                  <a:gd name="T8" fmla="*/ 8 w 11"/>
                  <a:gd name="T9" fmla="*/ 4 h 9"/>
                  <a:gd name="T10" fmla="*/ 3 w 11"/>
                  <a:gd name="T11" fmla="*/ 9 h 9"/>
                  <a:gd name="T12" fmla="*/ 9 w 11"/>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7"/>
                    </a:moveTo>
                    <a:cubicBezTo>
                      <a:pt x="10" y="7"/>
                      <a:pt x="10" y="6"/>
                      <a:pt x="11" y="6"/>
                    </a:cubicBezTo>
                    <a:cubicBezTo>
                      <a:pt x="10" y="0"/>
                      <a:pt x="10" y="0"/>
                      <a:pt x="10" y="0"/>
                    </a:cubicBezTo>
                    <a:cubicBezTo>
                      <a:pt x="7" y="2"/>
                      <a:pt x="4" y="4"/>
                      <a:pt x="0" y="4"/>
                    </a:cubicBezTo>
                    <a:cubicBezTo>
                      <a:pt x="8" y="4"/>
                      <a:pt x="8" y="4"/>
                      <a:pt x="8" y="4"/>
                    </a:cubicBezTo>
                    <a:cubicBezTo>
                      <a:pt x="9" y="6"/>
                      <a:pt x="7" y="8"/>
                      <a:pt x="3" y="9"/>
                    </a:cubicBezTo>
                    <a:cubicBezTo>
                      <a:pt x="6" y="9"/>
                      <a:pt x="8" y="9"/>
                      <a:pt x="9" y="7"/>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997"/>
              <p:cNvSpPr/>
              <p:nvPr/>
            </p:nvSpPr>
            <p:spPr bwMode="auto">
              <a:xfrm>
                <a:off x="8669339" y="2324100"/>
                <a:ext cx="73025" cy="74612"/>
              </a:xfrm>
              <a:custGeom>
                <a:avLst/>
                <a:gdLst>
                  <a:gd name="T0" fmla="*/ 0 w 15"/>
                  <a:gd name="T1" fmla="*/ 0 h 15"/>
                  <a:gd name="T2" fmla="*/ 0 w 15"/>
                  <a:gd name="T3" fmla="*/ 2 h 15"/>
                  <a:gd name="T4" fmla="*/ 1 w 15"/>
                  <a:gd name="T5" fmla="*/ 7 h 15"/>
                  <a:gd name="T6" fmla="*/ 3 w 15"/>
                  <a:gd name="T7" fmla="*/ 11 h 15"/>
                  <a:gd name="T8" fmla="*/ 5 w 15"/>
                  <a:gd name="T9" fmla="*/ 13 h 15"/>
                  <a:gd name="T10" fmla="*/ 7 w 15"/>
                  <a:gd name="T11" fmla="*/ 15 h 15"/>
                  <a:gd name="T12" fmla="*/ 4 w 15"/>
                  <a:gd name="T13" fmla="*/ 10 h 15"/>
                  <a:gd name="T14" fmla="*/ 6 w 15"/>
                  <a:gd name="T15" fmla="*/ 12 h 15"/>
                  <a:gd name="T16" fmla="*/ 8 w 15"/>
                  <a:gd name="T17" fmla="*/ 13 h 15"/>
                  <a:gd name="T18" fmla="*/ 9 w 15"/>
                  <a:gd name="T19" fmla="*/ 14 h 15"/>
                  <a:gd name="T20" fmla="*/ 11 w 15"/>
                  <a:gd name="T21" fmla="*/ 14 h 15"/>
                  <a:gd name="T22" fmla="*/ 9 w 15"/>
                  <a:gd name="T23" fmla="*/ 13 h 15"/>
                  <a:gd name="T24" fmla="*/ 7 w 15"/>
                  <a:gd name="T25" fmla="*/ 10 h 15"/>
                  <a:gd name="T26" fmla="*/ 10 w 15"/>
                  <a:gd name="T27" fmla="*/ 12 h 15"/>
                  <a:gd name="T28" fmla="*/ 12 w 15"/>
                  <a:gd name="T29" fmla="*/ 13 h 15"/>
                  <a:gd name="T30" fmla="*/ 12 w 15"/>
                  <a:gd name="T31" fmla="*/ 12 h 15"/>
                  <a:gd name="T32" fmla="*/ 10 w 15"/>
                  <a:gd name="T33" fmla="*/ 11 h 15"/>
                  <a:gd name="T34" fmla="*/ 10 w 15"/>
                  <a:gd name="T35" fmla="*/ 9 h 15"/>
                  <a:gd name="T36" fmla="*/ 11 w 15"/>
                  <a:gd name="T37" fmla="*/ 9 h 15"/>
                  <a:gd name="T38" fmla="*/ 11 w 15"/>
                  <a:gd name="T39" fmla="*/ 9 h 15"/>
                  <a:gd name="T40" fmla="*/ 14 w 15"/>
                  <a:gd name="T41" fmla="*/ 9 h 15"/>
                  <a:gd name="T42" fmla="*/ 15 w 15"/>
                  <a:gd name="T43" fmla="*/ 7 h 15"/>
                  <a:gd name="T44" fmla="*/ 15 w 15"/>
                  <a:gd name="T45" fmla="*/ 7 h 15"/>
                  <a:gd name="T46" fmla="*/ 12 w 15"/>
                  <a:gd name="T47" fmla="*/ 7 h 15"/>
                  <a:gd name="T48" fmla="*/ 14 w 15"/>
                  <a:gd name="T49" fmla="*/ 8 h 15"/>
                  <a:gd name="T50" fmla="*/ 11 w 15"/>
                  <a:gd name="T51" fmla="*/ 8 h 15"/>
                  <a:gd name="T52" fmla="*/ 7 w 15"/>
                  <a:gd name="T53" fmla="*/ 0 h 15"/>
                  <a:gd name="T54" fmla="*/ 0 w 15"/>
                  <a:gd name="T5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5">
                    <a:moveTo>
                      <a:pt x="0" y="0"/>
                    </a:moveTo>
                    <a:cubicBezTo>
                      <a:pt x="0" y="0"/>
                      <a:pt x="0" y="1"/>
                      <a:pt x="0" y="2"/>
                    </a:cubicBezTo>
                    <a:cubicBezTo>
                      <a:pt x="0" y="3"/>
                      <a:pt x="1" y="5"/>
                      <a:pt x="1" y="7"/>
                    </a:cubicBezTo>
                    <a:cubicBezTo>
                      <a:pt x="1" y="8"/>
                      <a:pt x="2" y="10"/>
                      <a:pt x="3" y="11"/>
                    </a:cubicBezTo>
                    <a:cubicBezTo>
                      <a:pt x="5" y="13"/>
                      <a:pt x="5" y="13"/>
                      <a:pt x="5" y="13"/>
                    </a:cubicBezTo>
                    <a:cubicBezTo>
                      <a:pt x="5" y="14"/>
                      <a:pt x="6" y="15"/>
                      <a:pt x="7" y="15"/>
                    </a:cubicBezTo>
                    <a:cubicBezTo>
                      <a:pt x="4" y="10"/>
                      <a:pt x="4" y="10"/>
                      <a:pt x="4" y="10"/>
                    </a:cubicBezTo>
                    <a:cubicBezTo>
                      <a:pt x="4" y="11"/>
                      <a:pt x="5" y="11"/>
                      <a:pt x="6" y="12"/>
                    </a:cubicBezTo>
                    <a:cubicBezTo>
                      <a:pt x="8" y="13"/>
                      <a:pt x="8" y="13"/>
                      <a:pt x="8" y="13"/>
                    </a:cubicBezTo>
                    <a:cubicBezTo>
                      <a:pt x="9" y="14"/>
                      <a:pt x="9" y="14"/>
                      <a:pt x="9" y="14"/>
                    </a:cubicBezTo>
                    <a:cubicBezTo>
                      <a:pt x="10" y="14"/>
                      <a:pt x="10" y="14"/>
                      <a:pt x="11" y="14"/>
                    </a:cubicBezTo>
                    <a:cubicBezTo>
                      <a:pt x="9" y="13"/>
                      <a:pt x="9" y="13"/>
                      <a:pt x="9" y="13"/>
                    </a:cubicBezTo>
                    <a:cubicBezTo>
                      <a:pt x="7" y="10"/>
                      <a:pt x="7" y="10"/>
                      <a:pt x="7" y="10"/>
                    </a:cubicBezTo>
                    <a:cubicBezTo>
                      <a:pt x="10" y="12"/>
                      <a:pt x="10" y="12"/>
                      <a:pt x="10" y="12"/>
                    </a:cubicBezTo>
                    <a:cubicBezTo>
                      <a:pt x="11" y="13"/>
                      <a:pt x="11" y="13"/>
                      <a:pt x="12" y="13"/>
                    </a:cubicBezTo>
                    <a:cubicBezTo>
                      <a:pt x="12" y="12"/>
                      <a:pt x="12" y="12"/>
                      <a:pt x="12" y="12"/>
                    </a:cubicBezTo>
                    <a:cubicBezTo>
                      <a:pt x="10" y="11"/>
                      <a:pt x="10" y="11"/>
                      <a:pt x="10" y="11"/>
                    </a:cubicBezTo>
                    <a:cubicBezTo>
                      <a:pt x="10" y="9"/>
                      <a:pt x="10" y="9"/>
                      <a:pt x="10" y="9"/>
                    </a:cubicBezTo>
                    <a:cubicBezTo>
                      <a:pt x="11" y="9"/>
                      <a:pt x="11" y="9"/>
                      <a:pt x="11" y="9"/>
                    </a:cubicBezTo>
                    <a:cubicBezTo>
                      <a:pt x="11" y="9"/>
                      <a:pt x="11" y="9"/>
                      <a:pt x="11" y="9"/>
                    </a:cubicBezTo>
                    <a:cubicBezTo>
                      <a:pt x="14" y="9"/>
                      <a:pt x="14" y="9"/>
                      <a:pt x="14" y="9"/>
                    </a:cubicBezTo>
                    <a:cubicBezTo>
                      <a:pt x="15" y="7"/>
                      <a:pt x="15" y="7"/>
                      <a:pt x="15" y="7"/>
                    </a:cubicBezTo>
                    <a:cubicBezTo>
                      <a:pt x="15" y="7"/>
                      <a:pt x="15" y="7"/>
                      <a:pt x="15" y="7"/>
                    </a:cubicBezTo>
                    <a:cubicBezTo>
                      <a:pt x="14" y="6"/>
                      <a:pt x="13" y="6"/>
                      <a:pt x="12" y="7"/>
                    </a:cubicBezTo>
                    <a:cubicBezTo>
                      <a:pt x="14" y="8"/>
                      <a:pt x="14" y="8"/>
                      <a:pt x="14" y="8"/>
                    </a:cubicBezTo>
                    <a:cubicBezTo>
                      <a:pt x="11" y="8"/>
                      <a:pt x="11" y="8"/>
                      <a:pt x="11" y="8"/>
                    </a:cubicBezTo>
                    <a:cubicBezTo>
                      <a:pt x="7" y="0"/>
                      <a:pt x="7" y="0"/>
                      <a:pt x="7" y="0"/>
                    </a:cubicBezTo>
                    <a:cubicBezTo>
                      <a:pt x="5" y="1"/>
                      <a:pt x="3" y="1"/>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998"/>
              <p:cNvSpPr/>
              <p:nvPr/>
            </p:nvSpPr>
            <p:spPr bwMode="auto">
              <a:xfrm>
                <a:off x="8704264" y="2373313"/>
                <a:ext cx="23813" cy="20637"/>
              </a:xfrm>
              <a:custGeom>
                <a:avLst/>
                <a:gdLst>
                  <a:gd name="T0" fmla="*/ 3 w 5"/>
                  <a:gd name="T1" fmla="*/ 2 h 4"/>
                  <a:gd name="T2" fmla="*/ 0 w 5"/>
                  <a:gd name="T3" fmla="*/ 0 h 4"/>
                  <a:gd name="T4" fmla="*/ 2 w 5"/>
                  <a:gd name="T5" fmla="*/ 3 h 4"/>
                  <a:gd name="T6" fmla="*/ 4 w 5"/>
                  <a:gd name="T7" fmla="*/ 4 h 4"/>
                  <a:gd name="T8" fmla="*/ 5 w 5"/>
                  <a:gd name="T9" fmla="*/ 3 h 4"/>
                  <a:gd name="T10" fmla="*/ 3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3" y="2"/>
                    </a:moveTo>
                    <a:cubicBezTo>
                      <a:pt x="0" y="0"/>
                      <a:pt x="0" y="0"/>
                      <a:pt x="0" y="0"/>
                    </a:cubicBezTo>
                    <a:cubicBezTo>
                      <a:pt x="2" y="3"/>
                      <a:pt x="2" y="3"/>
                      <a:pt x="2" y="3"/>
                    </a:cubicBezTo>
                    <a:cubicBezTo>
                      <a:pt x="4" y="4"/>
                      <a:pt x="4" y="4"/>
                      <a:pt x="4" y="4"/>
                    </a:cubicBezTo>
                    <a:cubicBezTo>
                      <a:pt x="4" y="4"/>
                      <a:pt x="4" y="4"/>
                      <a:pt x="5" y="3"/>
                    </a:cubicBezTo>
                    <a:cubicBezTo>
                      <a:pt x="4" y="3"/>
                      <a:pt x="4" y="3"/>
                      <a:pt x="3"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999"/>
              <p:cNvSpPr/>
              <p:nvPr/>
            </p:nvSpPr>
            <p:spPr bwMode="auto">
              <a:xfrm>
                <a:off x="8688389" y="2373313"/>
                <a:ext cx="20638" cy="25400"/>
              </a:xfrm>
              <a:custGeom>
                <a:avLst/>
                <a:gdLst>
                  <a:gd name="T0" fmla="*/ 2 w 4"/>
                  <a:gd name="T1" fmla="*/ 2 h 5"/>
                  <a:gd name="T2" fmla="*/ 0 w 4"/>
                  <a:gd name="T3" fmla="*/ 0 h 5"/>
                  <a:gd name="T4" fmla="*/ 3 w 4"/>
                  <a:gd name="T5" fmla="*/ 5 h 5"/>
                  <a:gd name="T6" fmla="*/ 4 w 4"/>
                  <a:gd name="T7" fmla="*/ 5 h 5"/>
                  <a:gd name="T8" fmla="*/ 4 w 4"/>
                  <a:gd name="T9" fmla="*/ 3 h 5"/>
                  <a:gd name="T10" fmla="*/ 2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2" y="2"/>
                    </a:moveTo>
                    <a:cubicBezTo>
                      <a:pt x="1" y="1"/>
                      <a:pt x="0" y="1"/>
                      <a:pt x="0" y="0"/>
                    </a:cubicBezTo>
                    <a:cubicBezTo>
                      <a:pt x="3" y="5"/>
                      <a:pt x="3" y="5"/>
                      <a:pt x="3" y="5"/>
                    </a:cubicBezTo>
                    <a:cubicBezTo>
                      <a:pt x="3" y="5"/>
                      <a:pt x="3" y="5"/>
                      <a:pt x="4" y="5"/>
                    </a:cubicBezTo>
                    <a:cubicBezTo>
                      <a:pt x="4" y="4"/>
                      <a:pt x="4" y="4"/>
                      <a:pt x="4" y="3"/>
                    </a:cubicBezTo>
                    <a:cubicBezTo>
                      <a:pt x="2" y="2"/>
                      <a:pt x="2" y="2"/>
                      <a:pt x="2"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000"/>
              <p:cNvSpPr/>
              <p:nvPr/>
            </p:nvSpPr>
            <p:spPr bwMode="auto">
              <a:xfrm>
                <a:off x="8718551" y="2359025"/>
                <a:ext cx="23813" cy="30162"/>
              </a:xfrm>
              <a:custGeom>
                <a:avLst/>
                <a:gdLst>
                  <a:gd name="T0" fmla="*/ 5 w 5"/>
                  <a:gd name="T1" fmla="*/ 0 h 6"/>
                  <a:gd name="T2" fmla="*/ 4 w 5"/>
                  <a:gd name="T3" fmla="*/ 2 h 6"/>
                  <a:gd name="T4" fmla="*/ 1 w 5"/>
                  <a:gd name="T5" fmla="*/ 2 h 6"/>
                  <a:gd name="T6" fmla="*/ 1 w 5"/>
                  <a:gd name="T7" fmla="*/ 2 h 6"/>
                  <a:gd name="T8" fmla="*/ 3 w 5"/>
                  <a:gd name="T9" fmla="*/ 3 h 6"/>
                  <a:gd name="T10" fmla="*/ 2 w 5"/>
                  <a:gd name="T11" fmla="*/ 3 h 6"/>
                  <a:gd name="T12" fmla="*/ 0 w 5"/>
                  <a:gd name="T13" fmla="*/ 2 h 6"/>
                  <a:gd name="T14" fmla="*/ 0 w 5"/>
                  <a:gd name="T15" fmla="*/ 4 h 6"/>
                  <a:gd name="T16" fmla="*/ 2 w 5"/>
                  <a:gd name="T17" fmla="*/ 5 h 6"/>
                  <a:gd name="T18" fmla="*/ 2 w 5"/>
                  <a:gd name="T19" fmla="*/ 6 h 6"/>
                  <a:gd name="T20" fmla="*/ 3 w 5"/>
                  <a:gd name="T21" fmla="*/ 6 h 6"/>
                  <a:gd name="T22" fmla="*/ 4 w 5"/>
                  <a:gd name="T23" fmla="*/ 4 h 6"/>
                  <a:gd name="T24" fmla="*/ 4 w 5"/>
                  <a:gd name="T25" fmla="*/ 3 h 6"/>
                  <a:gd name="T26" fmla="*/ 5 w 5"/>
                  <a:gd name="T27" fmla="*/ 2 h 6"/>
                  <a:gd name="T28" fmla="*/ 5 w 5"/>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
                    <a:moveTo>
                      <a:pt x="5" y="0"/>
                    </a:moveTo>
                    <a:cubicBezTo>
                      <a:pt x="4" y="2"/>
                      <a:pt x="4" y="2"/>
                      <a:pt x="4" y="2"/>
                    </a:cubicBezTo>
                    <a:cubicBezTo>
                      <a:pt x="1" y="2"/>
                      <a:pt x="1" y="2"/>
                      <a:pt x="1" y="2"/>
                    </a:cubicBezTo>
                    <a:cubicBezTo>
                      <a:pt x="1" y="2"/>
                      <a:pt x="1" y="2"/>
                      <a:pt x="1" y="2"/>
                    </a:cubicBezTo>
                    <a:cubicBezTo>
                      <a:pt x="2" y="3"/>
                      <a:pt x="2" y="3"/>
                      <a:pt x="3" y="3"/>
                    </a:cubicBezTo>
                    <a:cubicBezTo>
                      <a:pt x="2" y="3"/>
                      <a:pt x="2" y="3"/>
                      <a:pt x="2" y="3"/>
                    </a:cubicBezTo>
                    <a:cubicBezTo>
                      <a:pt x="0" y="2"/>
                      <a:pt x="0" y="2"/>
                      <a:pt x="0" y="2"/>
                    </a:cubicBezTo>
                    <a:cubicBezTo>
                      <a:pt x="0" y="4"/>
                      <a:pt x="0" y="4"/>
                      <a:pt x="0" y="4"/>
                    </a:cubicBezTo>
                    <a:cubicBezTo>
                      <a:pt x="2" y="5"/>
                      <a:pt x="2" y="5"/>
                      <a:pt x="2" y="5"/>
                    </a:cubicBezTo>
                    <a:cubicBezTo>
                      <a:pt x="2" y="6"/>
                      <a:pt x="2" y="6"/>
                      <a:pt x="2" y="6"/>
                    </a:cubicBezTo>
                    <a:cubicBezTo>
                      <a:pt x="2" y="6"/>
                      <a:pt x="3" y="6"/>
                      <a:pt x="3" y="6"/>
                    </a:cubicBezTo>
                    <a:cubicBezTo>
                      <a:pt x="4" y="4"/>
                      <a:pt x="4" y="4"/>
                      <a:pt x="4" y="4"/>
                    </a:cubicBezTo>
                    <a:cubicBezTo>
                      <a:pt x="4" y="3"/>
                      <a:pt x="4" y="3"/>
                      <a:pt x="4" y="3"/>
                    </a:cubicBezTo>
                    <a:cubicBezTo>
                      <a:pt x="4" y="3"/>
                      <a:pt x="5" y="3"/>
                      <a:pt x="5" y="2"/>
                    </a:cubicBezTo>
                    <a:cubicBezTo>
                      <a:pt x="5" y="2"/>
                      <a:pt x="5" y="1"/>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001"/>
              <p:cNvSpPr>
                <a:spLocks noEditPoints="1"/>
              </p:cNvSpPr>
              <p:nvPr/>
            </p:nvSpPr>
            <p:spPr bwMode="auto">
              <a:xfrm>
                <a:off x="8439151" y="2433638"/>
                <a:ext cx="112713" cy="450850"/>
              </a:xfrm>
              <a:custGeom>
                <a:avLst/>
                <a:gdLst>
                  <a:gd name="T0" fmla="*/ 16 w 23"/>
                  <a:gd name="T1" fmla="*/ 2 h 92"/>
                  <a:gd name="T2" fmla="*/ 0 w 23"/>
                  <a:gd name="T3" fmla="*/ 6 h 92"/>
                  <a:gd name="T4" fmla="*/ 6 w 23"/>
                  <a:gd name="T5" fmla="*/ 37 h 92"/>
                  <a:gd name="T6" fmla="*/ 11 w 23"/>
                  <a:gd name="T7" fmla="*/ 80 h 92"/>
                  <a:gd name="T8" fmla="*/ 9 w 23"/>
                  <a:gd name="T9" fmla="*/ 89 h 92"/>
                  <a:gd name="T10" fmla="*/ 21 w 23"/>
                  <a:gd name="T11" fmla="*/ 90 h 92"/>
                  <a:gd name="T12" fmla="*/ 21 w 23"/>
                  <a:gd name="T13" fmla="*/ 86 h 92"/>
                  <a:gd name="T14" fmla="*/ 23 w 23"/>
                  <a:gd name="T15" fmla="*/ 83 h 92"/>
                  <a:gd name="T16" fmla="*/ 20 w 23"/>
                  <a:gd name="T17" fmla="*/ 64 h 92"/>
                  <a:gd name="T18" fmla="*/ 17 w 23"/>
                  <a:gd name="T19" fmla="*/ 29 h 92"/>
                  <a:gd name="T20" fmla="*/ 19 w 23"/>
                  <a:gd name="T21" fmla="*/ 0 h 92"/>
                  <a:gd name="T22" fmla="*/ 16 w 23"/>
                  <a:gd name="T23" fmla="*/ 2 h 92"/>
                  <a:gd name="T24" fmla="*/ 1 w 23"/>
                  <a:gd name="T25" fmla="*/ 7 h 92"/>
                  <a:gd name="T26" fmla="*/ 3 w 23"/>
                  <a:gd name="T27" fmla="*/ 6 h 92"/>
                  <a:gd name="T28" fmla="*/ 9 w 23"/>
                  <a:gd name="T29" fmla="*/ 35 h 92"/>
                  <a:gd name="T30" fmla="*/ 13 w 23"/>
                  <a:gd name="T31" fmla="*/ 78 h 92"/>
                  <a:gd name="T32" fmla="*/ 13 w 23"/>
                  <a:gd name="T33" fmla="*/ 90 h 92"/>
                  <a:gd name="T34" fmla="*/ 11 w 23"/>
                  <a:gd name="T35" fmla="*/ 89 h 92"/>
                  <a:gd name="T36" fmla="*/ 11 w 23"/>
                  <a:gd name="T37" fmla="*/ 80 h 92"/>
                  <a:gd name="T38" fmla="*/ 7 w 23"/>
                  <a:gd name="T39" fmla="*/ 36 h 92"/>
                  <a:gd name="T40" fmla="*/ 7 w 23"/>
                  <a:gd name="T41" fmla="*/ 36 h 92"/>
                  <a:gd name="T42" fmla="*/ 1 w 23"/>
                  <a:gd name="T43" fmla="*/ 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92">
                    <a:moveTo>
                      <a:pt x="16" y="2"/>
                    </a:moveTo>
                    <a:cubicBezTo>
                      <a:pt x="0" y="6"/>
                      <a:pt x="0" y="6"/>
                      <a:pt x="0" y="6"/>
                    </a:cubicBezTo>
                    <a:cubicBezTo>
                      <a:pt x="1" y="16"/>
                      <a:pt x="3" y="27"/>
                      <a:pt x="6" y="37"/>
                    </a:cubicBezTo>
                    <a:cubicBezTo>
                      <a:pt x="11" y="80"/>
                      <a:pt x="11" y="80"/>
                      <a:pt x="11" y="80"/>
                    </a:cubicBezTo>
                    <a:cubicBezTo>
                      <a:pt x="13" y="84"/>
                      <a:pt x="12" y="87"/>
                      <a:pt x="9" y="89"/>
                    </a:cubicBezTo>
                    <a:cubicBezTo>
                      <a:pt x="13" y="91"/>
                      <a:pt x="17" y="92"/>
                      <a:pt x="21" y="90"/>
                    </a:cubicBezTo>
                    <a:cubicBezTo>
                      <a:pt x="21" y="86"/>
                      <a:pt x="21" y="86"/>
                      <a:pt x="21" y="86"/>
                    </a:cubicBezTo>
                    <a:cubicBezTo>
                      <a:pt x="23" y="83"/>
                      <a:pt x="23" y="83"/>
                      <a:pt x="23" y="83"/>
                    </a:cubicBezTo>
                    <a:cubicBezTo>
                      <a:pt x="20" y="64"/>
                      <a:pt x="20" y="64"/>
                      <a:pt x="20" y="64"/>
                    </a:cubicBezTo>
                    <a:cubicBezTo>
                      <a:pt x="21" y="53"/>
                      <a:pt x="20" y="41"/>
                      <a:pt x="17" y="29"/>
                    </a:cubicBezTo>
                    <a:cubicBezTo>
                      <a:pt x="19" y="0"/>
                      <a:pt x="19" y="0"/>
                      <a:pt x="19" y="0"/>
                    </a:cubicBezTo>
                    <a:cubicBezTo>
                      <a:pt x="16" y="2"/>
                      <a:pt x="16" y="2"/>
                      <a:pt x="16" y="2"/>
                    </a:cubicBezTo>
                    <a:close/>
                    <a:moveTo>
                      <a:pt x="1" y="7"/>
                    </a:moveTo>
                    <a:cubicBezTo>
                      <a:pt x="3" y="6"/>
                      <a:pt x="3" y="6"/>
                      <a:pt x="3" y="6"/>
                    </a:cubicBezTo>
                    <a:cubicBezTo>
                      <a:pt x="4" y="17"/>
                      <a:pt x="6" y="27"/>
                      <a:pt x="9" y="35"/>
                    </a:cubicBezTo>
                    <a:cubicBezTo>
                      <a:pt x="13" y="78"/>
                      <a:pt x="13" y="78"/>
                      <a:pt x="13" y="78"/>
                    </a:cubicBezTo>
                    <a:cubicBezTo>
                      <a:pt x="15" y="83"/>
                      <a:pt x="15" y="87"/>
                      <a:pt x="13" y="90"/>
                    </a:cubicBezTo>
                    <a:cubicBezTo>
                      <a:pt x="12" y="90"/>
                      <a:pt x="12" y="90"/>
                      <a:pt x="11" y="89"/>
                    </a:cubicBezTo>
                    <a:cubicBezTo>
                      <a:pt x="13" y="87"/>
                      <a:pt x="13" y="84"/>
                      <a:pt x="11" y="80"/>
                    </a:cubicBezTo>
                    <a:cubicBezTo>
                      <a:pt x="7" y="36"/>
                      <a:pt x="7" y="36"/>
                      <a:pt x="7" y="36"/>
                    </a:cubicBezTo>
                    <a:cubicBezTo>
                      <a:pt x="7" y="36"/>
                      <a:pt x="7" y="36"/>
                      <a:pt x="7" y="36"/>
                    </a:cubicBezTo>
                    <a:cubicBezTo>
                      <a:pt x="4" y="27"/>
                      <a:pt x="2" y="17"/>
                      <a:pt x="1" y="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002"/>
              <p:cNvSpPr/>
              <p:nvPr/>
            </p:nvSpPr>
            <p:spPr bwMode="auto">
              <a:xfrm>
                <a:off x="8443914" y="2462213"/>
                <a:ext cx="68263" cy="412750"/>
              </a:xfrm>
              <a:custGeom>
                <a:avLst/>
                <a:gdLst>
                  <a:gd name="T0" fmla="*/ 2 w 14"/>
                  <a:gd name="T1" fmla="*/ 0 h 84"/>
                  <a:gd name="T2" fmla="*/ 0 w 14"/>
                  <a:gd name="T3" fmla="*/ 1 h 84"/>
                  <a:gd name="T4" fmla="*/ 6 w 14"/>
                  <a:gd name="T5" fmla="*/ 30 h 84"/>
                  <a:gd name="T6" fmla="*/ 6 w 14"/>
                  <a:gd name="T7" fmla="*/ 30 h 84"/>
                  <a:gd name="T8" fmla="*/ 10 w 14"/>
                  <a:gd name="T9" fmla="*/ 74 h 84"/>
                  <a:gd name="T10" fmla="*/ 10 w 14"/>
                  <a:gd name="T11" fmla="*/ 83 h 84"/>
                  <a:gd name="T12" fmla="*/ 12 w 14"/>
                  <a:gd name="T13" fmla="*/ 84 h 84"/>
                  <a:gd name="T14" fmla="*/ 12 w 14"/>
                  <a:gd name="T15" fmla="*/ 72 h 84"/>
                  <a:gd name="T16" fmla="*/ 8 w 14"/>
                  <a:gd name="T17" fmla="*/ 29 h 84"/>
                  <a:gd name="T18" fmla="*/ 2 w 14"/>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4">
                    <a:moveTo>
                      <a:pt x="2" y="0"/>
                    </a:moveTo>
                    <a:cubicBezTo>
                      <a:pt x="0" y="1"/>
                      <a:pt x="0" y="1"/>
                      <a:pt x="0" y="1"/>
                    </a:cubicBezTo>
                    <a:cubicBezTo>
                      <a:pt x="1" y="11"/>
                      <a:pt x="3" y="21"/>
                      <a:pt x="6" y="30"/>
                    </a:cubicBezTo>
                    <a:cubicBezTo>
                      <a:pt x="6" y="30"/>
                      <a:pt x="6" y="30"/>
                      <a:pt x="6" y="30"/>
                    </a:cubicBezTo>
                    <a:cubicBezTo>
                      <a:pt x="10" y="74"/>
                      <a:pt x="10" y="74"/>
                      <a:pt x="10" y="74"/>
                    </a:cubicBezTo>
                    <a:cubicBezTo>
                      <a:pt x="12" y="78"/>
                      <a:pt x="12" y="81"/>
                      <a:pt x="10" y="83"/>
                    </a:cubicBezTo>
                    <a:cubicBezTo>
                      <a:pt x="11" y="84"/>
                      <a:pt x="11" y="84"/>
                      <a:pt x="12" y="84"/>
                    </a:cubicBezTo>
                    <a:cubicBezTo>
                      <a:pt x="14" y="81"/>
                      <a:pt x="14" y="77"/>
                      <a:pt x="12" y="72"/>
                    </a:cubicBezTo>
                    <a:cubicBezTo>
                      <a:pt x="8" y="29"/>
                      <a:pt x="8" y="29"/>
                      <a:pt x="8" y="29"/>
                    </a:cubicBezTo>
                    <a:cubicBezTo>
                      <a:pt x="5" y="21"/>
                      <a:pt x="3" y="11"/>
                      <a:pt x="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003"/>
              <p:cNvSpPr/>
              <p:nvPr/>
            </p:nvSpPr>
            <p:spPr bwMode="auto">
              <a:xfrm>
                <a:off x="8423276" y="2879725"/>
                <a:ext cx="138113" cy="44450"/>
              </a:xfrm>
              <a:custGeom>
                <a:avLst/>
                <a:gdLst>
                  <a:gd name="T0" fmla="*/ 5 w 28"/>
                  <a:gd name="T1" fmla="*/ 0 h 9"/>
                  <a:gd name="T2" fmla="*/ 1 w 28"/>
                  <a:gd name="T3" fmla="*/ 1 h 9"/>
                  <a:gd name="T4" fmla="*/ 0 w 28"/>
                  <a:gd name="T5" fmla="*/ 1 h 9"/>
                  <a:gd name="T6" fmla="*/ 15 w 28"/>
                  <a:gd name="T7" fmla="*/ 5 h 9"/>
                  <a:gd name="T8" fmla="*/ 23 w 28"/>
                  <a:gd name="T9" fmla="*/ 6 h 9"/>
                  <a:gd name="T10" fmla="*/ 28 w 28"/>
                  <a:gd name="T11" fmla="*/ 9 h 9"/>
                  <a:gd name="T12" fmla="*/ 28 w 28"/>
                  <a:gd name="T13" fmla="*/ 3 h 9"/>
                  <a:gd name="T14" fmla="*/ 12 w 28"/>
                  <a:gd name="T15" fmla="*/ 2 h 9"/>
                  <a:gd name="T16" fmla="*/ 12 w 28"/>
                  <a:gd name="T17" fmla="*/ 0 h 9"/>
                  <a:gd name="T18" fmla="*/ 5 w 28"/>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
                    <a:moveTo>
                      <a:pt x="5" y="0"/>
                    </a:moveTo>
                    <a:cubicBezTo>
                      <a:pt x="3" y="0"/>
                      <a:pt x="2" y="0"/>
                      <a:pt x="1" y="1"/>
                    </a:cubicBezTo>
                    <a:cubicBezTo>
                      <a:pt x="1" y="1"/>
                      <a:pt x="1" y="1"/>
                      <a:pt x="0" y="1"/>
                    </a:cubicBezTo>
                    <a:cubicBezTo>
                      <a:pt x="5" y="5"/>
                      <a:pt x="10" y="6"/>
                      <a:pt x="15" y="5"/>
                    </a:cubicBezTo>
                    <a:cubicBezTo>
                      <a:pt x="23" y="6"/>
                      <a:pt x="23" y="6"/>
                      <a:pt x="23" y="6"/>
                    </a:cubicBezTo>
                    <a:cubicBezTo>
                      <a:pt x="28" y="9"/>
                      <a:pt x="28" y="9"/>
                      <a:pt x="28" y="9"/>
                    </a:cubicBezTo>
                    <a:cubicBezTo>
                      <a:pt x="28" y="3"/>
                      <a:pt x="28" y="3"/>
                      <a:pt x="28" y="3"/>
                    </a:cubicBezTo>
                    <a:cubicBezTo>
                      <a:pt x="23" y="4"/>
                      <a:pt x="17" y="3"/>
                      <a:pt x="12" y="2"/>
                    </a:cubicBezTo>
                    <a:cubicBezTo>
                      <a:pt x="12" y="0"/>
                      <a:pt x="12" y="0"/>
                      <a:pt x="12" y="0"/>
                    </a:cubicBezTo>
                    <a:cubicBezTo>
                      <a:pt x="10" y="1"/>
                      <a:pt x="7" y="1"/>
                      <a:pt x="5"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004"/>
              <p:cNvSpPr/>
              <p:nvPr/>
            </p:nvSpPr>
            <p:spPr bwMode="auto">
              <a:xfrm>
                <a:off x="8242301" y="2274888"/>
                <a:ext cx="9525" cy="11112"/>
              </a:xfrm>
              <a:custGeom>
                <a:avLst/>
                <a:gdLst>
                  <a:gd name="T0" fmla="*/ 0 w 6"/>
                  <a:gd name="T1" fmla="*/ 0 h 7"/>
                  <a:gd name="T2" fmla="*/ 0 w 6"/>
                  <a:gd name="T3" fmla="*/ 4 h 7"/>
                  <a:gd name="T4" fmla="*/ 6 w 6"/>
                  <a:gd name="T5" fmla="*/ 7 h 7"/>
                  <a:gd name="T6" fmla="*/ 0 w 6"/>
                  <a:gd name="T7" fmla="*/ 0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0" y="4"/>
                    </a:lnTo>
                    <a:lnTo>
                      <a:pt x="6" y="7"/>
                    </a:lnTo>
                    <a:lnTo>
                      <a:pt x="0" y="0"/>
                    </a:lnTo>
                    <a:lnTo>
                      <a:pt x="0" y="0"/>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005"/>
              <p:cNvSpPr/>
              <p:nvPr/>
            </p:nvSpPr>
            <p:spPr bwMode="auto">
              <a:xfrm>
                <a:off x="8237539" y="2255838"/>
                <a:ext cx="14288" cy="34925"/>
              </a:xfrm>
              <a:custGeom>
                <a:avLst/>
                <a:gdLst>
                  <a:gd name="T0" fmla="*/ 3 w 3"/>
                  <a:gd name="T1" fmla="*/ 6 h 7"/>
                  <a:gd name="T2" fmla="*/ 3 w 3"/>
                  <a:gd name="T3" fmla="*/ 7 h 7"/>
                  <a:gd name="T4" fmla="*/ 2 w 3"/>
                  <a:gd name="T5" fmla="*/ 3 h 7"/>
                  <a:gd name="T6" fmla="*/ 0 w 3"/>
                  <a:gd name="T7" fmla="*/ 0 h 7"/>
                  <a:gd name="T8" fmla="*/ 1 w 3"/>
                  <a:gd name="T9" fmla="*/ 3 h 7"/>
                  <a:gd name="T10" fmla="*/ 1 w 3"/>
                  <a:gd name="T11" fmla="*/ 4 h 7"/>
                  <a:gd name="T12" fmla="*/ 3 w 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6"/>
                    </a:moveTo>
                    <a:cubicBezTo>
                      <a:pt x="3" y="7"/>
                      <a:pt x="3" y="7"/>
                      <a:pt x="3" y="7"/>
                    </a:cubicBezTo>
                    <a:cubicBezTo>
                      <a:pt x="2" y="3"/>
                      <a:pt x="2" y="3"/>
                      <a:pt x="2" y="3"/>
                    </a:cubicBezTo>
                    <a:cubicBezTo>
                      <a:pt x="0" y="0"/>
                      <a:pt x="0" y="0"/>
                      <a:pt x="0" y="0"/>
                    </a:cubicBezTo>
                    <a:cubicBezTo>
                      <a:pt x="0" y="0"/>
                      <a:pt x="0" y="2"/>
                      <a:pt x="1" y="3"/>
                    </a:cubicBezTo>
                    <a:cubicBezTo>
                      <a:pt x="1" y="4"/>
                      <a:pt x="1" y="4"/>
                      <a:pt x="1" y="4"/>
                    </a:cubicBezTo>
                    <a:cubicBezTo>
                      <a:pt x="3" y="6"/>
                      <a:pt x="3" y="6"/>
                      <a:pt x="3"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006"/>
              <p:cNvSpPr/>
              <p:nvPr/>
            </p:nvSpPr>
            <p:spPr bwMode="auto">
              <a:xfrm>
                <a:off x="8169276" y="2708275"/>
                <a:ext cx="44450" cy="28575"/>
              </a:xfrm>
              <a:custGeom>
                <a:avLst/>
                <a:gdLst>
                  <a:gd name="T0" fmla="*/ 0 w 9"/>
                  <a:gd name="T1" fmla="*/ 0 h 6"/>
                  <a:gd name="T2" fmla="*/ 0 w 9"/>
                  <a:gd name="T3" fmla="*/ 2 h 6"/>
                  <a:gd name="T4" fmla="*/ 9 w 9"/>
                  <a:gd name="T5" fmla="*/ 5 h 6"/>
                  <a:gd name="T6" fmla="*/ 9 w 9"/>
                  <a:gd name="T7" fmla="*/ 1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cubicBezTo>
                      <a:pt x="0" y="2"/>
                      <a:pt x="0" y="2"/>
                      <a:pt x="0" y="2"/>
                    </a:cubicBezTo>
                    <a:cubicBezTo>
                      <a:pt x="3" y="5"/>
                      <a:pt x="5" y="6"/>
                      <a:pt x="9" y="5"/>
                    </a:cubicBezTo>
                    <a:cubicBezTo>
                      <a:pt x="9" y="1"/>
                      <a:pt x="9" y="1"/>
                      <a:pt x="9" y="1"/>
                    </a:cubicBezTo>
                    <a:cubicBezTo>
                      <a:pt x="6" y="1"/>
                      <a:pt x="3"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1007"/>
              <p:cNvSpPr/>
              <p:nvPr/>
            </p:nvSpPr>
            <p:spPr bwMode="auto">
              <a:xfrm>
                <a:off x="8051801" y="2717800"/>
                <a:ext cx="161925" cy="74612"/>
              </a:xfrm>
              <a:custGeom>
                <a:avLst/>
                <a:gdLst>
                  <a:gd name="T0" fmla="*/ 24 w 33"/>
                  <a:gd name="T1" fmla="*/ 2 h 15"/>
                  <a:gd name="T2" fmla="*/ 24 w 33"/>
                  <a:gd name="T3" fmla="*/ 0 h 15"/>
                  <a:gd name="T4" fmla="*/ 16 w 33"/>
                  <a:gd name="T5" fmla="*/ 7 h 15"/>
                  <a:gd name="T6" fmla="*/ 3 w 33"/>
                  <a:gd name="T7" fmla="*/ 10 h 15"/>
                  <a:gd name="T8" fmla="*/ 0 w 33"/>
                  <a:gd name="T9" fmla="*/ 12 h 15"/>
                  <a:gd name="T10" fmla="*/ 32 w 33"/>
                  <a:gd name="T11" fmla="*/ 10 h 15"/>
                  <a:gd name="T12" fmla="*/ 33 w 33"/>
                  <a:gd name="T13" fmla="*/ 6 h 15"/>
                  <a:gd name="T14" fmla="*/ 24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24" y="2"/>
                    </a:moveTo>
                    <a:cubicBezTo>
                      <a:pt x="24" y="0"/>
                      <a:pt x="24" y="0"/>
                      <a:pt x="24" y="0"/>
                    </a:cubicBezTo>
                    <a:cubicBezTo>
                      <a:pt x="21" y="1"/>
                      <a:pt x="19" y="3"/>
                      <a:pt x="16" y="7"/>
                    </a:cubicBezTo>
                    <a:cubicBezTo>
                      <a:pt x="13" y="10"/>
                      <a:pt x="8" y="11"/>
                      <a:pt x="3" y="10"/>
                    </a:cubicBezTo>
                    <a:cubicBezTo>
                      <a:pt x="2" y="10"/>
                      <a:pt x="1" y="10"/>
                      <a:pt x="0" y="12"/>
                    </a:cubicBezTo>
                    <a:cubicBezTo>
                      <a:pt x="11" y="15"/>
                      <a:pt x="22" y="14"/>
                      <a:pt x="32" y="10"/>
                    </a:cubicBezTo>
                    <a:cubicBezTo>
                      <a:pt x="33" y="6"/>
                      <a:pt x="33" y="6"/>
                      <a:pt x="33" y="6"/>
                    </a:cubicBezTo>
                    <a:cubicBezTo>
                      <a:pt x="30" y="7"/>
                      <a:pt x="27" y="6"/>
                      <a:pt x="24"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5382717" y="3948385"/>
              <a:ext cx="774701" cy="977900"/>
              <a:chOff x="5397501" y="3228975"/>
              <a:chExt cx="774701" cy="977900"/>
            </a:xfrm>
          </p:grpSpPr>
          <p:sp>
            <p:nvSpPr>
              <p:cNvPr id="308" name="Freeform 1008"/>
              <p:cNvSpPr/>
              <p:nvPr/>
            </p:nvSpPr>
            <p:spPr bwMode="auto">
              <a:xfrm>
                <a:off x="5883276" y="3514725"/>
                <a:ext cx="53975" cy="33337"/>
              </a:xfrm>
              <a:custGeom>
                <a:avLst/>
                <a:gdLst>
                  <a:gd name="T0" fmla="*/ 9 w 11"/>
                  <a:gd name="T1" fmla="*/ 6 h 7"/>
                  <a:gd name="T2" fmla="*/ 11 w 11"/>
                  <a:gd name="T3" fmla="*/ 5 h 7"/>
                  <a:gd name="T4" fmla="*/ 8 w 11"/>
                  <a:gd name="T5" fmla="*/ 2 h 7"/>
                  <a:gd name="T6" fmla="*/ 7 w 11"/>
                  <a:gd name="T7" fmla="*/ 0 h 7"/>
                  <a:gd name="T8" fmla="*/ 0 w 11"/>
                  <a:gd name="T9" fmla="*/ 6 h 7"/>
                  <a:gd name="T10" fmla="*/ 1 w 11"/>
                  <a:gd name="T11" fmla="*/ 7 h 7"/>
                  <a:gd name="T12" fmla="*/ 6 w 11"/>
                  <a:gd name="T13" fmla="*/ 3 h 7"/>
                  <a:gd name="T14" fmla="*/ 8 w 11"/>
                  <a:gd name="T15" fmla="*/ 7 h 7"/>
                  <a:gd name="T16" fmla="*/ 9 w 11"/>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9" y="6"/>
                    </a:moveTo>
                    <a:cubicBezTo>
                      <a:pt x="10" y="6"/>
                      <a:pt x="10" y="6"/>
                      <a:pt x="11" y="5"/>
                    </a:cubicBezTo>
                    <a:cubicBezTo>
                      <a:pt x="8" y="2"/>
                      <a:pt x="8" y="2"/>
                      <a:pt x="8" y="2"/>
                    </a:cubicBezTo>
                    <a:cubicBezTo>
                      <a:pt x="7" y="0"/>
                      <a:pt x="7" y="0"/>
                      <a:pt x="7" y="0"/>
                    </a:cubicBezTo>
                    <a:cubicBezTo>
                      <a:pt x="3" y="2"/>
                      <a:pt x="1" y="4"/>
                      <a:pt x="0" y="6"/>
                    </a:cubicBezTo>
                    <a:cubicBezTo>
                      <a:pt x="1" y="7"/>
                      <a:pt x="1" y="7"/>
                      <a:pt x="1" y="7"/>
                    </a:cubicBezTo>
                    <a:cubicBezTo>
                      <a:pt x="3" y="5"/>
                      <a:pt x="4" y="4"/>
                      <a:pt x="6" y="3"/>
                    </a:cubicBezTo>
                    <a:cubicBezTo>
                      <a:pt x="8" y="7"/>
                      <a:pt x="8" y="7"/>
                      <a:pt x="8" y="7"/>
                    </a:cubicBezTo>
                    <a:cubicBezTo>
                      <a:pt x="9" y="6"/>
                      <a:pt x="9" y="6"/>
                      <a:pt x="9"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009"/>
              <p:cNvSpPr/>
              <p:nvPr/>
            </p:nvSpPr>
            <p:spPr bwMode="auto">
              <a:xfrm>
                <a:off x="5578476" y="3317875"/>
                <a:ext cx="569913" cy="820737"/>
              </a:xfrm>
              <a:custGeom>
                <a:avLst/>
                <a:gdLst>
                  <a:gd name="T0" fmla="*/ 34 w 116"/>
                  <a:gd name="T1" fmla="*/ 23 h 167"/>
                  <a:gd name="T2" fmla="*/ 34 w 116"/>
                  <a:gd name="T3" fmla="*/ 23 h 167"/>
                  <a:gd name="T4" fmla="*/ 48 w 116"/>
                  <a:gd name="T5" fmla="*/ 57 h 167"/>
                  <a:gd name="T6" fmla="*/ 61 w 116"/>
                  <a:gd name="T7" fmla="*/ 78 h 167"/>
                  <a:gd name="T8" fmla="*/ 52 w 116"/>
                  <a:gd name="T9" fmla="*/ 86 h 167"/>
                  <a:gd name="T10" fmla="*/ 43 w 116"/>
                  <a:gd name="T11" fmla="*/ 62 h 167"/>
                  <a:gd name="T12" fmla="*/ 38 w 116"/>
                  <a:gd name="T13" fmla="*/ 88 h 167"/>
                  <a:gd name="T14" fmla="*/ 1 w 116"/>
                  <a:gd name="T15" fmla="*/ 92 h 167"/>
                  <a:gd name="T16" fmla="*/ 0 w 116"/>
                  <a:gd name="T17" fmla="*/ 95 h 167"/>
                  <a:gd name="T18" fmla="*/ 2 w 116"/>
                  <a:gd name="T19" fmla="*/ 95 h 167"/>
                  <a:gd name="T20" fmla="*/ 46 w 116"/>
                  <a:gd name="T21" fmla="*/ 90 h 167"/>
                  <a:gd name="T22" fmla="*/ 44 w 116"/>
                  <a:gd name="T23" fmla="*/ 71 h 167"/>
                  <a:gd name="T24" fmla="*/ 49 w 116"/>
                  <a:gd name="T25" fmla="*/ 88 h 167"/>
                  <a:gd name="T26" fmla="*/ 8 w 116"/>
                  <a:gd name="T27" fmla="*/ 115 h 167"/>
                  <a:gd name="T28" fmla="*/ 1 w 116"/>
                  <a:gd name="T29" fmla="*/ 120 h 167"/>
                  <a:gd name="T30" fmla="*/ 7 w 116"/>
                  <a:gd name="T31" fmla="*/ 119 h 167"/>
                  <a:gd name="T32" fmla="*/ 11 w 116"/>
                  <a:gd name="T33" fmla="*/ 145 h 167"/>
                  <a:gd name="T34" fmla="*/ 17 w 116"/>
                  <a:gd name="T35" fmla="*/ 155 h 167"/>
                  <a:gd name="T36" fmla="*/ 5 w 116"/>
                  <a:gd name="T37" fmla="*/ 160 h 167"/>
                  <a:gd name="T38" fmla="*/ 6 w 116"/>
                  <a:gd name="T39" fmla="*/ 163 h 167"/>
                  <a:gd name="T40" fmla="*/ 11 w 116"/>
                  <a:gd name="T41" fmla="*/ 162 h 167"/>
                  <a:gd name="T42" fmla="*/ 15 w 116"/>
                  <a:gd name="T43" fmla="*/ 161 h 167"/>
                  <a:gd name="T44" fmla="*/ 24 w 116"/>
                  <a:gd name="T45" fmla="*/ 156 h 167"/>
                  <a:gd name="T46" fmla="*/ 25 w 116"/>
                  <a:gd name="T47" fmla="*/ 155 h 167"/>
                  <a:gd name="T48" fmla="*/ 18 w 116"/>
                  <a:gd name="T49" fmla="*/ 142 h 167"/>
                  <a:gd name="T50" fmla="*/ 11 w 116"/>
                  <a:gd name="T51" fmla="*/ 118 h 167"/>
                  <a:gd name="T52" fmla="*/ 26 w 116"/>
                  <a:gd name="T53" fmla="*/ 107 h 167"/>
                  <a:gd name="T54" fmla="*/ 38 w 116"/>
                  <a:gd name="T55" fmla="*/ 99 h 167"/>
                  <a:gd name="T56" fmla="*/ 54 w 116"/>
                  <a:gd name="T57" fmla="*/ 86 h 167"/>
                  <a:gd name="T58" fmla="*/ 67 w 116"/>
                  <a:gd name="T59" fmla="*/ 118 h 167"/>
                  <a:gd name="T60" fmla="*/ 89 w 116"/>
                  <a:gd name="T61" fmla="*/ 143 h 167"/>
                  <a:gd name="T62" fmla="*/ 105 w 116"/>
                  <a:gd name="T63" fmla="*/ 161 h 167"/>
                  <a:gd name="T64" fmla="*/ 95 w 116"/>
                  <a:gd name="T65" fmla="*/ 166 h 167"/>
                  <a:gd name="T66" fmla="*/ 97 w 116"/>
                  <a:gd name="T67" fmla="*/ 167 h 167"/>
                  <a:gd name="T68" fmla="*/ 115 w 116"/>
                  <a:gd name="T69" fmla="*/ 162 h 167"/>
                  <a:gd name="T70" fmla="*/ 116 w 116"/>
                  <a:gd name="T71" fmla="*/ 161 h 167"/>
                  <a:gd name="T72" fmla="*/ 105 w 116"/>
                  <a:gd name="T73" fmla="*/ 148 h 167"/>
                  <a:gd name="T74" fmla="*/ 92 w 116"/>
                  <a:gd name="T75" fmla="*/ 134 h 167"/>
                  <a:gd name="T76" fmla="*/ 71 w 116"/>
                  <a:gd name="T77" fmla="*/ 116 h 167"/>
                  <a:gd name="T78" fmla="*/ 64 w 116"/>
                  <a:gd name="T79" fmla="*/ 80 h 167"/>
                  <a:gd name="T80" fmla="*/ 70 w 116"/>
                  <a:gd name="T81" fmla="*/ 77 h 167"/>
                  <a:gd name="T82" fmla="*/ 57 w 116"/>
                  <a:gd name="T83" fmla="*/ 56 h 167"/>
                  <a:gd name="T84" fmla="*/ 44 w 116"/>
                  <a:gd name="T85" fmla="*/ 32 h 167"/>
                  <a:gd name="T86" fmla="*/ 42 w 116"/>
                  <a:gd name="T87" fmla="*/ 27 h 167"/>
                  <a:gd name="T88" fmla="*/ 39 w 116"/>
                  <a:gd name="T89" fmla="*/ 19 h 167"/>
                  <a:gd name="T90" fmla="*/ 64 w 116"/>
                  <a:gd name="T91" fmla="*/ 38 h 167"/>
                  <a:gd name="T92" fmla="*/ 60 w 116"/>
                  <a:gd name="T93" fmla="*/ 46 h 167"/>
                  <a:gd name="T94" fmla="*/ 62 w 116"/>
                  <a:gd name="T95" fmla="*/ 48 h 167"/>
                  <a:gd name="T96" fmla="*/ 62 w 116"/>
                  <a:gd name="T97" fmla="*/ 46 h 167"/>
                  <a:gd name="T98" fmla="*/ 69 w 116"/>
                  <a:gd name="T99" fmla="*/ 40 h 167"/>
                  <a:gd name="T100" fmla="*/ 71 w 116"/>
                  <a:gd name="T101" fmla="*/ 40 h 167"/>
                  <a:gd name="T102" fmla="*/ 62 w 116"/>
                  <a:gd name="T103" fmla="*/ 30 h 167"/>
                  <a:gd name="T104" fmla="*/ 36 w 116"/>
                  <a:gd name="T105" fmla="*/ 14 h 167"/>
                  <a:gd name="T106" fmla="*/ 17 w 116"/>
                  <a:gd name="T107" fmla="*/ 3 h 167"/>
                  <a:gd name="T108" fmla="*/ 9 w 116"/>
                  <a:gd name="T109" fmla="*/ 1 h 167"/>
                  <a:gd name="T110" fmla="*/ 7 w 116"/>
                  <a:gd name="T111" fmla="*/ 0 h 167"/>
                  <a:gd name="T112" fmla="*/ 4 w 116"/>
                  <a:gd name="T113" fmla="*/ 2 h 167"/>
                  <a:gd name="T114" fmla="*/ 34 w 116"/>
                  <a:gd name="T11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67">
                    <a:moveTo>
                      <a:pt x="34" y="23"/>
                    </a:moveTo>
                    <a:cubicBezTo>
                      <a:pt x="34" y="23"/>
                      <a:pt x="34" y="23"/>
                      <a:pt x="34" y="23"/>
                    </a:cubicBezTo>
                    <a:cubicBezTo>
                      <a:pt x="48" y="57"/>
                      <a:pt x="48" y="57"/>
                      <a:pt x="48" y="57"/>
                    </a:cubicBezTo>
                    <a:cubicBezTo>
                      <a:pt x="61" y="78"/>
                      <a:pt x="61" y="78"/>
                      <a:pt x="61" y="78"/>
                    </a:cubicBezTo>
                    <a:cubicBezTo>
                      <a:pt x="52" y="86"/>
                      <a:pt x="52" y="86"/>
                      <a:pt x="52" y="86"/>
                    </a:cubicBezTo>
                    <a:cubicBezTo>
                      <a:pt x="43" y="62"/>
                      <a:pt x="43" y="62"/>
                      <a:pt x="43" y="62"/>
                    </a:cubicBezTo>
                    <a:cubicBezTo>
                      <a:pt x="38" y="88"/>
                      <a:pt x="38" y="88"/>
                      <a:pt x="38" y="88"/>
                    </a:cubicBezTo>
                    <a:cubicBezTo>
                      <a:pt x="28" y="92"/>
                      <a:pt x="15" y="93"/>
                      <a:pt x="1" y="92"/>
                    </a:cubicBezTo>
                    <a:cubicBezTo>
                      <a:pt x="0" y="95"/>
                      <a:pt x="0" y="95"/>
                      <a:pt x="0" y="95"/>
                    </a:cubicBezTo>
                    <a:cubicBezTo>
                      <a:pt x="0" y="95"/>
                      <a:pt x="1" y="95"/>
                      <a:pt x="2" y="95"/>
                    </a:cubicBezTo>
                    <a:cubicBezTo>
                      <a:pt x="16" y="97"/>
                      <a:pt x="30" y="95"/>
                      <a:pt x="46" y="90"/>
                    </a:cubicBezTo>
                    <a:cubicBezTo>
                      <a:pt x="44" y="71"/>
                      <a:pt x="44" y="71"/>
                      <a:pt x="44" y="71"/>
                    </a:cubicBezTo>
                    <a:cubicBezTo>
                      <a:pt x="49" y="88"/>
                      <a:pt x="49" y="88"/>
                      <a:pt x="49" y="88"/>
                    </a:cubicBezTo>
                    <a:cubicBezTo>
                      <a:pt x="36" y="98"/>
                      <a:pt x="23" y="107"/>
                      <a:pt x="8" y="115"/>
                    </a:cubicBezTo>
                    <a:cubicBezTo>
                      <a:pt x="1" y="120"/>
                      <a:pt x="1" y="120"/>
                      <a:pt x="1" y="120"/>
                    </a:cubicBezTo>
                    <a:cubicBezTo>
                      <a:pt x="3" y="120"/>
                      <a:pt x="5" y="120"/>
                      <a:pt x="7" y="119"/>
                    </a:cubicBezTo>
                    <a:cubicBezTo>
                      <a:pt x="11" y="145"/>
                      <a:pt x="11" y="145"/>
                      <a:pt x="11" y="145"/>
                    </a:cubicBezTo>
                    <a:cubicBezTo>
                      <a:pt x="17" y="155"/>
                      <a:pt x="17" y="155"/>
                      <a:pt x="17" y="155"/>
                    </a:cubicBezTo>
                    <a:cubicBezTo>
                      <a:pt x="5" y="160"/>
                      <a:pt x="5" y="160"/>
                      <a:pt x="5" y="160"/>
                    </a:cubicBezTo>
                    <a:cubicBezTo>
                      <a:pt x="6" y="163"/>
                      <a:pt x="6" y="163"/>
                      <a:pt x="6" y="163"/>
                    </a:cubicBezTo>
                    <a:cubicBezTo>
                      <a:pt x="8" y="163"/>
                      <a:pt x="9" y="162"/>
                      <a:pt x="11" y="162"/>
                    </a:cubicBezTo>
                    <a:cubicBezTo>
                      <a:pt x="12" y="162"/>
                      <a:pt x="14" y="162"/>
                      <a:pt x="15" y="161"/>
                    </a:cubicBezTo>
                    <a:cubicBezTo>
                      <a:pt x="18" y="160"/>
                      <a:pt x="21" y="159"/>
                      <a:pt x="24" y="156"/>
                    </a:cubicBezTo>
                    <a:cubicBezTo>
                      <a:pt x="24" y="156"/>
                      <a:pt x="25" y="155"/>
                      <a:pt x="25" y="155"/>
                    </a:cubicBezTo>
                    <a:cubicBezTo>
                      <a:pt x="18" y="142"/>
                      <a:pt x="18" y="142"/>
                      <a:pt x="18" y="142"/>
                    </a:cubicBezTo>
                    <a:cubicBezTo>
                      <a:pt x="17" y="133"/>
                      <a:pt x="14" y="125"/>
                      <a:pt x="11" y="118"/>
                    </a:cubicBezTo>
                    <a:cubicBezTo>
                      <a:pt x="17" y="116"/>
                      <a:pt x="22" y="112"/>
                      <a:pt x="26" y="107"/>
                    </a:cubicBezTo>
                    <a:cubicBezTo>
                      <a:pt x="38" y="99"/>
                      <a:pt x="38" y="99"/>
                      <a:pt x="38" y="99"/>
                    </a:cubicBezTo>
                    <a:cubicBezTo>
                      <a:pt x="54" y="86"/>
                      <a:pt x="54" y="86"/>
                      <a:pt x="54" y="86"/>
                    </a:cubicBezTo>
                    <a:cubicBezTo>
                      <a:pt x="67" y="118"/>
                      <a:pt x="67" y="118"/>
                      <a:pt x="67" y="118"/>
                    </a:cubicBezTo>
                    <a:cubicBezTo>
                      <a:pt x="76" y="125"/>
                      <a:pt x="83" y="133"/>
                      <a:pt x="89" y="143"/>
                    </a:cubicBezTo>
                    <a:cubicBezTo>
                      <a:pt x="105" y="161"/>
                      <a:pt x="105" y="161"/>
                      <a:pt x="105" y="161"/>
                    </a:cubicBezTo>
                    <a:cubicBezTo>
                      <a:pt x="95" y="166"/>
                      <a:pt x="95" y="166"/>
                      <a:pt x="95" y="166"/>
                    </a:cubicBezTo>
                    <a:cubicBezTo>
                      <a:pt x="96" y="166"/>
                      <a:pt x="96" y="167"/>
                      <a:pt x="97" y="167"/>
                    </a:cubicBezTo>
                    <a:cubicBezTo>
                      <a:pt x="105" y="167"/>
                      <a:pt x="111" y="165"/>
                      <a:pt x="115" y="162"/>
                    </a:cubicBezTo>
                    <a:cubicBezTo>
                      <a:pt x="115" y="161"/>
                      <a:pt x="116" y="161"/>
                      <a:pt x="116" y="161"/>
                    </a:cubicBezTo>
                    <a:cubicBezTo>
                      <a:pt x="111" y="158"/>
                      <a:pt x="107" y="153"/>
                      <a:pt x="105" y="148"/>
                    </a:cubicBezTo>
                    <a:cubicBezTo>
                      <a:pt x="92" y="134"/>
                      <a:pt x="92" y="134"/>
                      <a:pt x="92" y="134"/>
                    </a:cubicBezTo>
                    <a:cubicBezTo>
                      <a:pt x="85" y="125"/>
                      <a:pt x="78" y="119"/>
                      <a:pt x="71" y="116"/>
                    </a:cubicBezTo>
                    <a:cubicBezTo>
                      <a:pt x="67" y="103"/>
                      <a:pt x="65" y="91"/>
                      <a:pt x="64" y="80"/>
                    </a:cubicBezTo>
                    <a:cubicBezTo>
                      <a:pt x="70" y="77"/>
                      <a:pt x="70" y="77"/>
                      <a:pt x="70" y="77"/>
                    </a:cubicBezTo>
                    <a:cubicBezTo>
                      <a:pt x="57" y="56"/>
                      <a:pt x="57" y="56"/>
                      <a:pt x="57" y="56"/>
                    </a:cubicBezTo>
                    <a:cubicBezTo>
                      <a:pt x="51" y="48"/>
                      <a:pt x="47" y="40"/>
                      <a:pt x="44" y="32"/>
                    </a:cubicBezTo>
                    <a:cubicBezTo>
                      <a:pt x="43" y="30"/>
                      <a:pt x="42" y="29"/>
                      <a:pt x="42" y="27"/>
                    </a:cubicBezTo>
                    <a:cubicBezTo>
                      <a:pt x="41" y="24"/>
                      <a:pt x="40" y="21"/>
                      <a:pt x="39" y="19"/>
                    </a:cubicBezTo>
                    <a:cubicBezTo>
                      <a:pt x="48" y="22"/>
                      <a:pt x="56" y="29"/>
                      <a:pt x="64" y="38"/>
                    </a:cubicBezTo>
                    <a:cubicBezTo>
                      <a:pt x="60" y="46"/>
                      <a:pt x="60" y="46"/>
                      <a:pt x="60" y="46"/>
                    </a:cubicBezTo>
                    <a:cubicBezTo>
                      <a:pt x="62" y="48"/>
                      <a:pt x="62" y="48"/>
                      <a:pt x="62" y="48"/>
                    </a:cubicBezTo>
                    <a:cubicBezTo>
                      <a:pt x="62" y="47"/>
                      <a:pt x="62" y="47"/>
                      <a:pt x="62" y="46"/>
                    </a:cubicBezTo>
                    <a:cubicBezTo>
                      <a:pt x="63" y="44"/>
                      <a:pt x="65" y="42"/>
                      <a:pt x="69" y="40"/>
                    </a:cubicBezTo>
                    <a:cubicBezTo>
                      <a:pt x="70" y="40"/>
                      <a:pt x="71" y="40"/>
                      <a:pt x="71" y="40"/>
                    </a:cubicBezTo>
                    <a:cubicBezTo>
                      <a:pt x="62" y="30"/>
                      <a:pt x="62" y="30"/>
                      <a:pt x="62" y="30"/>
                    </a:cubicBezTo>
                    <a:cubicBezTo>
                      <a:pt x="54" y="22"/>
                      <a:pt x="46" y="17"/>
                      <a:pt x="36" y="14"/>
                    </a:cubicBezTo>
                    <a:cubicBezTo>
                      <a:pt x="31" y="9"/>
                      <a:pt x="25" y="5"/>
                      <a:pt x="17" y="3"/>
                    </a:cubicBezTo>
                    <a:cubicBezTo>
                      <a:pt x="14" y="1"/>
                      <a:pt x="11" y="1"/>
                      <a:pt x="9" y="1"/>
                    </a:cubicBezTo>
                    <a:cubicBezTo>
                      <a:pt x="7" y="0"/>
                      <a:pt x="7" y="0"/>
                      <a:pt x="7" y="0"/>
                    </a:cubicBezTo>
                    <a:cubicBezTo>
                      <a:pt x="6" y="1"/>
                      <a:pt x="5" y="1"/>
                      <a:pt x="4" y="2"/>
                    </a:cubicBezTo>
                    <a:cubicBezTo>
                      <a:pt x="18" y="6"/>
                      <a:pt x="28" y="13"/>
                      <a:pt x="34" y="2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010"/>
              <p:cNvSpPr>
                <a:spLocks noEditPoints="1"/>
              </p:cNvSpPr>
              <p:nvPr/>
            </p:nvSpPr>
            <p:spPr bwMode="auto">
              <a:xfrm>
                <a:off x="5578476" y="3327400"/>
                <a:ext cx="300038" cy="447675"/>
              </a:xfrm>
              <a:custGeom>
                <a:avLst/>
                <a:gdLst>
                  <a:gd name="T0" fmla="*/ 34 w 61"/>
                  <a:gd name="T1" fmla="*/ 21 h 91"/>
                  <a:gd name="T2" fmla="*/ 34 w 61"/>
                  <a:gd name="T3" fmla="*/ 21 h 91"/>
                  <a:gd name="T4" fmla="*/ 4 w 61"/>
                  <a:gd name="T5" fmla="*/ 0 h 91"/>
                  <a:gd name="T6" fmla="*/ 0 w 61"/>
                  <a:gd name="T7" fmla="*/ 5 h 91"/>
                  <a:gd name="T8" fmla="*/ 3 w 61"/>
                  <a:gd name="T9" fmla="*/ 4 h 91"/>
                  <a:gd name="T10" fmla="*/ 20 w 61"/>
                  <a:gd name="T11" fmla="*/ 24 h 91"/>
                  <a:gd name="T12" fmla="*/ 23 w 61"/>
                  <a:gd name="T13" fmla="*/ 39 h 91"/>
                  <a:gd name="T14" fmla="*/ 13 w 61"/>
                  <a:gd name="T15" fmla="*/ 53 h 91"/>
                  <a:gd name="T16" fmla="*/ 15 w 61"/>
                  <a:gd name="T17" fmla="*/ 63 h 91"/>
                  <a:gd name="T18" fmla="*/ 34 w 61"/>
                  <a:gd name="T19" fmla="*/ 57 h 91"/>
                  <a:gd name="T20" fmla="*/ 16 w 61"/>
                  <a:gd name="T21" fmla="*/ 66 h 91"/>
                  <a:gd name="T22" fmla="*/ 1 w 61"/>
                  <a:gd name="T23" fmla="*/ 90 h 91"/>
                  <a:gd name="T24" fmla="*/ 38 w 61"/>
                  <a:gd name="T25" fmla="*/ 86 h 91"/>
                  <a:gd name="T26" fmla="*/ 43 w 61"/>
                  <a:gd name="T27" fmla="*/ 60 h 91"/>
                  <a:gd name="T28" fmla="*/ 52 w 61"/>
                  <a:gd name="T29" fmla="*/ 84 h 91"/>
                  <a:gd name="T30" fmla="*/ 61 w 61"/>
                  <a:gd name="T31" fmla="*/ 76 h 91"/>
                  <a:gd name="T32" fmla="*/ 48 w 61"/>
                  <a:gd name="T33" fmla="*/ 55 h 91"/>
                  <a:gd name="T34" fmla="*/ 34 w 61"/>
                  <a:gd name="T35" fmla="*/ 21 h 91"/>
                  <a:gd name="T36" fmla="*/ 14 w 61"/>
                  <a:gd name="T37" fmla="*/ 54 h 91"/>
                  <a:gd name="T38" fmla="*/ 15 w 61"/>
                  <a:gd name="T39" fmla="*/ 53 h 91"/>
                  <a:gd name="T40" fmla="*/ 18 w 61"/>
                  <a:gd name="T41" fmla="*/ 62 h 91"/>
                  <a:gd name="T42" fmla="*/ 16 w 61"/>
                  <a:gd name="T43" fmla="*/ 62 h 91"/>
                  <a:gd name="T44" fmla="*/ 14 w 61"/>
                  <a:gd name="T45" fmla="*/ 54 h 91"/>
                  <a:gd name="T46" fmla="*/ 16 w 61"/>
                  <a:gd name="T47" fmla="*/ 66 h 91"/>
                  <a:gd name="T48" fmla="*/ 18 w 61"/>
                  <a:gd name="T49" fmla="*/ 66 h 91"/>
                  <a:gd name="T50" fmla="*/ 4 w 61"/>
                  <a:gd name="T51" fmla="*/ 90 h 91"/>
                  <a:gd name="T52" fmla="*/ 2 w 61"/>
                  <a:gd name="T53" fmla="*/ 90 h 91"/>
                  <a:gd name="T54" fmla="*/ 16 w 61"/>
                  <a:gd name="T55" fmla="*/ 6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91">
                    <a:moveTo>
                      <a:pt x="34" y="21"/>
                    </a:moveTo>
                    <a:cubicBezTo>
                      <a:pt x="34" y="21"/>
                      <a:pt x="34" y="21"/>
                      <a:pt x="34" y="21"/>
                    </a:cubicBezTo>
                    <a:cubicBezTo>
                      <a:pt x="28" y="11"/>
                      <a:pt x="18" y="4"/>
                      <a:pt x="4" y="0"/>
                    </a:cubicBezTo>
                    <a:cubicBezTo>
                      <a:pt x="2" y="1"/>
                      <a:pt x="1" y="3"/>
                      <a:pt x="0" y="5"/>
                    </a:cubicBezTo>
                    <a:cubicBezTo>
                      <a:pt x="1" y="4"/>
                      <a:pt x="2" y="4"/>
                      <a:pt x="3" y="4"/>
                    </a:cubicBezTo>
                    <a:cubicBezTo>
                      <a:pt x="13" y="5"/>
                      <a:pt x="18" y="12"/>
                      <a:pt x="20" y="24"/>
                    </a:cubicBezTo>
                    <a:cubicBezTo>
                      <a:pt x="23" y="39"/>
                      <a:pt x="23" y="39"/>
                      <a:pt x="23" y="39"/>
                    </a:cubicBezTo>
                    <a:cubicBezTo>
                      <a:pt x="24" y="45"/>
                      <a:pt x="20" y="50"/>
                      <a:pt x="13" y="53"/>
                    </a:cubicBezTo>
                    <a:cubicBezTo>
                      <a:pt x="15" y="63"/>
                      <a:pt x="15" y="63"/>
                      <a:pt x="15" y="63"/>
                    </a:cubicBezTo>
                    <a:cubicBezTo>
                      <a:pt x="22" y="63"/>
                      <a:pt x="28" y="61"/>
                      <a:pt x="34" y="57"/>
                    </a:cubicBezTo>
                    <a:cubicBezTo>
                      <a:pt x="28" y="63"/>
                      <a:pt x="22" y="66"/>
                      <a:pt x="16" y="66"/>
                    </a:cubicBezTo>
                    <a:cubicBezTo>
                      <a:pt x="1" y="90"/>
                      <a:pt x="1" y="90"/>
                      <a:pt x="1" y="90"/>
                    </a:cubicBezTo>
                    <a:cubicBezTo>
                      <a:pt x="15" y="91"/>
                      <a:pt x="28" y="90"/>
                      <a:pt x="38" y="86"/>
                    </a:cubicBezTo>
                    <a:cubicBezTo>
                      <a:pt x="43" y="60"/>
                      <a:pt x="43" y="60"/>
                      <a:pt x="43" y="60"/>
                    </a:cubicBezTo>
                    <a:cubicBezTo>
                      <a:pt x="52" y="84"/>
                      <a:pt x="52" y="84"/>
                      <a:pt x="52" y="84"/>
                    </a:cubicBezTo>
                    <a:cubicBezTo>
                      <a:pt x="61" y="76"/>
                      <a:pt x="61" y="76"/>
                      <a:pt x="61" y="76"/>
                    </a:cubicBezTo>
                    <a:cubicBezTo>
                      <a:pt x="48" y="55"/>
                      <a:pt x="48" y="55"/>
                      <a:pt x="48" y="55"/>
                    </a:cubicBezTo>
                    <a:cubicBezTo>
                      <a:pt x="34" y="21"/>
                      <a:pt x="34" y="21"/>
                      <a:pt x="34" y="21"/>
                    </a:cubicBezTo>
                    <a:close/>
                    <a:moveTo>
                      <a:pt x="14" y="54"/>
                    </a:moveTo>
                    <a:cubicBezTo>
                      <a:pt x="14" y="54"/>
                      <a:pt x="15" y="53"/>
                      <a:pt x="15" y="53"/>
                    </a:cubicBezTo>
                    <a:cubicBezTo>
                      <a:pt x="18" y="62"/>
                      <a:pt x="18" y="62"/>
                      <a:pt x="18" y="62"/>
                    </a:cubicBezTo>
                    <a:cubicBezTo>
                      <a:pt x="17" y="62"/>
                      <a:pt x="16" y="62"/>
                      <a:pt x="16" y="62"/>
                    </a:cubicBezTo>
                    <a:cubicBezTo>
                      <a:pt x="14" y="54"/>
                      <a:pt x="14" y="54"/>
                      <a:pt x="14" y="54"/>
                    </a:cubicBezTo>
                    <a:close/>
                    <a:moveTo>
                      <a:pt x="16" y="66"/>
                    </a:moveTo>
                    <a:cubicBezTo>
                      <a:pt x="17" y="66"/>
                      <a:pt x="17" y="66"/>
                      <a:pt x="18" y="66"/>
                    </a:cubicBezTo>
                    <a:cubicBezTo>
                      <a:pt x="4" y="90"/>
                      <a:pt x="4" y="90"/>
                      <a:pt x="4" y="90"/>
                    </a:cubicBezTo>
                    <a:cubicBezTo>
                      <a:pt x="3" y="90"/>
                      <a:pt x="3" y="90"/>
                      <a:pt x="2" y="90"/>
                    </a:cubicBezTo>
                    <a:cubicBezTo>
                      <a:pt x="16" y="66"/>
                      <a:pt x="16" y="66"/>
                      <a:pt x="16" y="6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011"/>
              <p:cNvSpPr/>
              <p:nvPr/>
            </p:nvSpPr>
            <p:spPr bwMode="auto">
              <a:xfrm>
                <a:off x="5646739" y="3587750"/>
                <a:ext cx="20638" cy="44450"/>
              </a:xfrm>
              <a:custGeom>
                <a:avLst/>
                <a:gdLst>
                  <a:gd name="T0" fmla="*/ 1 w 4"/>
                  <a:gd name="T1" fmla="*/ 0 h 9"/>
                  <a:gd name="T2" fmla="*/ 0 w 4"/>
                  <a:gd name="T3" fmla="*/ 1 h 9"/>
                  <a:gd name="T4" fmla="*/ 2 w 4"/>
                  <a:gd name="T5" fmla="*/ 9 h 9"/>
                  <a:gd name="T6" fmla="*/ 4 w 4"/>
                  <a:gd name="T7" fmla="*/ 9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1" y="0"/>
                      <a:pt x="0" y="1"/>
                      <a:pt x="0" y="1"/>
                    </a:cubicBezTo>
                    <a:cubicBezTo>
                      <a:pt x="2" y="9"/>
                      <a:pt x="2" y="9"/>
                      <a:pt x="2" y="9"/>
                    </a:cubicBezTo>
                    <a:cubicBezTo>
                      <a:pt x="2" y="9"/>
                      <a:pt x="3" y="9"/>
                      <a:pt x="4" y="9"/>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012"/>
              <p:cNvSpPr/>
              <p:nvPr/>
            </p:nvSpPr>
            <p:spPr bwMode="auto">
              <a:xfrm>
                <a:off x="5588001" y="3651250"/>
                <a:ext cx="79375" cy="119062"/>
              </a:xfrm>
              <a:custGeom>
                <a:avLst/>
                <a:gdLst>
                  <a:gd name="T0" fmla="*/ 16 w 16"/>
                  <a:gd name="T1" fmla="*/ 0 h 24"/>
                  <a:gd name="T2" fmla="*/ 14 w 16"/>
                  <a:gd name="T3" fmla="*/ 0 h 24"/>
                  <a:gd name="T4" fmla="*/ 0 w 16"/>
                  <a:gd name="T5" fmla="*/ 24 h 24"/>
                  <a:gd name="T6" fmla="*/ 2 w 16"/>
                  <a:gd name="T7" fmla="*/ 24 h 24"/>
                  <a:gd name="T8" fmla="*/ 16 w 16"/>
                  <a:gd name="T9" fmla="*/ 0 h 24"/>
                </a:gdLst>
                <a:ahLst/>
                <a:cxnLst>
                  <a:cxn ang="0">
                    <a:pos x="T0" y="T1"/>
                  </a:cxn>
                  <a:cxn ang="0">
                    <a:pos x="T2" y="T3"/>
                  </a:cxn>
                  <a:cxn ang="0">
                    <a:pos x="T4" y="T5"/>
                  </a:cxn>
                  <a:cxn ang="0">
                    <a:pos x="T6" y="T7"/>
                  </a:cxn>
                  <a:cxn ang="0">
                    <a:pos x="T8" y="T9"/>
                  </a:cxn>
                </a:cxnLst>
                <a:rect l="0" t="0" r="r" b="b"/>
                <a:pathLst>
                  <a:path w="16" h="24">
                    <a:moveTo>
                      <a:pt x="16" y="0"/>
                    </a:moveTo>
                    <a:cubicBezTo>
                      <a:pt x="15" y="0"/>
                      <a:pt x="15" y="0"/>
                      <a:pt x="14" y="0"/>
                    </a:cubicBezTo>
                    <a:cubicBezTo>
                      <a:pt x="0" y="24"/>
                      <a:pt x="0" y="24"/>
                      <a:pt x="0" y="24"/>
                    </a:cubicBezTo>
                    <a:cubicBezTo>
                      <a:pt x="1" y="24"/>
                      <a:pt x="1" y="24"/>
                      <a:pt x="2" y="24"/>
                    </a:cubicBezTo>
                    <a:cubicBezTo>
                      <a:pt x="16" y="0"/>
                      <a:pt x="16" y="0"/>
                      <a:pt x="16"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013"/>
              <p:cNvSpPr>
                <a:spLocks noEditPoints="1"/>
              </p:cNvSpPr>
              <p:nvPr/>
            </p:nvSpPr>
            <p:spPr bwMode="auto">
              <a:xfrm>
                <a:off x="5770564" y="3411538"/>
                <a:ext cx="122238" cy="131762"/>
              </a:xfrm>
              <a:custGeom>
                <a:avLst/>
                <a:gdLst>
                  <a:gd name="T0" fmla="*/ 0 w 25"/>
                  <a:gd name="T1" fmla="*/ 0 h 27"/>
                  <a:gd name="T2" fmla="*/ 3 w 25"/>
                  <a:gd name="T3" fmla="*/ 8 h 27"/>
                  <a:gd name="T4" fmla="*/ 5 w 25"/>
                  <a:gd name="T5" fmla="*/ 13 h 27"/>
                  <a:gd name="T6" fmla="*/ 11 w 25"/>
                  <a:gd name="T7" fmla="*/ 16 h 27"/>
                  <a:gd name="T8" fmla="*/ 21 w 25"/>
                  <a:gd name="T9" fmla="*/ 27 h 27"/>
                  <a:gd name="T10" fmla="*/ 25 w 25"/>
                  <a:gd name="T11" fmla="*/ 19 h 27"/>
                  <a:gd name="T12" fmla="*/ 0 w 25"/>
                  <a:gd name="T13" fmla="*/ 0 h 27"/>
                  <a:gd name="T14" fmla="*/ 5 w 25"/>
                  <a:gd name="T15" fmla="*/ 11 h 27"/>
                  <a:gd name="T16" fmla="*/ 13 w 25"/>
                  <a:gd name="T17" fmla="*/ 15 h 27"/>
                  <a:gd name="T18" fmla="*/ 22 w 25"/>
                  <a:gd name="T19" fmla="*/ 24 h 27"/>
                  <a:gd name="T20" fmla="*/ 21 w 25"/>
                  <a:gd name="T21" fmla="*/ 25 h 27"/>
                  <a:gd name="T22" fmla="*/ 12 w 25"/>
                  <a:gd name="T23" fmla="*/ 16 h 27"/>
                  <a:gd name="T24" fmla="*/ 11 w 25"/>
                  <a:gd name="T25" fmla="*/ 15 h 27"/>
                  <a:gd name="T26" fmla="*/ 5 w 25"/>
                  <a:gd name="T27" fmla="*/ 13 h 27"/>
                  <a:gd name="T28" fmla="*/ 5 w 25"/>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0" y="0"/>
                    </a:moveTo>
                    <a:cubicBezTo>
                      <a:pt x="1" y="2"/>
                      <a:pt x="2" y="5"/>
                      <a:pt x="3" y="8"/>
                    </a:cubicBezTo>
                    <a:cubicBezTo>
                      <a:pt x="3" y="10"/>
                      <a:pt x="4" y="11"/>
                      <a:pt x="5" y="13"/>
                    </a:cubicBezTo>
                    <a:cubicBezTo>
                      <a:pt x="11" y="16"/>
                      <a:pt x="11" y="16"/>
                      <a:pt x="11" y="16"/>
                    </a:cubicBezTo>
                    <a:cubicBezTo>
                      <a:pt x="21" y="27"/>
                      <a:pt x="21" y="27"/>
                      <a:pt x="21" y="27"/>
                    </a:cubicBezTo>
                    <a:cubicBezTo>
                      <a:pt x="25" y="19"/>
                      <a:pt x="25" y="19"/>
                      <a:pt x="25" y="19"/>
                    </a:cubicBezTo>
                    <a:cubicBezTo>
                      <a:pt x="17" y="10"/>
                      <a:pt x="9" y="3"/>
                      <a:pt x="0" y="0"/>
                    </a:cubicBezTo>
                    <a:close/>
                    <a:moveTo>
                      <a:pt x="5" y="11"/>
                    </a:moveTo>
                    <a:cubicBezTo>
                      <a:pt x="13" y="15"/>
                      <a:pt x="13" y="15"/>
                      <a:pt x="13" y="15"/>
                    </a:cubicBezTo>
                    <a:cubicBezTo>
                      <a:pt x="22" y="24"/>
                      <a:pt x="22" y="24"/>
                      <a:pt x="22" y="24"/>
                    </a:cubicBezTo>
                    <a:cubicBezTo>
                      <a:pt x="21" y="25"/>
                      <a:pt x="21" y="25"/>
                      <a:pt x="21" y="25"/>
                    </a:cubicBezTo>
                    <a:cubicBezTo>
                      <a:pt x="12" y="16"/>
                      <a:pt x="12" y="16"/>
                      <a:pt x="12" y="16"/>
                    </a:cubicBezTo>
                    <a:cubicBezTo>
                      <a:pt x="11" y="15"/>
                      <a:pt x="11" y="15"/>
                      <a:pt x="11" y="15"/>
                    </a:cubicBezTo>
                    <a:cubicBezTo>
                      <a:pt x="5" y="13"/>
                      <a:pt x="5" y="13"/>
                      <a:pt x="5" y="13"/>
                    </a:cubicBezTo>
                    <a:cubicBezTo>
                      <a:pt x="5" y="12"/>
                      <a:pt x="5" y="11"/>
                      <a:pt x="5" y="1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014"/>
              <p:cNvSpPr/>
              <p:nvPr/>
            </p:nvSpPr>
            <p:spPr bwMode="auto">
              <a:xfrm>
                <a:off x="5794376" y="3465513"/>
                <a:ext cx="84138" cy="68262"/>
              </a:xfrm>
              <a:custGeom>
                <a:avLst/>
                <a:gdLst>
                  <a:gd name="T0" fmla="*/ 8 w 17"/>
                  <a:gd name="T1" fmla="*/ 4 h 14"/>
                  <a:gd name="T2" fmla="*/ 0 w 17"/>
                  <a:gd name="T3" fmla="*/ 0 h 14"/>
                  <a:gd name="T4" fmla="*/ 0 w 17"/>
                  <a:gd name="T5" fmla="*/ 2 h 14"/>
                  <a:gd name="T6" fmla="*/ 6 w 17"/>
                  <a:gd name="T7" fmla="*/ 4 h 14"/>
                  <a:gd name="T8" fmla="*/ 7 w 17"/>
                  <a:gd name="T9" fmla="*/ 5 h 14"/>
                  <a:gd name="T10" fmla="*/ 16 w 17"/>
                  <a:gd name="T11" fmla="*/ 14 h 14"/>
                  <a:gd name="T12" fmla="*/ 17 w 17"/>
                  <a:gd name="T13" fmla="*/ 13 h 14"/>
                  <a:gd name="T14" fmla="*/ 8 w 17"/>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8" y="4"/>
                    </a:moveTo>
                    <a:cubicBezTo>
                      <a:pt x="0" y="0"/>
                      <a:pt x="0" y="0"/>
                      <a:pt x="0" y="0"/>
                    </a:cubicBezTo>
                    <a:cubicBezTo>
                      <a:pt x="0" y="0"/>
                      <a:pt x="0" y="1"/>
                      <a:pt x="0" y="2"/>
                    </a:cubicBezTo>
                    <a:cubicBezTo>
                      <a:pt x="6" y="4"/>
                      <a:pt x="6" y="4"/>
                      <a:pt x="6" y="4"/>
                    </a:cubicBezTo>
                    <a:cubicBezTo>
                      <a:pt x="6" y="4"/>
                      <a:pt x="6" y="4"/>
                      <a:pt x="7" y="5"/>
                    </a:cubicBezTo>
                    <a:cubicBezTo>
                      <a:pt x="16" y="14"/>
                      <a:pt x="16" y="14"/>
                      <a:pt x="16" y="14"/>
                    </a:cubicBezTo>
                    <a:cubicBezTo>
                      <a:pt x="17" y="13"/>
                      <a:pt x="17" y="13"/>
                      <a:pt x="17" y="13"/>
                    </a:cubicBezTo>
                    <a:cubicBezTo>
                      <a:pt x="8" y="4"/>
                      <a:pt x="8" y="4"/>
                      <a:pt x="8"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015"/>
              <p:cNvSpPr/>
              <p:nvPr/>
            </p:nvSpPr>
            <p:spPr bwMode="auto">
              <a:xfrm>
                <a:off x="5519739" y="3346450"/>
                <a:ext cx="176213" cy="320675"/>
              </a:xfrm>
              <a:custGeom>
                <a:avLst/>
                <a:gdLst>
                  <a:gd name="T0" fmla="*/ 28 w 36"/>
                  <a:gd name="T1" fmla="*/ 22 h 65"/>
                  <a:gd name="T2" fmla="*/ 32 w 36"/>
                  <a:gd name="T3" fmla="*/ 36 h 65"/>
                  <a:gd name="T4" fmla="*/ 19 w 36"/>
                  <a:gd name="T5" fmla="*/ 48 h 65"/>
                  <a:gd name="T6" fmla="*/ 0 w 36"/>
                  <a:gd name="T7" fmla="*/ 61 h 65"/>
                  <a:gd name="T8" fmla="*/ 0 w 36"/>
                  <a:gd name="T9" fmla="*/ 62 h 65"/>
                  <a:gd name="T10" fmla="*/ 3 w 36"/>
                  <a:gd name="T11" fmla="*/ 65 h 65"/>
                  <a:gd name="T12" fmla="*/ 25 w 36"/>
                  <a:gd name="T13" fmla="*/ 49 h 65"/>
                  <a:gd name="T14" fmla="*/ 35 w 36"/>
                  <a:gd name="T15" fmla="*/ 35 h 65"/>
                  <a:gd name="T16" fmla="*/ 32 w 36"/>
                  <a:gd name="T17" fmla="*/ 20 h 65"/>
                  <a:gd name="T18" fmla="*/ 15 w 36"/>
                  <a:gd name="T19" fmla="*/ 0 h 65"/>
                  <a:gd name="T20" fmla="*/ 12 w 36"/>
                  <a:gd name="T21" fmla="*/ 1 h 65"/>
                  <a:gd name="T22" fmla="*/ 9 w 36"/>
                  <a:gd name="T23" fmla="*/ 3 h 65"/>
                  <a:gd name="T24" fmla="*/ 7 w 36"/>
                  <a:gd name="T25" fmla="*/ 6 h 65"/>
                  <a:gd name="T26" fmla="*/ 7 w 36"/>
                  <a:gd name="T27" fmla="*/ 6 h 65"/>
                  <a:gd name="T28" fmla="*/ 28 w 36"/>
                  <a:gd name="T29"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28" y="22"/>
                    </a:moveTo>
                    <a:cubicBezTo>
                      <a:pt x="32" y="36"/>
                      <a:pt x="32" y="36"/>
                      <a:pt x="32" y="36"/>
                    </a:cubicBezTo>
                    <a:cubicBezTo>
                      <a:pt x="31" y="40"/>
                      <a:pt x="26" y="44"/>
                      <a:pt x="19" y="48"/>
                    </a:cubicBezTo>
                    <a:cubicBezTo>
                      <a:pt x="0" y="61"/>
                      <a:pt x="0" y="61"/>
                      <a:pt x="0" y="61"/>
                    </a:cubicBezTo>
                    <a:cubicBezTo>
                      <a:pt x="0" y="61"/>
                      <a:pt x="0" y="61"/>
                      <a:pt x="0" y="62"/>
                    </a:cubicBezTo>
                    <a:cubicBezTo>
                      <a:pt x="1" y="63"/>
                      <a:pt x="2" y="64"/>
                      <a:pt x="3" y="65"/>
                    </a:cubicBezTo>
                    <a:cubicBezTo>
                      <a:pt x="25" y="49"/>
                      <a:pt x="25" y="49"/>
                      <a:pt x="25" y="49"/>
                    </a:cubicBezTo>
                    <a:cubicBezTo>
                      <a:pt x="32" y="46"/>
                      <a:pt x="36" y="41"/>
                      <a:pt x="35" y="35"/>
                    </a:cubicBezTo>
                    <a:cubicBezTo>
                      <a:pt x="32" y="20"/>
                      <a:pt x="32" y="20"/>
                      <a:pt x="32" y="20"/>
                    </a:cubicBezTo>
                    <a:cubicBezTo>
                      <a:pt x="30" y="8"/>
                      <a:pt x="25" y="1"/>
                      <a:pt x="15" y="0"/>
                    </a:cubicBezTo>
                    <a:cubicBezTo>
                      <a:pt x="14" y="0"/>
                      <a:pt x="13" y="0"/>
                      <a:pt x="12" y="1"/>
                    </a:cubicBezTo>
                    <a:cubicBezTo>
                      <a:pt x="11" y="1"/>
                      <a:pt x="10" y="2"/>
                      <a:pt x="9" y="3"/>
                    </a:cubicBezTo>
                    <a:cubicBezTo>
                      <a:pt x="8" y="4"/>
                      <a:pt x="7" y="5"/>
                      <a:pt x="7" y="6"/>
                    </a:cubicBezTo>
                    <a:cubicBezTo>
                      <a:pt x="7" y="6"/>
                      <a:pt x="7" y="6"/>
                      <a:pt x="7" y="6"/>
                    </a:cubicBezTo>
                    <a:cubicBezTo>
                      <a:pt x="16" y="3"/>
                      <a:pt x="23" y="8"/>
                      <a:pt x="28" y="22"/>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016"/>
              <p:cNvSpPr>
                <a:spLocks noEditPoints="1"/>
              </p:cNvSpPr>
              <p:nvPr/>
            </p:nvSpPr>
            <p:spPr bwMode="auto">
              <a:xfrm>
                <a:off x="5495926" y="3362325"/>
                <a:ext cx="180975" cy="284162"/>
              </a:xfrm>
              <a:custGeom>
                <a:avLst/>
                <a:gdLst>
                  <a:gd name="T0" fmla="*/ 37 w 37"/>
                  <a:gd name="T1" fmla="*/ 33 h 58"/>
                  <a:gd name="T2" fmla="*/ 33 w 37"/>
                  <a:gd name="T3" fmla="*/ 19 h 58"/>
                  <a:gd name="T4" fmla="*/ 12 w 37"/>
                  <a:gd name="T5" fmla="*/ 3 h 58"/>
                  <a:gd name="T6" fmla="*/ 11 w 37"/>
                  <a:gd name="T7" fmla="*/ 6 h 58"/>
                  <a:gd name="T8" fmla="*/ 11 w 37"/>
                  <a:gd name="T9" fmla="*/ 8 h 58"/>
                  <a:gd name="T10" fmla="*/ 12 w 37"/>
                  <a:gd name="T11" fmla="*/ 9 h 58"/>
                  <a:gd name="T12" fmla="*/ 12 w 37"/>
                  <a:gd name="T13" fmla="*/ 14 h 58"/>
                  <a:gd name="T14" fmla="*/ 21 w 37"/>
                  <a:gd name="T15" fmla="*/ 31 h 58"/>
                  <a:gd name="T16" fmla="*/ 18 w 37"/>
                  <a:gd name="T17" fmla="*/ 36 h 58"/>
                  <a:gd name="T18" fmla="*/ 16 w 37"/>
                  <a:gd name="T19" fmla="*/ 40 h 58"/>
                  <a:gd name="T20" fmla="*/ 13 w 37"/>
                  <a:gd name="T21" fmla="*/ 40 h 58"/>
                  <a:gd name="T22" fmla="*/ 9 w 37"/>
                  <a:gd name="T23" fmla="*/ 44 h 58"/>
                  <a:gd name="T24" fmla="*/ 0 w 37"/>
                  <a:gd name="T25" fmla="*/ 49 h 58"/>
                  <a:gd name="T26" fmla="*/ 5 w 37"/>
                  <a:gd name="T27" fmla="*/ 58 h 58"/>
                  <a:gd name="T28" fmla="*/ 24 w 37"/>
                  <a:gd name="T29" fmla="*/ 45 h 58"/>
                  <a:gd name="T30" fmla="*/ 37 w 37"/>
                  <a:gd name="T31" fmla="*/ 33 h 58"/>
                  <a:gd name="T32" fmla="*/ 13 w 37"/>
                  <a:gd name="T33" fmla="*/ 14 h 58"/>
                  <a:gd name="T34" fmla="*/ 13 w 37"/>
                  <a:gd name="T35" fmla="*/ 12 h 58"/>
                  <a:gd name="T36" fmla="*/ 24 w 37"/>
                  <a:gd name="T37" fmla="*/ 31 h 58"/>
                  <a:gd name="T38" fmla="*/ 17 w 37"/>
                  <a:gd name="T39" fmla="*/ 42 h 58"/>
                  <a:gd name="T40" fmla="*/ 14 w 37"/>
                  <a:gd name="T41" fmla="*/ 42 h 58"/>
                  <a:gd name="T42" fmla="*/ 11 w 37"/>
                  <a:gd name="T43" fmla="*/ 46 h 58"/>
                  <a:gd name="T44" fmla="*/ 1 w 37"/>
                  <a:gd name="T45" fmla="*/ 51 h 58"/>
                  <a:gd name="T46" fmla="*/ 1 w 37"/>
                  <a:gd name="T47" fmla="*/ 49 h 58"/>
                  <a:gd name="T48" fmla="*/ 9 w 37"/>
                  <a:gd name="T49" fmla="*/ 44 h 58"/>
                  <a:gd name="T50" fmla="*/ 9 w 37"/>
                  <a:gd name="T51" fmla="*/ 44 h 58"/>
                  <a:gd name="T52" fmla="*/ 13 w 37"/>
                  <a:gd name="T53" fmla="*/ 40 h 58"/>
                  <a:gd name="T54" fmla="*/ 16 w 37"/>
                  <a:gd name="T55" fmla="*/ 40 h 58"/>
                  <a:gd name="T56" fmla="*/ 16 w 37"/>
                  <a:gd name="T57" fmla="*/ 40 h 58"/>
                  <a:gd name="T58" fmla="*/ 16 w 37"/>
                  <a:gd name="T59" fmla="*/ 40 h 58"/>
                  <a:gd name="T60" fmla="*/ 22 w 37"/>
                  <a:gd name="T61" fmla="*/ 32 h 58"/>
                  <a:gd name="T62" fmla="*/ 22 w 37"/>
                  <a:gd name="T63" fmla="*/ 31 h 58"/>
                  <a:gd name="T64" fmla="*/ 22 w 37"/>
                  <a:gd name="T65" fmla="*/ 31 h 58"/>
                  <a:gd name="T66" fmla="*/ 13 w 37"/>
                  <a:gd name="T67"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58">
                    <a:moveTo>
                      <a:pt x="37" y="33"/>
                    </a:moveTo>
                    <a:cubicBezTo>
                      <a:pt x="33" y="19"/>
                      <a:pt x="33" y="19"/>
                      <a:pt x="33" y="19"/>
                    </a:cubicBezTo>
                    <a:cubicBezTo>
                      <a:pt x="28" y="5"/>
                      <a:pt x="21" y="0"/>
                      <a:pt x="12" y="3"/>
                    </a:cubicBezTo>
                    <a:cubicBezTo>
                      <a:pt x="12" y="4"/>
                      <a:pt x="12" y="5"/>
                      <a:pt x="11" y="6"/>
                    </a:cubicBezTo>
                    <a:cubicBezTo>
                      <a:pt x="11" y="6"/>
                      <a:pt x="11" y="7"/>
                      <a:pt x="11" y="8"/>
                    </a:cubicBezTo>
                    <a:cubicBezTo>
                      <a:pt x="11" y="9"/>
                      <a:pt x="11" y="9"/>
                      <a:pt x="12" y="9"/>
                    </a:cubicBezTo>
                    <a:cubicBezTo>
                      <a:pt x="12" y="11"/>
                      <a:pt x="12" y="12"/>
                      <a:pt x="12" y="14"/>
                    </a:cubicBezTo>
                    <a:cubicBezTo>
                      <a:pt x="21" y="31"/>
                      <a:pt x="21" y="31"/>
                      <a:pt x="21" y="31"/>
                    </a:cubicBezTo>
                    <a:cubicBezTo>
                      <a:pt x="18" y="36"/>
                      <a:pt x="18" y="36"/>
                      <a:pt x="18" y="36"/>
                    </a:cubicBezTo>
                    <a:cubicBezTo>
                      <a:pt x="16" y="40"/>
                      <a:pt x="16" y="40"/>
                      <a:pt x="16" y="40"/>
                    </a:cubicBezTo>
                    <a:cubicBezTo>
                      <a:pt x="13" y="40"/>
                      <a:pt x="13" y="40"/>
                      <a:pt x="13" y="40"/>
                    </a:cubicBezTo>
                    <a:cubicBezTo>
                      <a:pt x="9" y="44"/>
                      <a:pt x="9" y="44"/>
                      <a:pt x="9" y="44"/>
                    </a:cubicBezTo>
                    <a:cubicBezTo>
                      <a:pt x="0" y="49"/>
                      <a:pt x="0" y="49"/>
                      <a:pt x="0" y="49"/>
                    </a:cubicBezTo>
                    <a:cubicBezTo>
                      <a:pt x="1" y="52"/>
                      <a:pt x="3" y="55"/>
                      <a:pt x="5" y="58"/>
                    </a:cubicBezTo>
                    <a:cubicBezTo>
                      <a:pt x="24" y="45"/>
                      <a:pt x="24" y="45"/>
                      <a:pt x="24" y="45"/>
                    </a:cubicBezTo>
                    <a:cubicBezTo>
                      <a:pt x="31" y="41"/>
                      <a:pt x="36" y="37"/>
                      <a:pt x="37" y="33"/>
                    </a:cubicBezTo>
                    <a:close/>
                    <a:moveTo>
                      <a:pt x="13" y="14"/>
                    </a:moveTo>
                    <a:cubicBezTo>
                      <a:pt x="13" y="13"/>
                      <a:pt x="13" y="13"/>
                      <a:pt x="13" y="12"/>
                    </a:cubicBezTo>
                    <a:cubicBezTo>
                      <a:pt x="24" y="31"/>
                      <a:pt x="24" y="31"/>
                      <a:pt x="24" y="31"/>
                    </a:cubicBezTo>
                    <a:cubicBezTo>
                      <a:pt x="17" y="42"/>
                      <a:pt x="17" y="42"/>
                      <a:pt x="17" y="42"/>
                    </a:cubicBezTo>
                    <a:cubicBezTo>
                      <a:pt x="14" y="42"/>
                      <a:pt x="14" y="42"/>
                      <a:pt x="14" y="42"/>
                    </a:cubicBezTo>
                    <a:cubicBezTo>
                      <a:pt x="11" y="46"/>
                      <a:pt x="11" y="46"/>
                      <a:pt x="11" y="46"/>
                    </a:cubicBezTo>
                    <a:cubicBezTo>
                      <a:pt x="1" y="51"/>
                      <a:pt x="1" y="51"/>
                      <a:pt x="1" y="51"/>
                    </a:cubicBezTo>
                    <a:cubicBezTo>
                      <a:pt x="1" y="51"/>
                      <a:pt x="1" y="50"/>
                      <a:pt x="1" y="49"/>
                    </a:cubicBezTo>
                    <a:cubicBezTo>
                      <a:pt x="9" y="44"/>
                      <a:pt x="9" y="44"/>
                      <a:pt x="9" y="44"/>
                    </a:cubicBezTo>
                    <a:cubicBezTo>
                      <a:pt x="9" y="44"/>
                      <a:pt x="9" y="44"/>
                      <a:pt x="9" y="44"/>
                    </a:cubicBezTo>
                    <a:cubicBezTo>
                      <a:pt x="13" y="40"/>
                      <a:pt x="13" y="40"/>
                      <a:pt x="13" y="40"/>
                    </a:cubicBezTo>
                    <a:cubicBezTo>
                      <a:pt x="16" y="40"/>
                      <a:pt x="16" y="40"/>
                      <a:pt x="16" y="40"/>
                    </a:cubicBezTo>
                    <a:cubicBezTo>
                      <a:pt x="16" y="40"/>
                      <a:pt x="16" y="40"/>
                      <a:pt x="16" y="40"/>
                    </a:cubicBezTo>
                    <a:cubicBezTo>
                      <a:pt x="16" y="40"/>
                      <a:pt x="16" y="40"/>
                      <a:pt x="16" y="40"/>
                    </a:cubicBezTo>
                    <a:cubicBezTo>
                      <a:pt x="22" y="32"/>
                      <a:pt x="22" y="32"/>
                      <a:pt x="22" y="32"/>
                    </a:cubicBezTo>
                    <a:cubicBezTo>
                      <a:pt x="22" y="32"/>
                      <a:pt x="22" y="31"/>
                      <a:pt x="22" y="31"/>
                    </a:cubicBezTo>
                    <a:cubicBezTo>
                      <a:pt x="22" y="31"/>
                      <a:pt x="22" y="31"/>
                      <a:pt x="22" y="31"/>
                    </a:cubicBezTo>
                    <a:cubicBezTo>
                      <a:pt x="13" y="14"/>
                      <a:pt x="13" y="14"/>
                      <a:pt x="13" y="14"/>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017"/>
              <p:cNvSpPr/>
              <p:nvPr/>
            </p:nvSpPr>
            <p:spPr bwMode="auto">
              <a:xfrm>
                <a:off x="5500689" y="3421063"/>
                <a:ext cx="112713" cy="192087"/>
              </a:xfrm>
              <a:custGeom>
                <a:avLst/>
                <a:gdLst>
                  <a:gd name="T0" fmla="*/ 12 w 23"/>
                  <a:gd name="T1" fmla="*/ 0 h 39"/>
                  <a:gd name="T2" fmla="*/ 12 w 23"/>
                  <a:gd name="T3" fmla="*/ 2 h 39"/>
                  <a:gd name="T4" fmla="*/ 21 w 23"/>
                  <a:gd name="T5" fmla="*/ 19 h 39"/>
                  <a:gd name="T6" fmla="*/ 21 w 23"/>
                  <a:gd name="T7" fmla="*/ 19 h 39"/>
                  <a:gd name="T8" fmla="*/ 21 w 23"/>
                  <a:gd name="T9" fmla="*/ 20 h 39"/>
                  <a:gd name="T10" fmla="*/ 15 w 23"/>
                  <a:gd name="T11" fmla="*/ 28 h 39"/>
                  <a:gd name="T12" fmla="*/ 15 w 23"/>
                  <a:gd name="T13" fmla="*/ 28 h 39"/>
                  <a:gd name="T14" fmla="*/ 15 w 23"/>
                  <a:gd name="T15" fmla="*/ 28 h 39"/>
                  <a:gd name="T16" fmla="*/ 12 w 23"/>
                  <a:gd name="T17" fmla="*/ 28 h 39"/>
                  <a:gd name="T18" fmla="*/ 8 w 23"/>
                  <a:gd name="T19" fmla="*/ 32 h 39"/>
                  <a:gd name="T20" fmla="*/ 8 w 23"/>
                  <a:gd name="T21" fmla="*/ 32 h 39"/>
                  <a:gd name="T22" fmla="*/ 0 w 23"/>
                  <a:gd name="T23" fmla="*/ 37 h 39"/>
                  <a:gd name="T24" fmla="*/ 0 w 23"/>
                  <a:gd name="T25" fmla="*/ 39 h 39"/>
                  <a:gd name="T26" fmla="*/ 10 w 23"/>
                  <a:gd name="T27" fmla="*/ 34 h 39"/>
                  <a:gd name="T28" fmla="*/ 13 w 23"/>
                  <a:gd name="T29" fmla="*/ 30 h 39"/>
                  <a:gd name="T30" fmla="*/ 16 w 23"/>
                  <a:gd name="T31" fmla="*/ 30 h 39"/>
                  <a:gd name="T32" fmla="*/ 23 w 23"/>
                  <a:gd name="T33" fmla="*/ 19 h 39"/>
                  <a:gd name="T34" fmla="*/ 12 w 23"/>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9">
                    <a:moveTo>
                      <a:pt x="12" y="0"/>
                    </a:moveTo>
                    <a:cubicBezTo>
                      <a:pt x="12" y="1"/>
                      <a:pt x="12" y="1"/>
                      <a:pt x="12" y="2"/>
                    </a:cubicBezTo>
                    <a:cubicBezTo>
                      <a:pt x="21" y="19"/>
                      <a:pt x="21" y="19"/>
                      <a:pt x="21" y="19"/>
                    </a:cubicBezTo>
                    <a:cubicBezTo>
                      <a:pt x="21" y="19"/>
                      <a:pt x="21" y="19"/>
                      <a:pt x="21" y="19"/>
                    </a:cubicBezTo>
                    <a:cubicBezTo>
                      <a:pt x="21" y="19"/>
                      <a:pt x="21" y="20"/>
                      <a:pt x="21" y="20"/>
                    </a:cubicBezTo>
                    <a:cubicBezTo>
                      <a:pt x="15" y="28"/>
                      <a:pt x="15" y="28"/>
                      <a:pt x="15" y="28"/>
                    </a:cubicBezTo>
                    <a:cubicBezTo>
                      <a:pt x="15" y="28"/>
                      <a:pt x="15" y="28"/>
                      <a:pt x="15" y="28"/>
                    </a:cubicBezTo>
                    <a:cubicBezTo>
                      <a:pt x="15" y="28"/>
                      <a:pt x="15" y="28"/>
                      <a:pt x="15" y="28"/>
                    </a:cubicBezTo>
                    <a:cubicBezTo>
                      <a:pt x="12" y="28"/>
                      <a:pt x="12" y="28"/>
                      <a:pt x="12" y="28"/>
                    </a:cubicBezTo>
                    <a:cubicBezTo>
                      <a:pt x="8" y="32"/>
                      <a:pt x="8" y="32"/>
                      <a:pt x="8" y="32"/>
                    </a:cubicBezTo>
                    <a:cubicBezTo>
                      <a:pt x="8" y="32"/>
                      <a:pt x="8" y="32"/>
                      <a:pt x="8" y="32"/>
                    </a:cubicBezTo>
                    <a:cubicBezTo>
                      <a:pt x="0" y="37"/>
                      <a:pt x="0" y="37"/>
                      <a:pt x="0" y="37"/>
                    </a:cubicBezTo>
                    <a:cubicBezTo>
                      <a:pt x="0" y="38"/>
                      <a:pt x="0" y="39"/>
                      <a:pt x="0" y="39"/>
                    </a:cubicBezTo>
                    <a:cubicBezTo>
                      <a:pt x="10" y="34"/>
                      <a:pt x="10" y="34"/>
                      <a:pt x="10" y="34"/>
                    </a:cubicBezTo>
                    <a:cubicBezTo>
                      <a:pt x="13" y="30"/>
                      <a:pt x="13" y="30"/>
                      <a:pt x="13" y="30"/>
                    </a:cubicBezTo>
                    <a:cubicBezTo>
                      <a:pt x="16" y="30"/>
                      <a:pt x="16" y="30"/>
                      <a:pt x="16" y="30"/>
                    </a:cubicBezTo>
                    <a:cubicBezTo>
                      <a:pt x="23" y="19"/>
                      <a:pt x="23" y="19"/>
                      <a:pt x="23" y="19"/>
                    </a:cubicBezTo>
                    <a:cubicBezTo>
                      <a:pt x="12" y="0"/>
                      <a:pt x="12" y="0"/>
                      <a:pt x="1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018"/>
              <p:cNvSpPr/>
              <p:nvPr/>
            </p:nvSpPr>
            <p:spPr bwMode="auto">
              <a:xfrm>
                <a:off x="5888039" y="3529013"/>
                <a:ext cx="33338" cy="39687"/>
              </a:xfrm>
              <a:custGeom>
                <a:avLst/>
                <a:gdLst>
                  <a:gd name="T0" fmla="*/ 7 w 7"/>
                  <a:gd name="T1" fmla="*/ 4 h 8"/>
                  <a:gd name="T2" fmla="*/ 5 w 7"/>
                  <a:gd name="T3" fmla="*/ 0 h 8"/>
                  <a:gd name="T4" fmla="*/ 0 w 7"/>
                  <a:gd name="T5" fmla="*/ 4 h 8"/>
                  <a:gd name="T6" fmla="*/ 4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5" y="0"/>
                      <a:pt x="5" y="0"/>
                      <a:pt x="5" y="0"/>
                    </a:cubicBezTo>
                    <a:cubicBezTo>
                      <a:pt x="3" y="1"/>
                      <a:pt x="2" y="2"/>
                      <a:pt x="0" y="4"/>
                    </a:cubicBezTo>
                    <a:cubicBezTo>
                      <a:pt x="4" y="8"/>
                      <a:pt x="4" y="8"/>
                      <a:pt x="4" y="8"/>
                    </a:cubicBezTo>
                    <a:cubicBezTo>
                      <a:pt x="5" y="6"/>
                      <a:pt x="6" y="5"/>
                      <a:pt x="7"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019"/>
              <p:cNvSpPr/>
              <p:nvPr/>
            </p:nvSpPr>
            <p:spPr bwMode="auto">
              <a:xfrm>
                <a:off x="5916614" y="3514725"/>
                <a:ext cx="9525" cy="952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1" y="2"/>
                      <a:pt x="1" y="2"/>
                    </a:cubicBezTo>
                    <a:cubicBezTo>
                      <a:pt x="2" y="0"/>
                      <a:pt x="2" y="0"/>
                      <a:pt x="2" y="0"/>
                    </a:cubicBezTo>
                    <a:cubicBezTo>
                      <a:pt x="2" y="0"/>
                      <a:pt x="1" y="0"/>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020"/>
              <p:cNvSpPr/>
              <p:nvPr/>
            </p:nvSpPr>
            <p:spPr bwMode="auto">
              <a:xfrm>
                <a:off x="5883276" y="3543300"/>
                <a:ext cx="4763" cy="9525"/>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0" y="0"/>
                      <a:pt x="0" y="0"/>
                      <a:pt x="0" y="0"/>
                    </a:cubicBezTo>
                    <a:cubicBezTo>
                      <a:pt x="0" y="1"/>
                      <a:pt x="0" y="1"/>
                      <a:pt x="0"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021"/>
              <p:cNvSpPr/>
              <p:nvPr/>
            </p:nvSpPr>
            <p:spPr bwMode="auto">
              <a:xfrm>
                <a:off x="5907089" y="3552825"/>
                <a:ext cx="39688" cy="53975"/>
              </a:xfrm>
              <a:custGeom>
                <a:avLst/>
                <a:gdLst>
                  <a:gd name="T0" fmla="*/ 0 w 8"/>
                  <a:gd name="T1" fmla="*/ 3 h 11"/>
                  <a:gd name="T2" fmla="*/ 2 w 8"/>
                  <a:gd name="T3" fmla="*/ 9 h 11"/>
                  <a:gd name="T4" fmla="*/ 7 w 8"/>
                  <a:gd name="T5" fmla="*/ 11 h 11"/>
                  <a:gd name="T6" fmla="*/ 7 w 8"/>
                  <a:gd name="T7" fmla="*/ 9 h 11"/>
                  <a:gd name="T8" fmla="*/ 2 w 8"/>
                  <a:gd name="T9" fmla="*/ 8 h 11"/>
                  <a:gd name="T10" fmla="*/ 4 w 8"/>
                  <a:gd name="T11" fmla="*/ 3 h 11"/>
                  <a:gd name="T12" fmla="*/ 5 w 8"/>
                  <a:gd name="T13" fmla="*/ 7 h 11"/>
                  <a:gd name="T14" fmla="*/ 6 w 8"/>
                  <a:gd name="T15" fmla="*/ 8 h 11"/>
                  <a:gd name="T16" fmla="*/ 8 w 8"/>
                  <a:gd name="T17" fmla="*/ 3 h 11"/>
                  <a:gd name="T18" fmla="*/ 5 w 8"/>
                  <a:gd name="T19" fmla="*/ 0 h 11"/>
                  <a:gd name="T20" fmla="*/ 0 w 8"/>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0" y="3"/>
                    </a:moveTo>
                    <a:cubicBezTo>
                      <a:pt x="2" y="9"/>
                      <a:pt x="2" y="9"/>
                      <a:pt x="2" y="9"/>
                    </a:cubicBezTo>
                    <a:cubicBezTo>
                      <a:pt x="7" y="11"/>
                      <a:pt x="7" y="11"/>
                      <a:pt x="7" y="11"/>
                    </a:cubicBezTo>
                    <a:cubicBezTo>
                      <a:pt x="7" y="9"/>
                      <a:pt x="7" y="9"/>
                      <a:pt x="7" y="9"/>
                    </a:cubicBezTo>
                    <a:cubicBezTo>
                      <a:pt x="2" y="8"/>
                      <a:pt x="2" y="8"/>
                      <a:pt x="2" y="8"/>
                    </a:cubicBezTo>
                    <a:cubicBezTo>
                      <a:pt x="4" y="3"/>
                      <a:pt x="4" y="3"/>
                      <a:pt x="4" y="3"/>
                    </a:cubicBezTo>
                    <a:cubicBezTo>
                      <a:pt x="5" y="7"/>
                      <a:pt x="5" y="7"/>
                      <a:pt x="5" y="7"/>
                    </a:cubicBezTo>
                    <a:cubicBezTo>
                      <a:pt x="5" y="7"/>
                      <a:pt x="6" y="8"/>
                      <a:pt x="6" y="8"/>
                    </a:cubicBezTo>
                    <a:cubicBezTo>
                      <a:pt x="8" y="3"/>
                      <a:pt x="8" y="3"/>
                      <a:pt x="8" y="3"/>
                    </a:cubicBezTo>
                    <a:cubicBezTo>
                      <a:pt x="5" y="0"/>
                      <a:pt x="5" y="0"/>
                      <a:pt x="5"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022"/>
              <p:cNvSpPr/>
              <p:nvPr/>
            </p:nvSpPr>
            <p:spPr bwMode="auto">
              <a:xfrm>
                <a:off x="5651501" y="3606800"/>
                <a:ext cx="93663" cy="44450"/>
              </a:xfrm>
              <a:custGeom>
                <a:avLst/>
                <a:gdLst>
                  <a:gd name="T0" fmla="*/ 0 w 19"/>
                  <a:gd name="T1" fmla="*/ 6 h 9"/>
                  <a:gd name="T2" fmla="*/ 1 w 19"/>
                  <a:gd name="T3" fmla="*/ 9 h 9"/>
                  <a:gd name="T4" fmla="*/ 19 w 19"/>
                  <a:gd name="T5" fmla="*/ 0 h 9"/>
                  <a:gd name="T6" fmla="*/ 0 w 19"/>
                  <a:gd name="T7" fmla="*/ 6 h 9"/>
                </a:gdLst>
                <a:ahLst/>
                <a:cxnLst>
                  <a:cxn ang="0">
                    <a:pos x="T0" y="T1"/>
                  </a:cxn>
                  <a:cxn ang="0">
                    <a:pos x="T2" y="T3"/>
                  </a:cxn>
                  <a:cxn ang="0">
                    <a:pos x="T4" y="T5"/>
                  </a:cxn>
                  <a:cxn ang="0">
                    <a:pos x="T6" y="T7"/>
                  </a:cxn>
                </a:cxnLst>
                <a:rect l="0" t="0" r="r" b="b"/>
                <a:pathLst>
                  <a:path w="19" h="9">
                    <a:moveTo>
                      <a:pt x="0" y="6"/>
                    </a:moveTo>
                    <a:cubicBezTo>
                      <a:pt x="1" y="9"/>
                      <a:pt x="1" y="9"/>
                      <a:pt x="1" y="9"/>
                    </a:cubicBezTo>
                    <a:cubicBezTo>
                      <a:pt x="7" y="9"/>
                      <a:pt x="13" y="6"/>
                      <a:pt x="19" y="0"/>
                    </a:cubicBezTo>
                    <a:cubicBezTo>
                      <a:pt x="13" y="4"/>
                      <a:pt x="7" y="6"/>
                      <a:pt x="0" y="6"/>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023"/>
              <p:cNvSpPr>
                <a:spLocks noEditPoints="1"/>
              </p:cNvSpPr>
              <p:nvPr/>
            </p:nvSpPr>
            <p:spPr bwMode="auto">
              <a:xfrm>
                <a:off x="5765801" y="3740150"/>
                <a:ext cx="328613" cy="393700"/>
              </a:xfrm>
              <a:custGeom>
                <a:avLst/>
                <a:gdLst>
                  <a:gd name="T0" fmla="*/ 16 w 67"/>
                  <a:gd name="T1" fmla="*/ 0 h 80"/>
                  <a:gd name="T2" fmla="*/ 0 w 67"/>
                  <a:gd name="T3" fmla="*/ 13 h 80"/>
                  <a:gd name="T4" fmla="*/ 16 w 67"/>
                  <a:gd name="T5" fmla="*/ 35 h 80"/>
                  <a:gd name="T6" fmla="*/ 28 w 67"/>
                  <a:gd name="T7" fmla="*/ 47 h 80"/>
                  <a:gd name="T8" fmla="*/ 57 w 67"/>
                  <a:gd name="T9" fmla="*/ 80 h 80"/>
                  <a:gd name="T10" fmla="*/ 67 w 67"/>
                  <a:gd name="T11" fmla="*/ 75 h 80"/>
                  <a:gd name="T12" fmla="*/ 51 w 67"/>
                  <a:gd name="T13" fmla="*/ 57 h 80"/>
                  <a:gd name="T14" fmla="*/ 29 w 67"/>
                  <a:gd name="T15" fmla="*/ 32 h 80"/>
                  <a:gd name="T16" fmla="*/ 16 w 67"/>
                  <a:gd name="T17" fmla="*/ 0 h 80"/>
                  <a:gd name="T18" fmla="*/ 1 w 67"/>
                  <a:gd name="T19" fmla="*/ 13 h 80"/>
                  <a:gd name="T20" fmla="*/ 2 w 67"/>
                  <a:gd name="T21" fmla="*/ 12 h 80"/>
                  <a:gd name="T22" fmla="*/ 18 w 67"/>
                  <a:gd name="T23" fmla="*/ 34 h 80"/>
                  <a:gd name="T24" fmla="*/ 30 w 67"/>
                  <a:gd name="T25" fmla="*/ 46 h 80"/>
                  <a:gd name="T26" fmla="*/ 53 w 67"/>
                  <a:gd name="T27" fmla="*/ 72 h 80"/>
                  <a:gd name="T28" fmla="*/ 59 w 67"/>
                  <a:gd name="T29" fmla="*/ 78 h 80"/>
                  <a:gd name="T30" fmla="*/ 57 w 67"/>
                  <a:gd name="T31" fmla="*/ 79 h 80"/>
                  <a:gd name="T32" fmla="*/ 28 w 67"/>
                  <a:gd name="T33" fmla="*/ 47 h 80"/>
                  <a:gd name="T34" fmla="*/ 28 w 67"/>
                  <a:gd name="T35" fmla="*/ 47 h 80"/>
                  <a:gd name="T36" fmla="*/ 16 w 67"/>
                  <a:gd name="T37" fmla="*/ 34 h 80"/>
                  <a:gd name="T38" fmla="*/ 1 w 67"/>
                  <a:gd name="T3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80">
                    <a:moveTo>
                      <a:pt x="16" y="0"/>
                    </a:moveTo>
                    <a:cubicBezTo>
                      <a:pt x="0" y="13"/>
                      <a:pt x="0" y="13"/>
                      <a:pt x="0" y="13"/>
                    </a:cubicBezTo>
                    <a:cubicBezTo>
                      <a:pt x="16" y="35"/>
                      <a:pt x="16" y="35"/>
                      <a:pt x="16" y="35"/>
                    </a:cubicBezTo>
                    <a:cubicBezTo>
                      <a:pt x="28" y="47"/>
                      <a:pt x="28" y="47"/>
                      <a:pt x="28" y="47"/>
                    </a:cubicBezTo>
                    <a:cubicBezTo>
                      <a:pt x="35" y="58"/>
                      <a:pt x="45" y="69"/>
                      <a:pt x="57" y="80"/>
                    </a:cubicBezTo>
                    <a:cubicBezTo>
                      <a:pt x="67" y="75"/>
                      <a:pt x="67" y="75"/>
                      <a:pt x="67" y="75"/>
                    </a:cubicBezTo>
                    <a:cubicBezTo>
                      <a:pt x="51" y="57"/>
                      <a:pt x="51" y="57"/>
                      <a:pt x="51" y="57"/>
                    </a:cubicBezTo>
                    <a:cubicBezTo>
                      <a:pt x="45" y="47"/>
                      <a:pt x="38" y="39"/>
                      <a:pt x="29" y="32"/>
                    </a:cubicBezTo>
                    <a:cubicBezTo>
                      <a:pt x="16" y="0"/>
                      <a:pt x="16" y="0"/>
                      <a:pt x="16" y="0"/>
                    </a:cubicBezTo>
                    <a:close/>
                    <a:moveTo>
                      <a:pt x="1" y="13"/>
                    </a:moveTo>
                    <a:cubicBezTo>
                      <a:pt x="2" y="12"/>
                      <a:pt x="2" y="12"/>
                      <a:pt x="2" y="12"/>
                    </a:cubicBezTo>
                    <a:cubicBezTo>
                      <a:pt x="18" y="34"/>
                      <a:pt x="18" y="34"/>
                      <a:pt x="18" y="34"/>
                    </a:cubicBezTo>
                    <a:cubicBezTo>
                      <a:pt x="30" y="46"/>
                      <a:pt x="30" y="46"/>
                      <a:pt x="30" y="46"/>
                    </a:cubicBezTo>
                    <a:cubicBezTo>
                      <a:pt x="37" y="55"/>
                      <a:pt x="44" y="64"/>
                      <a:pt x="53" y="72"/>
                    </a:cubicBezTo>
                    <a:cubicBezTo>
                      <a:pt x="59" y="78"/>
                      <a:pt x="59" y="78"/>
                      <a:pt x="59" y="78"/>
                    </a:cubicBezTo>
                    <a:cubicBezTo>
                      <a:pt x="57" y="79"/>
                      <a:pt x="57" y="79"/>
                      <a:pt x="57" y="79"/>
                    </a:cubicBezTo>
                    <a:cubicBezTo>
                      <a:pt x="45" y="68"/>
                      <a:pt x="36" y="58"/>
                      <a:pt x="28" y="47"/>
                    </a:cubicBezTo>
                    <a:cubicBezTo>
                      <a:pt x="28" y="47"/>
                      <a:pt x="28" y="47"/>
                      <a:pt x="28" y="47"/>
                    </a:cubicBezTo>
                    <a:cubicBezTo>
                      <a:pt x="16" y="34"/>
                      <a:pt x="16" y="34"/>
                      <a:pt x="16" y="34"/>
                    </a:cubicBezTo>
                    <a:cubicBezTo>
                      <a:pt x="1" y="13"/>
                      <a:pt x="1" y="13"/>
                      <a:pt x="1" y="13"/>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024"/>
              <p:cNvSpPr/>
              <p:nvPr/>
            </p:nvSpPr>
            <p:spPr bwMode="auto">
              <a:xfrm>
                <a:off x="5770564" y="3798888"/>
                <a:ext cx="284163" cy="330200"/>
              </a:xfrm>
              <a:custGeom>
                <a:avLst/>
                <a:gdLst>
                  <a:gd name="T0" fmla="*/ 1 w 58"/>
                  <a:gd name="T1" fmla="*/ 0 h 67"/>
                  <a:gd name="T2" fmla="*/ 0 w 58"/>
                  <a:gd name="T3" fmla="*/ 1 h 67"/>
                  <a:gd name="T4" fmla="*/ 15 w 58"/>
                  <a:gd name="T5" fmla="*/ 22 h 67"/>
                  <a:gd name="T6" fmla="*/ 27 w 58"/>
                  <a:gd name="T7" fmla="*/ 35 h 67"/>
                  <a:gd name="T8" fmla="*/ 27 w 58"/>
                  <a:gd name="T9" fmla="*/ 35 h 67"/>
                  <a:gd name="T10" fmla="*/ 56 w 58"/>
                  <a:gd name="T11" fmla="*/ 67 h 67"/>
                  <a:gd name="T12" fmla="*/ 58 w 58"/>
                  <a:gd name="T13" fmla="*/ 66 h 67"/>
                  <a:gd name="T14" fmla="*/ 52 w 58"/>
                  <a:gd name="T15" fmla="*/ 60 h 67"/>
                  <a:gd name="T16" fmla="*/ 29 w 58"/>
                  <a:gd name="T17" fmla="*/ 34 h 67"/>
                  <a:gd name="T18" fmla="*/ 17 w 58"/>
                  <a:gd name="T19" fmla="*/ 22 h 67"/>
                  <a:gd name="T20" fmla="*/ 1 w 58"/>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7">
                    <a:moveTo>
                      <a:pt x="1" y="0"/>
                    </a:moveTo>
                    <a:cubicBezTo>
                      <a:pt x="0" y="1"/>
                      <a:pt x="0" y="1"/>
                      <a:pt x="0" y="1"/>
                    </a:cubicBezTo>
                    <a:cubicBezTo>
                      <a:pt x="15" y="22"/>
                      <a:pt x="15" y="22"/>
                      <a:pt x="15" y="22"/>
                    </a:cubicBezTo>
                    <a:cubicBezTo>
                      <a:pt x="27" y="35"/>
                      <a:pt x="27" y="35"/>
                      <a:pt x="27" y="35"/>
                    </a:cubicBezTo>
                    <a:cubicBezTo>
                      <a:pt x="27" y="35"/>
                      <a:pt x="27" y="35"/>
                      <a:pt x="27" y="35"/>
                    </a:cubicBezTo>
                    <a:cubicBezTo>
                      <a:pt x="35" y="46"/>
                      <a:pt x="44" y="56"/>
                      <a:pt x="56" y="67"/>
                    </a:cubicBezTo>
                    <a:cubicBezTo>
                      <a:pt x="58" y="66"/>
                      <a:pt x="58" y="66"/>
                      <a:pt x="58" y="66"/>
                    </a:cubicBezTo>
                    <a:cubicBezTo>
                      <a:pt x="52" y="60"/>
                      <a:pt x="52" y="60"/>
                      <a:pt x="52" y="60"/>
                    </a:cubicBezTo>
                    <a:cubicBezTo>
                      <a:pt x="43" y="52"/>
                      <a:pt x="36" y="43"/>
                      <a:pt x="29" y="34"/>
                    </a:cubicBezTo>
                    <a:cubicBezTo>
                      <a:pt x="17" y="22"/>
                      <a:pt x="17" y="22"/>
                      <a:pt x="17" y="22"/>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025"/>
              <p:cNvSpPr>
                <a:spLocks noEditPoints="1"/>
              </p:cNvSpPr>
              <p:nvPr/>
            </p:nvSpPr>
            <p:spPr bwMode="auto">
              <a:xfrm>
                <a:off x="5524501" y="3667125"/>
                <a:ext cx="295275" cy="436562"/>
              </a:xfrm>
              <a:custGeom>
                <a:avLst/>
                <a:gdLst>
                  <a:gd name="T0" fmla="*/ 60 w 60"/>
                  <a:gd name="T1" fmla="*/ 17 h 89"/>
                  <a:gd name="T2" fmla="*/ 55 w 60"/>
                  <a:gd name="T3" fmla="*/ 0 h 89"/>
                  <a:gd name="T4" fmla="*/ 57 w 60"/>
                  <a:gd name="T5" fmla="*/ 19 h 89"/>
                  <a:gd name="T6" fmla="*/ 13 w 60"/>
                  <a:gd name="T7" fmla="*/ 24 h 89"/>
                  <a:gd name="T8" fmla="*/ 5 w 60"/>
                  <a:gd name="T9" fmla="*/ 34 h 89"/>
                  <a:gd name="T10" fmla="*/ 3 w 60"/>
                  <a:gd name="T11" fmla="*/ 56 h 89"/>
                  <a:gd name="T12" fmla="*/ 16 w 60"/>
                  <a:gd name="T13" fmla="*/ 89 h 89"/>
                  <a:gd name="T14" fmla="*/ 28 w 60"/>
                  <a:gd name="T15" fmla="*/ 84 h 89"/>
                  <a:gd name="T16" fmla="*/ 22 w 60"/>
                  <a:gd name="T17" fmla="*/ 74 h 89"/>
                  <a:gd name="T18" fmla="*/ 18 w 60"/>
                  <a:gd name="T19" fmla="*/ 48 h 89"/>
                  <a:gd name="T20" fmla="*/ 12 w 60"/>
                  <a:gd name="T21" fmla="*/ 49 h 89"/>
                  <a:gd name="T22" fmla="*/ 19 w 60"/>
                  <a:gd name="T23" fmla="*/ 44 h 89"/>
                  <a:gd name="T24" fmla="*/ 60 w 60"/>
                  <a:gd name="T25" fmla="*/ 17 h 89"/>
                  <a:gd name="T26" fmla="*/ 16 w 60"/>
                  <a:gd name="T27" fmla="*/ 25 h 89"/>
                  <a:gd name="T28" fmla="*/ 6 w 60"/>
                  <a:gd name="T29" fmla="*/ 35 h 89"/>
                  <a:gd name="T30" fmla="*/ 4 w 60"/>
                  <a:gd name="T31" fmla="*/ 49 h 89"/>
                  <a:gd name="T32" fmla="*/ 9 w 60"/>
                  <a:gd name="T33" fmla="*/ 64 h 89"/>
                  <a:gd name="T34" fmla="*/ 18 w 60"/>
                  <a:gd name="T35" fmla="*/ 88 h 89"/>
                  <a:gd name="T36" fmla="*/ 16 w 60"/>
                  <a:gd name="T37" fmla="*/ 88 h 89"/>
                  <a:gd name="T38" fmla="*/ 4 w 60"/>
                  <a:gd name="T39" fmla="*/ 55 h 89"/>
                  <a:gd name="T40" fmla="*/ 4 w 60"/>
                  <a:gd name="T41" fmla="*/ 55 h 89"/>
                  <a:gd name="T42" fmla="*/ 5 w 60"/>
                  <a:gd name="T43" fmla="*/ 34 h 89"/>
                  <a:gd name="T44" fmla="*/ 5 w 60"/>
                  <a:gd name="T45" fmla="*/ 34 h 89"/>
                  <a:gd name="T46" fmla="*/ 13 w 60"/>
                  <a:gd name="T47" fmla="*/ 25 h 89"/>
                  <a:gd name="T48" fmla="*/ 16 w 60"/>
                  <a:gd name="T49"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9">
                    <a:moveTo>
                      <a:pt x="60" y="17"/>
                    </a:moveTo>
                    <a:cubicBezTo>
                      <a:pt x="55" y="0"/>
                      <a:pt x="55" y="0"/>
                      <a:pt x="55" y="0"/>
                    </a:cubicBezTo>
                    <a:cubicBezTo>
                      <a:pt x="57" y="19"/>
                      <a:pt x="57" y="19"/>
                      <a:pt x="57" y="19"/>
                    </a:cubicBezTo>
                    <a:cubicBezTo>
                      <a:pt x="41" y="24"/>
                      <a:pt x="27" y="26"/>
                      <a:pt x="13" y="24"/>
                    </a:cubicBezTo>
                    <a:cubicBezTo>
                      <a:pt x="5" y="34"/>
                      <a:pt x="5" y="34"/>
                      <a:pt x="5" y="34"/>
                    </a:cubicBezTo>
                    <a:cubicBezTo>
                      <a:pt x="0" y="40"/>
                      <a:pt x="0" y="47"/>
                      <a:pt x="3" y="56"/>
                    </a:cubicBezTo>
                    <a:cubicBezTo>
                      <a:pt x="16" y="89"/>
                      <a:pt x="16" y="89"/>
                      <a:pt x="16" y="89"/>
                    </a:cubicBezTo>
                    <a:cubicBezTo>
                      <a:pt x="28" y="84"/>
                      <a:pt x="28" y="84"/>
                      <a:pt x="28" y="84"/>
                    </a:cubicBezTo>
                    <a:cubicBezTo>
                      <a:pt x="22" y="74"/>
                      <a:pt x="22" y="74"/>
                      <a:pt x="22" y="74"/>
                    </a:cubicBezTo>
                    <a:cubicBezTo>
                      <a:pt x="18" y="48"/>
                      <a:pt x="18" y="48"/>
                      <a:pt x="18" y="48"/>
                    </a:cubicBezTo>
                    <a:cubicBezTo>
                      <a:pt x="16" y="49"/>
                      <a:pt x="14" y="49"/>
                      <a:pt x="12" y="49"/>
                    </a:cubicBezTo>
                    <a:cubicBezTo>
                      <a:pt x="19" y="44"/>
                      <a:pt x="19" y="44"/>
                      <a:pt x="19" y="44"/>
                    </a:cubicBezTo>
                    <a:cubicBezTo>
                      <a:pt x="34" y="36"/>
                      <a:pt x="47" y="27"/>
                      <a:pt x="60" y="17"/>
                    </a:cubicBezTo>
                    <a:close/>
                    <a:moveTo>
                      <a:pt x="16" y="25"/>
                    </a:moveTo>
                    <a:cubicBezTo>
                      <a:pt x="6" y="35"/>
                      <a:pt x="6" y="35"/>
                      <a:pt x="6" y="35"/>
                    </a:cubicBezTo>
                    <a:cubicBezTo>
                      <a:pt x="3" y="40"/>
                      <a:pt x="2" y="45"/>
                      <a:pt x="4" y="49"/>
                    </a:cubicBezTo>
                    <a:cubicBezTo>
                      <a:pt x="9" y="64"/>
                      <a:pt x="9" y="64"/>
                      <a:pt x="9" y="64"/>
                    </a:cubicBezTo>
                    <a:cubicBezTo>
                      <a:pt x="18" y="88"/>
                      <a:pt x="18" y="88"/>
                      <a:pt x="18" y="88"/>
                    </a:cubicBezTo>
                    <a:cubicBezTo>
                      <a:pt x="16" y="88"/>
                      <a:pt x="16" y="88"/>
                      <a:pt x="16" y="88"/>
                    </a:cubicBezTo>
                    <a:cubicBezTo>
                      <a:pt x="4" y="55"/>
                      <a:pt x="4" y="55"/>
                      <a:pt x="4" y="55"/>
                    </a:cubicBezTo>
                    <a:cubicBezTo>
                      <a:pt x="4" y="55"/>
                      <a:pt x="4" y="55"/>
                      <a:pt x="4" y="55"/>
                    </a:cubicBezTo>
                    <a:cubicBezTo>
                      <a:pt x="0" y="47"/>
                      <a:pt x="1" y="40"/>
                      <a:pt x="5" y="34"/>
                    </a:cubicBezTo>
                    <a:cubicBezTo>
                      <a:pt x="5" y="34"/>
                      <a:pt x="5" y="34"/>
                      <a:pt x="5" y="34"/>
                    </a:cubicBezTo>
                    <a:cubicBezTo>
                      <a:pt x="13" y="25"/>
                      <a:pt x="13" y="25"/>
                      <a:pt x="13" y="25"/>
                    </a:cubicBezTo>
                    <a:cubicBezTo>
                      <a:pt x="14" y="25"/>
                      <a:pt x="15" y="25"/>
                      <a:pt x="16" y="2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026"/>
              <p:cNvSpPr/>
              <p:nvPr/>
            </p:nvSpPr>
            <p:spPr bwMode="auto">
              <a:xfrm>
                <a:off x="5524501" y="3789363"/>
                <a:ext cx="88900" cy="309562"/>
              </a:xfrm>
              <a:custGeom>
                <a:avLst/>
                <a:gdLst>
                  <a:gd name="T0" fmla="*/ 6 w 18"/>
                  <a:gd name="T1" fmla="*/ 10 h 63"/>
                  <a:gd name="T2" fmla="*/ 16 w 18"/>
                  <a:gd name="T3" fmla="*/ 0 h 63"/>
                  <a:gd name="T4" fmla="*/ 13 w 18"/>
                  <a:gd name="T5" fmla="*/ 0 h 63"/>
                  <a:gd name="T6" fmla="*/ 5 w 18"/>
                  <a:gd name="T7" fmla="*/ 9 h 63"/>
                  <a:gd name="T8" fmla="*/ 5 w 18"/>
                  <a:gd name="T9" fmla="*/ 9 h 63"/>
                  <a:gd name="T10" fmla="*/ 4 w 18"/>
                  <a:gd name="T11" fmla="*/ 30 h 63"/>
                  <a:gd name="T12" fmla="*/ 4 w 18"/>
                  <a:gd name="T13" fmla="*/ 30 h 63"/>
                  <a:gd name="T14" fmla="*/ 16 w 18"/>
                  <a:gd name="T15" fmla="*/ 63 h 63"/>
                  <a:gd name="T16" fmla="*/ 18 w 18"/>
                  <a:gd name="T17" fmla="*/ 63 h 63"/>
                  <a:gd name="T18" fmla="*/ 9 w 18"/>
                  <a:gd name="T19" fmla="*/ 39 h 63"/>
                  <a:gd name="T20" fmla="*/ 4 w 18"/>
                  <a:gd name="T21" fmla="*/ 24 h 63"/>
                  <a:gd name="T22" fmla="*/ 6 w 18"/>
                  <a:gd name="T23"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3">
                    <a:moveTo>
                      <a:pt x="6" y="10"/>
                    </a:moveTo>
                    <a:cubicBezTo>
                      <a:pt x="16" y="0"/>
                      <a:pt x="16" y="0"/>
                      <a:pt x="16" y="0"/>
                    </a:cubicBezTo>
                    <a:cubicBezTo>
                      <a:pt x="15" y="0"/>
                      <a:pt x="14" y="0"/>
                      <a:pt x="13" y="0"/>
                    </a:cubicBezTo>
                    <a:cubicBezTo>
                      <a:pt x="5" y="9"/>
                      <a:pt x="5" y="9"/>
                      <a:pt x="5" y="9"/>
                    </a:cubicBezTo>
                    <a:cubicBezTo>
                      <a:pt x="5" y="9"/>
                      <a:pt x="5" y="9"/>
                      <a:pt x="5" y="9"/>
                    </a:cubicBezTo>
                    <a:cubicBezTo>
                      <a:pt x="1" y="15"/>
                      <a:pt x="0" y="22"/>
                      <a:pt x="4" y="30"/>
                    </a:cubicBezTo>
                    <a:cubicBezTo>
                      <a:pt x="4" y="30"/>
                      <a:pt x="4" y="30"/>
                      <a:pt x="4" y="30"/>
                    </a:cubicBezTo>
                    <a:cubicBezTo>
                      <a:pt x="16" y="63"/>
                      <a:pt x="16" y="63"/>
                      <a:pt x="16" y="63"/>
                    </a:cubicBezTo>
                    <a:cubicBezTo>
                      <a:pt x="18" y="63"/>
                      <a:pt x="18" y="63"/>
                      <a:pt x="18" y="63"/>
                    </a:cubicBezTo>
                    <a:cubicBezTo>
                      <a:pt x="9" y="39"/>
                      <a:pt x="9" y="39"/>
                      <a:pt x="9" y="39"/>
                    </a:cubicBezTo>
                    <a:cubicBezTo>
                      <a:pt x="4" y="24"/>
                      <a:pt x="4" y="24"/>
                      <a:pt x="4" y="24"/>
                    </a:cubicBezTo>
                    <a:cubicBezTo>
                      <a:pt x="2" y="20"/>
                      <a:pt x="3" y="15"/>
                      <a:pt x="6" y="1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027"/>
              <p:cNvSpPr/>
              <p:nvPr/>
            </p:nvSpPr>
            <p:spPr bwMode="auto">
              <a:xfrm>
                <a:off x="5907089" y="3543300"/>
                <a:ext cx="79375" cy="74612"/>
              </a:xfrm>
              <a:custGeom>
                <a:avLst/>
                <a:gdLst>
                  <a:gd name="T0" fmla="*/ 5 w 16"/>
                  <a:gd name="T1" fmla="*/ 9 h 15"/>
                  <a:gd name="T2" fmla="*/ 4 w 16"/>
                  <a:gd name="T3" fmla="*/ 5 h 15"/>
                  <a:gd name="T4" fmla="*/ 2 w 16"/>
                  <a:gd name="T5" fmla="*/ 10 h 15"/>
                  <a:gd name="T6" fmla="*/ 7 w 16"/>
                  <a:gd name="T7" fmla="*/ 11 h 15"/>
                  <a:gd name="T8" fmla="*/ 7 w 16"/>
                  <a:gd name="T9" fmla="*/ 13 h 15"/>
                  <a:gd name="T10" fmla="*/ 8 w 16"/>
                  <a:gd name="T11" fmla="*/ 11 h 15"/>
                  <a:gd name="T12" fmla="*/ 8 w 16"/>
                  <a:gd name="T13" fmla="*/ 9 h 15"/>
                  <a:gd name="T14" fmla="*/ 11 w 16"/>
                  <a:gd name="T15" fmla="*/ 12 h 15"/>
                  <a:gd name="T16" fmla="*/ 10 w 16"/>
                  <a:gd name="T17" fmla="*/ 15 h 15"/>
                  <a:gd name="T18" fmla="*/ 12 w 16"/>
                  <a:gd name="T19" fmla="*/ 15 h 15"/>
                  <a:gd name="T20" fmla="*/ 9 w 16"/>
                  <a:gd name="T21" fmla="*/ 9 h 15"/>
                  <a:gd name="T22" fmla="*/ 9 w 16"/>
                  <a:gd name="T23" fmla="*/ 7 h 15"/>
                  <a:gd name="T24" fmla="*/ 14 w 16"/>
                  <a:gd name="T25" fmla="*/ 12 h 15"/>
                  <a:gd name="T26" fmla="*/ 13 w 16"/>
                  <a:gd name="T27" fmla="*/ 15 h 15"/>
                  <a:gd name="T28" fmla="*/ 15 w 16"/>
                  <a:gd name="T29" fmla="*/ 13 h 15"/>
                  <a:gd name="T30" fmla="*/ 10 w 16"/>
                  <a:gd name="T31" fmla="*/ 6 h 15"/>
                  <a:gd name="T32" fmla="*/ 11 w 16"/>
                  <a:gd name="T33" fmla="*/ 5 h 15"/>
                  <a:gd name="T34" fmla="*/ 16 w 16"/>
                  <a:gd name="T35" fmla="*/ 12 h 15"/>
                  <a:gd name="T36" fmla="*/ 13 w 16"/>
                  <a:gd name="T37" fmla="*/ 6 h 15"/>
                  <a:gd name="T38" fmla="*/ 11 w 16"/>
                  <a:gd name="T39" fmla="*/ 4 h 15"/>
                  <a:gd name="T40" fmla="*/ 4 w 16"/>
                  <a:gd name="T41" fmla="*/ 0 h 15"/>
                  <a:gd name="T42" fmla="*/ 3 w 16"/>
                  <a:gd name="T43" fmla="*/ 1 h 15"/>
                  <a:gd name="T44" fmla="*/ 0 w 16"/>
                  <a:gd name="T45" fmla="*/ 5 h 15"/>
                  <a:gd name="T46" fmla="*/ 5 w 16"/>
                  <a:gd name="T47" fmla="*/ 2 h 15"/>
                  <a:gd name="T48" fmla="*/ 8 w 16"/>
                  <a:gd name="T49" fmla="*/ 5 h 15"/>
                  <a:gd name="T50" fmla="*/ 6 w 16"/>
                  <a:gd name="T51" fmla="*/ 10 h 15"/>
                  <a:gd name="T52" fmla="*/ 5 w 16"/>
                  <a:gd name="T5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5">
                    <a:moveTo>
                      <a:pt x="5" y="9"/>
                    </a:moveTo>
                    <a:cubicBezTo>
                      <a:pt x="4" y="5"/>
                      <a:pt x="4" y="5"/>
                      <a:pt x="4" y="5"/>
                    </a:cubicBezTo>
                    <a:cubicBezTo>
                      <a:pt x="2" y="10"/>
                      <a:pt x="2" y="10"/>
                      <a:pt x="2" y="10"/>
                    </a:cubicBezTo>
                    <a:cubicBezTo>
                      <a:pt x="7" y="11"/>
                      <a:pt x="7" y="11"/>
                      <a:pt x="7" y="11"/>
                    </a:cubicBezTo>
                    <a:cubicBezTo>
                      <a:pt x="7" y="13"/>
                      <a:pt x="7" y="13"/>
                      <a:pt x="7" y="13"/>
                    </a:cubicBezTo>
                    <a:cubicBezTo>
                      <a:pt x="9" y="13"/>
                      <a:pt x="9" y="12"/>
                      <a:pt x="8" y="11"/>
                    </a:cubicBezTo>
                    <a:cubicBezTo>
                      <a:pt x="7" y="10"/>
                      <a:pt x="7" y="9"/>
                      <a:pt x="8" y="9"/>
                    </a:cubicBezTo>
                    <a:cubicBezTo>
                      <a:pt x="11" y="12"/>
                      <a:pt x="11" y="12"/>
                      <a:pt x="11" y="12"/>
                    </a:cubicBezTo>
                    <a:cubicBezTo>
                      <a:pt x="11" y="13"/>
                      <a:pt x="11" y="14"/>
                      <a:pt x="10" y="15"/>
                    </a:cubicBezTo>
                    <a:cubicBezTo>
                      <a:pt x="11" y="15"/>
                      <a:pt x="12" y="15"/>
                      <a:pt x="12" y="15"/>
                    </a:cubicBezTo>
                    <a:cubicBezTo>
                      <a:pt x="13" y="13"/>
                      <a:pt x="12" y="11"/>
                      <a:pt x="9" y="9"/>
                    </a:cubicBezTo>
                    <a:cubicBezTo>
                      <a:pt x="8" y="8"/>
                      <a:pt x="9" y="7"/>
                      <a:pt x="9" y="7"/>
                    </a:cubicBezTo>
                    <a:cubicBezTo>
                      <a:pt x="14" y="12"/>
                      <a:pt x="14" y="12"/>
                      <a:pt x="14" y="12"/>
                    </a:cubicBezTo>
                    <a:cubicBezTo>
                      <a:pt x="14" y="13"/>
                      <a:pt x="14" y="14"/>
                      <a:pt x="13" y="15"/>
                    </a:cubicBezTo>
                    <a:cubicBezTo>
                      <a:pt x="14" y="14"/>
                      <a:pt x="15" y="14"/>
                      <a:pt x="15" y="13"/>
                    </a:cubicBezTo>
                    <a:cubicBezTo>
                      <a:pt x="15" y="10"/>
                      <a:pt x="13" y="8"/>
                      <a:pt x="10" y="6"/>
                    </a:cubicBezTo>
                    <a:cubicBezTo>
                      <a:pt x="10" y="6"/>
                      <a:pt x="11" y="5"/>
                      <a:pt x="11" y="5"/>
                    </a:cubicBezTo>
                    <a:cubicBezTo>
                      <a:pt x="13" y="7"/>
                      <a:pt x="15" y="9"/>
                      <a:pt x="16" y="12"/>
                    </a:cubicBezTo>
                    <a:cubicBezTo>
                      <a:pt x="16" y="11"/>
                      <a:pt x="15" y="9"/>
                      <a:pt x="13" y="6"/>
                    </a:cubicBezTo>
                    <a:cubicBezTo>
                      <a:pt x="12" y="5"/>
                      <a:pt x="11" y="5"/>
                      <a:pt x="11" y="4"/>
                    </a:cubicBezTo>
                    <a:cubicBezTo>
                      <a:pt x="9" y="2"/>
                      <a:pt x="7" y="1"/>
                      <a:pt x="4" y="0"/>
                    </a:cubicBezTo>
                    <a:cubicBezTo>
                      <a:pt x="4" y="0"/>
                      <a:pt x="4" y="0"/>
                      <a:pt x="3" y="1"/>
                    </a:cubicBezTo>
                    <a:cubicBezTo>
                      <a:pt x="2" y="2"/>
                      <a:pt x="1" y="3"/>
                      <a:pt x="0" y="5"/>
                    </a:cubicBezTo>
                    <a:cubicBezTo>
                      <a:pt x="5" y="2"/>
                      <a:pt x="5" y="2"/>
                      <a:pt x="5" y="2"/>
                    </a:cubicBezTo>
                    <a:cubicBezTo>
                      <a:pt x="8" y="5"/>
                      <a:pt x="8" y="5"/>
                      <a:pt x="8" y="5"/>
                    </a:cubicBezTo>
                    <a:cubicBezTo>
                      <a:pt x="6" y="10"/>
                      <a:pt x="6" y="10"/>
                      <a:pt x="6" y="10"/>
                    </a:cubicBezTo>
                    <a:cubicBezTo>
                      <a:pt x="6" y="10"/>
                      <a:pt x="5" y="9"/>
                      <a:pt x="5" y="9"/>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028"/>
              <p:cNvSpPr/>
              <p:nvPr/>
            </p:nvSpPr>
            <p:spPr bwMode="auto">
              <a:xfrm>
                <a:off x="5946776" y="3578225"/>
                <a:ext cx="28575" cy="39687"/>
              </a:xfrm>
              <a:custGeom>
                <a:avLst/>
                <a:gdLst>
                  <a:gd name="T0" fmla="*/ 1 w 6"/>
                  <a:gd name="T1" fmla="*/ 0 h 8"/>
                  <a:gd name="T2" fmla="*/ 1 w 6"/>
                  <a:gd name="T3" fmla="*/ 2 h 8"/>
                  <a:gd name="T4" fmla="*/ 4 w 6"/>
                  <a:gd name="T5" fmla="*/ 8 h 8"/>
                  <a:gd name="T6" fmla="*/ 5 w 6"/>
                  <a:gd name="T7" fmla="*/ 8 h 8"/>
                  <a:gd name="T8" fmla="*/ 6 w 6"/>
                  <a:gd name="T9" fmla="*/ 5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1" y="0"/>
                      <a:pt x="0" y="1"/>
                      <a:pt x="1" y="2"/>
                    </a:cubicBezTo>
                    <a:cubicBezTo>
                      <a:pt x="4" y="4"/>
                      <a:pt x="5" y="6"/>
                      <a:pt x="4" y="8"/>
                    </a:cubicBezTo>
                    <a:cubicBezTo>
                      <a:pt x="5" y="8"/>
                      <a:pt x="5" y="8"/>
                      <a:pt x="5" y="8"/>
                    </a:cubicBezTo>
                    <a:cubicBezTo>
                      <a:pt x="6" y="7"/>
                      <a:pt x="6" y="6"/>
                      <a:pt x="6" y="5"/>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029"/>
              <p:cNvSpPr/>
              <p:nvPr/>
            </p:nvSpPr>
            <p:spPr bwMode="auto">
              <a:xfrm>
                <a:off x="5942014" y="3587750"/>
                <a:ext cx="19050" cy="30162"/>
              </a:xfrm>
              <a:custGeom>
                <a:avLst/>
                <a:gdLst>
                  <a:gd name="T0" fmla="*/ 1 w 4"/>
                  <a:gd name="T1" fmla="*/ 2 h 6"/>
                  <a:gd name="T2" fmla="*/ 0 w 4"/>
                  <a:gd name="T3" fmla="*/ 4 h 6"/>
                  <a:gd name="T4" fmla="*/ 3 w 4"/>
                  <a:gd name="T5" fmla="*/ 6 h 6"/>
                  <a:gd name="T6" fmla="*/ 4 w 4"/>
                  <a:gd name="T7" fmla="*/ 3 h 6"/>
                  <a:gd name="T8" fmla="*/ 1 w 4"/>
                  <a:gd name="T9" fmla="*/ 0 h 6"/>
                  <a:gd name="T10" fmla="*/ 1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1" y="2"/>
                    </a:moveTo>
                    <a:cubicBezTo>
                      <a:pt x="2" y="3"/>
                      <a:pt x="2" y="4"/>
                      <a:pt x="0" y="4"/>
                    </a:cubicBezTo>
                    <a:cubicBezTo>
                      <a:pt x="1" y="5"/>
                      <a:pt x="2" y="6"/>
                      <a:pt x="3" y="6"/>
                    </a:cubicBezTo>
                    <a:cubicBezTo>
                      <a:pt x="4" y="5"/>
                      <a:pt x="4" y="4"/>
                      <a:pt x="4" y="3"/>
                    </a:cubicBezTo>
                    <a:cubicBezTo>
                      <a:pt x="1" y="0"/>
                      <a:pt x="1" y="0"/>
                      <a:pt x="1" y="0"/>
                    </a:cubicBezTo>
                    <a:cubicBezTo>
                      <a:pt x="0" y="0"/>
                      <a:pt x="0" y="1"/>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030"/>
              <p:cNvSpPr/>
              <p:nvPr/>
            </p:nvSpPr>
            <p:spPr bwMode="auto">
              <a:xfrm>
                <a:off x="5956301" y="3568700"/>
                <a:ext cx="30163" cy="38100"/>
              </a:xfrm>
              <a:custGeom>
                <a:avLst/>
                <a:gdLst>
                  <a:gd name="T0" fmla="*/ 5 w 6"/>
                  <a:gd name="T1" fmla="*/ 8 h 8"/>
                  <a:gd name="T2" fmla="*/ 6 w 6"/>
                  <a:gd name="T3" fmla="*/ 7 h 8"/>
                  <a:gd name="T4" fmla="*/ 1 w 6"/>
                  <a:gd name="T5" fmla="*/ 0 h 8"/>
                  <a:gd name="T6" fmla="*/ 0 w 6"/>
                  <a:gd name="T7" fmla="*/ 1 h 8"/>
                  <a:gd name="T8" fmla="*/ 5 w 6"/>
                  <a:gd name="T9" fmla="*/ 8 h 8"/>
                </a:gdLst>
                <a:ahLst/>
                <a:cxnLst>
                  <a:cxn ang="0">
                    <a:pos x="T0" y="T1"/>
                  </a:cxn>
                  <a:cxn ang="0">
                    <a:pos x="T2" y="T3"/>
                  </a:cxn>
                  <a:cxn ang="0">
                    <a:pos x="T4" y="T5"/>
                  </a:cxn>
                  <a:cxn ang="0">
                    <a:pos x="T6" y="T7"/>
                  </a:cxn>
                  <a:cxn ang="0">
                    <a:pos x="T8" y="T9"/>
                  </a:cxn>
                </a:cxnLst>
                <a:rect l="0" t="0" r="r" b="b"/>
                <a:pathLst>
                  <a:path w="6" h="8">
                    <a:moveTo>
                      <a:pt x="5" y="8"/>
                    </a:moveTo>
                    <a:cubicBezTo>
                      <a:pt x="5" y="8"/>
                      <a:pt x="6" y="8"/>
                      <a:pt x="6" y="7"/>
                    </a:cubicBezTo>
                    <a:cubicBezTo>
                      <a:pt x="5" y="4"/>
                      <a:pt x="3" y="2"/>
                      <a:pt x="1" y="0"/>
                    </a:cubicBezTo>
                    <a:cubicBezTo>
                      <a:pt x="1" y="0"/>
                      <a:pt x="0" y="1"/>
                      <a:pt x="0" y="1"/>
                    </a:cubicBezTo>
                    <a:cubicBezTo>
                      <a:pt x="3" y="3"/>
                      <a:pt x="5" y="5"/>
                      <a:pt x="5" y="8"/>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031"/>
              <p:cNvSpPr/>
              <p:nvPr/>
            </p:nvSpPr>
            <p:spPr bwMode="auto">
              <a:xfrm>
                <a:off x="5480051" y="3228975"/>
                <a:ext cx="103188" cy="103187"/>
              </a:xfrm>
              <a:custGeom>
                <a:avLst/>
                <a:gdLst>
                  <a:gd name="T0" fmla="*/ 12 w 21"/>
                  <a:gd name="T1" fmla="*/ 2 h 21"/>
                  <a:gd name="T2" fmla="*/ 8 w 21"/>
                  <a:gd name="T3" fmla="*/ 2 h 21"/>
                  <a:gd name="T4" fmla="*/ 2 w 21"/>
                  <a:gd name="T5" fmla="*/ 1 h 21"/>
                  <a:gd name="T6" fmla="*/ 10 w 21"/>
                  <a:gd name="T7" fmla="*/ 3 h 21"/>
                  <a:gd name="T8" fmla="*/ 7 w 21"/>
                  <a:gd name="T9" fmla="*/ 10 h 21"/>
                  <a:gd name="T10" fmla="*/ 0 w 21"/>
                  <a:gd name="T11" fmla="*/ 13 h 21"/>
                  <a:gd name="T12" fmla="*/ 2 w 21"/>
                  <a:gd name="T13" fmla="*/ 21 h 21"/>
                  <a:gd name="T14" fmla="*/ 4 w 21"/>
                  <a:gd name="T15" fmla="*/ 20 h 21"/>
                  <a:gd name="T16" fmla="*/ 4 w 21"/>
                  <a:gd name="T17" fmla="*/ 18 h 21"/>
                  <a:gd name="T18" fmla="*/ 4 w 21"/>
                  <a:gd name="T19" fmla="*/ 15 h 21"/>
                  <a:gd name="T20" fmla="*/ 5 w 21"/>
                  <a:gd name="T21" fmla="*/ 15 h 21"/>
                  <a:gd name="T22" fmla="*/ 8 w 21"/>
                  <a:gd name="T23" fmla="*/ 16 h 21"/>
                  <a:gd name="T24" fmla="*/ 17 w 21"/>
                  <a:gd name="T25" fmla="*/ 18 h 21"/>
                  <a:gd name="T26" fmla="*/ 21 w 21"/>
                  <a:gd name="T27" fmla="*/ 16 h 21"/>
                  <a:gd name="T28" fmla="*/ 12 w 21"/>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12" y="2"/>
                    </a:moveTo>
                    <a:cubicBezTo>
                      <a:pt x="8" y="2"/>
                      <a:pt x="8" y="2"/>
                      <a:pt x="8" y="2"/>
                    </a:cubicBezTo>
                    <a:cubicBezTo>
                      <a:pt x="6" y="0"/>
                      <a:pt x="4" y="0"/>
                      <a:pt x="2" y="1"/>
                    </a:cubicBezTo>
                    <a:cubicBezTo>
                      <a:pt x="5" y="1"/>
                      <a:pt x="8" y="2"/>
                      <a:pt x="10" y="3"/>
                    </a:cubicBezTo>
                    <a:cubicBezTo>
                      <a:pt x="13" y="6"/>
                      <a:pt x="12" y="8"/>
                      <a:pt x="7" y="10"/>
                    </a:cubicBezTo>
                    <a:cubicBezTo>
                      <a:pt x="2" y="10"/>
                      <a:pt x="0" y="11"/>
                      <a:pt x="0" y="13"/>
                    </a:cubicBezTo>
                    <a:cubicBezTo>
                      <a:pt x="1" y="16"/>
                      <a:pt x="2" y="19"/>
                      <a:pt x="2" y="21"/>
                    </a:cubicBezTo>
                    <a:cubicBezTo>
                      <a:pt x="4" y="20"/>
                      <a:pt x="4" y="20"/>
                      <a:pt x="4" y="20"/>
                    </a:cubicBezTo>
                    <a:cubicBezTo>
                      <a:pt x="4" y="18"/>
                      <a:pt x="4" y="18"/>
                      <a:pt x="4" y="18"/>
                    </a:cubicBezTo>
                    <a:cubicBezTo>
                      <a:pt x="3" y="17"/>
                      <a:pt x="3" y="16"/>
                      <a:pt x="4" y="15"/>
                    </a:cubicBezTo>
                    <a:cubicBezTo>
                      <a:pt x="4" y="15"/>
                      <a:pt x="4" y="14"/>
                      <a:pt x="5" y="15"/>
                    </a:cubicBezTo>
                    <a:cubicBezTo>
                      <a:pt x="6" y="15"/>
                      <a:pt x="7" y="15"/>
                      <a:pt x="8" y="16"/>
                    </a:cubicBezTo>
                    <a:cubicBezTo>
                      <a:pt x="11" y="17"/>
                      <a:pt x="13" y="18"/>
                      <a:pt x="17" y="18"/>
                    </a:cubicBezTo>
                    <a:cubicBezTo>
                      <a:pt x="18" y="18"/>
                      <a:pt x="20" y="17"/>
                      <a:pt x="21" y="16"/>
                    </a:cubicBezTo>
                    <a:cubicBezTo>
                      <a:pt x="20" y="8"/>
                      <a:pt x="16" y="3"/>
                      <a:pt x="12" y="2"/>
                    </a:cubicBezTo>
                    <a:close/>
                  </a:path>
                </a:pathLst>
              </a:custGeom>
              <a:solidFill>
                <a:srgbClr val="44282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032"/>
              <p:cNvSpPr>
                <a:spLocks noEditPoints="1"/>
              </p:cNvSpPr>
              <p:nvPr/>
            </p:nvSpPr>
            <p:spPr bwMode="auto">
              <a:xfrm>
                <a:off x="5446714" y="3303588"/>
                <a:ext cx="107950" cy="107950"/>
              </a:xfrm>
              <a:custGeom>
                <a:avLst/>
                <a:gdLst>
                  <a:gd name="T0" fmla="*/ 16 w 22"/>
                  <a:gd name="T1" fmla="*/ 5 h 22"/>
                  <a:gd name="T2" fmla="*/ 14 w 22"/>
                  <a:gd name="T3" fmla="*/ 7 h 22"/>
                  <a:gd name="T4" fmla="*/ 15 w 22"/>
                  <a:gd name="T5" fmla="*/ 3 h 22"/>
                  <a:gd name="T6" fmla="*/ 11 w 22"/>
                  <a:gd name="T7" fmla="*/ 0 h 22"/>
                  <a:gd name="T8" fmla="*/ 11 w 22"/>
                  <a:gd name="T9" fmla="*/ 3 h 22"/>
                  <a:gd name="T10" fmla="*/ 11 w 22"/>
                  <a:gd name="T11" fmla="*/ 5 h 22"/>
                  <a:gd name="T12" fmla="*/ 9 w 22"/>
                  <a:gd name="T13" fmla="*/ 6 h 22"/>
                  <a:gd name="T14" fmla="*/ 8 w 22"/>
                  <a:gd name="T15" fmla="*/ 8 h 22"/>
                  <a:gd name="T16" fmla="*/ 4 w 22"/>
                  <a:gd name="T17" fmla="*/ 6 h 22"/>
                  <a:gd name="T18" fmla="*/ 0 w 22"/>
                  <a:gd name="T19" fmla="*/ 2 h 22"/>
                  <a:gd name="T20" fmla="*/ 3 w 22"/>
                  <a:gd name="T21" fmla="*/ 10 h 22"/>
                  <a:gd name="T22" fmla="*/ 4 w 22"/>
                  <a:gd name="T23" fmla="*/ 10 h 22"/>
                  <a:gd name="T24" fmla="*/ 6 w 22"/>
                  <a:gd name="T25" fmla="*/ 14 h 22"/>
                  <a:gd name="T26" fmla="*/ 7 w 22"/>
                  <a:gd name="T27" fmla="*/ 17 h 22"/>
                  <a:gd name="T28" fmla="*/ 10 w 22"/>
                  <a:gd name="T29" fmla="*/ 17 h 22"/>
                  <a:gd name="T30" fmla="*/ 15 w 22"/>
                  <a:gd name="T31" fmla="*/ 22 h 22"/>
                  <a:gd name="T32" fmla="*/ 20 w 22"/>
                  <a:gd name="T33" fmla="*/ 16 h 22"/>
                  <a:gd name="T34" fmla="*/ 22 w 22"/>
                  <a:gd name="T35" fmla="*/ 5 h 22"/>
                  <a:gd name="T36" fmla="*/ 16 w 22"/>
                  <a:gd name="T37" fmla="*/ 3 h 22"/>
                  <a:gd name="T38" fmla="*/ 16 w 22"/>
                  <a:gd name="T39" fmla="*/ 5 h 22"/>
                  <a:gd name="T40" fmla="*/ 3 w 22"/>
                  <a:gd name="T41" fmla="*/ 5 h 22"/>
                  <a:gd name="T42" fmla="*/ 5 w 22"/>
                  <a:gd name="T43" fmla="*/ 8 h 22"/>
                  <a:gd name="T44" fmla="*/ 8 w 22"/>
                  <a:gd name="T45" fmla="*/ 12 h 22"/>
                  <a:gd name="T46" fmla="*/ 8 w 22"/>
                  <a:gd name="T47" fmla="*/ 15 h 22"/>
                  <a:gd name="T48" fmla="*/ 11 w 22"/>
                  <a:gd name="T49" fmla="*/ 15 h 22"/>
                  <a:gd name="T50" fmla="*/ 16 w 22"/>
                  <a:gd name="T51" fmla="*/ 20 h 22"/>
                  <a:gd name="T52" fmla="*/ 15 w 22"/>
                  <a:gd name="T53" fmla="*/ 21 h 22"/>
                  <a:gd name="T54" fmla="*/ 10 w 22"/>
                  <a:gd name="T55" fmla="*/ 16 h 22"/>
                  <a:gd name="T56" fmla="*/ 10 w 22"/>
                  <a:gd name="T57" fmla="*/ 16 h 22"/>
                  <a:gd name="T58" fmla="*/ 9 w 22"/>
                  <a:gd name="T59" fmla="*/ 16 h 22"/>
                  <a:gd name="T60" fmla="*/ 7 w 22"/>
                  <a:gd name="T61" fmla="*/ 17 h 22"/>
                  <a:gd name="T62" fmla="*/ 7 w 22"/>
                  <a:gd name="T63" fmla="*/ 17 h 22"/>
                  <a:gd name="T64" fmla="*/ 7 w 22"/>
                  <a:gd name="T65" fmla="*/ 17 h 22"/>
                  <a:gd name="T66" fmla="*/ 6 w 22"/>
                  <a:gd name="T67" fmla="*/ 14 h 22"/>
                  <a:gd name="T68" fmla="*/ 5 w 22"/>
                  <a:gd name="T69" fmla="*/ 10 h 22"/>
                  <a:gd name="T70" fmla="*/ 5 w 22"/>
                  <a:gd name="T71" fmla="*/ 10 h 22"/>
                  <a:gd name="T72" fmla="*/ 4 w 22"/>
                  <a:gd name="T73" fmla="*/ 9 h 22"/>
                  <a:gd name="T74" fmla="*/ 1 w 22"/>
                  <a:gd name="T75" fmla="*/ 3 h 22"/>
                  <a:gd name="T76" fmla="*/ 3 w 22"/>
                  <a:gd name="T7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2">
                    <a:moveTo>
                      <a:pt x="16" y="5"/>
                    </a:moveTo>
                    <a:cubicBezTo>
                      <a:pt x="16" y="7"/>
                      <a:pt x="16" y="8"/>
                      <a:pt x="14" y="7"/>
                    </a:cubicBezTo>
                    <a:cubicBezTo>
                      <a:pt x="15" y="6"/>
                      <a:pt x="15" y="5"/>
                      <a:pt x="15" y="3"/>
                    </a:cubicBezTo>
                    <a:cubicBezTo>
                      <a:pt x="14" y="1"/>
                      <a:pt x="12" y="0"/>
                      <a:pt x="11" y="0"/>
                    </a:cubicBezTo>
                    <a:cubicBezTo>
                      <a:pt x="10" y="1"/>
                      <a:pt x="10" y="2"/>
                      <a:pt x="11" y="3"/>
                    </a:cubicBezTo>
                    <a:cubicBezTo>
                      <a:pt x="11" y="5"/>
                      <a:pt x="11" y="5"/>
                      <a:pt x="11" y="5"/>
                    </a:cubicBezTo>
                    <a:cubicBezTo>
                      <a:pt x="9" y="6"/>
                      <a:pt x="9" y="6"/>
                      <a:pt x="9" y="6"/>
                    </a:cubicBezTo>
                    <a:cubicBezTo>
                      <a:pt x="8" y="8"/>
                      <a:pt x="8" y="8"/>
                      <a:pt x="8" y="8"/>
                    </a:cubicBezTo>
                    <a:cubicBezTo>
                      <a:pt x="4" y="6"/>
                      <a:pt x="4" y="6"/>
                      <a:pt x="4" y="6"/>
                    </a:cubicBezTo>
                    <a:cubicBezTo>
                      <a:pt x="3" y="3"/>
                      <a:pt x="2" y="2"/>
                      <a:pt x="0" y="2"/>
                    </a:cubicBezTo>
                    <a:cubicBezTo>
                      <a:pt x="1" y="5"/>
                      <a:pt x="1" y="8"/>
                      <a:pt x="3" y="10"/>
                    </a:cubicBezTo>
                    <a:cubicBezTo>
                      <a:pt x="4" y="10"/>
                      <a:pt x="4" y="10"/>
                      <a:pt x="4" y="10"/>
                    </a:cubicBezTo>
                    <a:cubicBezTo>
                      <a:pt x="5" y="12"/>
                      <a:pt x="6" y="13"/>
                      <a:pt x="6" y="14"/>
                    </a:cubicBezTo>
                    <a:cubicBezTo>
                      <a:pt x="5" y="17"/>
                      <a:pt x="6" y="18"/>
                      <a:pt x="7" y="17"/>
                    </a:cubicBezTo>
                    <a:cubicBezTo>
                      <a:pt x="10" y="17"/>
                      <a:pt x="10" y="17"/>
                      <a:pt x="10" y="17"/>
                    </a:cubicBezTo>
                    <a:cubicBezTo>
                      <a:pt x="11" y="20"/>
                      <a:pt x="13" y="22"/>
                      <a:pt x="15" y="22"/>
                    </a:cubicBezTo>
                    <a:cubicBezTo>
                      <a:pt x="18" y="20"/>
                      <a:pt x="19" y="18"/>
                      <a:pt x="20" y="16"/>
                    </a:cubicBezTo>
                    <a:cubicBezTo>
                      <a:pt x="20" y="13"/>
                      <a:pt x="20" y="9"/>
                      <a:pt x="22" y="5"/>
                    </a:cubicBezTo>
                    <a:cubicBezTo>
                      <a:pt x="20" y="5"/>
                      <a:pt x="18" y="5"/>
                      <a:pt x="16" y="3"/>
                    </a:cubicBezTo>
                    <a:cubicBezTo>
                      <a:pt x="16" y="4"/>
                      <a:pt x="16" y="4"/>
                      <a:pt x="16" y="5"/>
                    </a:cubicBezTo>
                    <a:close/>
                    <a:moveTo>
                      <a:pt x="3" y="5"/>
                    </a:moveTo>
                    <a:cubicBezTo>
                      <a:pt x="5" y="8"/>
                      <a:pt x="5" y="8"/>
                      <a:pt x="5" y="8"/>
                    </a:cubicBezTo>
                    <a:cubicBezTo>
                      <a:pt x="8" y="12"/>
                      <a:pt x="8" y="12"/>
                      <a:pt x="8" y="12"/>
                    </a:cubicBezTo>
                    <a:cubicBezTo>
                      <a:pt x="8" y="15"/>
                      <a:pt x="8" y="15"/>
                      <a:pt x="8" y="15"/>
                    </a:cubicBezTo>
                    <a:cubicBezTo>
                      <a:pt x="11" y="15"/>
                      <a:pt x="11" y="15"/>
                      <a:pt x="11" y="15"/>
                    </a:cubicBezTo>
                    <a:cubicBezTo>
                      <a:pt x="12" y="17"/>
                      <a:pt x="14" y="19"/>
                      <a:pt x="16" y="20"/>
                    </a:cubicBezTo>
                    <a:cubicBezTo>
                      <a:pt x="16" y="21"/>
                      <a:pt x="15" y="21"/>
                      <a:pt x="15" y="21"/>
                    </a:cubicBezTo>
                    <a:cubicBezTo>
                      <a:pt x="14" y="21"/>
                      <a:pt x="12" y="19"/>
                      <a:pt x="10" y="16"/>
                    </a:cubicBezTo>
                    <a:cubicBezTo>
                      <a:pt x="10" y="16"/>
                      <a:pt x="10" y="16"/>
                      <a:pt x="10" y="16"/>
                    </a:cubicBezTo>
                    <a:cubicBezTo>
                      <a:pt x="10" y="16"/>
                      <a:pt x="10" y="16"/>
                      <a:pt x="9" y="16"/>
                    </a:cubicBezTo>
                    <a:cubicBezTo>
                      <a:pt x="7" y="17"/>
                      <a:pt x="7" y="17"/>
                      <a:pt x="7" y="17"/>
                    </a:cubicBezTo>
                    <a:cubicBezTo>
                      <a:pt x="7" y="17"/>
                      <a:pt x="7" y="17"/>
                      <a:pt x="7" y="17"/>
                    </a:cubicBezTo>
                    <a:cubicBezTo>
                      <a:pt x="7" y="17"/>
                      <a:pt x="7" y="17"/>
                      <a:pt x="7" y="17"/>
                    </a:cubicBezTo>
                    <a:cubicBezTo>
                      <a:pt x="6" y="16"/>
                      <a:pt x="6" y="15"/>
                      <a:pt x="6" y="14"/>
                    </a:cubicBezTo>
                    <a:cubicBezTo>
                      <a:pt x="7" y="13"/>
                      <a:pt x="6" y="11"/>
                      <a:pt x="5" y="10"/>
                    </a:cubicBezTo>
                    <a:cubicBezTo>
                      <a:pt x="5" y="10"/>
                      <a:pt x="5" y="10"/>
                      <a:pt x="5" y="10"/>
                    </a:cubicBezTo>
                    <a:cubicBezTo>
                      <a:pt x="4" y="9"/>
                      <a:pt x="4" y="9"/>
                      <a:pt x="4" y="9"/>
                    </a:cubicBezTo>
                    <a:cubicBezTo>
                      <a:pt x="2" y="7"/>
                      <a:pt x="1" y="5"/>
                      <a:pt x="1" y="3"/>
                    </a:cubicBezTo>
                    <a:cubicBezTo>
                      <a:pt x="2" y="3"/>
                      <a:pt x="3" y="4"/>
                      <a:pt x="3"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033"/>
              <p:cNvSpPr/>
              <p:nvPr/>
            </p:nvSpPr>
            <p:spPr bwMode="auto">
              <a:xfrm>
                <a:off x="5451476" y="3317875"/>
                <a:ext cx="73025" cy="88900"/>
              </a:xfrm>
              <a:custGeom>
                <a:avLst/>
                <a:gdLst>
                  <a:gd name="T0" fmla="*/ 4 w 15"/>
                  <a:gd name="T1" fmla="*/ 5 h 18"/>
                  <a:gd name="T2" fmla="*/ 2 w 15"/>
                  <a:gd name="T3" fmla="*/ 2 h 18"/>
                  <a:gd name="T4" fmla="*/ 0 w 15"/>
                  <a:gd name="T5" fmla="*/ 0 h 18"/>
                  <a:gd name="T6" fmla="*/ 3 w 15"/>
                  <a:gd name="T7" fmla="*/ 6 h 18"/>
                  <a:gd name="T8" fmla="*/ 4 w 15"/>
                  <a:gd name="T9" fmla="*/ 7 h 18"/>
                  <a:gd name="T10" fmla="*/ 4 w 15"/>
                  <a:gd name="T11" fmla="*/ 7 h 18"/>
                  <a:gd name="T12" fmla="*/ 5 w 15"/>
                  <a:gd name="T13" fmla="*/ 11 h 18"/>
                  <a:gd name="T14" fmla="*/ 6 w 15"/>
                  <a:gd name="T15" fmla="*/ 14 h 18"/>
                  <a:gd name="T16" fmla="*/ 6 w 15"/>
                  <a:gd name="T17" fmla="*/ 14 h 18"/>
                  <a:gd name="T18" fmla="*/ 6 w 15"/>
                  <a:gd name="T19" fmla="*/ 14 h 18"/>
                  <a:gd name="T20" fmla="*/ 8 w 15"/>
                  <a:gd name="T21" fmla="*/ 13 h 18"/>
                  <a:gd name="T22" fmla="*/ 9 w 15"/>
                  <a:gd name="T23" fmla="*/ 13 h 18"/>
                  <a:gd name="T24" fmla="*/ 9 w 15"/>
                  <a:gd name="T25" fmla="*/ 13 h 18"/>
                  <a:gd name="T26" fmla="*/ 14 w 15"/>
                  <a:gd name="T27" fmla="*/ 18 h 18"/>
                  <a:gd name="T28" fmla="*/ 15 w 15"/>
                  <a:gd name="T29" fmla="*/ 17 h 18"/>
                  <a:gd name="T30" fmla="*/ 10 w 15"/>
                  <a:gd name="T31" fmla="*/ 12 h 18"/>
                  <a:gd name="T32" fmla="*/ 7 w 15"/>
                  <a:gd name="T33" fmla="*/ 12 h 18"/>
                  <a:gd name="T34" fmla="*/ 7 w 15"/>
                  <a:gd name="T35" fmla="*/ 9 h 18"/>
                  <a:gd name="T36" fmla="*/ 4 w 15"/>
                  <a:gd name="T3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8">
                    <a:moveTo>
                      <a:pt x="4" y="5"/>
                    </a:moveTo>
                    <a:cubicBezTo>
                      <a:pt x="2" y="2"/>
                      <a:pt x="2" y="2"/>
                      <a:pt x="2" y="2"/>
                    </a:cubicBezTo>
                    <a:cubicBezTo>
                      <a:pt x="2" y="1"/>
                      <a:pt x="1" y="0"/>
                      <a:pt x="0" y="0"/>
                    </a:cubicBezTo>
                    <a:cubicBezTo>
                      <a:pt x="0" y="2"/>
                      <a:pt x="1" y="4"/>
                      <a:pt x="3" y="6"/>
                    </a:cubicBezTo>
                    <a:cubicBezTo>
                      <a:pt x="4" y="7"/>
                      <a:pt x="4" y="7"/>
                      <a:pt x="4" y="7"/>
                    </a:cubicBezTo>
                    <a:cubicBezTo>
                      <a:pt x="4" y="7"/>
                      <a:pt x="4" y="7"/>
                      <a:pt x="4" y="7"/>
                    </a:cubicBezTo>
                    <a:cubicBezTo>
                      <a:pt x="5" y="8"/>
                      <a:pt x="6" y="10"/>
                      <a:pt x="5" y="11"/>
                    </a:cubicBezTo>
                    <a:cubicBezTo>
                      <a:pt x="5" y="12"/>
                      <a:pt x="5" y="13"/>
                      <a:pt x="6" y="14"/>
                    </a:cubicBezTo>
                    <a:cubicBezTo>
                      <a:pt x="6" y="14"/>
                      <a:pt x="6" y="14"/>
                      <a:pt x="6" y="14"/>
                    </a:cubicBezTo>
                    <a:cubicBezTo>
                      <a:pt x="6" y="14"/>
                      <a:pt x="6" y="14"/>
                      <a:pt x="6" y="14"/>
                    </a:cubicBezTo>
                    <a:cubicBezTo>
                      <a:pt x="8" y="13"/>
                      <a:pt x="8" y="13"/>
                      <a:pt x="8" y="13"/>
                    </a:cubicBezTo>
                    <a:cubicBezTo>
                      <a:pt x="9" y="13"/>
                      <a:pt x="9" y="13"/>
                      <a:pt x="9" y="13"/>
                    </a:cubicBezTo>
                    <a:cubicBezTo>
                      <a:pt x="9" y="13"/>
                      <a:pt x="9" y="13"/>
                      <a:pt x="9" y="13"/>
                    </a:cubicBezTo>
                    <a:cubicBezTo>
                      <a:pt x="11" y="16"/>
                      <a:pt x="13" y="18"/>
                      <a:pt x="14" y="18"/>
                    </a:cubicBezTo>
                    <a:cubicBezTo>
                      <a:pt x="14" y="18"/>
                      <a:pt x="15" y="18"/>
                      <a:pt x="15" y="17"/>
                    </a:cubicBezTo>
                    <a:cubicBezTo>
                      <a:pt x="13" y="16"/>
                      <a:pt x="11" y="14"/>
                      <a:pt x="10" y="12"/>
                    </a:cubicBezTo>
                    <a:cubicBezTo>
                      <a:pt x="7" y="12"/>
                      <a:pt x="7" y="12"/>
                      <a:pt x="7" y="12"/>
                    </a:cubicBezTo>
                    <a:cubicBezTo>
                      <a:pt x="7" y="9"/>
                      <a:pt x="7" y="9"/>
                      <a:pt x="7" y="9"/>
                    </a:cubicBezTo>
                    <a:cubicBezTo>
                      <a:pt x="4" y="5"/>
                      <a:pt x="4" y="5"/>
                      <a:pt x="4" y="5"/>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034"/>
              <p:cNvSpPr/>
              <p:nvPr/>
            </p:nvSpPr>
            <p:spPr bwMode="auto">
              <a:xfrm>
                <a:off x="5500689" y="3297238"/>
                <a:ext cx="82550" cy="114300"/>
              </a:xfrm>
              <a:custGeom>
                <a:avLst/>
                <a:gdLst>
                  <a:gd name="T0" fmla="*/ 3 w 17"/>
                  <a:gd name="T1" fmla="*/ 8 h 23"/>
                  <a:gd name="T2" fmla="*/ 5 w 17"/>
                  <a:gd name="T3" fmla="*/ 6 h 23"/>
                  <a:gd name="T4" fmla="*/ 5 w 17"/>
                  <a:gd name="T5" fmla="*/ 4 h 23"/>
                  <a:gd name="T6" fmla="*/ 11 w 17"/>
                  <a:gd name="T7" fmla="*/ 6 h 23"/>
                  <a:gd name="T8" fmla="*/ 9 w 17"/>
                  <a:gd name="T9" fmla="*/ 17 h 23"/>
                  <a:gd name="T10" fmla="*/ 4 w 17"/>
                  <a:gd name="T11" fmla="*/ 23 h 23"/>
                  <a:gd name="T12" fmla="*/ 6 w 17"/>
                  <a:gd name="T13" fmla="*/ 23 h 23"/>
                  <a:gd name="T14" fmla="*/ 10 w 17"/>
                  <a:gd name="T15" fmla="*/ 19 h 23"/>
                  <a:gd name="T16" fmla="*/ 11 w 17"/>
                  <a:gd name="T17" fmla="*/ 16 h 23"/>
                  <a:gd name="T18" fmla="*/ 11 w 17"/>
                  <a:gd name="T19" fmla="*/ 16 h 23"/>
                  <a:gd name="T20" fmla="*/ 11 w 17"/>
                  <a:gd name="T21" fmla="*/ 13 h 23"/>
                  <a:gd name="T22" fmla="*/ 17 w 17"/>
                  <a:gd name="T23" fmla="*/ 2 h 23"/>
                  <a:gd name="T24" fmla="*/ 13 w 17"/>
                  <a:gd name="T25" fmla="*/ 4 h 23"/>
                  <a:gd name="T26" fmla="*/ 4 w 17"/>
                  <a:gd name="T27" fmla="*/ 2 h 23"/>
                  <a:gd name="T28" fmla="*/ 1 w 17"/>
                  <a:gd name="T29" fmla="*/ 1 h 23"/>
                  <a:gd name="T30" fmla="*/ 0 w 17"/>
                  <a:gd name="T31" fmla="*/ 1 h 23"/>
                  <a:gd name="T32" fmla="*/ 4 w 17"/>
                  <a:gd name="T33" fmla="*/ 4 h 23"/>
                  <a:gd name="T34" fmla="*/ 3 w 17"/>
                  <a:gd name="T3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3" y="8"/>
                    </a:moveTo>
                    <a:cubicBezTo>
                      <a:pt x="5" y="9"/>
                      <a:pt x="5" y="8"/>
                      <a:pt x="5" y="6"/>
                    </a:cubicBezTo>
                    <a:cubicBezTo>
                      <a:pt x="5" y="5"/>
                      <a:pt x="5" y="5"/>
                      <a:pt x="5" y="4"/>
                    </a:cubicBezTo>
                    <a:cubicBezTo>
                      <a:pt x="7" y="6"/>
                      <a:pt x="9" y="6"/>
                      <a:pt x="11" y="6"/>
                    </a:cubicBezTo>
                    <a:cubicBezTo>
                      <a:pt x="9" y="10"/>
                      <a:pt x="9" y="14"/>
                      <a:pt x="9" y="17"/>
                    </a:cubicBezTo>
                    <a:cubicBezTo>
                      <a:pt x="8" y="19"/>
                      <a:pt x="7" y="21"/>
                      <a:pt x="4" y="23"/>
                    </a:cubicBezTo>
                    <a:cubicBezTo>
                      <a:pt x="5" y="23"/>
                      <a:pt x="5" y="23"/>
                      <a:pt x="6" y="23"/>
                    </a:cubicBezTo>
                    <a:cubicBezTo>
                      <a:pt x="10" y="19"/>
                      <a:pt x="10" y="19"/>
                      <a:pt x="10" y="19"/>
                    </a:cubicBezTo>
                    <a:cubicBezTo>
                      <a:pt x="11" y="18"/>
                      <a:pt x="11" y="17"/>
                      <a:pt x="11" y="16"/>
                    </a:cubicBezTo>
                    <a:cubicBezTo>
                      <a:pt x="11" y="16"/>
                      <a:pt x="11" y="16"/>
                      <a:pt x="11" y="16"/>
                    </a:cubicBezTo>
                    <a:cubicBezTo>
                      <a:pt x="11" y="13"/>
                      <a:pt x="11" y="13"/>
                      <a:pt x="11" y="13"/>
                    </a:cubicBezTo>
                    <a:cubicBezTo>
                      <a:pt x="11" y="9"/>
                      <a:pt x="13" y="6"/>
                      <a:pt x="17" y="2"/>
                    </a:cubicBezTo>
                    <a:cubicBezTo>
                      <a:pt x="16" y="3"/>
                      <a:pt x="14" y="4"/>
                      <a:pt x="13" y="4"/>
                    </a:cubicBezTo>
                    <a:cubicBezTo>
                      <a:pt x="9" y="4"/>
                      <a:pt x="7" y="3"/>
                      <a:pt x="4" y="2"/>
                    </a:cubicBezTo>
                    <a:cubicBezTo>
                      <a:pt x="3" y="1"/>
                      <a:pt x="2" y="1"/>
                      <a:pt x="1" y="1"/>
                    </a:cubicBezTo>
                    <a:cubicBezTo>
                      <a:pt x="0" y="0"/>
                      <a:pt x="0" y="1"/>
                      <a:pt x="0" y="1"/>
                    </a:cubicBezTo>
                    <a:cubicBezTo>
                      <a:pt x="1" y="1"/>
                      <a:pt x="3" y="2"/>
                      <a:pt x="4" y="4"/>
                    </a:cubicBezTo>
                    <a:cubicBezTo>
                      <a:pt x="4" y="6"/>
                      <a:pt x="4" y="7"/>
                      <a:pt x="3"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035"/>
              <p:cNvSpPr/>
              <p:nvPr/>
            </p:nvSpPr>
            <p:spPr bwMode="auto">
              <a:xfrm>
                <a:off x="5564189" y="3313113"/>
                <a:ext cx="28575" cy="38100"/>
              </a:xfrm>
              <a:custGeom>
                <a:avLst/>
                <a:gdLst>
                  <a:gd name="T0" fmla="*/ 3 w 6"/>
                  <a:gd name="T1" fmla="*/ 1 h 8"/>
                  <a:gd name="T2" fmla="*/ 0 w 6"/>
                  <a:gd name="T3" fmla="*/ 8 h 8"/>
                  <a:gd name="T4" fmla="*/ 2 w 6"/>
                  <a:gd name="T5" fmla="*/ 7 h 8"/>
                  <a:gd name="T6" fmla="*/ 6 w 6"/>
                  <a:gd name="T7" fmla="*/ 2 h 8"/>
                  <a:gd name="T8" fmla="*/ 4 w 6"/>
                  <a:gd name="T9" fmla="*/ 0 h 8"/>
                  <a:gd name="T10" fmla="*/ 3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3" y="1"/>
                    </a:moveTo>
                    <a:cubicBezTo>
                      <a:pt x="2" y="3"/>
                      <a:pt x="0" y="5"/>
                      <a:pt x="0" y="8"/>
                    </a:cubicBezTo>
                    <a:cubicBezTo>
                      <a:pt x="2" y="7"/>
                      <a:pt x="2" y="7"/>
                      <a:pt x="2" y="7"/>
                    </a:cubicBezTo>
                    <a:cubicBezTo>
                      <a:pt x="3" y="5"/>
                      <a:pt x="4" y="3"/>
                      <a:pt x="6" y="2"/>
                    </a:cubicBezTo>
                    <a:cubicBezTo>
                      <a:pt x="4" y="0"/>
                      <a:pt x="4" y="0"/>
                      <a:pt x="4" y="0"/>
                    </a:cubicBezTo>
                    <a:cubicBezTo>
                      <a:pt x="4" y="1"/>
                      <a:pt x="4" y="1"/>
                      <a:pt x="3"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036"/>
              <p:cNvSpPr/>
              <p:nvPr/>
            </p:nvSpPr>
            <p:spPr bwMode="auto">
              <a:xfrm>
                <a:off x="5554664" y="3308350"/>
                <a:ext cx="33338" cy="68262"/>
              </a:xfrm>
              <a:custGeom>
                <a:avLst/>
                <a:gdLst>
                  <a:gd name="T0" fmla="*/ 2 w 7"/>
                  <a:gd name="T1" fmla="*/ 9 h 14"/>
                  <a:gd name="T2" fmla="*/ 5 w 7"/>
                  <a:gd name="T3" fmla="*/ 2 h 14"/>
                  <a:gd name="T4" fmla="*/ 6 w 7"/>
                  <a:gd name="T5" fmla="*/ 1 h 14"/>
                  <a:gd name="T6" fmla="*/ 7 w 7"/>
                  <a:gd name="T7" fmla="*/ 1 h 14"/>
                  <a:gd name="T8" fmla="*/ 6 w 7"/>
                  <a:gd name="T9" fmla="*/ 0 h 14"/>
                  <a:gd name="T10" fmla="*/ 0 w 7"/>
                  <a:gd name="T11" fmla="*/ 11 h 14"/>
                  <a:gd name="T12" fmla="*/ 0 w 7"/>
                  <a:gd name="T13" fmla="*/ 14 h 14"/>
                  <a:gd name="T14" fmla="*/ 2 w 7"/>
                  <a:gd name="T15" fmla="*/ 11 h 14"/>
                  <a:gd name="T16" fmla="*/ 2 w 7"/>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2" y="9"/>
                    </a:moveTo>
                    <a:cubicBezTo>
                      <a:pt x="2" y="6"/>
                      <a:pt x="4" y="4"/>
                      <a:pt x="5" y="2"/>
                    </a:cubicBezTo>
                    <a:cubicBezTo>
                      <a:pt x="6" y="2"/>
                      <a:pt x="6" y="2"/>
                      <a:pt x="6" y="1"/>
                    </a:cubicBezTo>
                    <a:cubicBezTo>
                      <a:pt x="7" y="1"/>
                      <a:pt x="7" y="1"/>
                      <a:pt x="7" y="1"/>
                    </a:cubicBezTo>
                    <a:cubicBezTo>
                      <a:pt x="6" y="0"/>
                      <a:pt x="6" y="0"/>
                      <a:pt x="6" y="0"/>
                    </a:cubicBezTo>
                    <a:cubicBezTo>
                      <a:pt x="2" y="4"/>
                      <a:pt x="0" y="7"/>
                      <a:pt x="0" y="11"/>
                    </a:cubicBezTo>
                    <a:cubicBezTo>
                      <a:pt x="0" y="14"/>
                      <a:pt x="0" y="14"/>
                      <a:pt x="0" y="14"/>
                    </a:cubicBezTo>
                    <a:cubicBezTo>
                      <a:pt x="0" y="13"/>
                      <a:pt x="1" y="12"/>
                      <a:pt x="2" y="11"/>
                    </a:cubicBezTo>
                    <a:cubicBezTo>
                      <a:pt x="2" y="10"/>
                      <a:pt x="2" y="10"/>
                      <a:pt x="2"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037"/>
              <p:cNvSpPr/>
              <p:nvPr/>
            </p:nvSpPr>
            <p:spPr bwMode="auto">
              <a:xfrm>
                <a:off x="5564189" y="3313113"/>
                <a:ext cx="49213" cy="49212"/>
              </a:xfrm>
              <a:custGeom>
                <a:avLst/>
                <a:gdLst>
                  <a:gd name="T0" fmla="*/ 2 w 10"/>
                  <a:gd name="T1" fmla="*/ 7 h 10"/>
                  <a:gd name="T2" fmla="*/ 0 w 10"/>
                  <a:gd name="T3" fmla="*/ 8 h 10"/>
                  <a:gd name="T4" fmla="*/ 0 w 10"/>
                  <a:gd name="T5" fmla="*/ 10 h 10"/>
                  <a:gd name="T6" fmla="*/ 3 w 10"/>
                  <a:gd name="T7" fmla="*/ 8 h 10"/>
                  <a:gd name="T8" fmla="*/ 7 w 10"/>
                  <a:gd name="T9" fmla="*/ 3 h 10"/>
                  <a:gd name="T10" fmla="*/ 10 w 10"/>
                  <a:gd name="T11" fmla="*/ 1 h 10"/>
                  <a:gd name="T12" fmla="*/ 5 w 10"/>
                  <a:gd name="T13" fmla="*/ 0 h 10"/>
                  <a:gd name="T14" fmla="*/ 4 w 10"/>
                  <a:gd name="T15" fmla="*/ 0 h 10"/>
                  <a:gd name="T16" fmla="*/ 6 w 10"/>
                  <a:gd name="T17" fmla="*/ 2 h 10"/>
                  <a:gd name="T18" fmla="*/ 2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7"/>
                    </a:moveTo>
                    <a:cubicBezTo>
                      <a:pt x="0" y="8"/>
                      <a:pt x="0" y="8"/>
                      <a:pt x="0" y="8"/>
                    </a:cubicBezTo>
                    <a:cubicBezTo>
                      <a:pt x="0" y="9"/>
                      <a:pt x="0" y="9"/>
                      <a:pt x="0" y="10"/>
                    </a:cubicBezTo>
                    <a:cubicBezTo>
                      <a:pt x="1" y="9"/>
                      <a:pt x="2" y="8"/>
                      <a:pt x="3" y="8"/>
                    </a:cubicBezTo>
                    <a:cubicBezTo>
                      <a:pt x="4" y="6"/>
                      <a:pt x="5" y="4"/>
                      <a:pt x="7" y="3"/>
                    </a:cubicBezTo>
                    <a:cubicBezTo>
                      <a:pt x="8" y="2"/>
                      <a:pt x="9" y="2"/>
                      <a:pt x="10" y="1"/>
                    </a:cubicBezTo>
                    <a:cubicBezTo>
                      <a:pt x="5" y="0"/>
                      <a:pt x="5" y="0"/>
                      <a:pt x="5" y="0"/>
                    </a:cubicBezTo>
                    <a:cubicBezTo>
                      <a:pt x="5" y="0"/>
                      <a:pt x="5" y="0"/>
                      <a:pt x="4" y="0"/>
                    </a:cubicBezTo>
                    <a:cubicBezTo>
                      <a:pt x="6" y="2"/>
                      <a:pt x="6" y="2"/>
                      <a:pt x="6" y="2"/>
                    </a:cubicBezTo>
                    <a:cubicBezTo>
                      <a:pt x="4" y="3"/>
                      <a:pt x="3" y="5"/>
                      <a:pt x="2" y="7"/>
                    </a:cubicBezTo>
                    <a:close/>
                  </a:path>
                </a:pathLst>
              </a:custGeom>
              <a:solidFill>
                <a:srgbClr val="4D4D4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038"/>
              <p:cNvSpPr>
                <a:spLocks noEditPoints="1"/>
              </p:cNvSpPr>
              <p:nvPr/>
            </p:nvSpPr>
            <p:spPr bwMode="auto">
              <a:xfrm>
                <a:off x="5430839" y="3233738"/>
                <a:ext cx="112713" cy="98425"/>
              </a:xfrm>
              <a:custGeom>
                <a:avLst/>
                <a:gdLst>
                  <a:gd name="T0" fmla="*/ 12 w 23"/>
                  <a:gd name="T1" fmla="*/ 0 h 20"/>
                  <a:gd name="T2" fmla="*/ 4 w 23"/>
                  <a:gd name="T3" fmla="*/ 5 h 20"/>
                  <a:gd name="T4" fmla="*/ 1 w 23"/>
                  <a:gd name="T5" fmla="*/ 18 h 20"/>
                  <a:gd name="T6" fmla="*/ 3 w 23"/>
                  <a:gd name="T7" fmla="*/ 16 h 20"/>
                  <a:gd name="T8" fmla="*/ 6 w 23"/>
                  <a:gd name="T9" fmla="*/ 14 h 20"/>
                  <a:gd name="T10" fmla="*/ 8 w 23"/>
                  <a:gd name="T11" fmla="*/ 18 h 20"/>
                  <a:gd name="T12" fmla="*/ 12 w 23"/>
                  <a:gd name="T13" fmla="*/ 20 h 20"/>
                  <a:gd name="T14" fmla="*/ 10 w 23"/>
                  <a:gd name="T15" fmla="*/ 12 h 20"/>
                  <a:gd name="T16" fmla="*/ 17 w 23"/>
                  <a:gd name="T17" fmla="*/ 9 h 20"/>
                  <a:gd name="T18" fmla="*/ 20 w 23"/>
                  <a:gd name="T19" fmla="*/ 2 h 20"/>
                  <a:gd name="T20" fmla="*/ 12 w 23"/>
                  <a:gd name="T21" fmla="*/ 0 h 20"/>
                  <a:gd name="T22" fmla="*/ 12 w 23"/>
                  <a:gd name="T23" fmla="*/ 0 h 20"/>
                  <a:gd name="T24" fmla="*/ 13 w 23"/>
                  <a:gd name="T25" fmla="*/ 1 h 20"/>
                  <a:gd name="T26" fmla="*/ 3 w 23"/>
                  <a:gd name="T27" fmla="*/ 15 h 20"/>
                  <a:gd name="T28" fmla="*/ 2 w 23"/>
                  <a:gd name="T29" fmla="*/ 16 h 20"/>
                  <a:gd name="T30" fmla="*/ 5 w 23"/>
                  <a:gd name="T31" fmla="*/ 6 h 20"/>
                  <a:gd name="T32" fmla="*/ 12 w 23"/>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0">
                    <a:moveTo>
                      <a:pt x="12" y="0"/>
                    </a:moveTo>
                    <a:cubicBezTo>
                      <a:pt x="9" y="0"/>
                      <a:pt x="6" y="2"/>
                      <a:pt x="4" y="5"/>
                    </a:cubicBezTo>
                    <a:cubicBezTo>
                      <a:pt x="1" y="10"/>
                      <a:pt x="0" y="14"/>
                      <a:pt x="1" y="18"/>
                    </a:cubicBezTo>
                    <a:cubicBezTo>
                      <a:pt x="2" y="17"/>
                      <a:pt x="2" y="16"/>
                      <a:pt x="3" y="16"/>
                    </a:cubicBezTo>
                    <a:cubicBezTo>
                      <a:pt x="6" y="14"/>
                      <a:pt x="6" y="14"/>
                      <a:pt x="6" y="14"/>
                    </a:cubicBezTo>
                    <a:cubicBezTo>
                      <a:pt x="7" y="15"/>
                      <a:pt x="8" y="16"/>
                      <a:pt x="8" y="18"/>
                    </a:cubicBezTo>
                    <a:cubicBezTo>
                      <a:pt x="10" y="18"/>
                      <a:pt x="11" y="19"/>
                      <a:pt x="12" y="20"/>
                    </a:cubicBezTo>
                    <a:cubicBezTo>
                      <a:pt x="12" y="18"/>
                      <a:pt x="11" y="15"/>
                      <a:pt x="10" y="12"/>
                    </a:cubicBezTo>
                    <a:cubicBezTo>
                      <a:pt x="10" y="10"/>
                      <a:pt x="12" y="9"/>
                      <a:pt x="17" y="9"/>
                    </a:cubicBezTo>
                    <a:cubicBezTo>
                      <a:pt x="22" y="7"/>
                      <a:pt x="23" y="5"/>
                      <a:pt x="20" y="2"/>
                    </a:cubicBezTo>
                    <a:cubicBezTo>
                      <a:pt x="18" y="1"/>
                      <a:pt x="15" y="0"/>
                      <a:pt x="12" y="0"/>
                    </a:cubicBezTo>
                    <a:close/>
                    <a:moveTo>
                      <a:pt x="12" y="0"/>
                    </a:moveTo>
                    <a:cubicBezTo>
                      <a:pt x="12" y="0"/>
                      <a:pt x="12" y="0"/>
                      <a:pt x="13" y="1"/>
                    </a:cubicBezTo>
                    <a:cubicBezTo>
                      <a:pt x="6" y="6"/>
                      <a:pt x="3" y="10"/>
                      <a:pt x="3" y="15"/>
                    </a:cubicBezTo>
                    <a:cubicBezTo>
                      <a:pt x="3" y="15"/>
                      <a:pt x="2" y="16"/>
                      <a:pt x="2" y="16"/>
                    </a:cubicBezTo>
                    <a:cubicBezTo>
                      <a:pt x="1" y="13"/>
                      <a:pt x="2" y="9"/>
                      <a:pt x="5" y="6"/>
                    </a:cubicBezTo>
                    <a:cubicBezTo>
                      <a:pt x="7" y="3"/>
                      <a:pt x="9" y="1"/>
                      <a:pt x="12" y="0"/>
                    </a:cubicBezTo>
                    <a:close/>
                  </a:path>
                </a:pathLst>
              </a:custGeom>
              <a:solidFill>
                <a:srgbClr val="7A4D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039"/>
              <p:cNvSpPr/>
              <p:nvPr/>
            </p:nvSpPr>
            <p:spPr bwMode="auto">
              <a:xfrm>
                <a:off x="5435601" y="3233738"/>
                <a:ext cx="60325" cy="79375"/>
              </a:xfrm>
              <a:custGeom>
                <a:avLst/>
                <a:gdLst>
                  <a:gd name="T0" fmla="*/ 12 w 12"/>
                  <a:gd name="T1" fmla="*/ 1 h 16"/>
                  <a:gd name="T2" fmla="*/ 11 w 12"/>
                  <a:gd name="T3" fmla="*/ 0 h 16"/>
                  <a:gd name="T4" fmla="*/ 4 w 12"/>
                  <a:gd name="T5" fmla="*/ 6 h 16"/>
                  <a:gd name="T6" fmla="*/ 1 w 12"/>
                  <a:gd name="T7" fmla="*/ 16 h 16"/>
                  <a:gd name="T8" fmla="*/ 2 w 12"/>
                  <a:gd name="T9" fmla="*/ 15 h 16"/>
                  <a:gd name="T10" fmla="*/ 12 w 12"/>
                  <a:gd name="T11" fmla="*/ 1 h 16"/>
                </a:gdLst>
                <a:ahLst/>
                <a:cxnLst>
                  <a:cxn ang="0">
                    <a:pos x="T0" y="T1"/>
                  </a:cxn>
                  <a:cxn ang="0">
                    <a:pos x="T2" y="T3"/>
                  </a:cxn>
                  <a:cxn ang="0">
                    <a:pos x="T4" y="T5"/>
                  </a:cxn>
                  <a:cxn ang="0">
                    <a:pos x="T6" y="T7"/>
                  </a:cxn>
                  <a:cxn ang="0">
                    <a:pos x="T8" y="T9"/>
                  </a:cxn>
                  <a:cxn ang="0">
                    <a:pos x="T10" y="T11"/>
                  </a:cxn>
                </a:cxnLst>
                <a:rect l="0" t="0" r="r" b="b"/>
                <a:pathLst>
                  <a:path w="12" h="16">
                    <a:moveTo>
                      <a:pt x="12" y="1"/>
                    </a:moveTo>
                    <a:cubicBezTo>
                      <a:pt x="11" y="0"/>
                      <a:pt x="11" y="0"/>
                      <a:pt x="11" y="0"/>
                    </a:cubicBezTo>
                    <a:cubicBezTo>
                      <a:pt x="8" y="1"/>
                      <a:pt x="6" y="3"/>
                      <a:pt x="4" y="6"/>
                    </a:cubicBezTo>
                    <a:cubicBezTo>
                      <a:pt x="1" y="9"/>
                      <a:pt x="0" y="13"/>
                      <a:pt x="1" y="16"/>
                    </a:cubicBezTo>
                    <a:cubicBezTo>
                      <a:pt x="1" y="16"/>
                      <a:pt x="2" y="15"/>
                      <a:pt x="2" y="15"/>
                    </a:cubicBezTo>
                    <a:cubicBezTo>
                      <a:pt x="2" y="10"/>
                      <a:pt x="5" y="6"/>
                      <a:pt x="12" y="1"/>
                    </a:cubicBezTo>
                    <a:close/>
                  </a:path>
                </a:pathLst>
              </a:custGeom>
              <a:solidFill>
                <a:srgbClr val="BE897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040"/>
              <p:cNvSpPr/>
              <p:nvPr/>
            </p:nvSpPr>
            <p:spPr bwMode="auto">
              <a:xfrm>
                <a:off x="5446714" y="3303588"/>
                <a:ext cx="42863" cy="38100"/>
              </a:xfrm>
              <a:custGeom>
                <a:avLst/>
                <a:gdLst>
                  <a:gd name="T0" fmla="*/ 0 w 9"/>
                  <a:gd name="T1" fmla="*/ 2 h 8"/>
                  <a:gd name="T2" fmla="*/ 4 w 9"/>
                  <a:gd name="T3" fmla="*/ 6 h 8"/>
                  <a:gd name="T4" fmla="*/ 8 w 9"/>
                  <a:gd name="T5" fmla="*/ 8 h 8"/>
                  <a:gd name="T6" fmla="*/ 9 w 9"/>
                  <a:gd name="T7" fmla="*/ 6 h 8"/>
                  <a:gd name="T8" fmla="*/ 5 w 9"/>
                  <a:gd name="T9" fmla="*/ 4 h 8"/>
                  <a:gd name="T10" fmla="*/ 3 w 9"/>
                  <a:gd name="T11" fmla="*/ 0 h 8"/>
                  <a:gd name="T12" fmla="*/ 0 w 9"/>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2"/>
                    </a:moveTo>
                    <a:cubicBezTo>
                      <a:pt x="2" y="2"/>
                      <a:pt x="3" y="3"/>
                      <a:pt x="4" y="6"/>
                    </a:cubicBezTo>
                    <a:cubicBezTo>
                      <a:pt x="8" y="8"/>
                      <a:pt x="8" y="8"/>
                      <a:pt x="8" y="8"/>
                    </a:cubicBezTo>
                    <a:cubicBezTo>
                      <a:pt x="9" y="6"/>
                      <a:pt x="9" y="6"/>
                      <a:pt x="9" y="6"/>
                    </a:cubicBezTo>
                    <a:cubicBezTo>
                      <a:pt x="8" y="5"/>
                      <a:pt x="7" y="4"/>
                      <a:pt x="5" y="4"/>
                    </a:cubicBezTo>
                    <a:cubicBezTo>
                      <a:pt x="5" y="2"/>
                      <a:pt x="4" y="1"/>
                      <a:pt x="3"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041"/>
              <p:cNvSpPr>
                <a:spLocks noEditPoints="1"/>
              </p:cNvSpPr>
              <p:nvPr/>
            </p:nvSpPr>
            <p:spPr bwMode="auto">
              <a:xfrm>
                <a:off x="5543551" y="3406775"/>
                <a:ext cx="53975" cy="131762"/>
              </a:xfrm>
              <a:custGeom>
                <a:avLst/>
                <a:gdLst>
                  <a:gd name="T0" fmla="*/ 2 w 11"/>
                  <a:gd name="T1" fmla="*/ 5 h 27"/>
                  <a:gd name="T2" fmla="*/ 2 w 11"/>
                  <a:gd name="T3" fmla="*/ 0 h 27"/>
                  <a:gd name="T4" fmla="*/ 0 w 11"/>
                  <a:gd name="T5" fmla="*/ 16 h 27"/>
                  <a:gd name="T6" fmla="*/ 8 w 11"/>
                  <a:gd name="T7" fmla="*/ 27 h 27"/>
                  <a:gd name="T8" fmla="*/ 11 w 11"/>
                  <a:gd name="T9" fmla="*/ 22 h 27"/>
                  <a:gd name="T10" fmla="*/ 2 w 11"/>
                  <a:gd name="T11" fmla="*/ 5 h 27"/>
                  <a:gd name="T12" fmla="*/ 2 w 11"/>
                  <a:gd name="T13" fmla="*/ 13 h 27"/>
                  <a:gd name="T14" fmla="*/ 2 w 11"/>
                  <a:gd name="T15" fmla="*/ 7 h 27"/>
                  <a:gd name="T16" fmla="*/ 9 w 11"/>
                  <a:gd name="T17" fmla="*/ 22 h 27"/>
                  <a:gd name="T18" fmla="*/ 8 w 11"/>
                  <a:gd name="T19" fmla="*/ 25 h 27"/>
                  <a:gd name="T20" fmla="*/ 2 w 11"/>
                  <a:gd name="T21"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7">
                    <a:moveTo>
                      <a:pt x="2" y="5"/>
                    </a:moveTo>
                    <a:cubicBezTo>
                      <a:pt x="2" y="3"/>
                      <a:pt x="2" y="2"/>
                      <a:pt x="2" y="0"/>
                    </a:cubicBezTo>
                    <a:cubicBezTo>
                      <a:pt x="1" y="5"/>
                      <a:pt x="0" y="11"/>
                      <a:pt x="0" y="16"/>
                    </a:cubicBezTo>
                    <a:cubicBezTo>
                      <a:pt x="1" y="20"/>
                      <a:pt x="3" y="23"/>
                      <a:pt x="8" y="27"/>
                    </a:cubicBezTo>
                    <a:cubicBezTo>
                      <a:pt x="11" y="22"/>
                      <a:pt x="11" y="22"/>
                      <a:pt x="11" y="22"/>
                    </a:cubicBezTo>
                    <a:cubicBezTo>
                      <a:pt x="2" y="5"/>
                      <a:pt x="2" y="5"/>
                      <a:pt x="2" y="5"/>
                    </a:cubicBezTo>
                    <a:close/>
                    <a:moveTo>
                      <a:pt x="2" y="13"/>
                    </a:moveTo>
                    <a:cubicBezTo>
                      <a:pt x="2" y="7"/>
                      <a:pt x="2" y="7"/>
                      <a:pt x="2" y="7"/>
                    </a:cubicBezTo>
                    <a:cubicBezTo>
                      <a:pt x="9" y="22"/>
                      <a:pt x="9" y="22"/>
                      <a:pt x="9" y="22"/>
                    </a:cubicBezTo>
                    <a:cubicBezTo>
                      <a:pt x="8" y="25"/>
                      <a:pt x="8" y="25"/>
                      <a:pt x="8" y="25"/>
                    </a:cubicBezTo>
                    <a:cubicBezTo>
                      <a:pt x="3" y="21"/>
                      <a:pt x="2" y="17"/>
                      <a:pt x="2" y="1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042"/>
              <p:cNvSpPr/>
              <p:nvPr/>
            </p:nvSpPr>
            <p:spPr bwMode="auto">
              <a:xfrm>
                <a:off x="5554664" y="3440113"/>
                <a:ext cx="33338" cy="88900"/>
              </a:xfrm>
              <a:custGeom>
                <a:avLst/>
                <a:gdLst>
                  <a:gd name="T0" fmla="*/ 0 w 7"/>
                  <a:gd name="T1" fmla="*/ 0 h 18"/>
                  <a:gd name="T2" fmla="*/ 0 w 7"/>
                  <a:gd name="T3" fmla="*/ 6 h 18"/>
                  <a:gd name="T4" fmla="*/ 6 w 7"/>
                  <a:gd name="T5" fmla="*/ 18 h 18"/>
                  <a:gd name="T6" fmla="*/ 7 w 7"/>
                  <a:gd name="T7" fmla="*/ 15 h 18"/>
                  <a:gd name="T8" fmla="*/ 0 w 7"/>
                  <a:gd name="T9" fmla="*/ 0 h 18"/>
                </a:gdLst>
                <a:ahLst/>
                <a:cxnLst>
                  <a:cxn ang="0">
                    <a:pos x="T0" y="T1"/>
                  </a:cxn>
                  <a:cxn ang="0">
                    <a:pos x="T2" y="T3"/>
                  </a:cxn>
                  <a:cxn ang="0">
                    <a:pos x="T4" y="T5"/>
                  </a:cxn>
                  <a:cxn ang="0">
                    <a:pos x="T6" y="T7"/>
                  </a:cxn>
                  <a:cxn ang="0">
                    <a:pos x="T8" y="T9"/>
                  </a:cxn>
                </a:cxnLst>
                <a:rect l="0" t="0" r="r" b="b"/>
                <a:pathLst>
                  <a:path w="7" h="18">
                    <a:moveTo>
                      <a:pt x="0" y="0"/>
                    </a:moveTo>
                    <a:cubicBezTo>
                      <a:pt x="0" y="6"/>
                      <a:pt x="0" y="6"/>
                      <a:pt x="0" y="6"/>
                    </a:cubicBezTo>
                    <a:cubicBezTo>
                      <a:pt x="0" y="10"/>
                      <a:pt x="1" y="14"/>
                      <a:pt x="6" y="18"/>
                    </a:cubicBezTo>
                    <a:cubicBezTo>
                      <a:pt x="7" y="15"/>
                      <a:pt x="7" y="15"/>
                      <a:pt x="7" y="15"/>
                    </a:cubicBezTo>
                    <a:cubicBezTo>
                      <a:pt x="0" y="0"/>
                      <a:pt x="0" y="0"/>
                      <a:pt x="0"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043"/>
              <p:cNvSpPr/>
              <p:nvPr/>
            </p:nvSpPr>
            <p:spPr bwMode="auto">
              <a:xfrm>
                <a:off x="5484814" y="3602038"/>
                <a:ext cx="34925" cy="49212"/>
              </a:xfrm>
              <a:custGeom>
                <a:avLst/>
                <a:gdLst>
                  <a:gd name="T0" fmla="*/ 4 w 7"/>
                  <a:gd name="T1" fmla="*/ 9 h 10"/>
                  <a:gd name="T2" fmla="*/ 3 w 7"/>
                  <a:gd name="T3" fmla="*/ 10 h 10"/>
                  <a:gd name="T4" fmla="*/ 4 w 7"/>
                  <a:gd name="T5" fmla="*/ 10 h 10"/>
                  <a:gd name="T6" fmla="*/ 7 w 7"/>
                  <a:gd name="T7" fmla="*/ 10 h 10"/>
                  <a:gd name="T8" fmla="*/ 7 w 7"/>
                  <a:gd name="T9" fmla="*/ 9 h 10"/>
                  <a:gd name="T10" fmla="*/ 2 w 7"/>
                  <a:gd name="T11" fmla="*/ 0 h 10"/>
                  <a:gd name="T12" fmla="*/ 0 w 7"/>
                  <a:gd name="T13" fmla="*/ 1 h 10"/>
                  <a:gd name="T14" fmla="*/ 4 w 7"/>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9"/>
                    </a:moveTo>
                    <a:cubicBezTo>
                      <a:pt x="3" y="10"/>
                      <a:pt x="3" y="10"/>
                      <a:pt x="3" y="10"/>
                    </a:cubicBezTo>
                    <a:cubicBezTo>
                      <a:pt x="3" y="10"/>
                      <a:pt x="3" y="10"/>
                      <a:pt x="4" y="10"/>
                    </a:cubicBezTo>
                    <a:cubicBezTo>
                      <a:pt x="7" y="10"/>
                      <a:pt x="7" y="10"/>
                      <a:pt x="7" y="10"/>
                    </a:cubicBezTo>
                    <a:cubicBezTo>
                      <a:pt x="7" y="9"/>
                      <a:pt x="7" y="9"/>
                      <a:pt x="7" y="9"/>
                    </a:cubicBezTo>
                    <a:cubicBezTo>
                      <a:pt x="5" y="6"/>
                      <a:pt x="3" y="3"/>
                      <a:pt x="2" y="0"/>
                    </a:cubicBezTo>
                    <a:cubicBezTo>
                      <a:pt x="0" y="1"/>
                      <a:pt x="0" y="1"/>
                      <a:pt x="0" y="1"/>
                    </a:cubicBezTo>
                    <a:cubicBezTo>
                      <a:pt x="4" y="9"/>
                      <a:pt x="4" y="9"/>
                      <a:pt x="4" y="9"/>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044"/>
              <p:cNvSpPr/>
              <p:nvPr/>
            </p:nvSpPr>
            <p:spPr bwMode="auto">
              <a:xfrm>
                <a:off x="5475289" y="3606800"/>
                <a:ext cx="30163" cy="44450"/>
              </a:xfrm>
              <a:custGeom>
                <a:avLst/>
                <a:gdLst>
                  <a:gd name="T0" fmla="*/ 5 w 6"/>
                  <a:gd name="T1" fmla="*/ 9 h 9"/>
                  <a:gd name="T2" fmla="*/ 6 w 6"/>
                  <a:gd name="T3" fmla="*/ 8 h 9"/>
                  <a:gd name="T4" fmla="*/ 2 w 6"/>
                  <a:gd name="T5" fmla="*/ 0 h 9"/>
                  <a:gd name="T6" fmla="*/ 1 w 6"/>
                  <a:gd name="T7" fmla="*/ 1 h 9"/>
                  <a:gd name="T8" fmla="*/ 5 w 6"/>
                  <a:gd name="T9" fmla="*/ 9 h 9"/>
                </a:gdLst>
                <a:ahLst/>
                <a:cxnLst>
                  <a:cxn ang="0">
                    <a:pos x="T0" y="T1"/>
                  </a:cxn>
                  <a:cxn ang="0">
                    <a:pos x="T2" y="T3"/>
                  </a:cxn>
                  <a:cxn ang="0">
                    <a:pos x="T4" y="T5"/>
                  </a:cxn>
                  <a:cxn ang="0">
                    <a:pos x="T6" y="T7"/>
                  </a:cxn>
                  <a:cxn ang="0">
                    <a:pos x="T8" y="T9"/>
                  </a:cxn>
                </a:cxnLst>
                <a:rect l="0" t="0" r="r" b="b"/>
                <a:pathLst>
                  <a:path w="6" h="9">
                    <a:moveTo>
                      <a:pt x="5" y="9"/>
                    </a:moveTo>
                    <a:cubicBezTo>
                      <a:pt x="6" y="8"/>
                      <a:pt x="6" y="8"/>
                      <a:pt x="6" y="8"/>
                    </a:cubicBezTo>
                    <a:cubicBezTo>
                      <a:pt x="2" y="0"/>
                      <a:pt x="2" y="0"/>
                      <a:pt x="2" y="0"/>
                    </a:cubicBezTo>
                    <a:cubicBezTo>
                      <a:pt x="1" y="1"/>
                      <a:pt x="1" y="1"/>
                      <a:pt x="1" y="1"/>
                    </a:cubicBezTo>
                    <a:cubicBezTo>
                      <a:pt x="0" y="4"/>
                      <a:pt x="2" y="7"/>
                      <a:pt x="5"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045"/>
              <p:cNvSpPr/>
              <p:nvPr/>
            </p:nvSpPr>
            <p:spPr bwMode="auto">
              <a:xfrm>
                <a:off x="5397501" y="3632200"/>
                <a:ext cx="28575" cy="19050"/>
              </a:xfrm>
              <a:custGeom>
                <a:avLst/>
                <a:gdLst>
                  <a:gd name="T0" fmla="*/ 6 w 6"/>
                  <a:gd name="T1" fmla="*/ 0 h 4"/>
                  <a:gd name="T2" fmla="*/ 1 w 6"/>
                  <a:gd name="T3" fmla="*/ 2 h 4"/>
                  <a:gd name="T4" fmla="*/ 0 w 6"/>
                  <a:gd name="T5" fmla="*/ 4 h 4"/>
                  <a:gd name="T6" fmla="*/ 6 w 6"/>
                  <a:gd name="T7" fmla="*/ 0 h 4"/>
                </a:gdLst>
                <a:ahLst/>
                <a:cxnLst>
                  <a:cxn ang="0">
                    <a:pos x="T0" y="T1"/>
                  </a:cxn>
                  <a:cxn ang="0">
                    <a:pos x="T2" y="T3"/>
                  </a:cxn>
                  <a:cxn ang="0">
                    <a:pos x="T4" y="T5"/>
                  </a:cxn>
                  <a:cxn ang="0">
                    <a:pos x="T6" y="T7"/>
                  </a:cxn>
                </a:cxnLst>
                <a:rect l="0" t="0" r="r" b="b"/>
                <a:pathLst>
                  <a:path w="6" h="4">
                    <a:moveTo>
                      <a:pt x="6" y="0"/>
                    </a:moveTo>
                    <a:cubicBezTo>
                      <a:pt x="1" y="2"/>
                      <a:pt x="1" y="2"/>
                      <a:pt x="1" y="2"/>
                    </a:cubicBezTo>
                    <a:cubicBezTo>
                      <a:pt x="1" y="3"/>
                      <a:pt x="0" y="3"/>
                      <a:pt x="0" y="4"/>
                    </a:cubicBezTo>
                    <a:cubicBezTo>
                      <a:pt x="6" y="0"/>
                      <a:pt x="6" y="0"/>
                      <a:pt x="6"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046"/>
              <p:cNvSpPr/>
              <p:nvPr/>
            </p:nvSpPr>
            <p:spPr bwMode="auto">
              <a:xfrm>
                <a:off x="5397501" y="3613150"/>
                <a:ext cx="82550" cy="92075"/>
              </a:xfrm>
              <a:custGeom>
                <a:avLst/>
                <a:gdLst>
                  <a:gd name="T0" fmla="*/ 1 w 17"/>
                  <a:gd name="T1" fmla="*/ 6 h 19"/>
                  <a:gd name="T2" fmla="*/ 6 w 17"/>
                  <a:gd name="T3" fmla="*/ 4 h 19"/>
                  <a:gd name="T4" fmla="*/ 0 w 17"/>
                  <a:gd name="T5" fmla="*/ 8 h 19"/>
                  <a:gd name="T6" fmla="*/ 0 w 17"/>
                  <a:gd name="T7" fmla="*/ 13 h 19"/>
                  <a:gd name="T8" fmla="*/ 2 w 17"/>
                  <a:gd name="T9" fmla="*/ 9 h 19"/>
                  <a:gd name="T10" fmla="*/ 8 w 17"/>
                  <a:gd name="T11" fmla="*/ 6 h 19"/>
                  <a:gd name="T12" fmla="*/ 2 w 17"/>
                  <a:gd name="T13" fmla="*/ 11 h 19"/>
                  <a:gd name="T14" fmla="*/ 1 w 17"/>
                  <a:gd name="T15" fmla="*/ 15 h 19"/>
                  <a:gd name="T16" fmla="*/ 1 w 17"/>
                  <a:gd name="T17" fmla="*/ 17 h 19"/>
                  <a:gd name="T18" fmla="*/ 2 w 17"/>
                  <a:gd name="T19" fmla="*/ 17 h 19"/>
                  <a:gd name="T20" fmla="*/ 4 w 17"/>
                  <a:gd name="T21" fmla="*/ 11 h 19"/>
                  <a:gd name="T22" fmla="*/ 9 w 17"/>
                  <a:gd name="T23" fmla="*/ 8 h 19"/>
                  <a:gd name="T24" fmla="*/ 8 w 17"/>
                  <a:gd name="T25" fmla="*/ 10 h 19"/>
                  <a:gd name="T26" fmla="*/ 6 w 17"/>
                  <a:gd name="T27" fmla="*/ 13 h 19"/>
                  <a:gd name="T28" fmla="*/ 4 w 17"/>
                  <a:gd name="T29" fmla="*/ 18 h 19"/>
                  <a:gd name="T30" fmla="*/ 4 w 17"/>
                  <a:gd name="T31" fmla="*/ 19 h 19"/>
                  <a:gd name="T32" fmla="*/ 7 w 17"/>
                  <a:gd name="T33" fmla="*/ 13 h 19"/>
                  <a:gd name="T34" fmla="*/ 10 w 17"/>
                  <a:gd name="T35" fmla="*/ 11 h 19"/>
                  <a:gd name="T36" fmla="*/ 17 w 17"/>
                  <a:gd name="T37" fmla="*/ 8 h 19"/>
                  <a:gd name="T38" fmla="*/ 15 w 17"/>
                  <a:gd name="T39" fmla="*/ 0 h 19"/>
                  <a:gd name="T40" fmla="*/ 7 w 17"/>
                  <a:gd name="T41" fmla="*/ 1 h 19"/>
                  <a:gd name="T42" fmla="*/ 3 w 17"/>
                  <a:gd name="T43" fmla="*/ 4 h 19"/>
                  <a:gd name="T44" fmla="*/ 1 w 17"/>
                  <a:gd name="T4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19">
                    <a:moveTo>
                      <a:pt x="1" y="6"/>
                    </a:moveTo>
                    <a:cubicBezTo>
                      <a:pt x="6" y="4"/>
                      <a:pt x="6" y="4"/>
                      <a:pt x="6" y="4"/>
                    </a:cubicBezTo>
                    <a:cubicBezTo>
                      <a:pt x="0" y="8"/>
                      <a:pt x="0" y="8"/>
                      <a:pt x="0" y="8"/>
                    </a:cubicBezTo>
                    <a:cubicBezTo>
                      <a:pt x="0" y="13"/>
                      <a:pt x="0" y="13"/>
                      <a:pt x="0" y="13"/>
                    </a:cubicBezTo>
                    <a:cubicBezTo>
                      <a:pt x="2" y="9"/>
                      <a:pt x="2" y="9"/>
                      <a:pt x="2" y="9"/>
                    </a:cubicBezTo>
                    <a:cubicBezTo>
                      <a:pt x="8" y="6"/>
                      <a:pt x="8" y="6"/>
                      <a:pt x="8" y="6"/>
                    </a:cubicBezTo>
                    <a:cubicBezTo>
                      <a:pt x="2" y="11"/>
                      <a:pt x="2" y="11"/>
                      <a:pt x="2" y="11"/>
                    </a:cubicBezTo>
                    <a:cubicBezTo>
                      <a:pt x="1" y="15"/>
                      <a:pt x="1" y="15"/>
                      <a:pt x="1" y="15"/>
                    </a:cubicBezTo>
                    <a:cubicBezTo>
                      <a:pt x="1" y="17"/>
                      <a:pt x="1" y="17"/>
                      <a:pt x="1" y="17"/>
                    </a:cubicBezTo>
                    <a:cubicBezTo>
                      <a:pt x="1" y="17"/>
                      <a:pt x="1" y="17"/>
                      <a:pt x="2" y="17"/>
                    </a:cubicBezTo>
                    <a:cubicBezTo>
                      <a:pt x="4" y="11"/>
                      <a:pt x="4" y="11"/>
                      <a:pt x="4" y="11"/>
                    </a:cubicBezTo>
                    <a:cubicBezTo>
                      <a:pt x="9" y="8"/>
                      <a:pt x="9" y="8"/>
                      <a:pt x="9" y="8"/>
                    </a:cubicBezTo>
                    <a:cubicBezTo>
                      <a:pt x="8" y="10"/>
                      <a:pt x="8" y="10"/>
                      <a:pt x="8" y="10"/>
                    </a:cubicBezTo>
                    <a:cubicBezTo>
                      <a:pt x="6" y="13"/>
                      <a:pt x="6" y="13"/>
                      <a:pt x="6" y="13"/>
                    </a:cubicBezTo>
                    <a:cubicBezTo>
                      <a:pt x="4" y="18"/>
                      <a:pt x="4" y="18"/>
                      <a:pt x="4" y="18"/>
                    </a:cubicBezTo>
                    <a:cubicBezTo>
                      <a:pt x="4" y="18"/>
                      <a:pt x="4" y="18"/>
                      <a:pt x="4" y="19"/>
                    </a:cubicBezTo>
                    <a:cubicBezTo>
                      <a:pt x="7" y="13"/>
                      <a:pt x="7" y="13"/>
                      <a:pt x="7" y="13"/>
                    </a:cubicBezTo>
                    <a:cubicBezTo>
                      <a:pt x="10" y="11"/>
                      <a:pt x="10" y="11"/>
                      <a:pt x="10" y="11"/>
                    </a:cubicBezTo>
                    <a:cubicBezTo>
                      <a:pt x="17" y="8"/>
                      <a:pt x="17" y="8"/>
                      <a:pt x="17" y="8"/>
                    </a:cubicBezTo>
                    <a:cubicBezTo>
                      <a:pt x="15" y="6"/>
                      <a:pt x="14" y="3"/>
                      <a:pt x="15" y="0"/>
                    </a:cubicBezTo>
                    <a:cubicBezTo>
                      <a:pt x="7" y="1"/>
                      <a:pt x="7" y="1"/>
                      <a:pt x="7" y="1"/>
                    </a:cubicBezTo>
                    <a:cubicBezTo>
                      <a:pt x="3" y="4"/>
                      <a:pt x="3" y="4"/>
                      <a:pt x="3" y="4"/>
                    </a:cubicBezTo>
                    <a:cubicBezTo>
                      <a:pt x="2" y="5"/>
                      <a:pt x="1" y="6"/>
                      <a:pt x="1"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047"/>
              <p:cNvSpPr/>
              <p:nvPr/>
            </p:nvSpPr>
            <p:spPr bwMode="auto">
              <a:xfrm>
                <a:off x="5397501" y="3641725"/>
                <a:ext cx="38100" cy="44450"/>
              </a:xfrm>
              <a:custGeom>
                <a:avLst/>
                <a:gdLst>
                  <a:gd name="T0" fmla="*/ 6 w 24"/>
                  <a:gd name="T1" fmla="*/ 9 h 28"/>
                  <a:gd name="T2" fmla="*/ 0 w 24"/>
                  <a:gd name="T3" fmla="*/ 22 h 28"/>
                  <a:gd name="T4" fmla="*/ 3 w 24"/>
                  <a:gd name="T5" fmla="*/ 28 h 28"/>
                  <a:gd name="T6" fmla="*/ 6 w 24"/>
                  <a:gd name="T7" fmla="*/ 16 h 28"/>
                  <a:gd name="T8" fmla="*/ 24 w 24"/>
                  <a:gd name="T9" fmla="*/ 0 h 28"/>
                  <a:gd name="T10" fmla="*/ 6 w 24"/>
                  <a:gd name="T11" fmla="*/ 9 h 28"/>
                  <a:gd name="T12" fmla="*/ 6 w 24"/>
                  <a:gd name="T13" fmla="*/ 9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6" y="9"/>
                    </a:moveTo>
                    <a:lnTo>
                      <a:pt x="0" y="22"/>
                    </a:lnTo>
                    <a:lnTo>
                      <a:pt x="3" y="28"/>
                    </a:lnTo>
                    <a:lnTo>
                      <a:pt x="6" y="16"/>
                    </a:lnTo>
                    <a:lnTo>
                      <a:pt x="24" y="0"/>
                    </a:lnTo>
                    <a:lnTo>
                      <a:pt x="6" y="9"/>
                    </a:lnTo>
                    <a:lnTo>
                      <a:pt x="6" y="9"/>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048"/>
              <p:cNvSpPr/>
              <p:nvPr/>
            </p:nvSpPr>
            <p:spPr bwMode="auto">
              <a:xfrm>
                <a:off x="5407026" y="3651250"/>
                <a:ext cx="34925" cy="44450"/>
              </a:xfrm>
              <a:custGeom>
                <a:avLst/>
                <a:gdLst>
                  <a:gd name="T0" fmla="*/ 6 w 7"/>
                  <a:gd name="T1" fmla="*/ 2 h 9"/>
                  <a:gd name="T2" fmla="*/ 7 w 7"/>
                  <a:gd name="T3" fmla="*/ 0 h 9"/>
                  <a:gd name="T4" fmla="*/ 2 w 7"/>
                  <a:gd name="T5" fmla="*/ 3 h 9"/>
                  <a:gd name="T6" fmla="*/ 0 w 7"/>
                  <a:gd name="T7" fmla="*/ 9 h 9"/>
                  <a:gd name="T8" fmla="*/ 2 w 7"/>
                  <a:gd name="T9" fmla="*/ 5 h 9"/>
                  <a:gd name="T10" fmla="*/ 6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6" y="2"/>
                    </a:moveTo>
                    <a:cubicBezTo>
                      <a:pt x="7" y="0"/>
                      <a:pt x="7" y="0"/>
                      <a:pt x="7" y="0"/>
                    </a:cubicBezTo>
                    <a:cubicBezTo>
                      <a:pt x="2" y="3"/>
                      <a:pt x="2" y="3"/>
                      <a:pt x="2" y="3"/>
                    </a:cubicBezTo>
                    <a:cubicBezTo>
                      <a:pt x="0" y="9"/>
                      <a:pt x="0" y="9"/>
                      <a:pt x="0" y="9"/>
                    </a:cubicBezTo>
                    <a:cubicBezTo>
                      <a:pt x="1" y="9"/>
                      <a:pt x="2" y="8"/>
                      <a:pt x="2" y="5"/>
                    </a:cubicBezTo>
                    <a:cubicBezTo>
                      <a:pt x="6" y="2"/>
                      <a:pt x="6"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049"/>
              <p:cNvSpPr/>
              <p:nvPr/>
            </p:nvSpPr>
            <p:spPr bwMode="auto">
              <a:xfrm>
                <a:off x="5416551" y="3613150"/>
                <a:ext cx="84138" cy="92075"/>
              </a:xfrm>
              <a:custGeom>
                <a:avLst/>
                <a:gdLst>
                  <a:gd name="T0" fmla="*/ 6 w 17"/>
                  <a:gd name="T1" fmla="*/ 11 h 19"/>
                  <a:gd name="T2" fmla="*/ 3 w 17"/>
                  <a:gd name="T3" fmla="*/ 13 h 19"/>
                  <a:gd name="T4" fmla="*/ 0 w 17"/>
                  <a:gd name="T5" fmla="*/ 19 h 19"/>
                  <a:gd name="T6" fmla="*/ 4 w 17"/>
                  <a:gd name="T7" fmla="*/ 14 h 19"/>
                  <a:gd name="T8" fmla="*/ 7 w 17"/>
                  <a:gd name="T9" fmla="*/ 12 h 19"/>
                  <a:gd name="T10" fmla="*/ 17 w 17"/>
                  <a:gd name="T11" fmla="*/ 8 h 19"/>
                  <a:gd name="T12" fmla="*/ 13 w 17"/>
                  <a:gd name="T13" fmla="*/ 0 h 19"/>
                  <a:gd name="T14" fmla="*/ 11 w 17"/>
                  <a:gd name="T15" fmla="*/ 0 h 19"/>
                  <a:gd name="T16" fmla="*/ 13 w 17"/>
                  <a:gd name="T17" fmla="*/ 8 h 19"/>
                  <a:gd name="T18" fmla="*/ 6 w 17"/>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6" y="11"/>
                    </a:moveTo>
                    <a:cubicBezTo>
                      <a:pt x="3" y="13"/>
                      <a:pt x="3" y="13"/>
                      <a:pt x="3" y="13"/>
                    </a:cubicBezTo>
                    <a:cubicBezTo>
                      <a:pt x="0" y="19"/>
                      <a:pt x="0" y="19"/>
                      <a:pt x="0" y="19"/>
                    </a:cubicBezTo>
                    <a:cubicBezTo>
                      <a:pt x="1" y="19"/>
                      <a:pt x="2" y="18"/>
                      <a:pt x="4" y="14"/>
                    </a:cubicBezTo>
                    <a:cubicBezTo>
                      <a:pt x="7" y="12"/>
                      <a:pt x="7" y="12"/>
                      <a:pt x="7" y="12"/>
                    </a:cubicBezTo>
                    <a:cubicBezTo>
                      <a:pt x="11" y="11"/>
                      <a:pt x="14" y="10"/>
                      <a:pt x="17" y="8"/>
                    </a:cubicBezTo>
                    <a:cubicBezTo>
                      <a:pt x="14" y="6"/>
                      <a:pt x="12" y="3"/>
                      <a:pt x="13" y="0"/>
                    </a:cubicBezTo>
                    <a:cubicBezTo>
                      <a:pt x="11" y="0"/>
                      <a:pt x="11" y="0"/>
                      <a:pt x="11" y="0"/>
                    </a:cubicBezTo>
                    <a:cubicBezTo>
                      <a:pt x="10" y="3"/>
                      <a:pt x="11" y="6"/>
                      <a:pt x="13" y="8"/>
                    </a:cubicBezTo>
                    <a:cubicBezTo>
                      <a:pt x="6" y="11"/>
                      <a:pt x="6" y="11"/>
                      <a:pt x="6" y="1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1050"/>
              <p:cNvSpPr/>
              <p:nvPr/>
            </p:nvSpPr>
            <p:spPr bwMode="auto">
              <a:xfrm>
                <a:off x="5519739" y="4108450"/>
                <a:ext cx="206375" cy="98425"/>
              </a:xfrm>
              <a:custGeom>
                <a:avLst/>
                <a:gdLst>
                  <a:gd name="T0" fmla="*/ 7 w 42"/>
                  <a:gd name="T1" fmla="*/ 12 h 20"/>
                  <a:gd name="T2" fmla="*/ 6 w 42"/>
                  <a:gd name="T3" fmla="*/ 17 h 20"/>
                  <a:gd name="T4" fmla="*/ 32 w 42"/>
                  <a:gd name="T5" fmla="*/ 13 h 20"/>
                  <a:gd name="T6" fmla="*/ 33 w 42"/>
                  <a:gd name="T7" fmla="*/ 16 h 20"/>
                  <a:gd name="T8" fmla="*/ 42 w 42"/>
                  <a:gd name="T9" fmla="*/ 14 h 20"/>
                  <a:gd name="T10" fmla="*/ 40 w 42"/>
                  <a:gd name="T11" fmla="*/ 2 h 20"/>
                  <a:gd name="T12" fmla="*/ 27 w 42"/>
                  <a:gd name="T13" fmla="*/ 0 h 20"/>
                  <a:gd name="T14" fmla="*/ 23 w 42"/>
                  <a:gd name="T15" fmla="*/ 1 h 20"/>
                  <a:gd name="T16" fmla="*/ 7 w 42"/>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0">
                    <a:moveTo>
                      <a:pt x="7" y="12"/>
                    </a:moveTo>
                    <a:cubicBezTo>
                      <a:pt x="0" y="13"/>
                      <a:pt x="0" y="14"/>
                      <a:pt x="6" y="17"/>
                    </a:cubicBezTo>
                    <a:cubicBezTo>
                      <a:pt x="16" y="20"/>
                      <a:pt x="24" y="18"/>
                      <a:pt x="32" y="13"/>
                    </a:cubicBezTo>
                    <a:cubicBezTo>
                      <a:pt x="33" y="16"/>
                      <a:pt x="33" y="16"/>
                      <a:pt x="33" y="16"/>
                    </a:cubicBezTo>
                    <a:cubicBezTo>
                      <a:pt x="42" y="14"/>
                      <a:pt x="42" y="14"/>
                      <a:pt x="42" y="14"/>
                    </a:cubicBezTo>
                    <a:cubicBezTo>
                      <a:pt x="40" y="2"/>
                      <a:pt x="40" y="2"/>
                      <a:pt x="40" y="2"/>
                    </a:cubicBezTo>
                    <a:cubicBezTo>
                      <a:pt x="36" y="6"/>
                      <a:pt x="31" y="5"/>
                      <a:pt x="27" y="0"/>
                    </a:cubicBezTo>
                    <a:cubicBezTo>
                      <a:pt x="26" y="1"/>
                      <a:pt x="24" y="1"/>
                      <a:pt x="23" y="1"/>
                    </a:cubicBezTo>
                    <a:cubicBezTo>
                      <a:pt x="20" y="5"/>
                      <a:pt x="14" y="9"/>
                      <a:pt x="7" y="1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1051"/>
              <p:cNvSpPr/>
              <p:nvPr/>
            </p:nvSpPr>
            <p:spPr bwMode="auto">
              <a:xfrm>
                <a:off x="5970589" y="4113213"/>
                <a:ext cx="201613" cy="84137"/>
              </a:xfrm>
              <a:custGeom>
                <a:avLst/>
                <a:gdLst>
                  <a:gd name="T0" fmla="*/ 41 w 41"/>
                  <a:gd name="T1" fmla="*/ 10 h 17"/>
                  <a:gd name="T2" fmla="*/ 35 w 41"/>
                  <a:gd name="T3" fmla="*/ 0 h 17"/>
                  <a:gd name="T4" fmla="*/ 17 w 41"/>
                  <a:gd name="T5" fmla="*/ 5 h 17"/>
                  <a:gd name="T6" fmla="*/ 15 w 41"/>
                  <a:gd name="T7" fmla="*/ 9 h 17"/>
                  <a:gd name="T8" fmla="*/ 1 w 41"/>
                  <a:gd name="T9" fmla="*/ 13 h 17"/>
                  <a:gd name="T10" fmla="*/ 15 w 41"/>
                  <a:gd name="T11" fmla="*/ 17 h 17"/>
                  <a:gd name="T12" fmla="*/ 28 w 41"/>
                  <a:gd name="T13" fmla="*/ 12 h 17"/>
                  <a:gd name="T14" fmla="*/ 29 w 41"/>
                  <a:gd name="T15" fmla="*/ 14 h 17"/>
                  <a:gd name="T16" fmla="*/ 41 w 41"/>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41" y="10"/>
                    </a:moveTo>
                    <a:cubicBezTo>
                      <a:pt x="39" y="5"/>
                      <a:pt x="37" y="1"/>
                      <a:pt x="35" y="0"/>
                    </a:cubicBezTo>
                    <a:cubicBezTo>
                      <a:pt x="31" y="3"/>
                      <a:pt x="25" y="5"/>
                      <a:pt x="17" y="5"/>
                    </a:cubicBezTo>
                    <a:cubicBezTo>
                      <a:pt x="15" y="9"/>
                      <a:pt x="15" y="9"/>
                      <a:pt x="15" y="9"/>
                    </a:cubicBezTo>
                    <a:cubicBezTo>
                      <a:pt x="4" y="8"/>
                      <a:pt x="0" y="10"/>
                      <a:pt x="1" y="13"/>
                    </a:cubicBezTo>
                    <a:cubicBezTo>
                      <a:pt x="15" y="17"/>
                      <a:pt x="15" y="17"/>
                      <a:pt x="15" y="17"/>
                    </a:cubicBezTo>
                    <a:cubicBezTo>
                      <a:pt x="28" y="12"/>
                      <a:pt x="28" y="12"/>
                      <a:pt x="28" y="12"/>
                    </a:cubicBezTo>
                    <a:cubicBezTo>
                      <a:pt x="29" y="14"/>
                      <a:pt x="29" y="14"/>
                      <a:pt x="29" y="14"/>
                    </a:cubicBezTo>
                    <a:cubicBezTo>
                      <a:pt x="34" y="14"/>
                      <a:pt x="38" y="13"/>
                      <a:pt x="41" y="1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1052"/>
              <p:cNvSpPr/>
              <p:nvPr/>
            </p:nvSpPr>
            <p:spPr bwMode="auto">
              <a:xfrm>
                <a:off x="5651501" y="4084638"/>
                <a:ext cx="65088" cy="53975"/>
              </a:xfrm>
              <a:custGeom>
                <a:avLst/>
                <a:gdLst>
                  <a:gd name="T0" fmla="*/ 13 w 13"/>
                  <a:gd name="T1" fmla="*/ 7 h 11"/>
                  <a:gd name="T2" fmla="*/ 9 w 13"/>
                  <a:gd name="T3" fmla="*/ 0 h 11"/>
                  <a:gd name="T4" fmla="*/ 0 w 13"/>
                  <a:gd name="T5" fmla="*/ 5 h 11"/>
                  <a:gd name="T6" fmla="*/ 13 w 13"/>
                  <a:gd name="T7" fmla="*/ 7 h 11"/>
                </a:gdLst>
                <a:ahLst/>
                <a:cxnLst>
                  <a:cxn ang="0">
                    <a:pos x="T0" y="T1"/>
                  </a:cxn>
                  <a:cxn ang="0">
                    <a:pos x="T2" y="T3"/>
                  </a:cxn>
                  <a:cxn ang="0">
                    <a:pos x="T4" y="T5"/>
                  </a:cxn>
                  <a:cxn ang="0">
                    <a:pos x="T6" y="T7"/>
                  </a:cxn>
                </a:cxnLst>
                <a:rect l="0" t="0" r="r" b="b"/>
                <a:pathLst>
                  <a:path w="13" h="11">
                    <a:moveTo>
                      <a:pt x="13" y="7"/>
                    </a:moveTo>
                    <a:cubicBezTo>
                      <a:pt x="11" y="6"/>
                      <a:pt x="10" y="4"/>
                      <a:pt x="9" y="0"/>
                    </a:cubicBezTo>
                    <a:cubicBezTo>
                      <a:pt x="6" y="3"/>
                      <a:pt x="3" y="4"/>
                      <a:pt x="0" y="5"/>
                    </a:cubicBezTo>
                    <a:cubicBezTo>
                      <a:pt x="4" y="10"/>
                      <a:pt x="9" y="11"/>
                      <a:pt x="13" y="7"/>
                    </a:cubicBezTo>
                    <a:close/>
                  </a:path>
                </a:pathLst>
              </a:custGeom>
              <a:solidFill>
                <a:srgbClr val="40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75792" y="2060848"/>
              <a:ext cx="800101" cy="850900"/>
              <a:chOff x="790576" y="1341438"/>
              <a:chExt cx="800101" cy="850900"/>
            </a:xfrm>
          </p:grpSpPr>
          <p:sp>
            <p:nvSpPr>
              <p:cNvPr id="269" name="Freeform 1053"/>
              <p:cNvSpPr>
                <a:spLocks noEditPoints="1"/>
              </p:cNvSpPr>
              <p:nvPr/>
            </p:nvSpPr>
            <p:spPr bwMode="auto">
              <a:xfrm>
                <a:off x="835026" y="1350963"/>
                <a:ext cx="87313" cy="103187"/>
              </a:xfrm>
              <a:custGeom>
                <a:avLst/>
                <a:gdLst>
                  <a:gd name="T0" fmla="*/ 8 w 18"/>
                  <a:gd name="T1" fmla="*/ 0 h 21"/>
                  <a:gd name="T2" fmla="*/ 5 w 18"/>
                  <a:gd name="T3" fmla="*/ 4 h 21"/>
                  <a:gd name="T4" fmla="*/ 1 w 18"/>
                  <a:gd name="T5" fmla="*/ 12 h 21"/>
                  <a:gd name="T6" fmla="*/ 1 w 18"/>
                  <a:gd name="T7" fmla="*/ 18 h 21"/>
                  <a:gd name="T8" fmla="*/ 5 w 18"/>
                  <a:gd name="T9" fmla="*/ 18 h 21"/>
                  <a:gd name="T10" fmla="*/ 7 w 18"/>
                  <a:gd name="T11" fmla="*/ 16 h 21"/>
                  <a:gd name="T12" fmla="*/ 8 w 18"/>
                  <a:gd name="T13" fmla="*/ 15 h 21"/>
                  <a:gd name="T14" fmla="*/ 12 w 18"/>
                  <a:gd name="T15" fmla="*/ 18 h 21"/>
                  <a:gd name="T16" fmla="*/ 17 w 18"/>
                  <a:gd name="T17" fmla="*/ 21 h 21"/>
                  <a:gd name="T18" fmla="*/ 18 w 18"/>
                  <a:gd name="T19" fmla="*/ 19 h 21"/>
                  <a:gd name="T20" fmla="*/ 14 w 18"/>
                  <a:gd name="T21" fmla="*/ 15 h 21"/>
                  <a:gd name="T22" fmla="*/ 13 w 18"/>
                  <a:gd name="T23" fmla="*/ 8 h 21"/>
                  <a:gd name="T24" fmla="*/ 18 w 18"/>
                  <a:gd name="T25" fmla="*/ 7 h 21"/>
                  <a:gd name="T26" fmla="*/ 8 w 18"/>
                  <a:gd name="T27" fmla="*/ 0 h 21"/>
                  <a:gd name="T28" fmla="*/ 9 w 18"/>
                  <a:gd name="T29" fmla="*/ 1 h 21"/>
                  <a:gd name="T30" fmla="*/ 10 w 18"/>
                  <a:gd name="T31" fmla="*/ 1 h 21"/>
                  <a:gd name="T32" fmla="*/ 4 w 18"/>
                  <a:gd name="T33" fmla="*/ 11 h 21"/>
                  <a:gd name="T34" fmla="*/ 3 w 18"/>
                  <a:gd name="T35" fmla="*/ 17 h 21"/>
                  <a:gd name="T36" fmla="*/ 2 w 18"/>
                  <a:gd name="T37" fmla="*/ 17 h 21"/>
                  <a:gd name="T38" fmla="*/ 2 w 18"/>
                  <a:gd name="T39" fmla="*/ 12 h 21"/>
                  <a:gd name="T40" fmla="*/ 6 w 18"/>
                  <a:gd name="T41" fmla="*/ 4 h 21"/>
                  <a:gd name="T42" fmla="*/ 9 w 18"/>
                  <a:gd name="T4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8" y="0"/>
                    </a:moveTo>
                    <a:cubicBezTo>
                      <a:pt x="7" y="1"/>
                      <a:pt x="6" y="2"/>
                      <a:pt x="5" y="4"/>
                    </a:cubicBezTo>
                    <a:cubicBezTo>
                      <a:pt x="4" y="7"/>
                      <a:pt x="3" y="10"/>
                      <a:pt x="1" y="12"/>
                    </a:cubicBezTo>
                    <a:cubicBezTo>
                      <a:pt x="0" y="14"/>
                      <a:pt x="0" y="16"/>
                      <a:pt x="1" y="18"/>
                    </a:cubicBezTo>
                    <a:cubicBezTo>
                      <a:pt x="3" y="18"/>
                      <a:pt x="4" y="18"/>
                      <a:pt x="5" y="18"/>
                    </a:cubicBezTo>
                    <a:cubicBezTo>
                      <a:pt x="5" y="17"/>
                      <a:pt x="6" y="17"/>
                      <a:pt x="7" y="16"/>
                    </a:cubicBezTo>
                    <a:cubicBezTo>
                      <a:pt x="7" y="16"/>
                      <a:pt x="8" y="15"/>
                      <a:pt x="8" y="15"/>
                    </a:cubicBezTo>
                    <a:cubicBezTo>
                      <a:pt x="10" y="16"/>
                      <a:pt x="11" y="17"/>
                      <a:pt x="12" y="18"/>
                    </a:cubicBezTo>
                    <a:cubicBezTo>
                      <a:pt x="14" y="18"/>
                      <a:pt x="16" y="19"/>
                      <a:pt x="17" y="21"/>
                    </a:cubicBezTo>
                    <a:cubicBezTo>
                      <a:pt x="18" y="19"/>
                      <a:pt x="18" y="19"/>
                      <a:pt x="18" y="19"/>
                    </a:cubicBezTo>
                    <a:cubicBezTo>
                      <a:pt x="14" y="15"/>
                      <a:pt x="14" y="15"/>
                      <a:pt x="14" y="15"/>
                    </a:cubicBezTo>
                    <a:cubicBezTo>
                      <a:pt x="13" y="8"/>
                      <a:pt x="13" y="8"/>
                      <a:pt x="13" y="8"/>
                    </a:cubicBezTo>
                    <a:cubicBezTo>
                      <a:pt x="18" y="7"/>
                      <a:pt x="18" y="7"/>
                      <a:pt x="18" y="7"/>
                    </a:cubicBezTo>
                    <a:cubicBezTo>
                      <a:pt x="17" y="3"/>
                      <a:pt x="14" y="1"/>
                      <a:pt x="8" y="0"/>
                    </a:cubicBezTo>
                    <a:close/>
                    <a:moveTo>
                      <a:pt x="9" y="1"/>
                    </a:moveTo>
                    <a:cubicBezTo>
                      <a:pt x="9" y="1"/>
                      <a:pt x="9" y="1"/>
                      <a:pt x="10" y="1"/>
                    </a:cubicBezTo>
                    <a:cubicBezTo>
                      <a:pt x="4" y="11"/>
                      <a:pt x="4" y="11"/>
                      <a:pt x="4" y="11"/>
                    </a:cubicBezTo>
                    <a:cubicBezTo>
                      <a:pt x="3" y="14"/>
                      <a:pt x="3" y="16"/>
                      <a:pt x="3" y="17"/>
                    </a:cubicBezTo>
                    <a:cubicBezTo>
                      <a:pt x="3" y="17"/>
                      <a:pt x="2" y="17"/>
                      <a:pt x="2" y="17"/>
                    </a:cubicBezTo>
                    <a:cubicBezTo>
                      <a:pt x="1" y="16"/>
                      <a:pt x="1" y="14"/>
                      <a:pt x="2" y="12"/>
                    </a:cubicBezTo>
                    <a:cubicBezTo>
                      <a:pt x="4" y="10"/>
                      <a:pt x="5" y="7"/>
                      <a:pt x="6" y="4"/>
                    </a:cubicBezTo>
                    <a:cubicBezTo>
                      <a:pt x="7" y="3"/>
                      <a:pt x="8" y="2"/>
                      <a:pt x="9"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54"/>
              <p:cNvSpPr/>
              <p:nvPr/>
            </p:nvSpPr>
            <p:spPr bwMode="auto">
              <a:xfrm>
                <a:off x="839789" y="1357313"/>
                <a:ext cx="44450" cy="77787"/>
              </a:xfrm>
              <a:custGeom>
                <a:avLst/>
                <a:gdLst>
                  <a:gd name="T0" fmla="*/ 9 w 9"/>
                  <a:gd name="T1" fmla="*/ 0 h 16"/>
                  <a:gd name="T2" fmla="*/ 8 w 9"/>
                  <a:gd name="T3" fmla="*/ 0 h 16"/>
                  <a:gd name="T4" fmla="*/ 5 w 9"/>
                  <a:gd name="T5" fmla="*/ 3 h 16"/>
                  <a:gd name="T6" fmla="*/ 1 w 9"/>
                  <a:gd name="T7" fmla="*/ 11 h 16"/>
                  <a:gd name="T8" fmla="*/ 1 w 9"/>
                  <a:gd name="T9" fmla="*/ 16 h 16"/>
                  <a:gd name="T10" fmla="*/ 2 w 9"/>
                  <a:gd name="T11" fmla="*/ 16 h 16"/>
                  <a:gd name="T12" fmla="*/ 3 w 9"/>
                  <a:gd name="T13" fmla="*/ 10 h 16"/>
                  <a:gd name="T14" fmla="*/ 9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0"/>
                    </a:moveTo>
                    <a:cubicBezTo>
                      <a:pt x="8" y="0"/>
                      <a:pt x="8" y="0"/>
                      <a:pt x="8" y="0"/>
                    </a:cubicBezTo>
                    <a:cubicBezTo>
                      <a:pt x="7" y="1"/>
                      <a:pt x="6" y="2"/>
                      <a:pt x="5" y="3"/>
                    </a:cubicBezTo>
                    <a:cubicBezTo>
                      <a:pt x="4" y="6"/>
                      <a:pt x="3" y="9"/>
                      <a:pt x="1" y="11"/>
                    </a:cubicBezTo>
                    <a:cubicBezTo>
                      <a:pt x="0" y="13"/>
                      <a:pt x="0" y="15"/>
                      <a:pt x="1" y="16"/>
                    </a:cubicBezTo>
                    <a:cubicBezTo>
                      <a:pt x="1" y="16"/>
                      <a:pt x="2" y="16"/>
                      <a:pt x="2" y="16"/>
                    </a:cubicBezTo>
                    <a:cubicBezTo>
                      <a:pt x="2" y="15"/>
                      <a:pt x="2" y="13"/>
                      <a:pt x="3" y="10"/>
                    </a:cubicBezTo>
                    <a:cubicBezTo>
                      <a:pt x="9" y="0"/>
                      <a:pt x="9" y="0"/>
                      <a:pt x="9" y="0"/>
                    </a:cubicBezTo>
                    <a:close/>
                  </a:path>
                </a:pathLst>
              </a:custGeom>
              <a:solidFill>
                <a:srgbClr val="A6A6A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055"/>
              <p:cNvSpPr/>
              <p:nvPr/>
            </p:nvSpPr>
            <p:spPr bwMode="auto">
              <a:xfrm>
                <a:off x="873126" y="1341438"/>
                <a:ext cx="123825" cy="103187"/>
              </a:xfrm>
              <a:custGeom>
                <a:avLst/>
                <a:gdLst>
                  <a:gd name="T0" fmla="*/ 10 w 25"/>
                  <a:gd name="T1" fmla="*/ 9 h 21"/>
                  <a:gd name="T2" fmla="*/ 5 w 25"/>
                  <a:gd name="T3" fmla="*/ 10 h 21"/>
                  <a:gd name="T4" fmla="*/ 6 w 25"/>
                  <a:gd name="T5" fmla="*/ 17 h 21"/>
                  <a:gd name="T6" fmla="*/ 10 w 25"/>
                  <a:gd name="T7" fmla="*/ 21 h 21"/>
                  <a:gd name="T8" fmla="*/ 11 w 25"/>
                  <a:gd name="T9" fmla="*/ 20 h 21"/>
                  <a:gd name="T10" fmla="*/ 10 w 25"/>
                  <a:gd name="T11" fmla="*/ 18 h 21"/>
                  <a:gd name="T12" fmla="*/ 9 w 25"/>
                  <a:gd name="T13" fmla="*/ 15 h 21"/>
                  <a:gd name="T14" fmla="*/ 12 w 25"/>
                  <a:gd name="T15" fmla="*/ 14 h 21"/>
                  <a:gd name="T16" fmla="*/ 13 w 25"/>
                  <a:gd name="T17" fmla="*/ 14 h 21"/>
                  <a:gd name="T18" fmla="*/ 20 w 25"/>
                  <a:gd name="T19" fmla="*/ 15 h 21"/>
                  <a:gd name="T20" fmla="*/ 24 w 25"/>
                  <a:gd name="T21" fmla="*/ 14 h 21"/>
                  <a:gd name="T22" fmla="*/ 25 w 25"/>
                  <a:gd name="T23" fmla="*/ 12 h 21"/>
                  <a:gd name="T24" fmla="*/ 22 w 25"/>
                  <a:gd name="T25" fmla="*/ 8 h 21"/>
                  <a:gd name="T26" fmla="*/ 13 w 25"/>
                  <a:gd name="T27" fmla="*/ 1 h 21"/>
                  <a:gd name="T28" fmla="*/ 7 w 25"/>
                  <a:gd name="T29" fmla="*/ 1 h 21"/>
                  <a:gd name="T30" fmla="*/ 0 w 25"/>
                  <a:gd name="T31" fmla="*/ 2 h 21"/>
                  <a:gd name="T32" fmla="*/ 10 w 25"/>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1">
                    <a:moveTo>
                      <a:pt x="10" y="9"/>
                    </a:moveTo>
                    <a:cubicBezTo>
                      <a:pt x="5" y="10"/>
                      <a:pt x="5" y="10"/>
                      <a:pt x="5" y="10"/>
                    </a:cubicBezTo>
                    <a:cubicBezTo>
                      <a:pt x="6" y="17"/>
                      <a:pt x="6" y="17"/>
                      <a:pt x="6" y="17"/>
                    </a:cubicBezTo>
                    <a:cubicBezTo>
                      <a:pt x="10" y="21"/>
                      <a:pt x="10" y="21"/>
                      <a:pt x="10" y="21"/>
                    </a:cubicBezTo>
                    <a:cubicBezTo>
                      <a:pt x="11" y="20"/>
                      <a:pt x="11" y="20"/>
                      <a:pt x="11" y="20"/>
                    </a:cubicBezTo>
                    <a:cubicBezTo>
                      <a:pt x="10" y="18"/>
                      <a:pt x="10" y="18"/>
                      <a:pt x="10" y="18"/>
                    </a:cubicBezTo>
                    <a:cubicBezTo>
                      <a:pt x="9" y="17"/>
                      <a:pt x="9" y="16"/>
                      <a:pt x="9" y="15"/>
                    </a:cubicBezTo>
                    <a:cubicBezTo>
                      <a:pt x="10" y="14"/>
                      <a:pt x="10" y="14"/>
                      <a:pt x="12" y="14"/>
                    </a:cubicBezTo>
                    <a:cubicBezTo>
                      <a:pt x="12" y="14"/>
                      <a:pt x="12" y="14"/>
                      <a:pt x="13" y="14"/>
                    </a:cubicBezTo>
                    <a:cubicBezTo>
                      <a:pt x="20" y="15"/>
                      <a:pt x="20" y="15"/>
                      <a:pt x="20" y="15"/>
                    </a:cubicBezTo>
                    <a:cubicBezTo>
                      <a:pt x="21" y="15"/>
                      <a:pt x="23" y="15"/>
                      <a:pt x="24" y="14"/>
                    </a:cubicBezTo>
                    <a:cubicBezTo>
                      <a:pt x="24" y="13"/>
                      <a:pt x="24" y="13"/>
                      <a:pt x="25" y="12"/>
                    </a:cubicBezTo>
                    <a:cubicBezTo>
                      <a:pt x="22" y="8"/>
                      <a:pt x="22" y="8"/>
                      <a:pt x="22" y="8"/>
                    </a:cubicBezTo>
                    <a:cubicBezTo>
                      <a:pt x="19" y="6"/>
                      <a:pt x="16" y="3"/>
                      <a:pt x="13" y="1"/>
                    </a:cubicBezTo>
                    <a:cubicBezTo>
                      <a:pt x="11" y="0"/>
                      <a:pt x="9" y="0"/>
                      <a:pt x="7" y="1"/>
                    </a:cubicBezTo>
                    <a:cubicBezTo>
                      <a:pt x="5" y="1"/>
                      <a:pt x="2" y="1"/>
                      <a:pt x="0" y="2"/>
                    </a:cubicBezTo>
                    <a:cubicBezTo>
                      <a:pt x="6" y="3"/>
                      <a:pt x="9" y="5"/>
                      <a:pt x="10" y="9"/>
                    </a:cubicBezTo>
                    <a:close/>
                  </a:path>
                </a:pathLst>
              </a:custGeom>
              <a:solidFill>
                <a:srgbClr val="3C3C3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056"/>
              <p:cNvSpPr/>
              <p:nvPr/>
            </p:nvSpPr>
            <p:spPr bwMode="auto">
              <a:xfrm>
                <a:off x="868364" y="1425575"/>
                <a:ext cx="49213" cy="28575"/>
              </a:xfrm>
              <a:custGeom>
                <a:avLst/>
                <a:gdLst>
                  <a:gd name="T0" fmla="*/ 9 w 10"/>
                  <a:gd name="T1" fmla="*/ 6 h 6"/>
                  <a:gd name="T2" fmla="*/ 10 w 10"/>
                  <a:gd name="T3" fmla="*/ 6 h 6"/>
                  <a:gd name="T4" fmla="*/ 5 w 10"/>
                  <a:gd name="T5" fmla="*/ 3 h 6"/>
                  <a:gd name="T6" fmla="*/ 1 w 10"/>
                  <a:gd name="T7" fmla="*/ 0 h 6"/>
                  <a:gd name="T8" fmla="*/ 0 w 10"/>
                  <a:gd name="T9" fmla="*/ 1 h 6"/>
                  <a:gd name="T10" fmla="*/ 4 w 10"/>
                  <a:gd name="T11" fmla="*/ 5 h 6"/>
                  <a:gd name="T12" fmla="*/ 9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9" y="6"/>
                    </a:moveTo>
                    <a:cubicBezTo>
                      <a:pt x="10" y="6"/>
                      <a:pt x="10" y="6"/>
                      <a:pt x="10" y="6"/>
                    </a:cubicBezTo>
                    <a:cubicBezTo>
                      <a:pt x="9" y="4"/>
                      <a:pt x="7" y="3"/>
                      <a:pt x="5" y="3"/>
                    </a:cubicBezTo>
                    <a:cubicBezTo>
                      <a:pt x="4" y="2"/>
                      <a:pt x="3" y="1"/>
                      <a:pt x="1" y="0"/>
                    </a:cubicBezTo>
                    <a:cubicBezTo>
                      <a:pt x="1" y="0"/>
                      <a:pt x="0" y="1"/>
                      <a:pt x="0" y="1"/>
                    </a:cubicBezTo>
                    <a:cubicBezTo>
                      <a:pt x="4" y="5"/>
                      <a:pt x="4" y="5"/>
                      <a:pt x="4" y="5"/>
                    </a:cubicBezTo>
                    <a:cubicBezTo>
                      <a:pt x="9" y="6"/>
                      <a:pt x="9" y="6"/>
                      <a:pt x="9"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057"/>
              <p:cNvSpPr>
                <a:spLocks noEditPoints="1"/>
              </p:cNvSpPr>
              <p:nvPr/>
            </p:nvSpPr>
            <p:spPr bwMode="auto">
              <a:xfrm>
                <a:off x="858839" y="1416050"/>
                <a:ext cx="117475" cy="103187"/>
              </a:xfrm>
              <a:custGeom>
                <a:avLst/>
                <a:gdLst>
                  <a:gd name="T0" fmla="*/ 12 w 24"/>
                  <a:gd name="T1" fmla="*/ 8 h 21"/>
                  <a:gd name="T2" fmla="*/ 11 w 24"/>
                  <a:gd name="T3" fmla="*/ 8 h 21"/>
                  <a:gd name="T4" fmla="*/ 6 w 24"/>
                  <a:gd name="T5" fmla="*/ 7 h 21"/>
                  <a:gd name="T6" fmla="*/ 2 w 24"/>
                  <a:gd name="T7" fmla="*/ 3 h 21"/>
                  <a:gd name="T8" fmla="*/ 0 w 24"/>
                  <a:gd name="T9" fmla="*/ 5 h 21"/>
                  <a:gd name="T10" fmla="*/ 5 w 24"/>
                  <a:gd name="T11" fmla="*/ 12 h 21"/>
                  <a:gd name="T12" fmla="*/ 7 w 24"/>
                  <a:gd name="T13" fmla="*/ 13 h 21"/>
                  <a:gd name="T14" fmla="*/ 9 w 24"/>
                  <a:gd name="T15" fmla="*/ 17 h 21"/>
                  <a:gd name="T16" fmla="*/ 12 w 24"/>
                  <a:gd name="T17" fmla="*/ 17 h 21"/>
                  <a:gd name="T18" fmla="*/ 18 w 24"/>
                  <a:gd name="T19" fmla="*/ 20 h 21"/>
                  <a:gd name="T20" fmla="*/ 20 w 24"/>
                  <a:gd name="T21" fmla="*/ 20 h 21"/>
                  <a:gd name="T22" fmla="*/ 23 w 24"/>
                  <a:gd name="T23" fmla="*/ 14 h 21"/>
                  <a:gd name="T24" fmla="*/ 24 w 24"/>
                  <a:gd name="T25" fmla="*/ 2 h 21"/>
                  <a:gd name="T26" fmla="*/ 18 w 24"/>
                  <a:gd name="T27" fmla="*/ 2 h 21"/>
                  <a:gd name="T28" fmla="*/ 18 w 24"/>
                  <a:gd name="T29" fmla="*/ 4 h 21"/>
                  <a:gd name="T30" fmla="*/ 17 w 24"/>
                  <a:gd name="T31" fmla="*/ 6 h 21"/>
                  <a:gd name="T32" fmla="*/ 16 w 24"/>
                  <a:gd name="T33" fmla="*/ 2 h 21"/>
                  <a:gd name="T34" fmla="*/ 12 w 24"/>
                  <a:gd name="T35" fmla="*/ 0 h 21"/>
                  <a:gd name="T36" fmla="*/ 13 w 24"/>
                  <a:gd name="T37" fmla="*/ 3 h 21"/>
                  <a:gd name="T38" fmla="*/ 14 w 24"/>
                  <a:gd name="T39" fmla="*/ 5 h 21"/>
                  <a:gd name="T40" fmla="*/ 13 w 24"/>
                  <a:gd name="T41" fmla="*/ 6 h 21"/>
                  <a:gd name="T42" fmla="*/ 12 w 24"/>
                  <a:gd name="T43" fmla="*/ 8 h 21"/>
                  <a:gd name="T44" fmla="*/ 7 w 24"/>
                  <a:gd name="T45" fmla="*/ 10 h 21"/>
                  <a:gd name="T46" fmla="*/ 9 w 24"/>
                  <a:gd name="T47" fmla="*/ 11 h 21"/>
                  <a:gd name="T48" fmla="*/ 11 w 24"/>
                  <a:gd name="T49" fmla="*/ 15 h 21"/>
                  <a:gd name="T50" fmla="*/ 12 w 24"/>
                  <a:gd name="T51" fmla="*/ 14 h 21"/>
                  <a:gd name="T52" fmla="*/ 21 w 24"/>
                  <a:gd name="T53" fmla="*/ 19 h 21"/>
                  <a:gd name="T54" fmla="*/ 20 w 24"/>
                  <a:gd name="T55" fmla="*/ 20 h 21"/>
                  <a:gd name="T56" fmla="*/ 18 w 24"/>
                  <a:gd name="T57" fmla="*/ 19 h 21"/>
                  <a:gd name="T58" fmla="*/ 13 w 24"/>
                  <a:gd name="T59" fmla="*/ 16 h 21"/>
                  <a:gd name="T60" fmla="*/ 12 w 24"/>
                  <a:gd name="T61" fmla="*/ 16 h 21"/>
                  <a:gd name="T62" fmla="*/ 12 w 24"/>
                  <a:gd name="T63" fmla="*/ 16 h 21"/>
                  <a:gd name="T64" fmla="*/ 10 w 24"/>
                  <a:gd name="T65" fmla="*/ 17 h 21"/>
                  <a:gd name="T66" fmla="*/ 10 w 24"/>
                  <a:gd name="T67" fmla="*/ 17 h 21"/>
                  <a:gd name="T68" fmla="*/ 10 w 24"/>
                  <a:gd name="T69" fmla="*/ 17 h 21"/>
                  <a:gd name="T70" fmla="*/ 8 w 24"/>
                  <a:gd name="T71" fmla="*/ 12 h 21"/>
                  <a:gd name="T72" fmla="*/ 8 w 24"/>
                  <a:gd name="T73" fmla="*/ 12 h 21"/>
                  <a:gd name="T74" fmla="*/ 6 w 24"/>
                  <a:gd name="T75" fmla="*/ 11 h 21"/>
                  <a:gd name="T76" fmla="*/ 1 w 24"/>
                  <a:gd name="T77" fmla="*/ 5 h 21"/>
                  <a:gd name="T78" fmla="*/ 2 w 24"/>
                  <a:gd name="T79" fmla="*/ 4 h 21"/>
                  <a:gd name="T80" fmla="*/ 2 w 24"/>
                  <a:gd name="T81" fmla="*/ 4 h 21"/>
                  <a:gd name="T82" fmla="*/ 7 w 24"/>
                  <a:gd name="T8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1">
                    <a:moveTo>
                      <a:pt x="12" y="8"/>
                    </a:moveTo>
                    <a:cubicBezTo>
                      <a:pt x="11" y="8"/>
                      <a:pt x="11" y="8"/>
                      <a:pt x="11" y="8"/>
                    </a:cubicBezTo>
                    <a:cubicBezTo>
                      <a:pt x="6" y="7"/>
                      <a:pt x="6" y="7"/>
                      <a:pt x="6" y="7"/>
                    </a:cubicBezTo>
                    <a:cubicBezTo>
                      <a:pt x="2" y="3"/>
                      <a:pt x="2" y="3"/>
                      <a:pt x="2" y="3"/>
                    </a:cubicBezTo>
                    <a:cubicBezTo>
                      <a:pt x="1" y="4"/>
                      <a:pt x="0" y="4"/>
                      <a:pt x="0" y="5"/>
                    </a:cubicBezTo>
                    <a:cubicBezTo>
                      <a:pt x="1" y="7"/>
                      <a:pt x="3" y="10"/>
                      <a:pt x="5" y="12"/>
                    </a:cubicBezTo>
                    <a:cubicBezTo>
                      <a:pt x="7" y="13"/>
                      <a:pt x="7" y="13"/>
                      <a:pt x="7" y="13"/>
                    </a:cubicBezTo>
                    <a:cubicBezTo>
                      <a:pt x="9" y="17"/>
                      <a:pt x="9" y="17"/>
                      <a:pt x="9" y="17"/>
                    </a:cubicBezTo>
                    <a:cubicBezTo>
                      <a:pt x="10" y="18"/>
                      <a:pt x="11" y="18"/>
                      <a:pt x="12" y="17"/>
                    </a:cubicBezTo>
                    <a:cubicBezTo>
                      <a:pt x="18" y="20"/>
                      <a:pt x="18" y="20"/>
                      <a:pt x="18" y="20"/>
                    </a:cubicBezTo>
                    <a:cubicBezTo>
                      <a:pt x="19" y="20"/>
                      <a:pt x="20" y="21"/>
                      <a:pt x="20" y="20"/>
                    </a:cubicBezTo>
                    <a:cubicBezTo>
                      <a:pt x="22" y="19"/>
                      <a:pt x="23" y="17"/>
                      <a:pt x="23" y="14"/>
                    </a:cubicBezTo>
                    <a:cubicBezTo>
                      <a:pt x="24" y="2"/>
                      <a:pt x="24" y="2"/>
                      <a:pt x="24" y="2"/>
                    </a:cubicBezTo>
                    <a:cubicBezTo>
                      <a:pt x="18" y="2"/>
                      <a:pt x="18" y="2"/>
                      <a:pt x="18" y="2"/>
                    </a:cubicBezTo>
                    <a:cubicBezTo>
                      <a:pt x="18" y="2"/>
                      <a:pt x="18" y="3"/>
                      <a:pt x="18" y="4"/>
                    </a:cubicBezTo>
                    <a:cubicBezTo>
                      <a:pt x="19" y="6"/>
                      <a:pt x="18" y="7"/>
                      <a:pt x="17" y="6"/>
                    </a:cubicBezTo>
                    <a:cubicBezTo>
                      <a:pt x="18" y="4"/>
                      <a:pt x="17" y="3"/>
                      <a:pt x="16" y="2"/>
                    </a:cubicBezTo>
                    <a:cubicBezTo>
                      <a:pt x="15" y="1"/>
                      <a:pt x="14" y="0"/>
                      <a:pt x="12" y="0"/>
                    </a:cubicBezTo>
                    <a:cubicBezTo>
                      <a:pt x="12" y="1"/>
                      <a:pt x="12" y="2"/>
                      <a:pt x="13" y="3"/>
                    </a:cubicBezTo>
                    <a:cubicBezTo>
                      <a:pt x="14" y="5"/>
                      <a:pt x="14" y="5"/>
                      <a:pt x="14" y="5"/>
                    </a:cubicBezTo>
                    <a:cubicBezTo>
                      <a:pt x="13" y="6"/>
                      <a:pt x="13" y="6"/>
                      <a:pt x="13" y="6"/>
                    </a:cubicBezTo>
                    <a:cubicBezTo>
                      <a:pt x="12" y="8"/>
                      <a:pt x="12" y="8"/>
                      <a:pt x="12" y="8"/>
                    </a:cubicBezTo>
                    <a:close/>
                    <a:moveTo>
                      <a:pt x="7" y="10"/>
                    </a:moveTo>
                    <a:cubicBezTo>
                      <a:pt x="9" y="11"/>
                      <a:pt x="9" y="11"/>
                      <a:pt x="9" y="11"/>
                    </a:cubicBezTo>
                    <a:cubicBezTo>
                      <a:pt x="11" y="15"/>
                      <a:pt x="11" y="15"/>
                      <a:pt x="11" y="15"/>
                    </a:cubicBezTo>
                    <a:cubicBezTo>
                      <a:pt x="12" y="14"/>
                      <a:pt x="12" y="14"/>
                      <a:pt x="12" y="14"/>
                    </a:cubicBezTo>
                    <a:cubicBezTo>
                      <a:pt x="21" y="19"/>
                      <a:pt x="21" y="19"/>
                      <a:pt x="21" y="19"/>
                    </a:cubicBezTo>
                    <a:cubicBezTo>
                      <a:pt x="20" y="19"/>
                      <a:pt x="20" y="20"/>
                      <a:pt x="20" y="20"/>
                    </a:cubicBezTo>
                    <a:cubicBezTo>
                      <a:pt x="19" y="20"/>
                      <a:pt x="19" y="20"/>
                      <a:pt x="18" y="19"/>
                    </a:cubicBezTo>
                    <a:cubicBezTo>
                      <a:pt x="13" y="16"/>
                      <a:pt x="13" y="16"/>
                      <a:pt x="13" y="16"/>
                    </a:cubicBezTo>
                    <a:cubicBezTo>
                      <a:pt x="13" y="16"/>
                      <a:pt x="12" y="16"/>
                      <a:pt x="12" y="16"/>
                    </a:cubicBezTo>
                    <a:cubicBezTo>
                      <a:pt x="12" y="16"/>
                      <a:pt x="12" y="16"/>
                      <a:pt x="12" y="16"/>
                    </a:cubicBezTo>
                    <a:cubicBezTo>
                      <a:pt x="11" y="17"/>
                      <a:pt x="11" y="17"/>
                      <a:pt x="10" y="17"/>
                    </a:cubicBezTo>
                    <a:cubicBezTo>
                      <a:pt x="10" y="17"/>
                      <a:pt x="10" y="17"/>
                      <a:pt x="10" y="17"/>
                    </a:cubicBezTo>
                    <a:cubicBezTo>
                      <a:pt x="10" y="17"/>
                      <a:pt x="10" y="17"/>
                      <a:pt x="10" y="17"/>
                    </a:cubicBezTo>
                    <a:cubicBezTo>
                      <a:pt x="8" y="12"/>
                      <a:pt x="8" y="12"/>
                      <a:pt x="8" y="12"/>
                    </a:cubicBezTo>
                    <a:cubicBezTo>
                      <a:pt x="8" y="12"/>
                      <a:pt x="8" y="12"/>
                      <a:pt x="8" y="12"/>
                    </a:cubicBezTo>
                    <a:cubicBezTo>
                      <a:pt x="6" y="11"/>
                      <a:pt x="6" y="11"/>
                      <a:pt x="6" y="11"/>
                    </a:cubicBezTo>
                    <a:cubicBezTo>
                      <a:pt x="4" y="9"/>
                      <a:pt x="2" y="7"/>
                      <a:pt x="1" y="5"/>
                    </a:cubicBezTo>
                    <a:cubicBezTo>
                      <a:pt x="1" y="5"/>
                      <a:pt x="1" y="5"/>
                      <a:pt x="2" y="4"/>
                    </a:cubicBezTo>
                    <a:cubicBezTo>
                      <a:pt x="2" y="4"/>
                      <a:pt x="2" y="4"/>
                      <a:pt x="2" y="4"/>
                    </a:cubicBezTo>
                    <a:cubicBezTo>
                      <a:pt x="7" y="10"/>
                      <a:pt x="7" y="10"/>
                      <a:pt x="7"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058"/>
              <p:cNvSpPr/>
              <p:nvPr/>
            </p:nvSpPr>
            <p:spPr bwMode="auto">
              <a:xfrm>
                <a:off x="863601" y="1435100"/>
                <a:ext cx="98425" cy="79375"/>
              </a:xfrm>
              <a:custGeom>
                <a:avLst/>
                <a:gdLst>
                  <a:gd name="T0" fmla="*/ 8 w 20"/>
                  <a:gd name="T1" fmla="*/ 7 h 16"/>
                  <a:gd name="T2" fmla="*/ 6 w 20"/>
                  <a:gd name="T3" fmla="*/ 6 h 16"/>
                  <a:gd name="T4" fmla="*/ 1 w 20"/>
                  <a:gd name="T5" fmla="*/ 0 h 16"/>
                  <a:gd name="T6" fmla="*/ 1 w 20"/>
                  <a:gd name="T7" fmla="*/ 0 h 16"/>
                  <a:gd name="T8" fmla="*/ 0 w 20"/>
                  <a:gd name="T9" fmla="*/ 1 h 16"/>
                  <a:gd name="T10" fmla="*/ 5 w 20"/>
                  <a:gd name="T11" fmla="*/ 7 h 16"/>
                  <a:gd name="T12" fmla="*/ 7 w 20"/>
                  <a:gd name="T13" fmla="*/ 8 h 16"/>
                  <a:gd name="T14" fmla="*/ 7 w 20"/>
                  <a:gd name="T15" fmla="*/ 8 h 16"/>
                  <a:gd name="T16" fmla="*/ 9 w 20"/>
                  <a:gd name="T17" fmla="*/ 13 h 16"/>
                  <a:gd name="T18" fmla="*/ 9 w 20"/>
                  <a:gd name="T19" fmla="*/ 13 h 16"/>
                  <a:gd name="T20" fmla="*/ 9 w 20"/>
                  <a:gd name="T21" fmla="*/ 13 h 16"/>
                  <a:gd name="T22" fmla="*/ 11 w 20"/>
                  <a:gd name="T23" fmla="*/ 12 h 16"/>
                  <a:gd name="T24" fmla="*/ 11 w 20"/>
                  <a:gd name="T25" fmla="*/ 12 h 16"/>
                  <a:gd name="T26" fmla="*/ 12 w 20"/>
                  <a:gd name="T27" fmla="*/ 12 h 16"/>
                  <a:gd name="T28" fmla="*/ 17 w 20"/>
                  <a:gd name="T29" fmla="*/ 15 h 16"/>
                  <a:gd name="T30" fmla="*/ 19 w 20"/>
                  <a:gd name="T31" fmla="*/ 16 h 16"/>
                  <a:gd name="T32" fmla="*/ 20 w 20"/>
                  <a:gd name="T33" fmla="*/ 15 h 16"/>
                  <a:gd name="T34" fmla="*/ 11 w 20"/>
                  <a:gd name="T35" fmla="*/ 10 h 16"/>
                  <a:gd name="T36" fmla="*/ 10 w 20"/>
                  <a:gd name="T37" fmla="*/ 11 h 16"/>
                  <a:gd name="T38" fmla="*/ 8 w 20"/>
                  <a:gd name="T3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6">
                    <a:moveTo>
                      <a:pt x="8" y="7"/>
                    </a:moveTo>
                    <a:cubicBezTo>
                      <a:pt x="6" y="6"/>
                      <a:pt x="6" y="6"/>
                      <a:pt x="6" y="6"/>
                    </a:cubicBezTo>
                    <a:cubicBezTo>
                      <a:pt x="1" y="0"/>
                      <a:pt x="1" y="0"/>
                      <a:pt x="1" y="0"/>
                    </a:cubicBezTo>
                    <a:cubicBezTo>
                      <a:pt x="1" y="0"/>
                      <a:pt x="1" y="0"/>
                      <a:pt x="1" y="0"/>
                    </a:cubicBezTo>
                    <a:cubicBezTo>
                      <a:pt x="0" y="1"/>
                      <a:pt x="0" y="1"/>
                      <a:pt x="0" y="1"/>
                    </a:cubicBezTo>
                    <a:cubicBezTo>
                      <a:pt x="1" y="3"/>
                      <a:pt x="3" y="5"/>
                      <a:pt x="5" y="7"/>
                    </a:cubicBezTo>
                    <a:cubicBezTo>
                      <a:pt x="7" y="8"/>
                      <a:pt x="7" y="8"/>
                      <a:pt x="7" y="8"/>
                    </a:cubicBezTo>
                    <a:cubicBezTo>
                      <a:pt x="7" y="8"/>
                      <a:pt x="7" y="8"/>
                      <a:pt x="7" y="8"/>
                    </a:cubicBezTo>
                    <a:cubicBezTo>
                      <a:pt x="9" y="13"/>
                      <a:pt x="9" y="13"/>
                      <a:pt x="9" y="13"/>
                    </a:cubicBezTo>
                    <a:cubicBezTo>
                      <a:pt x="9" y="13"/>
                      <a:pt x="9" y="13"/>
                      <a:pt x="9" y="13"/>
                    </a:cubicBezTo>
                    <a:cubicBezTo>
                      <a:pt x="9" y="13"/>
                      <a:pt x="9" y="13"/>
                      <a:pt x="9" y="13"/>
                    </a:cubicBezTo>
                    <a:cubicBezTo>
                      <a:pt x="10" y="13"/>
                      <a:pt x="10" y="13"/>
                      <a:pt x="11" y="12"/>
                    </a:cubicBezTo>
                    <a:cubicBezTo>
                      <a:pt x="11" y="12"/>
                      <a:pt x="11" y="12"/>
                      <a:pt x="11" y="12"/>
                    </a:cubicBezTo>
                    <a:cubicBezTo>
                      <a:pt x="11" y="12"/>
                      <a:pt x="12" y="12"/>
                      <a:pt x="12" y="12"/>
                    </a:cubicBezTo>
                    <a:cubicBezTo>
                      <a:pt x="17" y="15"/>
                      <a:pt x="17" y="15"/>
                      <a:pt x="17" y="15"/>
                    </a:cubicBezTo>
                    <a:cubicBezTo>
                      <a:pt x="18" y="16"/>
                      <a:pt x="18" y="16"/>
                      <a:pt x="19" y="16"/>
                    </a:cubicBezTo>
                    <a:cubicBezTo>
                      <a:pt x="19" y="16"/>
                      <a:pt x="19" y="15"/>
                      <a:pt x="20" y="15"/>
                    </a:cubicBezTo>
                    <a:cubicBezTo>
                      <a:pt x="11" y="10"/>
                      <a:pt x="11" y="10"/>
                      <a:pt x="11" y="10"/>
                    </a:cubicBezTo>
                    <a:cubicBezTo>
                      <a:pt x="10" y="11"/>
                      <a:pt x="10" y="11"/>
                      <a:pt x="10" y="11"/>
                    </a:cubicBezTo>
                    <a:cubicBezTo>
                      <a:pt x="8" y="7"/>
                      <a:pt x="8" y="7"/>
                      <a:pt x="8" y="7"/>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059"/>
              <p:cNvSpPr/>
              <p:nvPr/>
            </p:nvSpPr>
            <p:spPr bwMode="auto">
              <a:xfrm>
                <a:off x="917576" y="1411288"/>
                <a:ext cx="74613" cy="103187"/>
              </a:xfrm>
              <a:custGeom>
                <a:avLst/>
                <a:gdLst>
                  <a:gd name="T0" fmla="*/ 4 w 15"/>
                  <a:gd name="T1" fmla="*/ 3 h 21"/>
                  <a:gd name="T2" fmla="*/ 5 w 15"/>
                  <a:gd name="T3" fmla="*/ 7 h 21"/>
                  <a:gd name="T4" fmla="*/ 6 w 15"/>
                  <a:gd name="T5" fmla="*/ 5 h 21"/>
                  <a:gd name="T6" fmla="*/ 6 w 15"/>
                  <a:gd name="T7" fmla="*/ 3 h 21"/>
                  <a:gd name="T8" fmla="*/ 12 w 15"/>
                  <a:gd name="T9" fmla="*/ 3 h 21"/>
                  <a:gd name="T10" fmla="*/ 11 w 15"/>
                  <a:gd name="T11" fmla="*/ 15 h 21"/>
                  <a:gd name="T12" fmla="*/ 8 w 15"/>
                  <a:gd name="T13" fmla="*/ 21 h 21"/>
                  <a:gd name="T14" fmla="*/ 12 w 15"/>
                  <a:gd name="T15" fmla="*/ 19 h 21"/>
                  <a:gd name="T16" fmla="*/ 14 w 15"/>
                  <a:gd name="T17" fmla="*/ 14 h 21"/>
                  <a:gd name="T18" fmla="*/ 14 w 15"/>
                  <a:gd name="T19" fmla="*/ 3 h 21"/>
                  <a:gd name="T20" fmla="*/ 15 w 15"/>
                  <a:gd name="T21" fmla="*/ 0 h 21"/>
                  <a:gd name="T22" fmla="*/ 11 w 15"/>
                  <a:gd name="T23" fmla="*/ 1 h 21"/>
                  <a:gd name="T24" fmla="*/ 4 w 15"/>
                  <a:gd name="T25" fmla="*/ 0 h 21"/>
                  <a:gd name="T26" fmla="*/ 3 w 15"/>
                  <a:gd name="T27" fmla="*/ 0 h 21"/>
                  <a:gd name="T28" fmla="*/ 0 w 15"/>
                  <a:gd name="T29" fmla="*/ 1 h 21"/>
                  <a:gd name="T30" fmla="*/ 4 w 15"/>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1">
                    <a:moveTo>
                      <a:pt x="4" y="3"/>
                    </a:moveTo>
                    <a:cubicBezTo>
                      <a:pt x="5" y="4"/>
                      <a:pt x="6" y="5"/>
                      <a:pt x="5" y="7"/>
                    </a:cubicBezTo>
                    <a:cubicBezTo>
                      <a:pt x="6" y="8"/>
                      <a:pt x="7" y="7"/>
                      <a:pt x="6" y="5"/>
                    </a:cubicBezTo>
                    <a:cubicBezTo>
                      <a:pt x="6" y="4"/>
                      <a:pt x="6" y="3"/>
                      <a:pt x="6" y="3"/>
                    </a:cubicBezTo>
                    <a:cubicBezTo>
                      <a:pt x="12" y="3"/>
                      <a:pt x="12" y="3"/>
                      <a:pt x="12" y="3"/>
                    </a:cubicBezTo>
                    <a:cubicBezTo>
                      <a:pt x="11" y="15"/>
                      <a:pt x="11" y="15"/>
                      <a:pt x="11" y="15"/>
                    </a:cubicBezTo>
                    <a:cubicBezTo>
                      <a:pt x="11" y="18"/>
                      <a:pt x="10" y="20"/>
                      <a:pt x="8" y="21"/>
                    </a:cubicBezTo>
                    <a:cubicBezTo>
                      <a:pt x="9" y="21"/>
                      <a:pt x="11" y="21"/>
                      <a:pt x="12" y="19"/>
                    </a:cubicBezTo>
                    <a:cubicBezTo>
                      <a:pt x="14" y="14"/>
                      <a:pt x="14" y="14"/>
                      <a:pt x="14" y="14"/>
                    </a:cubicBezTo>
                    <a:cubicBezTo>
                      <a:pt x="13" y="11"/>
                      <a:pt x="13" y="7"/>
                      <a:pt x="14" y="3"/>
                    </a:cubicBezTo>
                    <a:cubicBezTo>
                      <a:pt x="14" y="2"/>
                      <a:pt x="14" y="1"/>
                      <a:pt x="15" y="0"/>
                    </a:cubicBezTo>
                    <a:cubicBezTo>
                      <a:pt x="14" y="1"/>
                      <a:pt x="12" y="1"/>
                      <a:pt x="11" y="1"/>
                    </a:cubicBezTo>
                    <a:cubicBezTo>
                      <a:pt x="4" y="0"/>
                      <a:pt x="4" y="0"/>
                      <a:pt x="4" y="0"/>
                    </a:cubicBezTo>
                    <a:cubicBezTo>
                      <a:pt x="3" y="0"/>
                      <a:pt x="3" y="0"/>
                      <a:pt x="3" y="0"/>
                    </a:cubicBezTo>
                    <a:cubicBezTo>
                      <a:pt x="1" y="0"/>
                      <a:pt x="1" y="0"/>
                      <a:pt x="0" y="1"/>
                    </a:cubicBezTo>
                    <a:cubicBezTo>
                      <a:pt x="2" y="1"/>
                      <a:pt x="3" y="2"/>
                      <a:pt x="4"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060"/>
              <p:cNvSpPr/>
              <p:nvPr/>
            </p:nvSpPr>
            <p:spPr bwMode="auto">
              <a:xfrm>
                <a:off x="992189" y="1395413"/>
                <a:ext cx="514350" cy="708025"/>
              </a:xfrm>
              <a:custGeom>
                <a:avLst/>
                <a:gdLst>
                  <a:gd name="T0" fmla="*/ 1 w 105"/>
                  <a:gd name="T1" fmla="*/ 1 h 144"/>
                  <a:gd name="T2" fmla="*/ 0 w 105"/>
                  <a:gd name="T3" fmla="*/ 3 h 144"/>
                  <a:gd name="T4" fmla="*/ 2 w 105"/>
                  <a:gd name="T5" fmla="*/ 4 h 144"/>
                  <a:gd name="T6" fmla="*/ 0 w 105"/>
                  <a:gd name="T7" fmla="*/ 15 h 144"/>
                  <a:gd name="T8" fmla="*/ 1 w 105"/>
                  <a:gd name="T9" fmla="*/ 19 h 144"/>
                  <a:gd name="T10" fmla="*/ 3 w 105"/>
                  <a:gd name="T11" fmla="*/ 14 h 144"/>
                  <a:gd name="T12" fmla="*/ 4 w 105"/>
                  <a:gd name="T13" fmla="*/ 11 h 144"/>
                  <a:gd name="T14" fmla="*/ 4 w 105"/>
                  <a:gd name="T15" fmla="*/ 5 h 144"/>
                  <a:gd name="T16" fmla="*/ 19 w 105"/>
                  <a:gd name="T17" fmla="*/ 5 h 144"/>
                  <a:gd name="T18" fmla="*/ 45 w 105"/>
                  <a:gd name="T19" fmla="*/ 23 h 144"/>
                  <a:gd name="T20" fmla="*/ 65 w 105"/>
                  <a:gd name="T21" fmla="*/ 61 h 144"/>
                  <a:gd name="T22" fmla="*/ 41 w 105"/>
                  <a:gd name="T23" fmla="*/ 91 h 144"/>
                  <a:gd name="T24" fmla="*/ 42 w 105"/>
                  <a:gd name="T25" fmla="*/ 93 h 144"/>
                  <a:gd name="T26" fmla="*/ 43 w 105"/>
                  <a:gd name="T27" fmla="*/ 92 h 144"/>
                  <a:gd name="T28" fmla="*/ 65 w 105"/>
                  <a:gd name="T29" fmla="*/ 80 h 144"/>
                  <a:gd name="T30" fmla="*/ 61 w 105"/>
                  <a:gd name="T31" fmla="*/ 113 h 144"/>
                  <a:gd name="T32" fmla="*/ 66 w 105"/>
                  <a:gd name="T33" fmla="*/ 122 h 144"/>
                  <a:gd name="T34" fmla="*/ 67 w 105"/>
                  <a:gd name="T35" fmla="*/ 118 h 144"/>
                  <a:gd name="T36" fmla="*/ 75 w 105"/>
                  <a:gd name="T37" fmla="*/ 119 h 144"/>
                  <a:gd name="T38" fmla="*/ 97 w 105"/>
                  <a:gd name="T39" fmla="*/ 130 h 144"/>
                  <a:gd name="T40" fmla="*/ 94 w 105"/>
                  <a:gd name="T41" fmla="*/ 143 h 144"/>
                  <a:gd name="T42" fmla="*/ 97 w 105"/>
                  <a:gd name="T43" fmla="*/ 144 h 144"/>
                  <a:gd name="T44" fmla="*/ 99 w 105"/>
                  <a:gd name="T45" fmla="*/ 142 h 144"/>
                  <a:gd name="T46" fmla="*/ 102 w 105"/>
                  <a:gd name="T47" fmla="*/ 138 h 144"/>
                  <a:gd name="T48" fmla="*/ 105 w 105"/>
                  <a:gd name="T49" fmla="*/ 129 h 144"/>
                  <a:gd name="T50" fmla="*/ 105 w 105"/>
                  <a:gd name="T51" fmla="*/ 128 h 144"/>
                  <a:gd name="T52" fmla="*/ 103 w 105"/>
                  <a:gd name="T53" fmla="*/ 124 h 144"/>
                  <a:gd name="T54" fmla="*/ 98 w 105"/>
                  <a:gd name="T55" fmla="*/ 126 h 144"/>
                  <a:gd name="T56" fmla="*/ 72 w 105"/>
                  <a:gd name="T57" fmla="*/ 113 h 144"/>
                  <a:gd name="T58" fmla="*/ 67 w 105"/>
                  <a:gd name="T59" fmla="*/ 113 h 144"/>
                  <a:gd name="T60" fmla="*/ 67 w 105"/>
                  <a:gd name="T61" fmla="*/ 104 h 144"/>
                  <a:gd name="T62" fmla="*/ 70 w 105"/>
                  <a:gd name="T63" fmla="*/ 77 h 144"/>
                  <a:gd name="T64" fmla="*/ 79 w 105"/>
                  <a:gd name="T65" fmla="*/ 68 h 144"/>
                  <a:gd name="T66" fmla="*/ 82 w 105"/>
                  <a:gd name="T67" fmla="*/ 67 h 144"/>
                  <a:gd name="T68" fmla="*/ 61 w 105"/>
                  <a:gd name="T69" fmla="*/ 35 h 144"/>
                  <a:gd name="T70" fmla="*/ 46 w 105"/>
                  <a:gd name="T71" fmla="*/ 18 h 144"/>
                  <a:gd name="T72" fmla="*/ 37 w 105"/>
                  <a:gd name="T73" fmla="*/ 8 h 144"/>
                  <a:gd name="T74" fmla="*/ 59 w 105"/>
                  <a:gd name="T75" fmla="*/ 10 h 144"/>
                  <a:gd name="T76" fmla="*/ 69 w 105"/>
                  <a:gd name="T77" fmla="*/ 15 h 144"/>
                  <a:gd name="T78" fmla="*/ 68 w 105"/>
                  <a:gd name="T79" fmla="*/ 22 h 144"/>
                  <a:gd name="T80" fmla="*/ 71 w 105"/>
                  <a:gd name="T81" fmla="*/ 23 h 144"/>
                  <a:gd name="T82" fmla="*/ 71 w 105"/>
                  <a:gd name="T83" fmla="*/ 22 h 144"/>
                  <a:gd name="T84" fmla="*/ 76 w 105"/>
                  <a:gd name="T85" fmla="*/ 13 h 144"/>
                  <a:gd name="T86" fmla="*/ 77 w 105"/>
                  <a:gd name="T87" fmla="*/ 12 h 144"/>
                  <a:gd name="T88" fmla="*/ 57 w 105"/>
                  <a:gd name="T89" fmla="*/ 5 h 144"/>
                  <a:gd name="T90" fmla="*/ 33 w 105"/>
                  <a:gd name="T91" fmla="*/ 4 h 144"/>
                  <a:gd name="T92" fmla="*/ 12 w 105"/>
                  <a:gd name="T93" fmla="*/ 2 h 144"/>
                  <a:gd name="T94" fmla="*/ 5 w 105"/>
                  <a:gd name="T95" fmla="*/ 2 h 144"/>
                  <a:gd name="T96" fmla="*/ 6 w 105"/>
                  <a:gd name="T97" fmla="*/ 2 h 144"/>
                  <a:gd name="T98" fmla="*/ 1 w 105"/>
                  <a:gd name="T99" fmla="*/ 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144">
                    <a:moveTo>
                      <a:pt x="1" y="1"/>
                    </a:moveTo>
                    <a:cubicBezTo>
                      <a:pt x="0" y="2"/>
                      <a:pt x="0" y="2"/>
                      <a:pt x="0" y="3"/>
                    </a:cubicBezTo>
                    <a:cubicBezTo>
                      <a:pt x="2" y="4"/>
                      <a:pt x="2" y="4"/>
                      <a:pt x="2" y="4"/>
                    </a:cubicBezTo>
                    <a:cubicBezTo>
                      <a:pt x="0" y="15"/>
                      <a:pt x="0" y="15"/>
                      <a:pt x="0" y="15"/>
                    </a:cubicBezTo>
                    <a:cubicBezTo>
                      <a:pt x="1" y="19"/>
                      <a:pt x="1" y="19"/>
                      <a:pt x="1" y="19"/>
                    </a:cubicBezTo>
                    <a:cubicBezTo>
                      <a:pt x="1" y="17"/>
                      <a:pt x="2" y="15"/>
                      <a:pt x="3" y="14"/>
                    </a:cubicBezTo>
                    <a:cubicBezTo>
                      <a:pt x="4" y="11"/>
                      <a:pt x="4" y="11"/>
                      <a:pt x="4" y="11"/>
                    </a:cubicBezTo>
                    <a:cubicBezTo>
                      <a:pt x="3" y="9"/>
                      <a:pt x="3" y="7"/>
                      <a:pt x="4" y="5"/>
                    </a:cubicBezTo>
                    <a:cubicBezTo>
                      <a:pt x="19" y="5"/>
                      <a:pt x="19" y="5"/>
                      <a:pt x="19" y="5"/>
                    </a:cubicBezTo>
                    <a:cubicBezTo>
                      <a:pt x="29" y="6"/>
                      <a:pt x="37" y="12"/>
                      <a:pt x="45" y="23"/>
                    </a:cubicBezTo>
                    <a:cubicBezTo>
                      <a:pt x="54" y="35"/>
                      <a:pt x="60" y="48"/>
                      <a:pt x="65" y="61"/>
                    </a:cubicBezTo>
                    <a:cubicBezTo>
                      <a:pt x="67" y="71"/>
                      <a:pt x="59" y="81"/>
                      <a:pt x="41" y="91"/>
                    </a:cubicBezTo>
                    <a:cubicBezTo>
                      <a:pt x="42" y="93"/>
                      <a:pt x="42" y="93"/>
                      <a:pt x="42" y="93"/>
                    </a:cubicBezTo>
                    <a:cubicBezTo>
                      <a:pt x="42" y="92"/>
                      <a:pt x="43" y="92"/>
                      <a:pt x="43" y="92"/>
                    </a:cubicBezTo>
                    <a:cubicBezTo>
                      <a:pt x="51" y="89"/>
                      <a:pt x="58" y="85"/>
                      <a:pt x="65" y="80"/>
                    </a:cubicBezTo>
                    <a:cubicBezTo>
                      <a:pt x="61" y="113"/>
                      <a:pt x="61" y="113"/>
                      <a:pt x="61" y="113"/>
                    </a:cubicBezTo>
                    <a:cubicBezTo>
                      <a:pt x="66" y="122"/>
                      <a:pt x="66" y="122"/>
                      <a:pt x="66" y="122"/>
                    </a:cubicBezTo>
                    <a:cubicBezTo>
                      <a:pt x="67" y="118"/>
                      <a:pt x="67" y="118"/>
                      <a:pt x="67" y="118"/>
                    </a:cubicBezTo>
                    <a:cubicBezTo>
                      <a:pt x="75" y="119"/>
                      <a:pt x="75" y="119"/>
                      <a:pt x="75" y="119"/>
                    </a:cubicBezTo>
                    <a:cubicBezTo>
                      <a:pt x="97" y="130"/>
                      <a:pt x="97" y="130"/>
                      <a:pt x="97" y="130"/>
                    </a:cubicBezTo>
                    <a:cubicBezTo>
                      <a:pt x="94" y="143"/>
                      <a:pt x="94" y="143"/>
                      <a:pt x="94" y="143"/>
                    </a:cubicBezTo>
                    <a:cubicBezTo>
                      <a:pt x="97" y="144"/>
                      <a:pt x="97" y="144"/>
                      <a:pt x="97" y="144"/>
                    </a:cubicBezTo>
                    <a:cubicBezTo>
                      <a:pt x="97" y="143"/>
                      <a:pt x="98" y="143"/>
                      <a:pt x="99" y="142"/>
                    </a:cubicBezTo>
                    <a:cubicBezTo>
                      <a:pt x="100" y="141"/>
                      <a:pt x="101" y="139"/>
                      <a:pt x="102" y="138"/>
                    </a:cubicBezTo>
                    <a:cubicBezTo>
                      <a:pt x="103" y="135"/>
                      <a:pt x="104" y="132"/>
                      <a:pt x="105" y="129"/>
                    </a:cubicBezTo>
                    <a:cubicBezTo>
                      <a:pt x="105" y="129"/>
                      <a:pt x="105" y="128"/>
                      <a:pt x="105" y="128"/>
                    </a:cubicBezTo>
                    <a:cubicBezTo>
                      <a:pt x="103" y="124"/>
                      <a:pt x="103" y="124"/>
                      <a:pt x="103" y="124"/>
                    </a:cubicBezTo>
                    <a:cubicBezTo>
                      <a:pt x="98" y="126"/>
                      <a:pt x="98" y="126"/>
                      <a:pt x="98" y="126"/>
                    </a:cubicBezTo>
                    <a:cubicBezTo>
                      <a:pt x="72" y="113"/>
                      <a:pt x="72" y="113"/>
                      <a:pt x="72" y="113"/>
                    </a:cubicBezTo>
                    <a:cubicBezTo>
                      <a:pt x="67" y="113"/>
                      <a:pt x="67" y="113"/>
                      <a:pt x="67" y="113"/>
                    </a:cubicBezTo>
                    <a:cubicBezTo>
                      <a:pt x="67" y="104"/>
                      <a:pt x="67" y="104"/>
                      <a:pt x="67" y="104"/>
                    </a:cubicBezTo>
                    <a:cubicBezTo>
                      <a:pt x="70" y="77"/>
                      <a:pt x="70" y="77"/>
                      <a:pt x="70" y="77"/>
                    </a:cubicBezTo>
                    <a:cubicBezTo>
                      <a:pt x="73" y="74"/>
                      <a:pt x="76" y="71"/>
                      <a:pt x="79" y="68"/>
                    </a:cubicBezTo>
                    <a:cubicBezTo>
                      <a:pt x="82" y="67"/>
                      <a:pt x="82" y="67"/>
                      <a:pt x="82" y="67"/>
                    </a:cubicBezTo>
                    <a:cubicBezTo>
                      <a:pt x="61" y="35"/>
                      <a:pt x="61" y="35"/>
                      <a:pt x="61" y="35"/>
                    </a:cubicBezTo>
                    <a:cubicBezTo>
                      <a:pt x="46" y="18"/>
                      <a:pt x="46" y="18"/>
                      <a:pt x="46" y="18"/>
                    </a:cubicBezTo>
                    <a:cubicBezTo>
                      <a:pt x="37" y="8"/>
                      <a:pt x="37" y="8"/>
                      <a:pt x="37" y="8"/>
                    </a:cubicBezTo>
                    <a:cubicBezTo>
                      <a:pt x="59" y="10"/>
                      <a:pt x="59" y="10"/>
                      <a:pt x="59" y="10"/>
                    </a:cubicBezTo>
                    <a:cubicBezTo>
                      <a:pt x="69" y="15"/>
                      <a:pt x="69" y="15"/>
                      <a:pt x="69" y="15"/>
                    </a:cubicBezTo>
                    <a:cubicBezTo>
                      <a:pt x="68" y="22"/>
                      <a:pt x="68" y="22"/>
                      <a:pt x="68" y="22"/>
                    </a:cubicBezTo>
                    <a:cubicBezTo>
                      <a:pt x="71" y="23"/>
                      <a:pt x="71" y="23"/>
                      <a:pt x="71" y="23"/>
                    </a:cubicBezTo>
                    <a:cubicBezTo>
                      <a:pt x="71" y="23"/>
                      <a:pt x="71" y="22"/>
                      <a:pt x="71" y="22"/>
                    </a:cubicBezTo>
                    <a:cubicBezTo>
                      <a:pt x="72" y="19"/>
                      <a:pt x="73" y="16"/>
                      <a:pt x="76" y="13"/>
                    </a:cubicBezTo>
                    <a:cubicBezTo>
                      <a:pt x="76" y="13"/>
                      <a:pt x="76" y="13"/>
                      <a:pt x="77" y="12"/>
                    </a:cubicBezTo>
                    <a:cubicBezTo>
                      <a:pt x="57" y="5"/>
                      <a:pt x="57" y="5"/>
                      <a:pt x="57" y="5"/>
                    </a:cubicBezTo>
                    <a:cubicBezTo>
                      <a:pt x="33" y="4"/>
                      <a:pt x="33" y="4"/>
                      <a:pt x="33" y="4"/>
                    </a:cubicBezTo>
                    <a:cubicBezTo>
                      <a:pt x="29" y="1"/>
                      <a:pt x="22" y="0"/>
                      <a:pt x="12" y="2"/>
                    </a:cubicBezTo>
                    <a:cubicBezTo>
                      <a:pt x="5" y="2"/>
                      <a:pt x="5" y="2"/>
                      <a:pt x="5" y="2"/>
                    </a:cubicBezTo>
                    <a:cubicBezTo>
                      <a:pt x="5" y="2"/>
                      <a:pt x="5" y="2"/>
                      <a:pt x="6" y="2"/>
                    </a:cubicBezTo>
                    <a:cubicBezTo>
                      <a:pt x="1" y="1"/>
                      <a:pt x="1" y="1"/>
                      <a:pt x="1"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061"/>
              <p:cNvSpPr/>
              <p:nvPr/>
            </p:nvSpPr>
            <p:spPr bwMode="auto">
              <a:xfrm>
                <a:off x="987426" y="1411288"/>
                <a:ext cx="14288" cy="58737"/>
              </a:xfrm>
              <a:custGeom>
                <a:avLst/>
                <a:gdLst>
                  <a:gd name="T0" fmla="*/ 0 w 3"/>
                  <a:gd name="T1" fmla="*/ 3 h 12"/>
                  <a:gd name="T2" fmla="*/ 1 w 3"/>
                  <a:gd name="T3" fmla="*/ 9 h 12"/>
                  <a:gd name="T4" fmla="*/ 1 w 3"/>
                  <a:gd name="T5" fmla="*/ 12 h 12"/>
                  <a:gd name="T6" fmla="*/ 3 w 3"/>
                  <a:gd name="T7" fmla="*/ 1 h 12"/>
                  <a:gd name="T8" fmla="*/ 1 w 3"/>
                  <a:gd name="T9" fmla="*/ 0 h 12"/>
                  <a:gd name="T10" fmla="*/ 0 w 3"/>
                  <a:gd name="T11" fmla="*/ 3 h 12"/>
                </a:gdLst>
                <a:ahLst/>
                <a:cxnLst>
                  <a:cxn ang="0">
                    <a:pos x="T0" y="T1"/>
                  </a:cxn>
                  <a:cxn ang="0">
                    <a:pos x="T2" y="T3"/>
                  </a:cxn>
                  <a:cxn ang="0">
                    <a:pos x="T4" y="T5"/>
                  </a:cxn>
                  <a:cxn ang="0">
                    <a:pos x="T6" y="T7"/>
                  </a:cxn>
                  <a:cxn ang="0">
                    <a:pos x="T8" y="T9"/>
                  </a:cxn>
                  <a:cxn ang="0">
                    <a:pos x="T10" y="T11"/>
                  </a:cxn>
                </a:cxnLst>
                <a:rect l="0" t="0" r="r" b="b"/>
                <a:pathLst>
                  <a:path w="3" h="12">
                    <a:moveTo>
                      <a:pt x="0" y="3"/>
                    </a:moveTo>
                    <a:cubicBezTo>
                      <a:pt x="0" y="5"/>
                      <a:pt x="0" y="7"/>
                      <a:pt x="1" y="9"/>
                    </a:cubicBezTo>
                    <a:cubicBezTo>
                      <a:pt x="1" y="12"/>
                      <a:pt x="1" y="12"/>
                      <a:pt x="1" y="12"/>
                    </a:cubicBezTo>
                    <a:cubicBezTo>
                      <a:pt x="3" y="1"/>
                      <a:pt x="3" y="1"/>
                      <a:pt x="3" y="1"/>
                    </a:cubicBezTo>
                    <a:cubicBezTo>
                      <a:pt x="1" y="0"/>
                      <a:pt x="1" y="0"/>
                      <a:pt x="1" y="0"/>
                    </a:cubicBezTo>
                    <a:cubicBezTo>
                      <a:pt x="0" y="1"/>
                      <a:pt x="0" y="2"/>
                      <a:pt x="0" y="3"/>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062"/>
              <p:cNvSpPr/>
              <p:nvPr/>
            </p:nvSpPr>
            <p:spPr bwMode="auto">
              <a:xfrm>
                <a:off x="981076" y="1425575"/>
                <a:ext cx="15875" cy="73025"/>
              </a:xfrm>
              <a:custGeom>
                <a:avLst/>
                <a:gdLst>
                  <a:gd name="T0" fmla="*/ 2 w 3"/>
                  <a:gd name="T1" fmla="*/ 6 h 15"/>
                  <a:gd name="T2" fmla="*/ 1 w 3"/>
                  <a:gd name="T3" fmla="*/ 0 h 15"/>
                  <a:gd name="T4" fmla="*/ 1 w 3"/>
                  <a:gd name="T5" fmla="*/ 11 h 15"/>
                  <a:gd name="T6" fmla="*/ 1 w 3"/>
                  <a:gd name="T7" fmla="*/ 12 h 15"/>
                  <a:gd name="T8" fmla="*/ 3 w 3"/>
                  <a:gd name="T9" fmla="*/ 15 h 15"/>
                  <a:gd name="T10" fmla="*/ 3 w 3"/>
                  <a:gd name="T11" fmla="*/ 13 h 15"/>
                  <a:gd name="T12" fmla="*/ 2 w 3"/>
                  <a:gd name="T13" fmla="*/ 9 h 15"/>
                  <a:gd name="T14" fmla="*/ 2 w 3"/>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5">
                    <a:moveTo>
                      <a:pt x="2" y="6"/>
                    </a:moveTo>
                    <a:cubicBezTo>
                      <a:pt x="1" y="4"/>
                      <a:pt x="1" y="2"/>
                      <a:pt x="1" y="0"/>
                    </a:cubicBezTo>
                    <a:cubicBezTo>
                      <a:pt x="0" y="4"/>
                      <a:pt x="0" y="8"/>
                      <a:pt x="1" y="11"/>
                    </a:cubicBezTo>
                    <a:cubicBezTo>
                      <a:pt x="1" y="11"/>
                      <a:pt x="1" y="12"/>
                      <a:pt x="1" y="12"/>
                    </a:cubicBezTo>
                    <a:cubicBezTo>
                      <a:pt x="3" y="15"/>
                      <a:pt x="3" y="15"/>
                      <a:pt x="3" y="15"/>
                    </a:cubicBezTo>
                    <a:cubicBezTo>
                      <a:pt x="3" y="14"/>
                      <a:pt x="3" y="14"/>
                      <a:pt x="3" y="13"/>
                    </a:cubicBezTo>
                    <a:cubicBezTo>
                      <a:pt x="2" y="9"/>
                      <a:pt x="2" y="9"/>
                      <a:pt x="2" y="9"/>
                    </a:cubicBezTo>
                    <a:cubicBezTo>
                      <a:pt x="2" y="6"/>
                      <a:pt x="2" y="6"/>
                      <a:pt x="2" y="6"/>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063"/>
              <p:cNvSpPr>
                <a:spLocks noEditPoints="1"/>
              </p:cNvSpPr>
              <p:nvPr/>
            </p:nvSpPr>
            <p:spPr bwMode="auto">
              <a:xfrm>
                <a:off x="893764" y="1465263"/>
                <a:ext cx="201613" cy="265112"/>
              </a:xfrm>
              <a:custGeom>
                <a:avLst/>
                <a:gdLst>
                  <a:gd name="T0" fmla="*/ 23 w 41"/>
                  <a:gd name="T1" fmla="*/ 0 h 54"/>
                  <a:gd name="T2" fmla="*/ 21 w 41"/>
                  <a:gd name="T3" fmla="*/ 5 h 54"/>
                  <a:gd name="T4" fmla="*/ 21 w 41"/>
                  <a:gd name="T5" fmla="*/ 7 h 54"/>
                  <a:gd name="T6" fmla="*/ 22 w 41"/>
                  <a:gd name="T7" fmla="*/ 14 h 54"/>
                  <a:gd name="T8" fmla="*/ 25 w 41"/>
                  <a:gd name="T9" fmla="*/ 25 h 54"/>
                  <a:gd name="T10" fmla="*/ 24 w 41"/>
                  <a:gd name="T11" fmla="*/ 36 h 54"/>
                  <a:gd name="T12" fmla="*/ 13 w 41"/>
                  <a:gd name="T13" fmla="*/ 41 h 54"/>
                  <a:gd name="T14" fmla="*/ 0 w 41"/>
                  <a:gd name="T15" fmla="*/ 44 h 54"/>
                  <a:gd name="T16" fmla="*/ 2 w 41"/>
                  <a:gd name="T17" fmla="*/ 54 h 54"/>
                  <a:gd name="T18" fmla="*/ 27 w 41"/>
                  <a:gd name="T19" fmla="*/ 47 h 54"/>
                  <a:gd name="T20" fmla="*/ 35 w 41"/>
                  <a:gd name="T21" fmla="*/ 39 h 54"/>
                  <a:gd name="T22" fmla="*/ 41 w 41"/>
                  <a:gd name="T23" fmla="*/ 13 h 54"/>
                  <a:gd name="T24" fmla="*/ 23 w 41"/>
                  <a:gd name="T25" fmla="*/ 0 h 54"/>
                  <a:gd name="T26" fmla="*/ 23 w 41"/>
                  <a:gd name="T27" fmla="*/ 1 h 54"/>
                  <a:gd name="T28" fmla="*/ 23 w 41"/>
                  <a:gd name="T29" fmla="*/ 1 h 54"/>
                  <a:gd name="T30" fmla="*/ 28 w 41"/>
                  <a:gd name="T31" fmla="*/ 25 h 54"/>
                  <a:gd name="T32" fmla="*/ 26 w 41"/>
                  <a:gd name="T33" fmla="*/ 39 h 54"/>
                  <a:gd name="T34" fmla="*/ 1 w 41"/>
                  <a:gd name="T35" fmla="*/ 47 h 54"/>
                  <a:gd name="T36" fmla="*/ 1 w 41"/>
                  <a:gd name="T37" fmla="*/ 45 h 54"/>
                  <a:gd name="T38" fmla="*/ 13 w 41"/>
                  <a:gd name="T39" fmla="*/ 42 h 54"/>
                  <a:gd name="T40" fmla="*/ 13 w 41"/>
                  <a:gd name="T41" fmla="*/ 42 h 54"/>
                  <a:gd name="T42" fmla="*/ 24 w 41"/>
                  <a:gd name="T43" fmla="*/ 37 h 54"/>
                  <a:gd name="T44" fmla="*/ 25 w 41"/>
                  <a:gd name="T45" fmla="*/ 37 h 54"/>
                  <a:gd name="T46" fmla="*/ 25 w 41"/>
                  <a:gd name="T47" fmla="*/ 36 h 54"/>
                  <a:gd name="T48" fmla="*/ 26 w 41"/>
                  <a:gd name="T49" fmla="*/ 25 h 54"/>
                  <a:gd name="T50" fmla="*/ 26 w 41"/>
                  <a:gd name="T51" fmla="*/ 25 h 54"/>
                  <a:gd name="T52" fmla="*/ 22 w 41"/>
                  <a:gd name="T53" fmla="*/ 14 h 54"/>
                  <a:gd name="T54" fmla="*/ 23 w 41"/>
                  <a:gd name="T55" fmla="*/ 14 h 54"/>
                  <a:gd name="T56" fmla="*/ 22 w 41"/>
                  <a:gd name="T57" fmla="*/ 7 h 54"/>
                  <a:gd name="T58" fmla="*/ 22 w 41"/>
                  <a:gd name="T59" fmla="*/ 7 h 54"/>
                  <a:gd name="T60" fmla="*/ 22 w 41"/>
                  <a:gd name="T61" fmla="*/ 5 h 54"/>
                  <a:gd name="T62" fmla="*/ 22 w 41"/>
                  <a:gd name="T63" fmla="*/ 5 h 54"/>
                  <a:gd name="T64" fmla="*/ 23 w 41"/>
                  <a:gd name="T65"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54">
                    <a:moveTo>
                      <a:pt x="23" y="0"/>
                    </a:moveTo>
                    <a:cubicBezTo>
                      <a:pt x="22" y="1"/>
                      <a:pt x="21" y="3"/>
                      <a:pt x="21" y="5"/>
                    </a:cubicBezTo>
                    <a:cubicBezTo>
                      <a:pt x="21" y="6"/>
                      <a:pt x="21" y="6"/>
                      <a:pt x="21" y="7"/>
                    </a:cubicBezTo>
                    <a:cubicBezTo>
                      <a:pt x="21" y="9"/>
                      <a:pt x="21" y="11"/>
                      <a:pt x="22" y="14"/>
                    </a:cubicBezTo>
                    <a:cubicBezTo>
                      <a:pt x="25" y="25"/>
                      <a:pt x="25" y="25"/>
                      <a:pt x="25" y="25"/>
                    </a:cubicBezTo>
                    <a:cubicBezTo>
                      <a:pt x="24" y="36"/>
                      <a:pt x="24" y="36"/>
                      <a:pt x="24" y="36"/>
                    </a:cubicBezTo>
                    <a:cubicBezTo>
                      <a:pt x="13" y="41"/>
                      <a:pt x="13" y="41"/>
                      <a:pt x="13" y="41"/>
                    </a:cubicBezTo>
                    <a:cubicBezTo>
                      <a:pt x="0" y="44"/>
                      <a:pt x="0" y="44"/>
                      <a:pt x="0" y="44"/>
                    </a:cubicBezTo>
                    <a:cubicBezTo>
                      <a:pt x="0" y="47"/>
                      <a:pt x="0" y="51"/>
                      <a:pt x="2" y="54"/>
                    </a:cubicBezTo>
                    <a:cubicBezTo>
                      <a:pt x="27" y="47"/>
                      <a:pt x="27" y="47"/>
                      <a:pt x="27" y="47"/>
                    </a:cubicBezTo>
                    <a:cubicBezTo>
                      <a:pt x="32" y="46"/>
                      <a:pt x="34" y="43"/>
                      <a:pt x="35" y="39"/>
                    </a:cubicBezTo>
                    <a:cubicBezTo>
                      <a:pt x="41" y="13"/>
                      <a:pt x="41" y="13"/>
                      <a:pt x="41" y="13"/>
                    </a:cubicBezTo>
                    <a:cubicBezTo>
                      <a:pt x="38" y="7"/>
                      <a:pt x="32" y="2"/>
                      <a:pt x="23" y="0"/>
                    </a:cubicBezTo>
                    <a:close/>
                    <a:moveTo>
                      <a:pt x="23" y="1"/>
                    </a:moveTo>
                    <a:cubicBezTo>
                      <a:pt x="23" y="1"/>
                      <a:pt x="23" y="1"/>
                      <a:pt x="23" y="1"/>
                    </a:cubicBezTo>
                    <a:cubicBezTo>
                      <a:pt x="23" y="10"/>
                      <a:pt x="25" y="18"/>
                      <a:pt x="28" y="25"/>
                    </a:cubicBezTo>
                    <a:cubicBezTo>
                      <a:pt x="26" y="39"/>
                      <a:pt x="26" y="39"/>
                      <a:pt x="26" y="39"/>
                    </a:cubicBezTo>
                    <a:cubicBezTo>
                      <a:pt x="18" y="43"/>
                      <a:pt x="10" y="45"/>
                      <a:pt x="1" y="47"/>
                    </a:cubicBezTo>
                    <a:cubicBezTo>
                      <a:pt x="1" y="46"/>
                      <a:pt x="1" y="45"/>
                      <a:pt x="1" y="45"/>
                    </a:cubicBezTo>
                    <a:cubicBezTo>
                      <a:pt x="13" y="42"/>
                      <a:pt x="13" y="42"/>
                      <a:pt x="13" y="42"/>
                    </a:cubicBezTo>
                    <a:cubicBezTo>
                      <a:pt x="13" y="42"/>
                      <a:pt x="13" y="42"/>
                      <a:pt x="13" y="42"/>
                    </a:cubicBezTo>
                    <a:cubicBezTo>
                      <a:pt x="24" y="37"/>
                      <a:pt x="24" y="37"/>
                      <a:pt x="24" y="37"/>
                    </a:cubicBezTo>
                    <a:cubicBezTo>
                      <a:pt x="24" y="37"/>
                      <a:pt x="24" y="37"/>
                      <a:pt x="25" y="37"/>
                    </a:cubicBezTo>
                    <a:cubicBezTo>
                      <a:pt x="25" y="37"/>
                      <a:pt x="25" y="37"/>
                      <a:pt x="25" y="36"/>
                    </a:cubicBezTo>
                    <a:cubicBezTo>
                      <a:pt x="26" y="25"/>
                      <a:pt x="26" y="25"/>
                      <a:pt x="26" y="25"/>
                    </a:cubicBezTo>
                    <a:cubicBezTo>
                      <a:pt x="26" y="25"/>
                      <a:pt x="26" y="25"/>
                      <a:pt x="26" y="25"/>
                    </a:cubicBezTo>
                    <a:cubicBezTo>
                      <a:pt x="22" y="14"/>
                      <a:pt x="22" y="14"/>
                      <a:pt x="22" y="14"/>
                    </a:cubicBezTo>
                    <a:cubicBezTo>
                      <a:pt x="23" y="14"/>
                      <a:pt x="23" y="14"/>
                      <a:pt x="23" y="14"/>
                    </a:cubicBezTo>
                    <a:cubicBezTo>
                      <a:pt x="22" y="11"/>
                      <a:pt x="22" y="9"/>
                      <a:pt x="22" y="7"/>
                    </a:cubicBezTo>
                    <a:cubicBezTo>
                      <a:pt x="22" y="7"/>
                      <a:pt x="22" y="7"/>
                      <a:pt x="22" y="7"/>
                    </a:cubicBezTo>
                    <a:cubicBezTo>
                      <a:pt x="21" y="6"/>
                      <a:pt x="21" y="6"/>
                      <a:pt x="22" y="5"/>
                    </a:cubicBezTo>
                    <a:cubicBezTo>
                      <a:pt x="22" y="5"/>
                      <a:pt x="22" y="5"/>
                      <a:pt x="22" y="5"/>
                    </a:cubicBezTo>
                    <a:cubicBezTo>
                      <a:pt x="22" y="3"/>
                      <a:pt x="22" y="2"/>
                      <a:pt x="23"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064"/>
              <p:cNvSpPr/>
              <p:nvPr/>
            </p:nvSpPr>
            <p:spPr bwMode="auto">
              <a:xfrm>
                <a:off x="898526" y="1470025"/>
                <a:ext cx="131763" cy="225425"/>
              </a:xfrm>
              <a:custGeom>
                <a:avLst/>
                <a:gdLst>
                  <a:gd name="T0" fmla="*/ 22 w 27"/>
                  <a:gd name="T1" fmla="*/ 0 h 46"/>
                  <a:gd name="T2" fmla="*/ 22 w 27"/>
                  <a:gd name="T3" fmla="*/ 0 h 46"/>
                  <a:gd name="T4" fmla="*/ 21 w 27"/>
                  <a:gd name="T5" fmla="*/ 4 h 46"/>
                  <a:gd name="T6" fmla="*/ 21 w 27"/>
                  <a:gd name="T7" fmla="*/ 4 h 46"/>
                  <a:gd name="T8" fmla="*/ 21 w 27"/>
                  <a:gd name="T9" fmla="*/ 6 h 46"/>
                  <a:gd name="T10" fmla="*/ 21 w 27"/>
                  <a:gd name="T11" fmla="*/ 6 h 46"/>
                  <a:gd name="T12" fmla="*/ 22 w 27"/>
                  <a:gd name="T13" fmla="*/ 13 h 46"/>
                  <a:gd name="T14" fmla="*/ 21 w 27"/>
                  <a:gd name="T15" fmla="*/ 13 h 46"/>
                  <a:gd name="T16" fmla="*/ 25 w 27"/>
                  <a:gd name="T17" fmla="*/ 24 h 46"/>
                  <a:gd name="T18" fmla="*/ 25 w 27"/>
                  <a:gd name="T19" fmla="*/ 24 h 46"/>
                  <a:gd name="T20" fmla="*/ 24 w 27"/>
                  <a:gd name="T21" fmla="*/ 35 h 46"/>
                  <a:gd name="T22" fmla="*/ 24 w 27"/>
                  <a:gd name="T23" fmla="*/ 36 h 46"/>
                  <a:gd name="T24" fmla="*/ 23 w 27"/>
                  <a:gd name="T25" fmla="*/ 36 h 46"/>
                  <a:gd name="T26" fmla="*/ 12 w 27"/>
                  <a:gd name="T27" fmla="*/ 41 h 46"/>
                  <a:gd name="T28" fmla="*/ 12 w 27"/>
                  <a:gd name="T29" fmla="*/ 41 h 46"/>
                  <a:gd name="T30" fmla="*/ 0 w 27"/>
                  <a:gd name="T31" fmla="*/ 44 h 46"/>
                  <a:gd name="T32" fmla="*/ 0 w 27"/>
                  <a:gd name="T33" fmla="*/ 46 h 46"/>
                  <a:gd name="T34" fmla="*/ 25 w 27"/>
                  <a:gd name="T35" fmla="*/ 38 h 46"/>
                  <a:gd name="T36" fmla="*/ 27 w 27"/>
                  <a:gd name="T37" fmla="*/ 24 h 46"/>
                  <a:gd name="T38" fmla="*/ 22 w 27"/>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6">
                    <a:moveTo>
                      <a:pt x="22" y="0"/>
                    </a:moveTo>
                    <a:cubicBezTo>
                      <a:pt x="22" y="0"/>
                      <a:pt x="22" y="0"/>
                      <a:pt x="22" y="0"/>
                    </a:cubicBezTo>
                    <a:cubicBezTo>
                      <a:pt x="21" y="1"/>
                      <a:pt x="21" y="2"/>
                      <a:pt x="21" y="4"/>
                    </a:cubicBezTo>
                    <a:cubicBezTo>
                      <a:pt x="21" y="4"/>
                      <a:pt x="21" y="4"/>
                      <a:pt x="21" y="4"/>
                    </a:cubicBezTo>
                    <a:cubicBezTo>
                      <a:pt x="20" y="5"/>
                      <a:pt x="20" y="5"/>
                      <a:pt x="21" y="6"/>
                    </a:cubicBezTo>
                    <a:cubicBezTo>
                      <a:pt x="21" y="6"/>
                      <a:pt x="21" y="6"/>
                      <a:pt x="21" y="6"/>
                    </a:cubicBezTo>
                    <a:cubicBezTo>
                      <a:pt x="21" y="8"/>
                      <a:pt x="21" y="10"/>
                      <a:pt x="22" y="13"/>
                    </a:cubicBezTo>
                    <a:cubicBezTo>
                      <a:pt x="21" y="13"/>
                      <a:pt x="21" y="13"/>
                      <a:pt x="21" y="13"/>
                    </a:cubicBezTo>
                    <a:cubicBezTo>
                      <a:pt x="25" y="24"/>
                      <a:pt x="25" y="24"/>
                      <a:pt x="25" y="24"/>
                    </a:cubicBezTo>
                    <a:cubicBezTo>
                      <a:pt x="25" y="24"/>
                      <a:pt x="25" y="24"/>
                      <a:pt x="25" y="24"/>
                    </a:cubicBezTo>
                    <a:cubicBezTo>
                      <a:pt x="24" y="35"/>
                      <a:pt x="24" y="35"/>
                      <a:pt x="24" y="35"/>
                    </a:cubicBezTo>
                    <a:cubicBezTo>
                      <a:pt x="24" y="36"/>
                      <a:pt x="24" y="36"/>
                      <a:pt x="24" y="36"/>
                    </a:cubicBezTo>
                    <a:cubicBezTo>
                      <a:pt x="23" y="36"/>
                      <a:pt x="23" y="36"/>
                      <a:pt x="23" y="36"/>
                    </a:cubicBezTo>
                    <a:cubicBezTo>
                      <a:pt x="12" y="41"/>
                      <a:pt x="12" y="41"/>
                      <a:pt x="12" y="41"/>
                    </a:cubicBezTo>
                    <a:cubicBezTo>
                      <a:pt x="12" y="41"/>
                      <a:pt x="12" y="41"/>
                      <a:pt x="12" y="41"/>
                    </a:cubicBezTo>
                    <a:cubicBezTo>
                      <a:pt x="0" y="44"/>
                      <a:pt x="0" y="44"/>
                      <a:pt x="0" y="44"/>
                    </a:cubicBezTo>
                    <a:cubicBezTo>
                      <a:pt x="0" y="44"/>
                      <a:pt x="0" y="45"/>
                      <a:pt x="0" y="46"/>
                    </a:cubicBezTo>
                    <a:cubicBezTo>
                      <a:pt x="9" y="44"/>
                      <a:pt x="17" y="42"/>
                      <a:pt x="25" y="38"/>
                    </a:cubicBezTo>
                    <a:cubicBezTo>
                      <a:pt x="27" y="24"/>
                      <a:pt x="27" y="24"/>
                      <a:pt x="27" y="24"/>
                    </a:cubicBezTo>
                    <a:cubicBezTo>
                      <a:pt x="24" y="17"/>
                      <a:pt x="22" y="9"/>
                      <a:pt x="2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065"/>
              <p:cNvSpPr>
                <a:spLocks noEditPoints="1"/>
              </p:cNvSpPr>
              <p:nvPr/>
            </p:nvSpPr>
            <p:spPr bwMode="auto">
              <a:xfrm>
                <a:off x="1006476" y="1420813"/>
                <a:ext cx="314325" cy="422275"/>
              </a:xfrm>
              <a:custGeom>
                <a:avLst/>
                <a:gdLst>
                  <a:gd name="T0" fmla="*/ 1 w 64"/>
                  <a:gd name="T1" fmla="*/ 0 h 86"/>
                  <a:gd name="T2" fmla="*/ 1 w 64"/>
                  <a:gd name="T3" fmla="*/ 6 h 86"/>
                  <a:gd name="T4" fmla="*/ 0 w 64"/>
                  <a:gd name="T5" fmla="*/ 9 h 86"/>
                  <a:gd name="T6" fmla="*/ 3 w 64"/>
                  <a:gd name="T7" fmla="*/ 7 h 86"/>
                  <a:gd name="T8" fmla="*/ 23 w 64"/>
                  <a:gd name="T9" fmla="*/ 22 h 86"/>
                  <a:gd name="T10" fmla="*/ 20 w 64"/>
                  <a:gd name="T11" fmla="*/ 39 h 86"/>
                  <a:gd name="T12" fmla="*/ 19 w 64"/>
                  <a:gd name="T13" fmla="*/ 41 h 86"/>
                  <a:gd name="T14" fmla="*/ 22 w 64"/>
                  <a:gd name="T15" fmla="*/ 42 h 86"/>
                  <a:gd name="T16" fmla="*/ 28 w 64"/>
                  <a:gd name="T17" fmla="*/ 54 h 86"/>
                  <a:gd name="T18" fmla="*/ 38 w 64"/>
                  <a:gd name="T19" fmla="*/ 84 h 86"/>
                  <a:gd name="T20" fmla="*/ 38 w 64"/>
                  <a:gd name="T21" fmla="*/ 86 h 86"/>
                  <a:gd name="T22" fmla="*/ 62 w 64"/>
                  <a:gd name="T23" fmla="*/ 56 h 86"/>
                  <a:gd name="T24" fmla="*/ 42 w 64"/>
                  <a:gd name="T25" fmla="*/ 18 h 86"/>
                  <a:gd name="T26" fmla="*/ 16 w 64"/>
                  <a:gd name="T27" fmla="*/ 0 h 86"/>
                  <a:gd name="T28" fmla="*/ 1 w 64"/>
                  <a:gd name="T29" fmla="*/ 0 h 86"/>
                  <a:gd name="T30" fmla="*/ 21 w 64"/>
                  <a:gd name="T31" fmla="*/ 39 h 86"/>
                  <a:gd name="T32" fmla="*/ 24 w 64"/>
                  <a:gd name="T33" fmla="*/ 40 h 86"/>
                  <a:gd name="T34" fmla="*/ 30 w 64"/>
                  <a:gd name="T35" fmla="*/ 53 h 86"/>
                  <a:gd name="T36" fmla="*/ 41 w 64"/>
                  <a:gd name="T37" fmla="*/ 83 h 86"/>
                  <a:gd name="T38" fmla="*/ 39 w 64"/>
                  <a:gd name="T39" fmla="*/ 85 h 86"/>
                  <a:gd name="T40" fmla="*/ 28 w 64"/>
                  <a:gd name="T41" fmla="*/ 54 h 86"/>
                  <a:gd name="T42" fmla="*/ 28 w 64"/>
                  <a:gd name="T43" fmla="*/ 53 h 86"/>
                  <a:gd name="T44" fmla="*/ 22 w 64"/>
                  <a:gd name="T45" fmla="*/ 42 h 86"/>
                  <a:gd name="T46" fmla="*/ 22 w 64"/>
                  <a:gd name="T47" fmla="*/ 42 h 86"/>
                  <a:gd name="T48" fmla="*/ 22 w 64"/>
                  <a:gd name="T49" fmla="*/ 41 h 86"/>
                  <a:gd name="T50" fmla="*/ 20 w 64"/>
                  <a:gd name="T51" fmla="*/ 41 h 86"/>
                  <a:gd name="T52" fmla="*/ 21 w 64"/>
                  <a:gd name="T5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86">
                    <a:moveTo>
                      <a:pt x="1" y="0"/>
                    </a:moveTo>
                    <a:cubicBezTo>
                      <a:pt x="0" y="2"/>
                      <a:pt x="0" y="4"/>
                      <a:pt x="1" y="6"/>
                    </a:cubicBezTo>
                    <a:cubicBezTo>
                      <a:pt x="0" y="9"/>
                      <a:pt x="0" y="9"/>
                      <a:pt x="0" y="9"/>
                    </a:cubicBezTo>
                    <a:cubicBezTo>
                      <a:pt x="1" y="8"/>
                      <a:pt x="2" y="7"/>
                      <a:pt x="3" y="7"/>
                    </a:cubicBezTo>
                    <a:cubicBezTo>
                      <a:pt x="12" y="6"/>
                      <a:pt x="18" y="11"/>
                      <a:pt x="23" y="22"/>
                    </a:cubicBezTo>
                    <a:cubicBezTo>
                      <a:pt x="23" y="27"/>
                      <a:pt x="22" y="33"/>
                      <a:pt x="20" y="39"/>
                    </a:cubicBezTo>
                    <a:cubicBezTo>
                      <a:pt x="20" y="40"/>
                      <a:pt x="19" y="41"/>
                      <a:pt x="19" y="41"/>
                    </a:cubicBezTo>
                    <a:cubicBezTo>
                      <a:pt x="22" y="42"/>
                      <a:pt x="22" y="42"/>
                      <a:pt x="22" y="42"/>
                    </a:cubicBezTo>
                    <a:cubicBezTo>
                      <a:pt x="21" y="47"/>
                      <a:pt x="23" y="51"/>
                      <a:pt x="28" y="54"/>
                    </a:cubicBezTo>
                    <a:cubicBezTo>
                      <a:pt x="38" y="84"/>
                      <a:pt x="38" y="84"/>
                      <a:pt x="38" y="84"/>
                    </a:cubicBezTo>
                    <a:cubicBezTo>
                      <a:pt x="38" y="86"/>
                      <a:pt x="38" y="86"/>
                      <a:pt x="38" y="86"/>
                    </a:cubicBezTo>
                    <a:cubicBezTo>
                      <a:pt x="56" y="76"/>
                      <a:pt x="64" y="66"/>
                      <a:pt x="62" y="56"/>
                    </a:cubicBezTo>
                    <a:cubicBezTo>
                      <a:pt x="57" y="43"/>
                      <a:pt x="51" y="30"/>
                      <a:pt x="42" y="18"/>
                    </a:cubicBezTo>
                    <a:cubicBezTo>
                      <a:pt x="34" y="7"/>
                      <a:pt x="26" y="1"/>
                      <a:pt x="16" y="0"/>
                    </a:cubicBezTo>
                    <a:cubicBezTo>
                      <a:pt x="1" y="0"/>
                      <a:pt x="1" y="0"/>
                      <a:pt x="1" y="0"/>
                    </a:cubicBezTo>
                    <a:close/>
                    <a:moveTo>
                      <a:pt x="21" y="39"/>
                    </a:moveTo>
                    <a:cubicBezTo>
                      <a:pt x="24" y="40"/>
                      <a:pt x="24" y="40"/>
                      <a:pt x="24" y="40"/>
                    </a:cubicBezTo>
                    <a:cubicBezTo>
                      <a:pt x="23" y="46"/>
                      <a:pt x="25" y="50"/>
                      <a:pt x="30" y="53"/>
                    </a:cubicBezTo>
                    <a:cubicBezTo>
                      <a:pt x="41" y="83"/>
                      <a:pt x="41" y="83"/>
                      <a:pt x="41" y="83"/>
                    </a:cubicBezTo>
                    <a:cubicBezTo>
                      <a:pt x="40" y="84"/>
                      <a:pt x="40" y="84"/>
                      <a:pt x="39" y="85"/>
                    </a:cubicBezTo>
                    <a:cubicBezTo>
                      <a:pt x="28" y="54"/>
                      <a:pt x="28" y="54"/>
                      <a:pt x="28" y="54"/>
                    </a:cubicBezTo>
                    <a:cubicBezTo>
                      <a:pt x="28" y="53"/>
                      <a:pt x="28" y="53"/>
                      <a:pt x="28" y="53"/>
                    </a:cubicBezTo>
                    <a:cubicBezTo>
                      <a:pt x="23" y="51"/>
                      <a:pt x="21" y="47"/>
                      <a:pt x="22" y="42"/>
                    </a:cubicBezTo>
                    <a:cubicBezTo>
                      <a:pt x="22" y="42"/>
                      <a:pt x="22" y="42"/>
                      <a:pt x="22" y="42"/>
                    </a:cubicBezTo>
                    <a:cubicBezTo>
                      <a:pt x="22" y="42"/>
                      <a:pt x="22" y="41"/>
                      <a:pt x="22" y="41"/>
                    </a:cubicBezTo>
                    <a:cubicBezTo>
                      <a:pt x="20" y="41"/>
                      <a:pt x="20" y="41"/>
                      <a:pt x="20" y="41"/>
                    </a:cubicBezTo>
                    <a:cubicBezTo>
                      <a:pt x="20" y="40"/>
                      <a:pt x="21" y="40"/>
                      <a:pt x="21" y="3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066"/>
              <p:cNvSpPr/>
              <p:nvPr/>
            </p:nvSpPr>
            <p:spPr bwMode="auto">
              <a:xfrm>
                <a:off x="1104901" y="1612900"/>
                <a:ext cx="103188" cy="225425"/>
              </a:xfrm>
              <a:custGeom>
                <a:avLst/>
                <a:gdLst>
                  <a:gd name="T0" fmla="*/ 4 w 21"/>
                  <a:gd name="T1" fmla="*/ 1 h 46"/>
                  <a:gd name="T2" fmla="*/ 1 w 21"/>
                  <a:gd name="T3" fmla="*/ 0 h 46"/>
                  <a:gd name="T4" fmla="*/ 0 w 21"/>
                  <a:gd name="T5" fmla="*/ 2 h 46"/>
                  <a:gd name="T6" fmla="*/ 2 w 21"/>
                  <a:gd name="T7" fmla="*/ 2 h 46"/>
                  <a:gd name="T8" fmla="*/ 2 w 21"/>
                  <a:gd name="T9" fmla="*/ 3 h 46"/>
                  <a:gd name="T10" fmla="*/ 2 w 21"/>
                  <a:gd name="T11" fmla="*/ 3 h 46"/>
                  <a:gd name="T12" fmla="*/ 8 w 21"/>
                  <a:gd name="T13" fmla="*/ 14 h 46"/>
                  <a:gd name="T14" fmla="*/ 8 w 21"/>
                  <a:gd name="T15" fmla="*/ 15 h 46"/>
                  <a:gd name="T16" fmla="*/ 19 w 21"/>
                  <a:gd name="T17" fmla="*/ 46 h 46"/>
                  <a:gd name="T18" fmla="*/ 21 w 21"/>
                  <a:gd name="T19" fmla="*/ 44 h 46"/>
                  <a:gd name="T20" fmla="*/ 10 w 21"/>
                  <a:gd name="T21" fmla="*/ 14 h 46"/>
                  <a:gd name="T22" fmla="*/ 4 w 21"/>
                  <a:gd name="T23"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6">
                    <a:moveTo>
                      <a:pt x="4" y="1"/>
                    </a:moveTo>
                    <a:cubicBezTo>
                      <a:pt x="1" y="0"/>
                      <a:pt x="1" y="0"/>
                      <a:pt x="1" y="0"/>
                    </a:cubicBezTo>
                    <a:cubicBezTo>
                      <a:pt x="1" y="1"/>
                      <a:pt x="0" y="1"/>
                      <a:pt x="0" y="2"/>
                    </a:cubicBezTo>
                    <a:cubicBezTo>
                      <a:pt x="2" y="2"/>
                      <a:pt x="2" y="2"/>
                      <a:pt x="2" y="2"/>
                    </a:cubicBezTo>
                    <a:cubicBezTo>
                      <a:pt x="2" y="2"/>
                      <a:pt x="2" y="3"/>
                      <a:pt x="2" y="3"/>
                    </a:cubicBezTo>
                    <a:cubicBezTo>
                      <a:pt x="2" y="3"/>
                      <a:pt x="2" y="3"/>
                      <a:pt x="2" y="3"/>
                    </a:cubicBezTo>
                    <a:cubicBezTo>
                      <a:pt x="1" y="8"/>
                      <a:pt x="3" y="12"/>
                      <a:pt x="8" y="14"/>
                    </a:cubicBezTo>
                    <a:cubicBezTo>
                      <a:pt x="8" y="14"/>
                      <a:pt x="8" y="14"/>
                      <a:pt x="8" y="15"/>
                    </a:cubicBezTo>
                    <a:cubicBezTo>
                      <a:pt x="19" y="46"/>
                      <a:pt x="19" y="46"/>
                      <a:pt x="19" y="46"/>
                    </a:cubicBezTo>
                    <a:cubicBezTo>
                      <a:pt x="20" y="45"/>
                      <a:pt x="20" y="45"/>
                      <a:pt x="21" y="44"/>
                    </a:cubicBezTo>
                    <a:cubicBezTo>
                      <a:pt x="10" y="14"/>
                      <a:pt x="10" y="14"/>
                      <a:pt x="10" y="14"/>
                    </a:cubicBezTo>
                    <a:cubicBezTo>
                      <a:pt x="5" y="11"/>
                      <a:pt x="3" y="7"/>
                      <a:pt x="4" y="1"/>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67"/>
              <p:cNvSpPr/>
              <p:nvPr/>
            </p:nvSpPr>
            <p:spPr bwMode="auto">
              <a:xfrm>
                <a:off x="903289" y="1449388"/>
                <a:ext cx="215900" cy="304800"/>
              </a:xfrm>
              <a:custGeom>
                <a:avLst/>
                <a:gdLst>
                  <a:gd name="T0" fmla="*/ 24 w 44"/>
                  <a:gd name="T1" fmla="*/ 1 h 62"/>
                  <a:gd name="T2" fmla="*/ 21 w 44"/>
                  <a:gd name="T3" fmla="*/ 3 h 62"/>
                  <a:gd name="T4" fmla="*/ 39 w 44"/>
                  <a:gd name="T5" fmla="*/ 16 h 62"/>
                  <a:gd name="T6" fmla="*/ 33 w 44"/>
                  <a:gd name="T7" fmla="*/ 42 h 62"/>
                  <a:gd name="T8" fmla="*/ 25 w 44"/>
                  <a:gd name="T9" fmla="*/ 50 h 62"/>
                  <a:gd name="T10" fmla="*/ 0 w 44"/>
                  <a:gd name="T11" fmla="*/ 57 h 62"/>
                  <a:gd name="T12" fmla="*/ 2 w 44"/>
                  <a:gd name="T13" fmla="*/ 62 h 62"/>
                  <a:gd name="T14" fmla="*/ 14 w 44"/>
                  <a:gd name="T15" fmla="*/ 57 h 62"/>
                  <a:gd name="T16" fmla="*/ 31 w 44"/>
                  <a:gd name="T17" fmla="*/ 53 h 62"/>
                  <a:gd name="T18" fmla="*/ 37 w 44"/>
                  <a:gd name="T19" fmla="*/ 43 h 62"/>
                  <a:gd name="T20" fmla="*/ 40 w 44"/>
                  <a:gd name="T21" fmla="*/ 35 h 62"/>
                  <a:gd name="T22" fmla="*/ 41 w 44"/>
                  <a:gd name="T23" fmla="*/ 33 h 62"/>
                  <a:gd name="T24" fmla="*/ 44 w 44"/>
                  <a:gd name="T25" fmla="*/ 16 h 62"/>
                  <a:gd name="T26" fmla="*/ 24 w 44"/>
                  <a:gd name="T2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2">
                    <a:moveTo>
                      <a:pt x="24" y="1"/>
                    </a:moveTo>
                    <a:cubicBezTo>
                      <a:pt x="23" y="1"/>
                      <a:pt x="22" y="2"/>
                      <a:pt x="21" y="3"/>
                    </a:cubicBezTo>
                    <a:cubicBezTo>
                      <a:pt x="30" y="5"/>
                      <a:pt x="36" y="10"/>
                      <a:pt x="39" y="16"/>
                    </a:cubicBezTo>
                    <a:cubicBezTo>
                      <a:pt x="33" y="42"/>
                      <a:pt x="33" y="42"/>
                      <a:pt x="33" y="42"/>
                    </a:cubicBezTo>
                    <a:cubicBezTo>
                      <a:pt x="32" y="46"/>
                      <a:pt x="30" y="49"/>
                      <a:pt x="25" y="50"/>
                    </a:cubicBezTo>
                    <a:cubicBezTo>
                      <a:pt x="0" y="57"/>
                      <a:pt x="0" y="57"/>
                      <a:pt x="0" y="57"/>
                    </a:cubicBezTo>
                    <a:cubicBezTo>
                      <a:pt x="0" y="59"/>
                      <a:pt x="1" y="60"/>
                      <a:pt x="2" y="62"/>
                    </a:cubicBezTo>
                    <a:cubicBezTo>
                      <a:pt x="14" y="57"/>
                      <a:pt x="14" y="57"/>
                      <a:pt x="14" y="57"/>
                    </a:cubicBezTo>
                    <a:cubicBezTo>
                      <a:pt x="31" y="53"/>
                      <a:pt x="31" y="53"/>
                      <a:pt x="31" y="53"/>
                    </a:cubicBezTo>
                    <a:cubicBezTo>
                      <a:pt x="34" y="52"/>
                      <a:pt x="36" y="49"/>
                      <a:pt x="37" y="43"/>
                    </a:cubicBezTo>
                    <a:cubicBezTo>
                      <a:pt x="38" y="41"/>
                      <a:pt x="39" y="38"/>
                      <a:pt x="40" y="35"/>
                    </a:cubicBezTo>
                    <a:cubicBezTo>
                      <a:pt x="40" y="35"/>
                      <a:pt x="41" y="34"/>
                      <a:pt x="41" y="33"/>
                    </a:cubicBezTo>
                    <a:cubicBezTo>
                      <a:pt x="43" y="27"/>
                      <a:pt x="44" y="21"/>
                      <a:pt x="44" y="16"/>
                    </a:cubicBezTo>
                    <a:cubicBezTo>
                      <a:pt x="39" y="5"/>
                      <a:pt x="33" y="0"/>
                      <a:pt x="24"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068"/>
              <p:cNvSpPr>
                <a:spLocks noEditPoints="1"/>
              </p:cNvSpPr>
              <p:nvPr/>
            </p:nvSpPr>
            <p:spPr bwMode="auto">
              <a:xfrm>
                <a:off x="1173164" y="1435100"/>
                <a:ext cx="157163" cy="68262"/>
              </a:xfrm>
              <a:custGeom>
                <a:avLst/>
                <a:gdLst>
                  <a:gd name="T0" fmla="*/ 0 w 32"/>
                  <a:gd name="T1" fmla="*/ 0 h 14"/>
                  <a:gd name="T2" fmla="*/ 9 w 32"/>
                  <a:gd name="T3" fmla="*/ 10 h 14"/>
                  <a:gd name="T4" fmla="*/ 19 w 32"/>
                  <a:gd name="T5" fmla="*/ 10 h 14"/>
                  <a:gd name="T6" fmla="*/ 31 w 32"/>
                  <a:gd name="T7" fmla="*/ 14 h 14"/>
                  <a:gd name="T8" fmla="*/ 32 w 32"/>
                  <a:gd name="T9" fmla="*/ 7 h 14"/>
                  <a:gd name="T10" fmla="*/ 22 w 32"/>
                  <a:gd name="T11" fmla="*/ 2 h 14"/>
                  <a:gd name="T12" fmla="*/ 0 w 32"/>
                  <a:gd name="T13" fmla="*/ 0 h 14"/>
                  <a:gd name="T14" fmla="*/ 10 w 32"/>
                  <a:gd name="T15" fmla="*/ 9 h 14"/>
                  <a:gd name="T16" fmla="*/ 8 w 32"/>
                  <a:gd name="T17" fmla="*/ 7 h 14"/>
                  <a:gd name="T18" fmla="*/ 20 w 32"/>
                  <a:gd name="T19" fmla="*/ 7 h 14"/>
                  <a:gd name="T20" fmla="*/ 31 w 32"/>
                  <a:gd name="T21" fmla="*/ 10 h 14"/>
                  <a:gd name="T22" fmla="*/ 30 w 32"/>
                  <a:gd name="T23" fmla="*/ 13 h 14"/>
                  <a:gd name="T24" fmla="*/ 20 w 32"/>
                  <a:gd name="T25" fmla="*/ 9 h 14"/>
                  <a:gd name="T26" fmla="*/ 19 w 32"/>
                  <a:gd name="T27" fmla="*/ 9 h 14"/>
                  <a:gd name="T28" fmla="*/ 10 w 32"/>
                  <a:gd name="T2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4">
                    <a:moveTo>
                      <a:pt x="0" y="0"/>
                    </a:moveTo>
                    <a:cubicBezTo>
                      <a:pt x="9" y="10"/>
                      <a:pt x="9" y="10"/>
                      <a:pt x="9" y="10"/>
                    </a:cubicBezTo>
                    <a:cubicBezTo>
                      <a:pt x="19" y="10"/>
                      <a:pt x="19" y="10"/>
                      <a:pt x="19" y="10"/>
                    </a:cubicBezTo>
                    <a:cubicBezTo>
                      <a:pt x="31" y="14"/>
                      <a:pt x="31" y="14"/>
                      <a:pt x="31" y="14"/>
                    </a:cubicBezTo>
                    <a:cubicBezTo>
                      <a:pt x="32" y="7"/>
                      <a:pt x="32" y="7"/>
                      <a:pt x="32" y="7"/>
                    </a:cubicBezTo>
                    <a:cubicBezTo>
                      <a:pt x="22" y="2"/>
                      <a:pt x="22" y="2"/>
                      <a:pt x="22" y="2"/>
                    </a:cubicBezTo>
                    <a:cubicBezTo>
                      <a:pt x="0" y="0"/>
                      <a:pt x="0" y="0"/>
                      <a:pt x="0" y="0"/>
                    </a:cubicBezTo>
                    <a:close/>
                    <a:moveTo>
                      <a:pt x="10" y="9"/>
                    </a:moveTo>
                    <a:cubicBezTo>
                      <a:pt x="8" y="7"/>
                      <a:pt x="8" y="7"/>
                      <a:pt x="8" y="7"/>
                    </a:cubicBezTo>
                    <a:cubicBezTo>
                      <a:pt x="20" y="7"/>
                      <a:pt x="20" y="7"/>
                      <a:pt x="20" y="7"/>
                    </a:cubicBezTo>
                    <a:cubicBezTo>
                      <a:pt x="31" y="10"/>
                      <a:pt x="31" y="10"/>
                      <a:pt x="31" y="10"/>
                    </a:cubicBezTo>
                    <a:cubicBezTo>
                      <a:pt x="30" y="13"/>
                      <a:pt x="30" y="13"/>
                      <a:pt x="30" y="13"/>
                    </a:cubicBezTo>
                    <a:cubicBezTo>
                      <a:pt x="20" y="9"/>
                      <a:pt x="20" y="9"/>
                      <a:pt x="20" y="9"/>
                    </a:cubicBezTo>
                    <a:cubicBezTo>
                      <a:pt x="19" y="9"/>
                      <a:pt x="19" y="9"/>
                      <a:pt x="19" y="9"/>
                    </a:cubicBezTo>
                    <a:cubicBezTo>
                      <a:pt x="10" y="9"/>
                      <a:pt x="10" y="9"/>
                      <a:pt x="10" y="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069"/>
              <p:cNvSpPr/>
              <p:nvPr/>
            </p:nvSpPr>
            <p:spPr bwMode="auto">
              <a:xfrm>
                <a:off x="1212851" y="1470025"/>
                <a:ext cx="112713" cy="28575"/>
              </a:xfrm>
              <a:custGeom>
                <a:avLst/>
                <a:gdLst>
                  <a:gd name="T0" fmla="*/ 0 w 23"/>
                  <a:gd name="T1" fmla="*/ 0 h 6"/>
                  <a:gd name="T2" fmla="*/ 2 w 23"/>
                  <a:gd name="T3" fmla="*/ 2 h 6"/>
                  <a:gd name="T4" fmla="*/ 11 w 23"/>
                  <a:gd name="T5" fmla="*/ 2 h 6"/>
                  <a:gd name="T6" fmla="*/ 12 w 23"/>
                  <a:gd name="T7" fmla="*/ 2 h 6"/>
                  <a:gd name="T8" fmla="*/ 22 w 23"/>
                  <a:gd name="T9" fmla="*/ 6 h 6"/>
                  <a:gd name="T10" fmla="*/ 23 w 23"/>
                  <a:gd name="T11" fmla="*/ 3 h 6"/>
                  <a:gd name="T12" fmla="*/ 12 w 23"/>
                  <a:gd name="T13" fmla="*/ 0 h 6"/>
                  <a:gd name="T14" fmla="*/ 0 w 2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0"/>
                    </a:moveTo>
                    <a:cubicBezTo>
                      <a:pt x="2" y="2"/>
                      <a:pt x="2" y="2"/>
                      <a:pt x="2" y="2"/>
                    </a:cubicBezTo>
                    <a:cubicBezTo>
                      <a:pt x="11" y="2"/>
                      <a:pt x="11" y="2"/>
                      <a:pt x="11" y="2"/>
                    </a:cubicBezTo>
                    <a:cubicBezTo>
                      <a:pt x="11" y="2"/>
                      <a:pt x="11" y="2"/>
                      <a:pt x="12" y="2"/>
                    </a:cubicBezTo>
                    <a:cubicBezTo>
                      <a:pt x="22" y="6"/>
                      <a:pt x="22" y="6"/>
                      <a:pt x="22" y="6"/>
                    </a:cubicBezTo>
                    <a:cubicBezTo>
                      <a:pt x="23" y="3"/>
                      <a:pt x="23" y="3"/>
                      <a:pt x="23" y="3"/>
                    </a:cubicBezTo>
                    <a:cubicBezTo>
                      <a:pt x="12" y="0"/>
                      <a:pt x="12" y="0"/>
                      <a:pt x="12" y="0"/>
                    </a:cubicBezTo>
                    <a:cubicBezTo>
                      <a:pt x="0" y="0"/>
                      <a:pt x="0" y="0"/>
                      <a:pt x="0"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070"/>
              <p:cNvSpPr/>
              <p:nvPr/>
            </p:nvSpPr>
            <p:spPr bwMode="auto">
              <a:xfrm>
                <a:off x="987426" y="1685925"/>
                <a:ext cx="204788" cy="447675"/>
              </a:xfrm>
              <a:custGeom>
                <a:avLst/>
                <a:gdLst>
                  <a:gd name="T0" fmla="*/ 32 w 42"/>
                  <a:gd name="T1" fmla="*/ 0 h 91"/>
                  <a:gd name="T2" fmla="*/ 29 w 42"/>
                  <a:gd name="T3" fmla="*/ 4 h 91"/>
                  <a:gd name="T4" fmla="*/ 36 w 42"/>
                  <a:gd name="T5" fmla="*/ 28 h 91"/>
                  <a:gd name="T6" fmla="*/ 21 w 42"/>
                  <a:gd name="T7" fmla="*/ 46 h 91"/>
                  <a:gd name="T8" fmla="*/ 14 w 42"/>
                  <a:gd name="T9" fmla="*/ 79 h 91"/>
                  <a:gd name="T10" fmla="*/ 14 w 42"/>
                  <a:gd name="T11" fmla="*/ 84 h 91"/>
                  <a:gd name="T12" fmla="*/ 1 w 42"/>
                  <a:gd name="T13" fmla="*/ 84 h 91"/>
                  <a:gd name="T14" fmla="*/ 0 w 42"/>
                  <a:gd name="T15" fmla="*/ 87 h 91"/>
                  <a:gd name="T16" fmla="*/ 2 w 42"/>
                  <a:gd name="T17" fmla="*/ 88 h 91"/>
                  <a:gd name="T18" fmla="*/ 17 w 42"/>
                  <a:gd name="T19" fmla="*/ 90 h 91"/>
                  <a:gd name="T20" fmla="*/ 20 w 42"/>
                  <a:gd name="T21" fmla="*/ 88 h 91"/>
                  <a:gd name="T22" fmla="*/ 20 w 42"/>
                  <a:gd name="T23" fmla="*/ 80 h 91"/>
                  <a:gd name="T24" fmla="*/ 23 w 42"/>
                  <a:gd name="T25" fmla="*/ 69 h 91"/>
                  <a:gd name="T26" fmla="*/ 29 w 42"/>
                  <a:gd name="T27" fmla="*/ 44 h 91"/>
                  <a:gd name="T28" fmla="*/ 42 w 42"/>
                  <a:gd name="T29" fmla="*/ 30 h 91"/>
                  <a:gd name="T30" fmla="*/ 32 w 42"/>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91">
                    <a:moveTo>
                      <a:pt x="32" y="0"/>
                    </a:moveTo>
                    <a:cubicBezTo>
                      <a:pt x="29" y="4"/>
                      <a:pt x="29" y="4"/>
                      <a:pt x="29" y="4"/>
                    </a:cubicBezTo>
                    <a:cubicBezTo>
                      <a:pt x="36" y="28"/>
                      <a:pt x="36" y="28"/>
                      <a:pt x="36" y="28"/>
                    </a:cubicBezTo>
                    <a:cubicBezTo>
                      <a:pt x="21" y="46"/>
                      <a:pt x="21" y="46"/>
                      <a:pt x="21" y="46"/>
                    </a:cubicBezTo>
                    <a:cubicBezTo>
                      <a:pt x="14" y="79"/>
                      <a:pt x="14" y="79"/>
                      <a:pt x="14" y="79"/>
                    </a:cubicBezTo>
                    <a:cubicBezTo>
                      <a:pt x="14" y="84"/>
                      <a:pt x="14" y="84"/>
                      <a:pt x="14" y="84"/>
                    </a:cubicBezTo>
                    <a:cubicBezTo>
                      <a:pt x="1" y="84"/>
                      <a:pt x="1" y="84"/>
                      <a:pt x="1" y="84"/>
                    </a:cubicBezTo>
                    <a:cubicBezTo>
                      <a:pt x="0" y="87"/>
                      <a:pt x="0" y="87"/>
                      <a:pt x="0" y="87"/>
                    </a:cubicBezTo>
                    <a:cubicBezTo>
                      <a:pt x="1" y="87"/>
                      <a:pt x="1" y="87"/>
                      <a:pt x="2" y="88"/>
                    </a:cubicBezTo>
                    <a:cubicBezTo>
                      <a:pt x="7" y="90"/>
                      <a:pt x="12" y="91"/>
                      <a:pt x="17" y="90"/>
                    </a:cubicBezTo>
                    <a:cubicBezTo>
                      <a:pt x="18" y="90"/>
                      <a:pt x="19" y="89"/>
                      <a:pt x="20" y="88"/>
                    </a:cubicBezTo>
                    <a:cubicBezTo>
                      <a:pt x="20" y="80"/>
                      <a:pt x="20" y="80"/>
                      <a:pt x="20" y="80"/>
                    </a:cubicBezTo>
                    <a:cubicBezTo>
                      <a:pt x="23" y="69"/>
                      <a:pt x="23" y="69"/>
                      <a:pt x="23" y="69"/>
                    </a:cubicBezTo>
                    <a:cubicBezTo>
                      <a:pt x="29" y="44"/>
                      <a:pt x="29" y="44"/>
                      <a:pt x="29" y="44"/>
                    </a:cubicBezTo>
                    <a:cubicBezTo>
                      <a:pt x="42" y="30"/>
                      <a:pt x="42" y="30"/>
                      <a:pt x="42" y="30"/>
                    </a:cubicBezTo>
                    <a:cubicBezTo>
                      <a:pt x="32" y="0"/>
                      <a:pt x="32" y="0"/>
                      <a:pt x="32" y="0"/>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071"/>
              <p:cNvSpPr>
                <a:spLocks noEditPoints="1"/>
              </p:cNvSpPr>
              <p:nvPr/>
            </p:nvSpPr>
            <p:spPr bwMode="auto">
              <a:xfrm>
                <a:off x="1203326" y="1789113"/>
                <a:ext cx="263525" cy="309562"/>
              </a:xfrm>
              <a:custGeom>
                <a:avLst/>
                <a:gdLst>
                  <a:gd name="T0" fmla="*/ 22 w 54"/>
                  <a:gd name="T1" fmla="*/ 0 h 63"/>
                  <a:gd name="T2" fmla="*/ 0 w 54"/>
                  <a:gd name="T3" fmla="*/ 12 h 63"/>
                  <a:gd name="T4" fmla="*/ 3 w 54"/>
                  <a:gd name="T5" fmla="*/ 32 h 63"/>
                  <a:gd name="T6" fmla="*/ 19 w 54"/>
                  <a:gd name="T7" fmla="*/ 51 h 63"/>
                  <a:gd name="T8" fmla="*/ 51 w 54"/>
                  <a:gd name="T9" fmla="*/ 63 h 63"/>
                  <a:gd name="T10" fmla="*/ 54 w 54"/>
                  <a:gd name="T11" fmla="*/ 50 h 63"/>
                  <a:gd name="T12" fmla="*/ 32 w 54"/>
                  <a:gd name="T13" fmla="*/ 39 h 63"/>
                  <a:gd name="T14" fmla="*/ 24 w 54"/>
                  <a:gd name="T15" fmla="*/ 38 h 63"/>
                  <a:gd name="T16" fmla="*/ 23 w 54"/>
                  <a:gd name="T17" fmla="*/ 42 h 63"/>
                  <a:gd name="T18" fmla="*/ 18 w 54"/>
                  <a:gd name="T19" fmla="*/ 33 h 63"/>
                  <a:gd name="T20" fmla="*/ 22 w 54"/>
                  <a:gd name="T21" fmla="*/ 0 h 63"/>
                  <a:gd name="T22" fmla="*/ 1 w 54"/>
                  <a:gd name="T23" fmla="*/ 12 h 63"/>
                  <a:gd name="T24" fmla="*/ 3 w 54"/>
                  <a:gd name="T25" fmla="*/ 12 h 63"/>
                  <a:gd name="T26" fmla="*/ 7 w 54"/>
                  <a:gd name="T27" fmla="*/ 32 h 63"/>
                  <a:gd name="T28" fmla="*/ 23 w 54"/>
                  <a:gd name="T29" fmla="*/ 50 h 63"/>
                  <a:gd name="T30" fmla="*/ 51 w 54"/>
                  <a:gd name="T31" fmla="*/ 60 h 63"/>
                  <a:gd name="T32" fmla="*/ 51 w 54"/>
                  <a:gd name="T33" fmla="*/ 62 h 63"/>
                  <a:gd name="T34" fmla="*/ 19 w 54"/>
                  <a:gd name="T35" fmla="*/ 50 h 63"/>
                  <a:gd name="T36" fmla="*/ 19 w 54"/>
                  <a:gd name="T37" fmla="*/ 50 h 63"/>
                  <a:gd name="T38" fmla="*/ 4 w 54"/>
                  <a:gd name="T39" fmla="*/ 32 h 63"/>
                  <a:gd name="T40" fmla="*/ 1 w 54"/>
                  <a:gd name="T41"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3">
                    <a:moveTo>
                      <a:pt x="22" y="0"/>
                    </a:moveTo>
                    <a:cubicBezTo>
                      <a:pt x="15" y="5"/>
                      <a:pt x="8" y="9"/>
                      <a:pt x="0" y="12"/>
                    </a:cubicBezTo>
                    <a:cubicBezTo>
                      <a:pt x="3" y="32"/>
                      <a:pt x="3" y="32"/>
                      <a:pt x="3" y="32"/>
                    </a:cubicBezTo>
                    <a:cubicBezTo>
                      <a:pt x="5" y="42"/>
                      <a:pt x="10" y="48"/>
                      <a:pt x="19" y="51"/>
                    </a:cubicBezTo>
                    <a:cubicBezTo>
                      <a:pt x="51" y="63"/>
                      <a:pt x="51" y="63"/>
                      <a:pt x="51" y="63"/>
                    </a:cubicBezTo>
                    <a:cubicBezTo>
                      <a:pt x="54" y="50"/>
                      <a:pt x="54" y="50"/>
                      <a:pt x="54" y="50"/>
                    </a:cubicBezTo>
                    <a:cubicBezTo>
                      <a:pt x="32" y="39"/>
                      <a:pt x="32" y="39"/>
                      <a:pt x="32" y="39"/>
                    </a:cubicBezTo>
                    <a:cubicBezTo>
                      <a:pt x="24" y="38"/>
                      <a:pt x="24" y="38"/>
                      <a:pt x="24" y="38"/>
                    </a:cubicBezTo>
                    <a:cubicBezTo>
                      <a:pt x="23" y="42"/>
                      <a:pt x="23" y="42"/>
                      <a:pt x="23" y="42"/>
                    </a:cubicBezTo>
                    <a:cubicBezTo>
                      <a:pt x="18" y="33"/>
                      <a:pt x="18" y="33"/>
                      <a:pt x="18" y="33"/>
                    </a:cubicBezTo>
                    <a:cubicBezTo>
                      <a:pt x="22" y="0"/>
                      <a:pt x="22" y="0"/>
                      <a:pt x="22" y="0"/>
                    </a:cubicBezTo>
                    <a:close/>
                    <a:moveTo>
                      <a:pt x="1" y="12"/>
                    </a:moveTo>
                    <a:cubicBezTo>
                      <a:pt x="2" y="12"/>
                      <a:pt x="2" y="12"/>
                      <a:pt x="3" y="12"/>
                    </a:cubicBezTo>
                    <a:cubicBezTo>
                      <a:pt x="7" y="32"/>
                      <a:pt x="7" y="32"/>
                      <a:pt x="7" y="32"/>
                    </a:cubicBezTo>
                    <a:cubicBezTo>
                      <a:pt x="9" y="40"/>
                      <a:pt x="14" y="46"/>
                      <a:pt x="23" y="50"/>
                    </a:cubicBezTo>
                    <a:cubicBezTo>
                      <a:pt x="51" y="60"/>
                      <a:pt x="51" y="60"/>
                      <a:pt x="51" y="60"/>
                    </a:cubicBezTo>
                    <a:cubicBezTo>
                      <a:pt x="51" y="61"/>
                      <a:pt x="51" y="61"/>
                      <a:pt x="51" y="62"/>
                    </a:cubicBezTo>
                    <a:cubicBezTo>
                      <a:pt x="19" y="50"/>
                      <a:pt x="19" y="50"/>
                      <a:pt x="19" y="50"/>
                    </a:cubicBezTo>
                    <a:cubicBezTo>
                      <a:pt x="19" y="50"/>
                      <a:pt x="19" y="50"/>
                      <a:pt x="19" y="50"/>
                    </a:cubicBezTo>
                    <a:cubicBezTo>
                      <a:pt x="11" y="47"/>
                      <a:pt x="6" y="41"/>
                      <a:pt x="4" y="32"/>
                    </a:cubicBezTo>
                    <a:cubicBezTo>
                      <a:pt x="1" y="12"/>
                      <a:pt x="1" y="12"/>
                      <a:pt x="1" y="12"/>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072"/>
              <p:cNvSpPr/>
              <p:nvPr/>
            </p:nvSpPr>
            <p:spPr bwMode="auto">
              <a:xfrm>
                <a:off x="1208089" y="1847850"/>
                <a:ext cx="244475" cy="246062"/>
              </a:xfrm>
              <a:custGeom>
                <a:avLst/>
                <a:gdLst>
                  <a:gd name="T0" fmla="*/ 2 w 50"/>
                  <a:gd name="T1" fmla="*/ 0 h 50"/>
                  <a:gd name="T2" fmla="*/ 0 w 50"/>
                  <a:gd name="T3" fmla="*/ 0 h 50"/>
                  <a:gd name="T4" fmla="*/ 3 w 50"/>
                  <a:gd name="T5" fmla="*/ 20 h 50"/>
                  <a:gd name="T6" fmla="*/ 18 w 50"/>
                  <a:gd name="T7" fmla="*/ 38 h 50"/>
                  <a:gd name="T8" fmla="*/ 18 w 50"/>
                  <a:gd name="T9" fmla="*/ 38 h 50"/>
                  <a:gd name="T10" fmla="*/ 50 w 50"/>
                  <a:gd name="T11" fmla="*/ 50 h 50"/>
                  <a:gd name="T12" fmla="*/ 50 w 50"/>
                  <a:gd name="T13" fmla="*/ 48 h 50"/>
                  <a:gd name="T14" fmla="*/ 22 w 50"/>
                  <a:gd name="T15" fmla="*/ 38 h 50"/>
                  <a:gd name="T16" fmla="*/ 6 w 50"/>
                  <a:gd name="T17" fmla="*/ 20 h 50"/>
                  <a:gd name="T18" fmla="*/ 2 w 50"/>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 y="0"/>
                    </a:moveTo>
                    <a:cubicBezTo>
                      <a:pt x="1" y="0"/>
                      <a:pt x="1" y="0"/>
                      <a:pt x="0" y="0"/>
                    </a:cubicBezTo>
                    <a:cubicBezTo>
                      <a:pt x="3" y="20"/>
                      <a:pt x="3" y="20"/>
                      <a:pt x="3" y="20"/>
                    </a:cubicBezTo>
                    <a:cubicBezTo>
                      <a:pt x="5" y="29"/>
                      <a:pt x="10" y="35"/>
                      <a:pt x="18" y="38"/>
                    </a:cubicBezTo>
                    <a:cubicBezTo>
                      <a:pt x="18" y="38"/>
                      <a:pt x="18" y="38"/>
                      <a:pt x="18" y="38"/>
                    </a:cubicBezTo>
                    <a:cubicBezTo>
                      <a:pt x="50" y="50"/>
                      <a:pt x="50" y="50"/>
                      <a:pt x="50" y="50"/>
                    </a:cubicBezTo>
                    <a:cubicBezTo>
                      <a:pt x="50" y="49"/>
                      <a:pt x="50" y="49"/>
                      <a:pt x="50" y="48"/>
                    </a:cubicBezTo>
                    <a:cubicBezTo>
                      <a:pt x="22" y="38"/>
                      <a:pt x="22" y="38"/>
                      <a:pt x="22" y="38"/>
                    </a:cubicBezTo>
                    <a:cubicBezTo>
                      <a:pt x="13" y="34"/>
                      <a:pt x="8" y="28"/>
                      <a:pt x="6" y="20"/>
                    </a:cubicBezTo>
                    <a:cubicBezTo>
                      <a:pt x="2" y="0"/>
                      <a:pt x="2" y="0"/>
                      <a:pt x="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073"/>
              <p:cNvSpPr>
                <a:spLocks noEditPoints="1"/>
              </p:cNvSpPr>
              <p:nvPr/>
            </p:nvSpPr>
            <p:spPr bwMode="auto">
              <a:xfrm>
                <a:off x="992189" y="1704975"/>
                <a:ext cx="171450" cy="393700"/>
              </a:xfrm>
              <a:custGeom>
                <a:avLst/>
                <a:gdLst>
                  <a:gd name="T0" fmla="*/ 35 w 35"/>
                  <a:gd name="T1" fmla="*/ 24 h 80"/>
                  <a:gd name="T2" fmla="*/ 28 w 35"/>
                  <a:gd name="T3" fmla="*/ 0 h 80"/>
                  <a:gd name="T4" fmla="*/ 12 w 35"/>
                  <a:gd name="T5" fmla="*/ 23 h 80"/>
                  <a:gd name="T6" fmla="*/ 6 w 35"/>
                  <a:gd name="T7" fmla="*/ 42 h 80"/>
                  <a:gd name="T8" fmla="*/ 0 w 35"/>
                  <a:gd name="T9" fmla="*/ 80 h 80"/>
                  <a:gd name="T10" fmla="*/ 13 w 35"/>
                  <a:gd name="T11" fmla="*/ 80 h 80"/>
                  <a:gd name="T12" fmla="*/ 13 w 35"/>
                  <a:gd name="T13" fmla="*/ 75 h 80"/>
                  <a:gd name="T14" fmla="*/ 20 w 35"/>
                  <a:gd name="T15" fmla="*/ 42 h 80"/>
                  <a:gd name="T16" fmla="*/ 35 w 35"/>
                  <a:gd name="T17" fmla="*/ 24 h 80"/>
                  <a:gd name="T18" fmla="*/ 28 w 35"/>
                  <a:gd name="T19" fmla="*/ 1 h 80"/>
                  <a:gd name="T20" fmla="*/ 29 w 35"/>
                  <a:gd name="T21" fmla="*/ 5 h 80"/>
                  <a:gd name="T22" fmla="*/ 14 w 35"/>
                  <a:gd name="T23" fmla="*/ 26 h 80"/>
                  <a:gd name="T24" fmla="*/ 9 w 35"/>
                  <a:gd name="T25" fmla="*/ 43 h 80"/>
                  <a:gd name="T26" fmla="*/ 3 w 35"/>
                  <a:gd name="T27" fmla="*/ 80 h 80"/>
                  <a:gd name="T28" fmla="*/ 1 w 35"/>
                  <a:gd name="T29" fmla="*/ 80 h 80"/>
                  <a:gd name="T30" fmla="*/ 7 w 35"/>
                  <a:gd name="T31" fmla="*/ 42 h 80"/>
                  <a:gd name="T32" fmla="*/ 7 w 35"/>
                  <a:gd name="T33" fmla="*/ 42 h 80"/>
                  <a:gd name="T34" fmla="*/ 13 w 35"/>
                  <a:gd name="T35" fmla="*/ 23 h 80"/>
                  <a:gd name="T36" fmla="*/ 13 w 35"/>
                  <a:gd name="T37" fmla="*/ 23 h 80"/>
                  <a:gd name="T38" fmla="*/ 28 w 35"/>
                  <a:gd name="T39"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80">
                    <a:moveTo>
                      <a:pt x="35" y="24"/>
                    </a:moveTo>
                    <a:cubicBezTo>
                      <a:pt x="28" y="0"/>
                      <a:pt x="28" y="0"/>
                      <a:pt x="28" y="0"/>
                    </a:cubicBezTo>
                    <a:cubicBezTo>
                      <a:pt x="12" y="23"/>
                      <a:pt x="12" y="23"/>
                      <a:pt x="12" y="23"/>
                    </a:cubicBezTo>
                    <a:cubicBezTo>
                      <a:pt x="8" y="27"/>
                      <a:pt x="6" y="34"/>
                      <a:pt x="6" y="42"/>
                    </a:cubicBezTo>
                    <a:cubicBezTo>
                      <a:pt x="0" y="80"/>
                      <a:pt x="0" y="80"/>
                      <a:pt x="0" y="80"/>
                    </a:cubicBezTo>
                    <a:cubicBezTo>
                      <a:pt x="13" y="80"/>
                      <a:pt x="13" y="80"/>
                      <a:pt x="13" y="80"/>
                    </a:cubicBezTo>
                    <a:cubicBezTo>
                      <a:pt x="13" y="75"/>
                      <a:pt x="13" y="75"/>
                      <a:pt x="13" y="75"/>
                    </a:cubicBezTo>
                    <a:cubicBezTo>
                      <a:pt x="20" y="42"/>
                      <a:pt x="20" y="42"/>
                      <a:pt x="20" y="42"/>
                    </a:cubicBezTo>
                    <a:cubicBezTo>
                      <a:pt x="35" y="24"/>
                      <a:pt x="35" y="24"/>
                      <a:pt x="35" y="24"/>
                    </a:cubicBezTo>
                    <a:close/>
                    <a:moveTo>
                      <a:pt x="28" y="1"/>
                    </a:moveTo>
                    <a:cubicBezTo>
                      <a:pt x="29" y="5"/>
                      <a:pt x="29" y="5"/>
                      <a:pt x="29" y="5"/>
                    </a:cubicBezTo>
                    <a:cubicBezTo>
                      <a:pt x="14" y="26"/>
                      <a:pt x="14" y="26"/>
                      <a:pt x="14" y="26"/>
                    </a:cubicBezTo>
                    <a:cubicBezTo>
                      <a:pt x="11" y="32"/>
                      <a:pt x="10" y="37"/>
                      <a:pt x="9" y="43"/>
                    </a:cubicBezTo>
                    <a:cubicBezTo>
                      <a:pt x="3" y="80"/>
                      <a:pt x="3" y="80"/>
                      <a:pt x="3" y="80"/>
                    </a:cubicBezTo>
                    <a:cubicBezTo>
                      <a:pt x="1" y="80"/>
                      <a:pt x="1" y="80"/>
                      <a:pt x="1" y="80"/>
                    </a:cubicBezTo>
                    <a:cubicBezTo>
                      <a:pt x="7" y="42"/>
                      <a:pt x="7" y="42"/>
                      <a:pt x="7" y="42"/>
                    </a:cubicBezTo>
                    <a:cubicBezTo>
                      <a:pt x="7" y="42"/>
                      <a:pt x="7" y="42"/>
                      <a:pt x="7" y="42"/>
                    </a:cubicBezTo>
                    <a:cubicBezTo>
                      <a:pt x="7" y="34"/>
                      <a:pt x="9" y="28"/>
                      <a:pt x="13" y="23"/>
                    </a:cubicBezTo>
                    <a:cubicBezTo>
                      <a:pt x="13" y="23"/>
                      <a:pt x="13" y="23"/>
                      <a:pt x="13" y="23"/>
                    </a:cubicBezTo>
                    <a:cubicBezTo>
                      <a:pt x="28" y="1"/>
                      <a:pt x="28" y="1"/>
                      <a:pt x="28"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074"/>
              <p:cNvSpPr/>
              <p:nvPr/>
            </p:nvSpPr>
            <p:spPr bwMode="auto">
              <a:xfrm>
                <a:off x="996951" y="1709738"/>
                <a:ext cx="136525" cy="388937"/>
              </a:xfrm>
              <a:custGeom>
                <a:avLst/>
                <a:gdLst>
                  <a:gd name="T0" fmla="*/ 28 w 28"/>
                  <a:gd name="T1" fmla="*/ 4 h 79"/>
                  <a:gd name="T2" fmla="*/ 27 w 28"/>
                  <a:gd name="T3" fmla="*/ 0 h 79"/>
                  <a:gd name="T4" fmla="*/ 12 w 28"/>
                  <a:gd name="T5" fmla="*/ 22 h 79"/>
                  <a:gd name="T6" fmla="*/ 12 w 28"/>
                  <a:gd name="T7" fmla="*/ 22 h 79"/>
                  <a:gd name="T8" fmla="*/ 6 w 28"/>
                  <a:gd name="T9" fmla="*/ 41 h 79"/>
                  <a:gd name="T10" fmla="*/ 6 w 28"/>
                  <a:gd name="T11" fmla="*/ 41 h 79"/>
                  <a:gd name="T12" fmla="*/ 0 w 28"/>
                  <a:gd name="T13" fmla="*/ 79 h 79"/>
                  <a:gd name="T14" fmla="*/ 2 w 28"/>
                  <a:gd name="T15" fmla="*/ 79 h 79"/>
                  <a:gd name="T16" fmla="*/ 8 w 28"/>
                  <a:gd name="T17" fmla="*/ 42 h 79"/>
                  <a:gd name="T18" fmla="*/ 13 w 28"/>
                  <a:gd name="T19" fmla="*/ 25 h 79"/>
                  <a:gd name="T20" fmla="*/ 28 w 28"/>
                  <a:gd name="T21"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79">
                    <a:moveTo>
                      <a:pt x="28" y="4"/>
                    </a:moveTo>
                    <a:cubicBezTo>
                      <a:pt x="27" y="0"/>
                      <a:pt x="27" y="0"/>
                      <a:pt x="27" y="0"/>
                    </a:cubicBezTo>
                    <a:cubicBezTo>
                      <a:pt x="12" y="22"/>
                      <a:pt x="12" y="22"/>
                      <a:pt x="12" y="22"/>
                    </a:cubicBezTo>
                    <a:cubicBezTo>
                      <a:pt x="12" y="22"/>
                      <a:pt x="12" y="22"/>
                      <a:pt x="12" y="22"/>
                    </a:cubicBezTo>
                    <a:cubicBezTo>
                      <a:pt x="8" y="27"/>
                      <a:pt x="6" y="33"/>
                      <a:pt x="6" y="41"/>
                    </a:cubicBezTo>
                    <a:cubicBezTo>
                      <a:pt x="6" y="41"/>
                      <a:pt x="6" y="41"/>
                      <a:pt x="6" y="41"/>
                    </a:cubicBezTo>
                    <a:cubicBezTo>
                      <a:pt x="0" y="79"/>
                      <a:pt x="0" y="79"/>
                      <a:pt x="0" y="79"/>
                    </a:cubicBezTo>
                    <a:cubicBezTo>
                      <a:pt x="2" y="79"/>
                      <a:pt x="2" y="79"/>
                      <a:pt x="2" y="79"/>
                    </a:cubicBezTo>
                    <a:cubicBezTo>
                      <a:pt x="8" y="42"/>
                      <a:pt x="8" y="42"/>
                      <a:pt x="8" y="42"/>
                    </a:cubicBezTo>
                    <a:cubicBezTo>
                      <a:pt x="9" y="36"/>
                      <a:pt x="10" y="31"/>
                      <a:pt x="13" y="25"/>
                    </a:cubicBezTo>
                    <a:cubicBezTo>
                      <a:pt x="28" y="4"/>
                      <a:pt x="28" y="4"/>
                      <a:pt x="28" y="4"/>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075"/>
              <p:cNvSpPr/>
              <p:nvPr/>
            </p:nvSpPr>
            <p:spPr bwMode="auto">
              <a:xfrm>
                <a:off x="1428751" y="1474788"/>
                <a:ext cx="14288" cy="33337"/>
              </a:xfrm>
              <a:custGeom>
                <a:avLst/>
                <a:gdLst>
                  <a:gd name="T0" fmla="*/ 1 w 3"/>
                  <a:gd name="T1" fmla="*/ 0 h 7"/>
                  <a:gd name="T2" fmla="*/ 1 w 3"/>
                  <a:gd name="T3" fmla="*/ 1 h 7"/>
                  <a:gd name="T4" fmla="*/ 0 w 3"/>
                  <a:gd name="T5" fmla="*/ 1 h 7"/>
                  <a:gd name="T6" fmla="*/ 1 w 3"/>
                  <a:gd name="T7" fmla="*/ 4 h 7"/>
                  <a:gd name="T8" fmla="*/ 2 w 3"/>
                  <a:gd name="T9" fmla="*/ 5 h 7"/>
                  <a:gd name="T10" fmla="*/ 3 w 3"/>
                  <a:gd name="T11" fmla="*/ 7 h 7"/>
                  <a:gd name="T12" fmla="*/ 1 w 3"/>
                  <a:gd name="T13" fmla="*/ 3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0"/>
                      <a:pt x="1" y="0"/>
                      <a:pt x="1" y="1"/>
                    </a:cubicBezTo>
                    <a:cubicBezTo>
                      <a:pt x="1" y="1"/>
                      <a:pt x="0" y="1"/>
                      <a:pt x="0" y="1"/>
                    </a:cubicBezTo>
                    <a:cubicBezTo>
                      <a:pt x="1" y="4"/>
                      <a:pt x="1" y="4"/>
                      <a:pt x="1" y="4"/>
                    </a:cubicBezTo>
                    <a:cubicBezTo>
                      <a:pt x="1" y="4"/>
                      <a:pt x="2" y="5"/>
                      <a:pt x="2" y="5"/>
                    </a:cubicBezTo>
                    <a:cubicBezTo>
                      <a:pt x="3" y="7"/>
                      <a:pt x="3" y="7"/>
                      <a:pt x="3" y="7"/>
                    </a:cubicBezTo>
                    <a:cubicBezTo>
                      <a:pt x="1" y="3"/>
                      <a:pt x="1" y="3"/>
                      <a:pt x="1" y="3"/>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076"/>
              <p:cNvSpPr/>
              <p:nvPr/>
            </p:nvSpPr>
            <p:spPr bwMode="auto">
              <a:xfrm>
                <a:off x="1379539" y="1474788"/>
                <a:ext cx="77788" cy="53975"/>
              </a:xfrm>
              <a:custGeom>
                <a:avLst/>
                <a:gdLst>
                  <a:gd name="T0" fmla="*/ 13 w 16"/>
                  <a:gd name="T1" fmla="*/ 0 h 11"/>
                  <a:gd name="T2" fmla="*/ 11 w 16"/>
                  <a:gd name="T3" fmla="*/ 0 h 11"/>
                  <a:gd name="T4" fmla="*/ 11 w 16"/>
                  <a:gd name="T5" fmla="*/ 3 h 11"/>
                  <a:gd name="T6" fmla="*/ 13 w 16"/>
                  <a:gd name="T7" fmla="*/ 7 h 11"/>
                  <a:gd name="T8" fmla="*/ 12 w 16"/>
                  <a:gd name="T9" fmla="*/ 5 h 11"/>
                  <a:gd name="T10" fmla="*/ 11 w 16"/>
                  <a:gd name="T11" fmla="*/ 4 h 11"/>
                  <a:gd name="T12" fmla="*/ 10 w 16"/>
                  <a:gd name="T13" fmla="*/ 1 h 11"/>
                  <a:gd name="T14" fmla="*/ 9 w 16"/>
                  <a:gd name="T15" fmla="*/ 1 h 11"/>
                  <a:gd name="T16" fmla="*/ 9 w 16"/>
                  <a:gd name="T17" fmla="*/ 3 h 11"/>
                  <a:gd name="T18" fmla="*/ 8 w 16"/>
                  <a:gd name="T19" fmla="*/ 3 h 11"/>
                  <a:gd name="T20" fmla="*/ 4 w 16"/>
                  <a:gd name="T21" fmla="*/ 2 h 11"/>
                  <a:gd name="T22" fmla="*/ 1 w 16"/>
                  <a:gd name="T23" fmla="*/ 2 h 11"/>
                  <a:gd name="T24" fmla="*/ 0 w 16"/>
                  <a:gd name="T25" fmla="*/ 4 h 11"/>
                  <a:gd name="T26" fmla="*/ 7 w 16"/>
                  <a:gd name="T27" fmla="*/ 4 h 11"/>
                  <a:gd name="T28" fmla="*/ 11 w 16"/>
                  <a:gd name="T29" fmla="*/ 8 h 11"/>
                  <a:gd name="T30" fmla="*/ 3 w 16"/>
                  <a:gd name="T31" fmla="*/ 6 h 11"/>
                  <a:gd name="T32" fmla="*/ 9 w 16"/>
                  <a:gd name="T33" fmla="*/ 9 h 11"/>
                  <a:gd name="T34" fmla="*/ 11 w 16"/>
                  <a:gd name="T35" fmla="*/ 9 h 11"/>
                  <a:gd name="T36" fmla="*/ 14 w 16"/>
                  <a:gd name="T37" fmla="*/ 7 h 11"/>
                  <a:gd name="T38" fmla="*/ 12 w 16"/>
                  <a:gd name="T39" fmla="*/ 3 h 11"/>
                  <a:gd name="T40" fmla="*/ 12 w 16"/>
                  <a:gd name="T41" fmla="*/ 1 h 11"/>
                  <a:gd name="T42" fmla="*/ 15 w 16"/>
                  <a:gd name="T43" fmla="*/ 7 h 11"/>
                  <a:gd name="T44" fmla="*/ 9 w 16"/>
                  <a:gd name="T45" fmla="*/ 11 h 11"/>
                  <a:gd name="T46" fmla="*/ 10 w 16"/>
                  <a:gd name="T47" fmla="*/ 11 h 11"/>
                  <a:gd name="T48" fmla="*/ 16 w 16"/>
                  <a:gd name="T49" fmla="*/ 8 h 11"/>
                  <a:gd name="T50" fmla="*/ 16 w 16"/>
                  <a:gd name="T51" fmla="*/ 6 h 11"/>
                  <a:gd name="T52" fmla="*/ 13 w 16"/>
                  <a:gd name="T5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1">
                    <a:moveTo>
                      <a:pt x="13" y="0"/>
                    </a:moveTo>
                    <a:cubicBezTo>
                      <a:pt x="12" y="0"/>
                      <a:pt x="12" y="0"/>
                      <a:pt x="11" y="0"/>
                    </a:cubicBezTo>
                    <a:cubicBezTo>
                      <a:pt x="11" y="3"/>
                      <a:pt x="11" y="3"/>
                      <a:pt x="11" y="3"/>
                    </a:cubicBezTo>
                    <a:cubicBezTo>
                      <a:pt x="13" y="7"/>
                      <a:pt x="13" y="7"/>
                      <a:pt x="13" y="7"/>
                    </a:cubicBezTo>
                    <a:cubicBezTo>
                      <a:pt x="12" y="5"/>
                      <a:pt x="12" y="5"/>
                      <a:pt x="12" y="5"/>
                    </a:cubicBezTo>
                    <a:cubicBezTo>
                      <a:pt x="12" y="5"/>
                      <a:pt x="11" y="4"/>
                      <a:pt x="11" y="4"/>
                    </a:cubicBezTo>
                    <a:cubicBezTo>
                      <a:pt x="10" y="1"/>
                      <a:pt x="10" y="1"/>
                      <a:pt x="10" y="1"/>
                    </a:cubicBezTo>
                    <a:cubicBezTo>
                      <a:pt x="10" y="1"/>
                      <a:pt x="10" y="1"/>
                      <a:pt x="9" y="1"/>
                    </a:cubicBezTo>
                    <a:cubicBezTo>
                      <a:pt x="9" y="3"/>
                      <a:pt x="9" y="3"/>
                      <a:pt x="9" y="3"/>
                    </a:cubicBezTo>
                    <a:cubicBezTo>
                      <a:pt x="9" y="3"/>
                      <a:pt x="9" y="3"/>
                      <a:pt x="8" y="3"/>
                    </a:cubicBezTo>
                    <a:cubicBezTo>
                      <a:pt x="7" y="2"/>
                      <a:pt x="6" y="2"/>
                      <a:pt x="4" y="2"/>
                    </a:cubicBezTo>
                    <a:cubicBezTo>
                      <a:pt x="1" y="2"/>
                      <a:pt x="1" y="2"/>
                      <a:pt x="1" y="2"/>
                    </a:cubicBezTo>
                    <a:cubicBezTo>
                      <a:pt x="1" y="3"/>
                      <a:pt x="0" y="3"/>
                      <a:pt x="0" y="4"/>
                    </a:cubicBezTo>
                    <a:cubicBezTo>
                      <a:pt x="7" y="4"/>
                      <a:pt x="7" y="4"/>
                      <a:pt x="7" y="4"/>
                    </a:cubicBezTo>
                    <a:cubicBezTo>
                      <a:pt x="11" y="8"/>
                      <a:pt x="11" y="8"/>
                      <a:pt x="11" y="8"/>
                    </a:cubicBezTo>
                    <a:cubicBezTo>
                      <a:pt x="9" y="8"/>
                      <a:pt x="7" y="7"/>
                      <a:pt x="3" y="6"/>
                    </a:cubicBezTo>
                    <a:cubicBezTo>
                      <a:pt x="9" y="9"/>
                      <a:pt x="9" y="9"/>
                      <a:pt x="9" y="9"/>
                    </a:cubicBezTo>
                    <a:cubicBezTo>
                      <a:pt x="11" y="9"/>
                      <a:pt x="11" y="9"/>
                      <a:pt x="11" y="9"/>
                    </a:cubicBezTo>
                    <a:cubicBezTo>
                      <a:pt x="14" y="7"/>
                      <a:pt x="14" y="7"/>
                      <a:pt x="14" y="7"/>
                    </a:cubicBezTo>
                    <a:cubicBezTo>
                      <a:pt x="13" y="5"/>
                      <a:pt x="13" y="4"/>
                      <a:pt x="12" y="3"/>
                    </a:cubicBezTo>
                    <a:cubicBezTo>
                      <a:pt x="12" y="2"/>
                      <a:pt x="12" y="2"/>
                      <a:pt x="12" y="1"/>
                    </a:cubicBezTo>
                    <a:cubicBezTo>
                      <a:pt x="15" y="7"/>
                      <a:pt x="15" y="7"/>
                      <a:pt x="15" y="7"/>
                    </a:cubicBezTo>
                    <a:cubicBezTo>
                      <a:pt x="9" y="11"/>
                      <a:pt x="9" y="11"/>
                      <a:pt x="9" y="11"/>
                    </a:cubicBezTo>
                    <a:cubicBezTo>
                      <a:pt x="10" y="11"/>
                      <a:pt x="10" y="11"/>
                      <a:pt x="10" y="11"/>
                    </a:cubicBezTo>
                    <a:cubicBezTo>
                      <a:pt x="12" y="11"/>
                      <a:pt x="14" y="9"/>
                      <a:pt x="16" y="8"/>
                    </a:cubicBezTo>
                    <a:cubicBezTo>
                      <a:pt x="16" y="7"/>
                      <a:pt x="16" y="7"/>
                      <a:pt x="16" y="6"/>
                    </a:cubicBezTo>
                    <a:cubicBezTo>
                      <a:pt x="13" y="0"/>
                      <a:pt x="13" y="0"/>
                      <a:pt x="13"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077"/>
              <p:cNvSpPr/>
              <p:nvPr/>
            </p:nvSpPr>
            <p:spPr bwMode="auto">
              <a:xfrm>
                <a:off x="1374776" y="1479550"/>
                <a:ext cx="77788" cy="49212"/>
              </a:xfrm>
              <a:custGeom>
                <a:avLst/>
                <a:gdLst>
                  <a:gd name="T0" fmla="*/ 13 w 16"/>
                  <a:gd name="T1" fmla="*/ 0 h 10"/>
                  <a:gd name="T2" fmla="*/ 13 w 16"/>
                  <a:gd name="T3" fmla="*/ 2 h 10"/>
                  <a:gd name="T4" fmla="*/ 15 w 16"/>
                  <a:gd name="T5" fmla="*/ 6 h 10"/>
                  <a:gd name="T6" fmla="*/ 12 w 16"/>
                  <a:gd name="T7" fmla="*/ 8 h 10"/>
                  <a:gd name="T8" fmla="*/ 10 w 16"/>
                  <a:gd name="T9" fmla="*/ 8 h 10"/>
                  <a:gd name="T10" fmla="*/ 4 w 16"/>
                  <a:gd name="T11" fmla="*/ 5 h 10"/>
                  <a:gd name="T12" fmla="*/ 12 w 16"/>
                  <a:gd name="T13" fmla="*/ 7 h 10"/>
                  <a:gd name="T14" fmla="*/ 8 w 16"/>
                  <a:gd name="T15" fmla="*/ 3 h 10"/>
                  <a:gd name="T16" fmla="*/ 1 w 16"/>
                  <a:gd name="T17" fmla="*/ 3 h 10"/>
                  <a:gd name="T18" fmla="*/ 0 w 16"/>
                  <a:gd name="T19" fmla="*/ 7 h 10"/>
                  <a:gd name="T20" fmla="*/ 5 w 16"/>
                  <a:gd name="T21" fmla="*/ 8 h 10"/>
                  <a:gd name="T22" fmla="*/ 10 w 16"/>
                  <a:gd name="T23" fmla="*/ 10 h 10"/>
                  <a:gd name="T24" fmla="*/ 16 w 16"/>
                  <a:gd name="T25" fmla="*/ 6 h 10"/>
                  <a:gd name="T26" fmla="*/ 13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13" y="0"/>
                    </a:moveTo>
                    <a:cubicBezTo>
                      <a:pt x="13" y="1"/>
                      <a:pt x="13" y="1"/>
                      <a:pt x="13" y="2"/>
                    </a:cubicBezTo>
                    <a:cubicBezTo>
                      <a:pt x="14" y="3"/>
                      <a:pt x="14" y="4"/>
                      <a:pt x="15" y="6"/>
                    </a:cubicBezTo>
                    <a:cubicBezTo>
                      <a:pt x="12" y="8"/>
                      <a:pt x="12" y="8"/>
                      <a:pt x="12" y="8"/>
                    </a:cubicBezTo>
                    <a:cubicBezTo>
                      <a:pt x="10" y="8"/>
                      <a:pt x="10" y="8"/>
                      <a:pt x="10" y="8"/>
                    </a:cubicBezTo>
                    <a:cubicBezTo>
                      <a:pt x="4" y="5"/>
                      <a:pt x="4" y="5"/>
                      <a:pt x="4" y="5"/>
                    </a:cubicBezTo>
                    <a:cubicBezTo>
                      <a:pt x="8" y="6"/>
                      <a:pt x="10" y="7"/>
                      <a:pt x="12" y="7"/>
                    </a:cubicBezTo>
                    <a:cubicBezTo>
                      <a:pt x="8" y="3"/>
                      <a:pt x="8" y="3"/>
                      <a:pt x="8" y="3"/>
                    </a:cubicBezTo>
                    <a:cubicBezTo>
                      <a:pt x="1" y="3"/>
                      <a:pt x="1" y="3"/>
                      <a:pt x="1" y="3"/>
                    </a:cubicBezTo>
                    <a:cubicBezTo>
                      <a:pt x="1" y="4"/>
                      <a:pt x="0" y="5"/>
                      <a:pt x="0" y="7"/>
                    </a:cubicBezTo>
                    <a:cubicBezTo>
                      <a:pt x="5" y="8"/>
                      <a:pt x="5" y="8"/>
                      <a:pt x="5" y="8"/>
                    </a:cubicBezTo>
                    <a:cubicBezTo>
                      <a:pt x="10" y="10"/>
                      <a:pt x="10" y="10"/>
                      <a:pt x="10" y="10"/>
                    </a:cubicBezTo>
                    <a:cubicBezTo>
                      <a:pt x="16" y="6"/>
                      <a:pt x="16" y="6"/>
                      <a:pt x="16" y="6"/>
                    </a:cubicBezTo>
                    <a:cubicBezTo>
                      <a:pt x="13" y="0"/>
                      <a:pt x="13" y="0"/>
                      <a:pt x="1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78"/>
              <p:cNvSpPr/>
              <p:nvPr/>
            </p:nvSpPr>
            <p:spPr bwMode="auto">
              <a:xfrm>
                <a:off x="1339851" y="1460500"/>
                <a:ext cx="49213" cy="42862"/>
              </a:xfrm>
              <a:custGeom>
                <a:avLst/>
                <a:gdLst>
                  <a:gd name="T0" fmla="*/ 4 w 10"/>
                  <a:gd name="T1" fmla="*/ 4 h 9"/>
                  <a:gd name="T2" fmla="*/ 9 w 10"/>
                  <a:gd name="T3" fmla="*/ 5 h 9"/>
                  <a:gd name="T4" fmla="*/ 10 w 10"/>
                  <a:gd name="T5" fmla="*/ 4 h 9"/>
                  <a:gd name="T6" fmla="*/ 5 w 10"/>
                  <a:gd name="T7" fmla="*/ 0 h 9"/>
                  <a:gd name="T8" fmla="*/ 0 w 10"/>
                  <a:gd name="T9" fmla="*/ 9 h 9"/>
                  <a:gd name="T10" fmla="*/ 1 w 10"/>
                  <a:gd name="T11" fmla="*/ 9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9" y="5"/>
                      <a:pt x="9" y="5"/>
                      <a:pt x="9" y="5"/>
                    </a:cubicBezTo>
                    <a:cubicBezTo>
                      <a:pt x="9" y="5"/>
                      <a:pt x="9" y="4"/>
                      <a:pt x="10" y="4"/>
                    </a:cubicBezTo>
                    <a:cubicBezTo>
                      <a:pt x="5" y="0"/>
                      <a:pt x="5" y="0"/>
                      <a:pt x="5" y="0"/>
                    </a:cubicBezTo>
                    <a:cubicBezTo>
                      <a:pt x="2" y="3"/>
                      <a:pt x="1" y="6"/>
                      <a:pt x="0" y="9"/>
                    </a:cubicBezTo>
                    <a:cubicBezTo>
                      <a:pt x="1" y="9"/>
                      <a:pt x="1" y="9"/>
                      <a:pt x="1" y="9"/>
                    </a:cubicBezTo>
                    <a:cubicBezTo>
                      <a:pt x="4" y="4"/>
                      <a:pt x="4" y="4"/>
                      <a:pt x="4" y="4"/>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79"/>
              <p:cNvSpPr/>
              <p:nvPr/>
            </p:nvSpPr>
            <p:spPr bwMode="auto">
              <a:xfrm>
                <a:off x="1344614" y="1479550"/>
                <a:ext cx="39688" cy="34925"/>
              </a:xfrm>
              <a:custGeom>
                <a:avLst/>
                <a:gdLst>
                  <a:gd name="T0" fmla="*/ 8 w 8"/>
                  <a:gd name="T1" fmla="*/ 1 h 7"/>
                  <a:gd name="T2" fmla="*/ 3 w 8"/>
                  <a:gd name="T3" fmla="*/ 0 h 7"/>
                  <a:gd name="T4" fmla="*/ 0 w 8"/>
                  <a:gd name="T5" fmla="*/ 5 h 7"/>
                  <a:gd name="T6" fmla="*/ 6 w 8"/>
                  <a:gd name="T7" fmla="*/ 7 h 7"/>
                  <a:gd name="T8" fmla="*/ 7 w 8"/>
                  <a:gd name="T9" fmla="*/ 3 h 7"/>
                  <a:gd name="T10" fmla="*/ 8 w 8"/>
                  <a:gd name="T11" fmla="*/ 1 h 7"/>
                </a:gdLst>
                <a:ahLst/>
                <a:cxnLst>
                  <a:cxn ang="0">
                    <a:pos x="T0" y="T1"/>
                  </a:cxn>
                  <a:cxn ang="0">
                    <a:pos x="T2" y="T3"/>
                  </a:cxn>
                  <a:cxn ang="0">
                    <a:pos x="T4" y="T5"/>
                  </a:cxn>
                  <a:cxn ang="0">
                    <a:pos x="T6" y="T7"/>
                  </a:cxn>
                  <a:cxn ang="0">
                    <a:pos x="T8" y="T9"/>
                  </a:cxn>
                  <a:cxn ang="0">
                    <a:pos x="T10" y="T11"/>
                  </a:cxn>
                </a:cxnLst>
                <a:rect l="0" t="0" r="r" b="b"/>
                <a:pathLst>
                  <a:path w="8" h="7">
                    <a:moveTo>
                      <a:pt x="8" y="1"/>
                    </a:moveTo>
                    <a:cubicBezTo>
                      <a:pt x="3" y="0"/>
                      <a:pt x="3" y="0"/>
                      <a:pt x="3" y="0"/>
                    </a:cubicBezTo>
                    <a:cubicBezTo>
                      <a:pt x="0" y="5"/>
                      <a:pt x="0" y="5"/>
                      <a:pt x="0" y="5"/>
                    </a:cubicBezTo>
                    <a:cubicBezTo>
                      <a:pt x="6" y="7"/>
                      <a:pt x="6" y="7"/>
                      <a:pt x="6" y="7"/>
                    </a:cubicBezTo>
                    <a:cubicBezTo>
                      <a:pt x="6" y="5"/>
                      <a:pt x="7" y="4"/>
                      <a:pt x="7" y="3"/>
                    </a:cubicBezTo>
                    <a:cubicBezTo>
                      <a:pt x="7" y="2"/>
                      <a:pt x="8"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80"/>
              <p:cNvSpPr/>
              <p:nvPr/>
            </p:nvSpPr>
            <p:spPr bwMode="auto">
              <a:xfrm>
                <a:off x="1417639" y="1479550"/>
                <a:ext cx="6350" cy="9525"/>
              </a:xfrm>
              <a:custGeom>
                <a:avLst/>
                <a:gdLst>
                  <a:gd name="T0" fmla="*/ 1 w 1"/>
                  <a:gd name="T1" fmla="*/ 2 h 2"/>
                  <a:gd name="T2" fmla="*/ 1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1" y="0"/>
                      <a:pt x="0" y="1"/>
                      <a:pt x="0" y="2"/>
                    </a:cubicBezTo>
                    <a:cubicBezTo>
                      <a:pt x="1" y="2"/>
                      <a:pt x="1" y="2"/>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81"/>
              <p:cNvSpPr/>
              <p:nvPr/>
            </p:nvSpPr>
            <p:spPr bwMode="auto">
              <a:xfrm>
                <a:off x="825501" y="1671638"/>
                <a:ext cx="9525" cy="4762"/>
              </a:xfrm>
              <a:custGeom>
                <a:avLst/>
                <a:gdLst>
                  <a:gd name="T0" fmla="*/ 6 w 6"/>
                  <a:gd name="T1" fmla="*/ 3 h 3"/>
                  <a:gd name="T2" fmla="*/ 3 w 6"/>
                  <a:gd name="T3" fmla="*/ 0 h 3"/>
                  <a:gd name="T4" fmla="*/ 0 w 6"/>
                  <a:gd name="T5" fmla="*/ 3 h 3"/>
                  <a:gd name="T6" fmla="*/ 6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lnTo>
                      <a:pt x="3" y="0"/>
                    </a:lnTo>
                    <a:lnTo>
                      <a:pt x="0" y="3"/>
                    </a:lnTo>
                    <a:lnTo>
                      <a:pt x="6" y="3"/>
                    </a:lnTo>
                    <a:lnTo>
                      <a:pt x="6" y="3"/>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082"/>
              <p:cNvSpPr/>
              <p:nvPr/>
            </p:nvSpPr>
            <p:spPr bwMode="auto">
              <a:xfrm>
                <a:off x="790576" y="1671638"/>
                <a:ext cx="73025" cy="68262"/>
              </a:xfrm>
              <a:custGeom>
                <a:avLst/>
                <a:gdLst>
                  <a:gd name="T0" fmla="*/ 8 w 15"/>
                  <a:gd name="T1" fmla="*/ 0 h 14"/>
                  <a:gd name="T2" fmla="*/ 9 w 15"/>
                  <a:gd name="T3" fmla="*/ 1 h 14"/>
                  <a:gd name="T4" fmla="*/ 7 w 15"/>
                  <a:gd name="T5" fmla="*/ 1 h 14"/>
                  <a:gd name="T6" fmla="*/ 5 w 15"/>
                  <a:gd name="T7" fmla="*/ 1 h 14"/>
                  <a:gd name="T8" fmla="*/ 3 w 15"/>
                  <a:gd name="T9" fmla="*/ 1 h 14"/>
                  <a:gd name="T10" fmla="*/ 1 w 15"/>
                  <a:gd name="T11" fmla="*/ 4 h 14"/>
                  <a:gd name="T12" fmla="*/ 3 w 15"/>
                  <a:gd name="T13" fmla="*/ 3 h 14"/>
                  <a:gd name="T14" fmla="*/ 4 w 15"/>
                  <a:gd name="T15" fmla="*/ 4 h 14"/>
                  <a:gd name="T16" fmla="*/ 1 w 15"/>
                  <a:gd name="T17" fmla="*/ 5 h 14"/>
                  <a:gd name="T18" fmla="*/ 1 w 15"/>
                  <a:gd name="T19" fmla="*/ 5 h 14"/>
                  <a:gd name="T20" fmla="*/ 0 w 15"/>
                  <a:gd name="T21" fmla="*/ 8 h 14"/>
                  <a:gd name="T22" fmla="*/ 3 w 15"/>
                  <a:gd name="T23" fmla="*/ 7 h 14"/>
                  <a:gd name="T24" fmla="*/ 4 w 15"/>
                  <a:gd name="T25" fmla="*/ 7 h 14"/>
                  <a:gd name="T26" fmla="*/ 1 w 15"/>
                  <a:gd name="T27" fmla="*/ 9 h 14"/>
                  <a:gd name="T28" fmla="*/ 1 w 15"/>
                  <a:gd name="T29" fmla="*/ 11 h 14"/>
                  <a:gd name="T30" fmla="*/ 4 w 15"/>
                  <a:gd name="T31" fmla="*/ 10 h 14"/>
                  <a:gd name="T32" fmla="*/ 5 w 15"/>
                  <a:gd name="T33" fmla="*/ 10 h 14"/>
                  <a:gd name="T34" fmla="*/ 6 w 15"/>
                  <a:gd name="T35" fmla="*/ 11 h 14"/>
                  <a:gd name="T36" fmla="*/ 4 w 15"/>
                  <a:gd name="T37" fmla="*/ 12 h 14"/>
                  <a:gd name="T38" fmla="*/ 4 w 15"/>
                  <a:gd name="T39" fmla="*/ 14 h 14"/>
                  <a:gd name="T40" fmla="*/ 7 w 15"/>
                  <a:gd name="T41" fmla="*/ 11 h 14"/>
                  <a:gd name="T42" fmla="*/ 15 w 15"/>
                  <a:gd name="T43" fmla="*/ 11 h 14"/>
                  <a:gd name="T44" fmla="*/ 14 w 15"/>
                  <a:gd name="T45" fmla="*/ 1 h 14"/>
                  <a:gd name="T46" fmla="*/ 12 w 15"/>
                  <a:gd name="T47" fmla="*/ 0 h 14"/>
                  <a:gd name="T48" fmla="*/ 9 w 15"/>
                  <a:gd name="T49" fmla="*/ 0 h 14"/>
                  <a:gd name="T50" fmla="*/ 8 w 15"/>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4">
                    <a:moveTo>
                      <a:pt x="8" y="0"/>
                    </a:moveTo>
                    <a:cubicBezTo>
                      <a:pt x="9" y="1"/>
                      <a:pt x="9" y="1"/>
                      <a:pt x="9" y="1"/>
                    </a:cubicBezTo>
                    <a:cubicBezTo>
                      <a:pt x="7" y="1"/>
                      <a:pt x="7" y="1"/>
                      <a:pt x="7" y="1"/>
                    </a:cubicBezTo>
                    <a:cubicBezTo>
                      <a:pt x="5" y="1"/>
                      <a:pt x="5" y="1"/>
                      <a:pt x="5" y="1"/>
                    </a:cubicBezTo>
                    <a:cubicBezTo>
                      <a:pt x="3" y="1"/>
                      <a:pt x="3" y="1"/>
                      <a:pt x="3" y="1"/>
                    </a:cubicBezTo>
                    <a:cubicBezTo>
                      <a:pt x="1" y="2"/>
                      <a:pt x="0" y="3"/>
                      <a:pt x="1" y="4"/>
                    </a:cubicBezTo>
                    <a:cubicBezTo>
                      <a:pt x="3" y="3"/>
                      <a:pt x="3" y="3"/>
                      <a:pt x="3" y="3"/>
                    </a:cubicBezTo>
                    <a:cubicBezTo>
                      <a:pt x="4" y="4"/>
                      <a:pt x="4" y="4"/>
                      <a:pt x="4" y="4"/>
                    </a:cubicBezTo>
                    <a:cubicBezTo>
                      <a:pt x="1" y="5"/>
                      <a:pt x="1" y="5"/>
                      <a:pt x="1" y="5"/>
                    </a:cubicBezTo>
                    <a:cubicBezTo>
                      <a:pt x="1" y="5"/>
                      <a:pt x="1" y="5"/>
                      <a:pt x="1" y="5"/>
                    </a:cubicBezTo>
                    <a:cubicBezTo>
                      <a:pt x="0" y="6"/>
                      <a:pt x="0" y="7"/>
                      <a:pt x="0" y="8"/>
                    </a:cubicBezTo>
                    <a:cubicBezTo>
                      <a:pt x="3" y="7"/>
                      <a:pt x="3" y="7"/>
                      <a:pt x="3" y="7"/>
                    </a:cubicBezTo>
                    <a:cubicBezTo>
                      <a:pt x="4" y="7"/>
                      <a:pt x="4" y="7"/>
                      <a:pt x="4" y="7"/>
                    </a:cubicBezTo>
                    <a:cubicBezTo>
                      <a:pt x="1" y="9"/>
                      <a:pt x="1" y="9"/>
                      <a:pt x="1" y="9"/>
                    </a:cubicBezTo>
                    <a:cubicBezTo>
                      <a:pt x="1" y="10"/>
                      <a:pt x="1" y="11"/>
                      <a:pt x="1" y="11"/>
                    </a:cubicBezTo>
                    <a:cubicBezTo>
                      <a:pt x="4" y="10"/>
                      <a:pt x="4" y="10"/>
                      <a:pt x="4" y="10"/>
                    </a:cubicBezTo>
                    <a:cubicBezTo>
                      <a:pt x="5" y="10"/>
                      <a:pt x="5" y="10"/>
                      <a:pt x="5" y="10"/>
                    </a:cubicBezTo>
                    <a:cubicBezTo>
                      <a:pt x="6" y="11"/>
                      <a:pt x="6" y="11"/>
                      <a:pt x="6" y="11"/>
                    </a:cubicBezTo>
                    <a:cubicBezTo>
                      <a:pt x="4" y="12"/>
                      <a:pt x="4" y="12"/>
                      <a:pt x="4" y="12"/>
                    </a:cubicBezTo>
                    <a:cubicBezTo>
                      <a:pt x="3" y="13"/>
                      <a:pt x="3" y="13"/>
                      <a:pt x="4" y="14"/>
                    </a:cubicBezTo>
                    <a:cubicBezTo>
                      <a:pt x="7" y="11"/>
                      <a:pt x="7" y="11"/>
                      <a:pt x="7" y="11"/>
                    </a:cubicBezTo>
                    <a:cubicBezTo>
                      <a:pt x="15" y="11"/>
                      <a:pt x="15" y="11"/>
                      <a:pt x="15" y="11"/>
                    </a:cubicBezTo>
                    <a:cubicBezTo>
                      <a:pt x="14" y="1"/>
                      <a:pt x="14" y="1"/>
                      <a:pt x="14" y="1"/>
                    </a:cubicBezTo>
                    <a:cubicBezTo>
                      <a:pt x="14" y="1"/>
                      <a:pt x="13" y="0"/>
                      <a:pt x="12" y="0"/>
                    </a:cubicBezTo>
                    <a:cubicBezTo>
                      <a:pt x="9" y="0"/>
                      <a:pt x="9" y="0"/>
                      <a:pt x="9" y="0"/>
                    </a:cubicBezTo>
                    <a:cubicBezTo>
                      <a:pt x="8" y="0"/>
                      <a:pt x="8" y="0"/>
                      <a:pt x="8"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083"/>
              <p:cNvSpPr/>
              <p:nvPr/>
            </p:nvSpPr>
            <p:spPr bwMode="auto">
              <a:xfrm>
                <a:off x="795339" y="1685925"/>
                <a:ext cx="14288" cy="9525"/>
              </a:xfrm>
              <a:custGeom>
                <a:avLst/>
                <a:gdLst>
                  <a:gd name="T0" fmla="*/ 0 w 3"/>
                  <a:gd name="T1" fmla="*/ 2 h 2"/>
                  <a:gd name="T2" fmla="*/ 3 w 3"/>
                  <a:gd name="T3" fmla="*/ 1 h 2"/>
                  <a:gd name="T4" fmla="*/ 2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3" y="1"/>
                      <a:pt x="3" y="1"/>
                      <a:pt x="3" y="1"/>
                    </a:cubicBezTo>
                    <a:cubicBezTo>
                      <a:pt x="2" y="0"/>
                      <a:pt x="2" y="0"/>
                      <a:pt x="2" y="0"/>
                    </a:cubicBezTo>
                    <a:cubicBezTo>
                      <a:pt x="0" y="1"/>
                      <a:pt x="0" y="1"/>
                      <a:pt x="0" y="1"/>
                    </a:cubicBezTo>
                    <a:cubicBezTo>
                      <a:pt x="0" y="1"/>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084"/>
              <p:cNvSpPr/>
              <p:nvPr/>
            </p:nvSpPr>
            <p:spPr bwMode="auto">
              <a:xfrm>
                <a:off x="790576" y="1704975"/>
                <a:ext cx="19050" cy="11112"/>
              </a:xfrm>
              <a:custGeom>
                <a:avLst/>
                <a:gdLst>
                  <a:gd name="T0" fmla="*/ 4 w 4"/>
                  <a:gd name="T1" fmla="*/ 0 h 2"/>
                  <a:gd name="T2" fmla="*/ 3 w 4"/>
                  <a:gd name="T3" fmla="*/ 0 h 2"/>
                  <a:gd name="T4" fmla="*/ 0 w 4"/>
                  <a:gd name="T5" fmla="*/ 1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0"/>
                      <a:pt x="3" y="0"/>
                      <a:pt x="3" y="0"/>
                    </a:cubicBezTo>
                    <a:cubicBezTo>
                      <a:pt x="0" y="1"/>
                      <a:pt x="0" y="1"/>
                      <a:pt x="0" y="1"/>
                    </a:cubicBezTo>
                    <a:cubicBezTo>
                      <a:pt x="0" y="1"/>
                      <a:pt x="0" y="1"/>
                      <a:pt x="1" y="2"/>
                    </a:cubicBezTo>
                    <a:cubicBezTo>
                      <a:pt x="4" y="0"/>
                      <a:pt x="4" y="0"/>
                      <a:pt x="4"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085"/>
              <p:cNvSpPr/>
              <p:nvPr/>
            </p:nvSpPr>
            <p:spPr bwMode="auto">
              <a:xfrm>
                <a:off x="809626" y="1676400"/>
                <a:ext cx="69850" cy="68262"/>
              </a:xfrm>
              <a:custGeom>
                <a:avLst/>
                <a:gdLst>
                  <a:gd name="T0" fmla="*/ 0 w 14"/>
                  <a:gd name="T1" fmla="*/ 13 h 14"/>
                  <a:gd name="T2" fmla="*/ 3 w 14"/>
                  <a:gd name="T3" fmla="*/ 12 h 14"/>
                  <a:gd name="T4" fmla="*/ 7 w 14"/>
                  <a:gd name="T5" fmla="*/ 12 h 14"/>
                  <a:gd name="T6" fmla="*/ 14 w 14"/>
                  <a:gd name="T7" fmla="*/ 10 h 14"/>
                  <a:gd name="T8" fmla="*/ 13 w 14"/>
                  <a:gd name="T9" fmla="*/ 2 h 14"/>
                  <a:gd name="T10" fmla="*/ 10 w 14"/>
                  <a:gd name="T11" fmla="*/ 0 h 14"/>
                  <a:gd name="T12" fmla="*/ 11 w 14"/>
                  <a:gd name="T13" fmla="*/ 10 h 14"/>
                  <a:gd name="T14" fmla="*/ 3 w 14"/>
                  <a:gd name="T15" fmla="*/ 10 h 14"/>
                  <a:gd name="T16" fmla="*/ 0 w 1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0" y="13"/>
                    </a:moveTo>
                    <a:cubicBezTo>
                      <a:pt x="1" y="14"/>
                      <a:pt x="2" y="13"/>
                      <a:pt x="3" y="12"/>
                    </a:cubicBezTo>
                    <a:cubicBezTo>
                      <a:pt x="7" y="12"/>
                      <a:pt x="7" y="12"/>
                      <a:pt x="7" y="12"/>
                    </a:cubicBezTo>
                    <a:cubicBezTo>
                      <a:pt x="10" y="12"/>
                      <a:pt x="12" y="11"/>
                      <a:pt x="14" y="10"/>
                    </a:cubicBezTo>
                    <a:cubicBezTo>
                      <a:pt x="12" y="7"/>
                      <a:pt x="12" y="4"/>
                      <a:pt x="13" y="2"/>
                    </a:cubicBezTo>
                    <a:cubicBezTo>
                      <a:pt x="12" y="1"/>
                      <a:pt x="11" y="0"/>
                      <a:pt x="10" y="0"/>
                    </a:cubicBezTo>
                    <a:cubicBezTo>
                      <a:pt x="11" y="10"/>
                      <a:pt x="11" y="10"/>
                      <a:pt x="11" y="10"/>
                    </a:cubicBezTo>
                    <a:cubicBezTo>
                      <a:pt x="3" y="10"/>
                      <a:pt x="3" y="10"/>
                      <a:pt x="3" y="10"/>
                    </a:cubicBezTo>
                    <a:cubicBezTo>
                      <a:pt x="0" y="13"/>
                      <a:pt x="0" y="13"/>
                      <a:pt x="0"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086"/>
              <p:cNvSpPr/>
              <p:nvPr/>
            </p:nvSpPr>
            <p:spPr bwMode="auto">
              <a:xfrm>
                <a:off x="795339" y="1720850"/>
                <a:ext cx="19050" cy="9525"/>
              </a:xfrm>
              <a:custGeom>
                <a:avLst/>
                <a:gdLst>
                  <a:gd name="T0" fmla="*/ 0 w 4"/>
                  <a:gd name="T1" fmla="*/ 1 h 2"/>
                  <a:gd name="T2" fmla="*/ 2 w 4"/>
                  <a:gd name="T3" fmla="*/ 1 h 2"/>
                  <a:gd name="T4" fmla="*/ 4 w 4"/>
                  <a:gd name="T5" fmla="*/ 0 h 2"/>
                  <a:gd name="T6" fmla="*/ 3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1" y="2"/>
                      <a:pt x="2" y="1"/>
                    </a:cubicBezTo>
                    <a:cubicBezTo>
                      <a:pt x="4" y="0"/>
                      <a:pt x="4" y="0"/>
                      <a:pt x="4" y="0"/>
                    </a:cubicBezTo>
                    <a:cubicBezTo>
                      <a:pt x="3" y="0"/>
                      <a:pt x="3" y="0"/>
                      <a:pt x="3" y="0"/>
                    </a:cubicBezTo>
                    <a:cubicBezTo>
                      <a:pt x="0" y="1"/>
                      <a:pt x="0" y="1"/>
                      <a:pt x="0"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087"/>
              <p:cNvSpPr/>
              <p:nvPr/>
            </p:nvSpPr>
            <p:spPr bwMode="auto">
              <a:xfrm>
                <a:off x="868364" y="1681163"/>
                <a:ext cx="20638" cy="44450"/>
              </a:xfrm>
              <a:custGeom>
                <a:avLst/>
                <a:gdLst>
                  <a:gd name="T0" fmla="*/ 3 w 4"/>
                  <a:gd name="T1" fmla="*/ 0 h 9"/>
                  <a:gd name="T2" fmla="*/ 1 w 4"/>
                  <a:gd name="T3" fmla="*/ 1 h 9"/>
                  <a:gd name="T4" fmla="*/ 2 w 4"/>
                  <a:gd name="T5" fmla="*/ 9 h 9"/>
                  <a:gd name="T6" fmla="*/ 4 w 4"/>
                  <a:gd name="T7" fmla="*/ 8 h 9"/>
                  <a:gd name="T8" fmla="*/ 3 w 4"/>
                  <a:gd name="T9" fmla="*/ 0 h 9"/>
                </a:gdLst>
                <a:ahLst/>
                <a:cxnLst>
                  <a:cxn ang="0">
                    <a:pos x="T0" y="T1"/>
                  </a:cxn>
                  <a:cxn ang="0">
                    <a:pos x="T2" y="T3"/>
                  </a:cxn>
                  <a:cxn ang="0">
                    <a:pos x="T4" y="T5"/>
                  </a:cxn>
                  <a:cxn ang="0">
                    <a:pos x="T6" y="T7"/>
                  </a:cxn>
                  <a:cxn ang="0">
                    <a:pos x="T8" y="T9"/>
                  </a:cxn>
                </a:cxnLst>
                <a:rect l="0" t="0" r="r" b="b"/>
                <a:pathLst>
                  <a:path w="4" h="9">
                    <a:moveTo>
                      <a:pt x="3" y="0"/>
                    </a:moveTo>
                    <a:cubicBezTo>
                      <a:pt x="1" y="1"/>
                      <a:pt x="1" y="1"/>
                      <a:pt x="1" y="1"/>
                    </a:cubicBezTo>
                    <a:cubicBezTo>
                      <a:pt x="0" y="3"/>
                      <a:pt x="0" y="6"/>
                      <a:pt x="2" y="9"/>
                    </a:cubicBezTo>
                    <a:cubicBezTo>
                      <a:pt x="4" y="8"/>
                      <a:pt x="4" y="8"/>
                      <a:pt x="4" y="8"/>
                    </a:cubicBezTo>
                    <a:cubicBezTo>
                      <a:pt x="3" y="0"/>
                      <a:pt x="3" y="0"/>
                      <a:pt x="3"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088"/>
              <p:cNvSpPr/>
              <p:nvPr/>
            </p:nvSpPr>
            <p:spPr bwMode="auto">
              <a:xfrm>
                <a:off x="879476" y="1681163"/>
                <a:ext cx="23813" cy="53975"/>
              </a:xfrm>
              <a:custGeom>
                <a:avLst/>
                <a:gdLst>
                  <a:gd name="T0" fmla="*/ 3 w 5"/>
                  <a:gd name="T1" fmla="*/ 0 h 11"/>
                  <a:gd name="T2" fmla="*/ 1 w 5"/>
                  <a:gd name="T3" fmla="*/ 0 h 11"/>
                  <a:gd name="T4" fmla="*/ 2 w 5"/>
                  <a:gd name="T5" fmla="*/ 8 h 11"/>
                  <a:gd name="T6" fmla="*/ 0 w 5"/>
                  <a:gd name="T7" fmla="*/ 9 h 11"/>
                  <a:gd name="T8" fmla="*/ 1 w 5"/>
                  <a:gd name="T9" fmla="*/ 11 h 11"/>
                  <a:gd name="T10" fmla="*/ 5 w 5"/>
                  <a:gd name="T11" fmla="*/ 10 h 11"/>
                  <a:gd name="T12" fmla="*/ 3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3" y="0"/>
                    </a:moveTo>
                    <a:cubicBezTo>
                      <a:pt x="1" y="0"/>
                      <a:pt x="1" y="0"/>
                      <a:pt x="1" y="0"/>
                    </a:cubicBezTo>
                    <a:cubicBezTo>
                      <a:pt x="2" y="8"/>
                      <a:pt x="2" y="8"/>
                      <a:pt x="2" y="8"/>
                    </a:cubicBezTo>
                    <a:cubicBezTo>
                      <a:pt x="0" y="9"/>
                      <a:pt x="0" y="9"/>
                      <a:pt x="0" y="9"/>
                    </a:cubicBezTo>
                    <a:cubicBezTo>
                      <a:pt x="0" y="9"/>
                      <a:pt x="1" y="10"/>
                      <a:pt x="1" y="11"/>
                    </a:cubicBezTo>
                    <a:cubicBezTo>
                      <a:pt x="5" y="10"/>
                      <a:pt x="5" y="10"/>
                      <a:pt x="5" y="10"/>
                    </a:cubicBezTo>
                    <a:cubicBezTo>
                      <a:pt x="3" y="7"/>
                      <a:pt x="3" y="3"/>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089"/>
              <p:cNvSpPr/>
              <p:nvPr/>
            </p:nvSpPr>
            <p:spPr bwMode="auto">
              <a:xfrm>
                <a:off x="898526" y="2117725"/>
                <a:ext cx="180975" cy="74612"/>
              </a:xfrm>
              <a:custGeom>
                <a:avLst/>
                <a:gdLst>
                  <a:gd name="T0" fmla="*/ 24 w 37"/>
                  <a:gd name="T1" fmla="*/ 14 h 15"/>
                  <a:gd name="T2" fmla="*/ 36 w 37"/>
                  <a:gd name="T3" fmla="*/ 15 h 15"/>
                  <a:gd name="T4" fmla="*/ 36 w 37"/>
                  <a:gd name="T5" fmla="*/ 11 h 15"/>
                  <a:gd name="T6" fmla="*/ 35 w 37"/>
                  <a:gd name="T7" fmla="*/ 2 h 15"/>
                  <a:gd name="T8" fmla="*/ 20 w 37"/>
                  <a:gd name="T9" fmla="*/ 0 h 15"/>
                  <a:gd name="T10" fmla="*/ 5 w 37"/>
                  <a:gd name="T11" fmla="*/ 7 h 15"/>
                  <a:gd name="T12" fmla="*/ 1 w 37"/>
                  <a:gd name="T13" fmla="*/ 9 h 15"/>
                  <a:gd name="T14" fmla="*/ 22 w 37"/>
                  <a:gd name="T15" fmla="*/ 14 h 15"/>
                  <a:gd name="T16" fmla="*/ 24 w 37"/>
                  <a:gd name="T17" fmla="*/ 12 h 15"/>
                  <a:gd name="T18" fmla="*/ 24 w 37"/>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5">
                    <a:moveTo>
                      <a:pt x="24" y="14"/>
                    </a:moveTo>
                    <a:cubicBezTo>
                      <a:pt x="36" y="15"/>
                      <a:pt x="36" y="15"/>
                      <a:pt x="36" y="15"/>
                    </a:cubicBezTo>
                    <a:cubicBezTo>
                      <a:pt x="36" y="11"/>
                      <a:pt x="36" y="11"/>
                      <a:pt x="36" y="11"/>
                    </a:cubicBezTo>
                    <a:cubicBezTo>
                      <a:pt x="37" y="7"/>
                      <a:pt x="37" y="4"/>
                      <a:pt x="35" y="2"/>
                    </a:cubicBezTo>
                    <a:cubicBezTo>
                      <a:pt x="30" y="3"/>
                      <a:pt x="25" y="2"/>
                      <a:pt x="20" y="0"/>
                    </a:cubicBezTo>
                    <a:cubicBezTo>
                      <a:pt x="17" y="5"/>
                      <a:pt x="12" y="7"/>
                      <a:pt x="5" y="7"/>
                    </a:cubicBezTo>
                    <a:cubicBezTo>
                      <a:pt x="2" y="6"/>
                      <a:pt x="0" y="7"/>
                      <a:pt x="1" y="9"/>
                    </a:cubicBezTo>
                    <a:cubicBezTo>
                      <a:pt x="7" y="12"/>
                      <a:pt x="14" y="14"/>
                      <a:pt x="22" y="14"/>
                    </a:cubicBezTo>
                    <a:cubicBezTo>
                      <a:pt x="24" y="12"/>
                      <a:pt x="24" y="12"/>
                      <a:pt x="24" y="12"/>
                    </a:cubicBezTo>
                    <a:cubicBezTo>
                      <a:pt x="24" y="14"/>
                      <a:pt x="24" y="14"/>
                      <a:pt x="24" y="14"/>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090"/>
              <p:cNvSpPr/>
              <p:nvPr/>
            </p:nvSpPr>
            <p:spPr bwMode="auto">
              <a:xfrm>
                <a:off x="1443039" y="2039938"/>
                <a:ext cx="147638" cy="152400"/>
              </a:xfrm>
              <a:custGeom>
                <a:avLst/>
                <a:gdLst>
                  <a:gd name="T0" fmla="*/ 4 w 30"/>
                  <a:gd name="T1" fmla="*/ 23 h 31"/>
                  <a:gd name="T2" fmla="*/ 2 w 30"/>
                  <a:gd name="T3" fmla="*/ 31 h 31"/>
                  <a:gd name="T4" fmla="*/ 21 w 30"/>
                  <a:gd name="T5" fmla="*/ 14 h 31"/>
                  <a:gd name="T6" fmla="*/ 24 w 30"/>
                  <a:gd name="T7" fmla="*/ 14 h 31"/>
                  <a:gd name="T8" fmla="*/ 30 w 30"/>
                  <a:gd name="T9" fmla="*/ 8 h 31"/>
                  <a:gd name="T10" fmla="*/ 21 w 30"/>
                  <a:gd name="T11" fmla="*/ 0 h 31"/>
                  <a:gd name="T12" fmla="*/ 21 w 30"/>
                  <a:gd name="T13" fmla="*/ 1 h 31"/>
                  <a:gd name="T14" fmla="*/ 10 w 30"/>
                  <a:gd name="T15" fmla="*/ 7 h 31"/>
                  <a:gd name="T16" fmla="*/ 7 w 30"/>
                  <a:gd name="T17" fmla="*/ 11 h 31"/>
                  <a:gd name="T18" fmla="*/ 4 w 30"/>
                  <a:gd name="T1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4" y="23"/>
                    </a:moveTo>
                    <a:cubicBezTo>
                      <a:pt x="0" y="27"/>
                      <a:pt x="0" y="29"/>
                      <a:pt x="2" y="31"/>
                    </a:cubicBezTo>
                    <a:cubicBezTo>
                      <a:pt x="11" y="28"/>
                      <a:pt x="18" y="22"/>
                      <a:pt x="21" y="14"/>
                    </a:cubicBezTo>
                    <a:cubicBezTo>
                      <a:pt x="24" y="14"/>
                      <a:pt x="24" y="14"/>
                      <a:pt x="24" y="14"/>
                    </a:cubicBezTo>
                    <a:cubicBezTo>
                      <a:pt x="30" y="8"/>
                      <a:pt x="30" y="8"/>
                      <a:pt x="30" y="8"/>
                    </a:cubicBezTo>
                    <a:cubicBezTo>
                      <a:pt x="27" y="4"/>
                      <a:pt x="24" y="1"/>
                      <a:pt x="21" y="0"/>
                    </a:cubicBezTo>
                    <a:cubicBezTo>
                      <a:pt x="21" y="0"/>
                      <a:pt x="21" y="0"/>
                      <a:pt x="21" y="1"/>
                    </a:cubicBezTo>
                    <a:cubicBezTo>
                      <a:pt x="20" y="5"/>
                      <a:pt x="16" y="7"/>
                      <a:pt x="10" y="7"/>
                    </a:cubicBezTo>
                    <a:cubicBezTo>
                      <a:pt x="9" y="8"/>
                      <a:pt x="8" y="10"/>
                      <a:pt x="7" y="11"/>
                    </a:cubicBezTo>
                    <a:cubicBezTo>
                      <a:pt x="7" y="14"/>
                      <a:pt x="6" y="18"/>
                      <a:pt x="4" y="23"/>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091"/>
              <p:cNvSpPr/>
              <p:nvPr/>
            </p:nvSpPr>
            <p:spPr bwMode="auto">
              <a:xfrm>
                <a:off x="1492251" y="2030413"/>
                <a:ext cx="53975" cy="44450"/>
              </a:xfrm>
              <a:custGeom>
                <a:avLst/>
                <a:gdLst>
                  <a:gd name="T0" fmla="*/ 3 w 11"/>
                  <a:gd name="T1" fmla="*/ 0 h 9"/>
                  <a:gd name="T2" fmla="*/ 0 w 11"/>
                  <a:gd name="T3" fmla="*/ 9 h 9"/>
                  <a:gd name="T4" fmla="*/ 11 w 11"/>
                  <a:gd name="T5" fmla="*/ 3 h 9"/>
                  <a:gd name="T6" fmla="*/ 3 w 11"/>
                  <a:gd name="T7" fmla="*/ 0 h 9"/>
                </a:gdLst>
                <a:ahLst/>
                <a:cxnLst>
                  <a:cxn ang="0">
                    <a:pos x="T0" y="T1"/>
                  </a:cxn>
                  <a:cxn ang="0">
                    <a:pos x="T2" y="T3"/>
                  </a:cxn>
                  <a:cxn ang="0">
                    <a:pos x="T4" y="T5"/>
                  </a:cxn>
                  <a:cxn ang="0">
                    <a:pos x="T6" y="T7"/>
                  </a:cxn>
                </a:cxnLst>
                <a:rect l="0" t="0" r="r" b="b"/>
                <a:pathLst>
                  <a:path w="11" h="9">
                    <a:moveTo>
                      <a:pt x="3" y="0"/>
                    </a:moveTo>
                    <a:cubicBezTo>
                      <a:pt x="2" y="3"/>
                      <a:pt x="1" y="6"/>
                      <a:pt x="0" y="9"/>
                    </a:cubicBezTo>
                    <a:cubicBezTo>
                      <a:pt x="6" y="9"/>
                      <a:pt x="10" y="7"/>
                      <a:pt x="11" y="3"/>
                    </a:cubicBezTo>
                    <a:cubicBezTo>
                      <a:pt x="3" y="0"/>
                      <a:pt x="3" y="0"/>
                      <a:pt x="3"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3625354" y="3800748"/>
              <a:ext cx="569913" cy="1017587"/>
              <a:chOff x="3640138" y="3081338"/>
              <a:chExt cx="569913" cy="1017587"/>
            </a:xfrm>
          </p:grpSpPr>
          <p:sp>
            <p:nvSpPr>
              <p:cNvPr id="230" name="Freeform 1092"/>
              <p:cNvSpPr/>
              <p:nvPr/>
            </p:nvSpPr>
            <p:spPr bwMode="auto">
              <a:xfrm>
                <a:off x="3694114" y="3081338"/>
                <a:ext cx="98425" cy="93662"/>
              </a:xfrm>
              <a:custGeom>
                <a:avLst/>
                <a:gdLst>
                  <a:gd name="T0" fmla="*/ 8 w 20"/>
                  <a:gd name="T1" fmla="*/ 1 h 19"/>
                  <a:gd name="T2" fmla="*/ 1 w 20"/>
                  <a:gd name="T3" fmla="*/ 0 h 19"/>
                  <a:gd name="T4" fmla="*/ 9 w 20"/>
                  <a:gd name="T5" fmla="*/ 10 h 19"/>
                  <a:gd name="T6" fmla="*/ 5 w 20"/>
                  <a:gd name="T7" fmla="*/ 8 h 19"/>
                  <a:gd name="T8" fmla="*/ 1 w 20"/>
                  <a:gd name="T9" fmla="*/ 13 h 19"/>
                  <a:gd name="T10" fmla="*/ 2 w 20"/>
                  <a:gd name="T11" fmla="*/ 19 h 19"/>
                  <a:gd name="T12" fmla="*/ 4 w 20"/>
                  <a:gd name="T13" fmla="*/ 16 h 19"/>
                  <a:gd name="T14" fmla="*/ 4 w 20"/>
                  <a:gd name="T15" fmla="*/ 13 h 19"/>
                  <a:gd name="T16" fmla="*/ 6 w 20"/>
                  <a:gd name="T17" fmla="*/ 12 h 19"/>
                  <a:gd name="T18" fmla="*/ 9 w 20"/>
                  <a:gd name="T19" fmla="*/ 15 h 19"/>
                  <a:gd name="T20" fmla="*/ 13 w 20"/>
                  <a:gd name="T21" fmla="*/ 16 h 19"/>
                  <a:gd name="T22" fmla="*/ 19 w 20"/>
                  <a:gd name="T23" fmla="*/ 16 h 19"/>
                  <a:gd name="T24" fmla="*/ 19 w 20"/>
                  <a:gd name="T25" fmla="*/ 16 h 19"/>
                  <a:gd name="T26" fmla="*/ 19 w 20"/>
                  <a:gd name="T27" fmla="*/ 15 h 19"/>
                  <a:gd name="T28" fmla="*/ 20 w 20"/>
                  <a:gd name="T29" fmla="*/ 14 h 19"/>
                  <a:gd name="T30" fmla="*/ 8 w 20"/>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9">
                    <a:moveTo>
                      <a:pt x="8" y="1"/>
                    </a:moveTo>
                    <a:cubicBezTo>
                      <a:pt x="5" y="0"/>
                      <a:pt x="3" y="0"/>
                      <a:pt x="1" y="0"/>
                    </a:cubicBezTo>
                    <a:cubicBezTo>
                      <a:pt x="7" y="3"/>
                      <a:pt x="10" y="6"/>
                      <a:pt x="9" y="10"/>
                    </a:cubicBezTo>
                    <a:cubicBezTo>
                      <a:pt x="5" y="8"/>
                      <a:pt x="5" y="8"/>
                      <a:pt x="5" y="8"/>
                    </a:cubicBezTo>
                    <a:cubicBezTo>
                      <a:pt x="2" y="9"/>
                      <a:pt x="0" y="11"/>
                      <a:pt x="1" y="13"/>
                    </a:cubicBezTo>
                    <a:cubicBezTo>
                      <a:pt x="2" y="19"/>
                      <a:pt x="2" y="19"/>
                      <a:pt x="2" y="19"/>
                    </a:cubicBezTo>
                    <a:cubicBezTo>
                      <a:pt x="4" y="16"/>
                      <a:pt x="4" y="16"/>
                      <a:pt x="4" y="16"/>
                    </a:cubicBezTo>
                    <a:cubicBezTo>
                      <a:pt x="3" y="15"/>
                      <a:pt x="3" y="14"/>
                      <a:pt x="4" y="13"/>
                    </a:cubicBezTo>
                    <a:cubicBezTo>
                      <a:pt x="4" y="13"/>
                      <a:pt x="5" y="12"/>
                      <a:pt x="6" y="12"/>
                    </a:cubicBezTo>
                    <a:cubicBezTo>
                      <a:pt x="7" y="13"/>
                      <a:pt x="8" y="13"/>
                      <a:pt x="9" y="15"/>
                    </a:cubicBezTo>
                    <a:cubicBezTo>
                      <a:pt x="13" y="16"/>
                      <a:pt x="13" y="16"/>
                      <a:pt x="13" y="16"/>
                    </a:cubicBezTo>
                    <a:cubicBezTo>
                      <a:pt x="15" y="16"/>
                      <a:pt x="17" y="16"/>
                      <a:pt x="19" y="16"/>
                    </a:cubicBezTo>
                    <a:cubicBezTo>
                      <a:pt x="19" y="16"/>
                      <a:pt x="19" y="16"/>
                      <a:pt x="19" y="16"/>
                    </a:cubicBezTo>
                    <a:cubicBezTo>
                      <a:pt x="19" y="15"/>
                      <a:pt x="19" y="15"/>
                      <a:pt x="19" y="15"/>
                    </a:cubicBezTo>
                    <a:cubicBezTo>
                      <a:pt x="19" y="14"/>
                      <a:pt x="20" y="14"/>
                      <a:pt x="20" y="14"/>
                    </a:cubicBezTo>
                    <a:cubicBezTo>
                      <a:pt x="17" y="8"/>
                      <a:pt x="13" y="4"/>
                      <a:pt x="8" y="1"/>
                    </a:cubicBezTo>
                    <a:close/>
                  </a:path>
                </a:pathLst>
              </a:custGeom>
              <a:solidFill>
                <a:srgbClr val="221D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93"/>
              <p:cNvSpPr/>
              <p:nvPr/>
            </p:nvSpPr>
            <p:spPr bwMode="auto">
              <a:xfrm>
                <a:off x="3773489" y="3160713"/>
                <a:ext cx="14288" cy="87312"/>
              </a:xfrm>
              <a:custGeom>
                <a:avLst/>
                <a:gdLst>
                  <a:gd name="T0" fmla="*/ 3 w 3"/>
                  <a:gd name="T1" fmla="*/ 0 h 18"/>
                  <a:gd name="T2" fmla="*/ 1 w 3"/>
                  <a:gd name="T3" fmla="*/ 2 h 18"/>
                  <a:gd name="T4" fmla="*/ 1 w 3"/>
                  <a:gd name="T5" fmla="*/ 4 h 18"/>
                  <a:gd name="T6" fmla="*/ 1 w 3"/>
                  <a:gd name="T7" fmla="*/ 17 h 18"/>
                  <a:gd name="T8" fmla="*/ 2 w 3"/>
                  <a:gd name="T9" fmla="*/ 18 h 18"/>
                  <a:gd name="T10" fmla="*/ 2 w 3"/>
                  <a:gd name="T11" fmla="*/ 12 h 18"/>
                  <a:gd name="T12" fmla="*/ 2 w 3"/>
                  <a:gd name="T13" fmla="*/ 12 h 18"/>
                  <a:gd name="T14" fmla="*/ 3 w 3"/>
                  <a:gd name="T15" fmla="*/ 0 h 18"/>
                  <a:gd name="T16" fmla="*/ 3 w 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3" y="0"/>
                    </a:moveTo>
                    <a:cubicBezTo>
                      <a:pt x="2" y="0"/>
                      <a:pt x="1" y="1"/>
                      <a:pt x="1" y="2"/>
                    </a:cubicBezTo>
                    <a:cubicBezTo>
                      <a:pt x="1" y="4"/>
                      <a:pt x="1" y="4"/>
                      <a:pt x="1" y="4"/>
                    </a:cubicBezTo>
                    <a:cubicBezTo>
                      <a:pt x="0" y="9"/>
                      <a:pt x="0" y="13"/>
                      <a:pt x="1" y="17"/>
                    </a:cubicBezTo>
                    <a:cubicBezTo>
                      <a:pt x="1" y="17"/>
                      <a:pt x="1" y="18"/>
                      <a:pt x="2" y="18"/>
                    </a:cubicBezTo>
                    <a:cubicBezTo>
                      <a:pt x="2" y="16"/>
                      <a:pt x="2" y="14"/>
                      <a:pt x="2" y="12"/>
                    </a:cubicBezTo>
                    <a:cubicBezTo>
                      <a:pt x="2" y="12"/>
                      <a:pt x="2" y="12"/>
                      <a:pt x="2" y="12"/>
                    </a:cubicBezTo>
                    <a:cubicBezTo>
                      <a:pt x="2" y="6"/>
                      <a:pt x="2" y="2"/>
                      <a:pt x="3" y="0"/>
                    </a:cubicBezTo>
                    <a:cubicBezTo>
                      <a:pt x="3" y="0"/>
                      <a:pt x="3" y="0"/>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94"/>
              <p:cNvSpPr/>
              <p:nvPr/>
            </p:nvSpPr>
            <p:spPr bwMode="auto">
              <a:xfrm>
                <a:off x="3714751" y="3140075"/>
                <a:ext cx="73025" cy="119062"/>
              </a:xfrm>
              <a:custGeom>
                <a:avLst/>
                <a:gdLst>
                  <a:gd name="T0" fmla="*/ 13 w 15"/>
                  <a:gd name="T1" fmla="*/ 6 h 24"/>
                  <a:gd name="T2" fmla="*/ 15 w 15"/>
                  <a:gd name="T3" fmla="*/ 4 h 24"/>
                  <a:gd name="T4" fmla="*/ 9 w 15"/>
                  <a:gd name="T5" fmla="*/ 4 h 24"/>
                  <a:gd name="T6" fmla="*/ 5 w 15"/>
                  <a:gd name="T7" fmla="*/ 3 h 24"/>
                  <a:gd name="T8" fmla="*/ 2 w 15"/>
                  <a:gd name="T9" fmla="*/ 0 h 24"/>
                  <a:gd name="T10" fmla="*/ 0 w 15"/>
                  <a:gd name="T11" fmla="*/ 1 h 24"/>
                  <a:gd name="T12" fmla="*/ 3 w 15"/>
                  <a:gd name="T13" fmla="*/ 4 h 24"/>
                  <a:gd name="T14" fmla="*/ 3 w 15"/>
                  <a:gd name="T15" fmla="*/ 8 h 24"/>
                  <a:gd name="T16" fmla="*/ 5 w 15"/>
                  <a:gd name="T17" fmla="*/ 5 h 24"/>
                  <a:gd name="T18" fmla="*/ 10 w 15"/>
                  <a:gd name="T19" fmla="*/ 6 h 24"/>
                  <a:gd name="T20" fmla="*/ 10 w 15"/>
                  <a:gd name="T21" fmla="*/ 17 h 24"/>
                  <a:gd name="T22" fmla="*/ 4 w 15"/>
                  <a:gd name="T23" fmla="*/ 24 h 24"/>
                  <a:gd name="T24" fmla="*/ 9 w 15"/>
                  <a:gd name="T25" fmla="*/ 21 h 24"/>
                  <a:gd name="T26" fmla="*/ 11 w 15"/>
                  <a:gd name="T27" fmla="*/ 17 h 24"/>
                  <a:gd name="T28" fmla="*/ 11 w 15"/>
                  <a:gd name="T29" fmla="*/ 10 h 24"/>
                  <a:gd name="T30" fmla="*/ 13 w 15"/>
                  <a:gd name="T3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4">
                    <a:moveTo>
                      <a:pt x="13" y="6"/>
                    </a:moveTo>
                    <a:cubicBezTo>
                      <a:pt x="13" y="5"/>
                      <a:pt x="14" y="4"/>
                      <a:pt x="15" y="4"/>
                    </a:cubicBezTo>
                    <a:cubicBezTo>
                      <a:pt x="13" y="4"/>
                      <a:pt x="11" y="4"/>
                      <a:pt x="9" y="4"/>
                    </a:cubicBezTo>
                    <a:cubicBezTo>
                      <a:pt x="5" y="3"/>
                      <a:pt x="5" y="3"/>
                      <a:pt x="5" y="3"/>
                    </a:cubicBezTo>
                    <a:cubicBezTo>
                      <a:pt x="4" y="1"/>
                      <a:pt x="3" y="1"/>
                      <a:pt x="2" y="0"/>
                    </a:cubicBezTo>
                    <a:cubicBezTo>
                      <a:pt x="1" y="0"/>
                      <a:pt x="0" y="1"/>
                      <a:pt x="0" y="1"/>
                    </a:cubicBezTo>
                    <a:cubicBezTo>
                      <a:pt x="1" y="1"/>
                      <a:pt x="3" y="2"/>
                      <a:pt x="3" y="4"/>
                    </a:cubicBezTo>
                    <a:cubicBezTo>
                      <a:pt x="4" y="6"/>
                      <a:pt x="4" y="7"/>
                      <a:pt x="3" y="8"/>
                    </a:cubicBezTo>
                    <a:cubicBezTo>
                      <a:pt x="5" y="8"/>
                      <a:pt x="6" y="7"/>
                      <a:pt x="5" y="5"/>
                    </a:cubicBezTo>
                    <a:cubicBezTo>
                      <a:pt x="10" y="6"/>
                      <a:pt x="10" y="6"/>
                      <a:pt x="10" y="6"/>
                    </a:cubicBezTo>
                    <a:cubicBezTo>
                      <a:pt x="9" y="10"/>
                      <a:pt x="9" y="14"/>
                      <a:pt x="10" y="17"/>
                    </a:cubicBezTo>
                    <a:cubicBezTo>
                      <a:pt x="9" y="20"/>
                      <a:pt x="7" y="22"/>
                      <a:pt x="4" y="24"/>
                    </a:cubicBezTo>
                    <a:cubicBezTo>
                      <a:pt x="6" y="24"/>
                      <a:pt x="7" y="23"/>
                      <a:pt x="9" y="21"/>
                    </a:cubicBezTo>
                    <a:cubicBezTo>
                      <a:pt x="11" y="17"/>
                      <a:pt x="11" y="17"/>
                      <a:pt x="11" y="17"/>
                    </a:cubicBezTo>
                    <a:cubicBezTo>
                      <a:pt x="11" y="15"/>
                      <a:pt x="11" y="13"/>
                      <a:pt x="11" y="10"/>
                    </a:cubicBezTo>
                    <a:cubicBezTo>
                      <a:pt x="12" y="9"/>
                      <a:pt x="12" y="7"/>
                      <a:pt x="1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95"/>
              <p:cNvSpPr/>
              <p:nvPr/>
            </p:nvSpPr>
            <p:spPr bwMode="auto">
              <a:xfrm>
                <a:off x="3783014" y="3144838"/>
                <a:ext cx="23813" cy="74612"/>
              </a:xfrm>
              <a:custGeom>
                <a:avLst/>
                <a:gdLst>
                  <a:gd name="T0" fmla="*/ 2 w 5"/>
                  <a:gd name="T1" fmla="*/ 1 h 15"/>
                  <a:gd name="T2" fmla="*/ 1 w 5"/>
                  <a:gd name="T3" fmla="*/ 2 h 15"/>
                  <a:gd name="T4" fmla="*/ 1 w 5"/>
                  <a:gd name="T5" fmla="*/ 3 h 15"/>
                  <a:gd name="T6" fmla="*/ 0 w 5"/>
                  <a:gd name="T7" fmla="*/ 15 h 15"/>
                  <a:gd name="T8" fmla="*/ 1 w 5"/>
                  <a:gd name="T9" fmla="*/ 13 h 15"/>
                  <a:gd name="T10" fmla="*/ 5 w 5"/>
                  <a:gd name="T11" fmla="*/ 2 h 15"/>
                  <a:gd name="T12" fmla="*/ 3 w 5"/>
                  <a:gd name="T13" fmla="*/ 0 h 15"/>
                  <a:gd name="T14" fmla="*/ 2 w 5"/>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2" y="1"/>
                    </a:moveTo>
                    <a:cubicBezTo>
                      <a:pt x="2" y="1"/>
                      <a:pt x="1" y="1"/>
                      <a:pt x="1" y="2"/>
                    </a:cubicBezTo>
                    <a:cubicBezTo>
                      <a:pt x="1" y="2"/>
                      <a:pt x="1" y="2"/>
                      <a:pt x="1" y="3"/>
                    </a:cubicBezTo>
                    <a:cubicBezTo>
                      <a:pt x="0" y="5"/>
                      <a:pt x="0" y="9"/>
                      <a:pt x="0" y="15"/>
                    </a:cubicBezTo>
                    <a:cubicBezTo>
                      <a:pt x="0" y="14"/>
                      <a:pt x="1" y="13"/>
                      <a:pt x="1" y="13"/>
                    </a:cubicBezTo>
                    <a:cubicBezTo>
                      <a:pt x="1" y="7"/>
                      <a:pt x="2" y="4"/>
                      <a:pt x="5" y="2"/>
                    </a:cubicBezTo>
                    <a:cubicBezTo>
                      <a:pt x="3" y="0"/>
                      <a:pt x="3" y="0"/>
                      <a:pt x="3" y="0"/>
                    </a:cubicBezTo>
                    <a:cubicBezTo>
                      <a:pt x="3" y="0"/>
                      <a:pt x="2" y="0"/>
                      <a:pt x="2" y="1"/>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96"/>
              <p:cNvSpPr/>
              <p:nvPr/>
            </p:nvSpPr>
            <p:spPr bwMode="auto">
              <a:xfrm>
                <a:off x="3752851" y="3144838"/>
                <a:ext cx="393700" cy="865187"/>
              </a:xfrm>
              <a:custGeom>
                <a:avLst/>
                <a:gdLst>
                  <a:gd name="T0" fmla="*/ 9 w 80"/>
                  <a:gd name="T1" fmla="*/ 0 h 176"/>
                  <a:gd name="T2" fmla="*/ 11 w 80"/>
                  <a:gd name="T3" fmla="*/ 2 h 176"/>
                  <a:gd name="T4" fmla="*/ 7 w 80"/>
                  <a:gd name="T5" fmla="*/ 13 h 176"/>
                  <a:gd name="T6" fmla="*/ 6 w 80"/>
                  <a:gd name="T7" fmla="*/ 15 h 176"/>
                  <a:gd name="T8" fmla="*/ 25 w 80"/>
                  <a:gd name="T9" fmla="*/ 22 h 176"/>
                  <a:gd name="T10" fmla="*/ 24 w 80"/>
                  <a:gd name="T11" fmla="*/ 52 h 176"/>
                  <a:gd name="T12" fmla="*/ 0 w 80"/>
                  <a:gd name="T13" fmla="*/ 80 h 176"/>
                  <a:gd name="T14" fmla="*/ 3 w 80"/>
                  <a:gd name="T15" fmla="*/ 83 h 176"/>
                  <a:gd name="T16" fmla="*/ 21 w 80"/>
                  <a:gd name="T17" fmla="*/ 69 h 176"/>
                  <a:gd name="T18" fmla="*/ 28 w 80"/>
                  <a:gd name="T19" fmla="*/ 61 h 176"/>
                  <a:gd name="T20" fmla="*/ 29 w 80"/>
                  <a:gd name="T21" fmla="*/ 55 h 176"/>
                  <a:gd name="T22" fmla="*/ 31 w 80"/>
                  <a:gd name="T23" fmla="*/ 33 h 176"/>
                  <a:gd name="T24" fmla="*/ 13 w 80"/>
                  <a:gd name="T25" fmla="*/ 9 h 176"/>
                  <a:gd name="T26" fmla="*/ 8 w 80"/>
                  <a:gd name="T27" fmla="*/ 11 h 176"/>
                  <a:gd name="T28" fmla="*/ 13 w 80"/>
                  <a:gd name="T29" fmla="*/ 3 h 176"/>
                  <a:gd name="T30" fmla="*/ 40 w 80"/>
                  <a:gd name="T31" fmla="*/ 19 h 176"/>
                  <a:gd name="T32" fmla="*/ 69 w 80"/>
                  <a:gd name="T33" fmla="*/ 74 h 176"/>
                  <a:gd name="T34" fmla="*/ 35 w 80"/>
                  <a:gd name="T35" fmla="*/ 96 h 176"/>
                  <a:gd name="T36" fmla="*/ 33 w 80"/>
                  <a:gd name="T37" fmla="*/ 66 h 176"/>
                  <a:gd name="T38" fmla="*/ 27 w 80"/>
                  <a:gd name="T39" fmla="*/ 74 h 176"/>
                  <a:gd name="T40" fmla="*/ 28 w 80"/>
                  <a:gd name="T41" fmla="*/ 102 h 176"/>
                  <a:gd name="T42" fmla="*/ 14 w 80"/>
                  <a:gd name="T43" fmla="*/ 112 h 176"/>
                  <a:gd name="T44" fmla="*/ 16 w 80"/>
                  <a:gd name="T45" fmla="*/ 120 h 176"/>
                  <a:gd name="T46" fmla="*/ 10 w 80"/>
                  <a:gd name="T47" fmla="*/ 155 h 176"/>
                  <a:gd name="T48" fmla="*/ 7 w 80"/>
                  <a:gd name="T49" fmla="*/ 160 h 176"/>
                  <a:gd name="T50" fmla="*/ 14 w 80"/>
                  <a:gd name="T51" fmla="*/ 162 h 176"/>
                  <a:gd name="T52" fmla="*/ 23 w 80"/>
                  <a:gd name="T53" fmla="*/ 119 h 176"/>
                  <a:gd name="T54" fmla="*/ 23 w 80"/>
                  <a:gd name="T55" fmla="*/ 113 h 176"/>
                  <a:gd name="T56" fmla="*/ 36 w 80"/>
                  <a:gd name="T57" fmla="*/ 99 h 176"/>
                  <a:gd name="T58" fmla="*/ 41 w 80"/>
                  <a:gd name="T59" fmla="*/ 100 h 176"/>
                  <a:gd name="T60" fmla="*/ 44 w 80"/>
                  <a:gd name="T61" fmla="*/ 99 h 176"/>
                  <a:gd name="T62" fmla="*/ 61 w 80"/>
                  <a:gd name="T63" fmla="*/ 89 h 176"/>
                  <a:gd name="T64" fmla="*/ 56 w 80"/>
                  <a:gd name="T65" fmla="*/ 118 h 176"/>
                  <a:gd name="T66" fmla="*/ 68 w 80"/>
                  <a:gd name="T67" fmla="*/ 155 h 176"/>
                  <a:gd name="T68" fmla="*/ 74 w 80"/>
                  <a:gd name="T69" fmla="*/ 163 h 176"/>
                  <a:gd name="T70" fmla="*/ 65 w 80"/>
                  <a:gd name="T71" fmla="*/ 176 h 176"/>
                  <a:gd name="T72" fmla="*/ 71 w 80"/>
                  <a:gd name="T73" fmla="*/ 174 h 176"/>
                  <a:gd name="T74" fmla="*/ 79 w 80"/>
                  <a:gd name="T75" fmla="*/ 167 h 176"/>
                  <a:gd name="T76" fmla="*/ 80 w 80"/>
                  <a:gd name="T77" fmla="*/ 165 h 176"/>
                  <a:gd name="T78" fmla="*/ 74 w 80"/>
                  <a:gd name="T79" fmla="*/ 149 h 176"/>
                  <a:gd name="T80" fmla="*/ 66 w 80"/>
                  <a:gd name="T81" fmla="*/ 119 h 176"/>
                  <a:gd name="T82" fmla="*/ 65 w 80"/>
                  <a:gd name="T83" fmla="*/ 112 h 176"/>
                  <a:gd name="T84" fmla="*/ 69 w 80"/>
                  <a:gd name="T85" fmla="*/ 85 h 176"/>
                  <a:gd name="T86" fmla="*/ 77 w 80"/>
                  <a:gd name="T87" fmla="*/ 81 h 176"/>
                  <a:gd name="T88" fmla="*/ 79 w 80"/>
                  <a:gd name="T89" fmla="*/ 78 h 176"/>
                  <a:gd name="T90" fmla="*/ 65 w 80"/>
                  <a:gd name="T91" fmla="*/ 46 h 176"/>
                  <a:gd name="T92" fmla="*/ 64 w 80"/>
                  <a:gd name="T93" fmla="*/ 44 h 176"/>
                  <a:gd name="T94" fmla="*/ 52 w 80"/>
                  <a:gd name="T95" fmla="*/ 25 h 176"/>
                  <a:gd name="T96" fmla="*/ 69 w 80"/>
                  <a:gd name="T97" fmla="*/ 38 h 176"/>
                  <a:gd name="T98" fmla="*/ 68 w 80"/>
                  <a:gd name="T99" fmla="*/ 47 h 176"/>
                  <a:gd name="T100" fmla="*/ 69 w 80"/>
                  <a:gd name="T101" fmla="*/ 47 h 176"/>
                  <a:gd name="T102" fmla="*/ 75 w 80"/>
                  <a:gd name="T103" fmla="*/ 41 h 176"/>
                  <a:gd name="T104" fmla="*/ 77 w 80"/>
                  <a:gd name="T105" fmla="*/ 39 h 176"/>
                  <a:gd name="T106" fmla="*/ 63 w 80"/>
                  <a:gd name="T107" fmla="*/ 25 h 176"/>
                  <a:gd name="T108" fmla="*/ 46 w 80"/>
                  <a:gd name="T109" fmla="*/ 18 h 176"/>
                  <a:gd name="T110" fmla="*/ 15 w 80"/>
                  <a:gd name="T111" fmla="*/ 2 h 176"/>
                  <a:gd name="T112" fmla="*/ 9 w 80"/>
                  <a:gd name="T11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176">
                    <a:moveTo>
                      <a:pt x="9" y="0"/>
                    </a:moveTo>
                    <a:cubicBezTo>
                      <a:pt x="11" y="2"/>
                      <a:pt x="11" y="2"/>
                      <a:pt x="11" y="2"/>
                    </a:cubicBezTo>
                    <a:cubicBezTo>
                      <a:pt x="8" y="4"/>
                      <a:pt x="7" y="7"/>
                      <a:pt x="7" y="13"/>
                    </a:cubicBezTo>
                    <a:cubicBezTo>
                      <a:pt x="7" y="13"/>
                      <a:pt x="6" y="14"/>
                      <a:pt x="6" y="15"/>
                    </a:cubicBezTo>
                    <a:cubicBezTo>
                      <a:pt x="15" y="12"/>
                      <a:pt x="21" y="15"/>
                      <a:pt x="25" y="22"/>
                    </a:cubicBezTo>
                    <a:cubicBezTo>
                      <a:pt x="24" y="52"/>
                      <a:pt x="24" y="52"/>
                      <a:pt x="24" y="52"/>
                    </a:cubicBezTo>
                    <a:cubicBezTo>
                      <a:pt x="23" y="59"/>
                      <a:pt x="15" y="68"/>
                      <a:pt x="0" y="80"/>
                    </a:cubicBezTo>
                    <a:cubicBezTo>
                      <a:pt x="1" y="81"/>
                      <a:pt x="2" y="82"/>
                      <a:pt x="3" y="83"/>
                    </a:cubicBezTo>
                    <a:cubicBezTo>
                      <a:pt x="21" y="69"/>
                      <a:pt x="21" y="69"/>
                      <a:pt x="21" y="69"/>
                    </a:cubicBezTo>
                    <a:cubicBezTo>
                      <a:pt x="24" y="66"/>
                      <a:pt x="26" y="64"/>
                      <a:pt x="28" y="61"/>
                    </a:cubicBezTo>
                    <a:cubicBezTo>
                      <a:pt x="29" y="59"/>
                      <a:pt x="29" y="57"/>
                      <a:pt x="29" y="55"/>
                    </a:cubicBezTo>
                    <a:cubicBezTo>
                      <a:pt x="31" y="33"/>
                      <a:pt x="31" y="33"/>
                      <a:pt x="31" y="33"/>
                    </a:cubicBezTo>
                    <a:cubicBezTo>
                      <a:pt x="32" y="17"/>
                      <a:pt x="25" y="9"/>
                      <a:pt x="13" y="9"/>
                    </a:cubicBezTo>
                    <a:cubicBezTo>
                      <a:pt x="11" y="9"/>
                      <a:pt x="10" y="10"/>
                      <a:pt x="8" y="11"/>
                    </a:cubicBezTo>
                    <a:cubicBezTo>
                      <a:pt x="8" y="8"/>
                      <a:pt x="10" y="6"/>
                      <a:pt x="13" y="3"/>
                    </a:cubicBezTo>
                    <a:cubicBezTo>
                      <a:pt x="22" y="5"/>
                      <a:pt x="31" y="11"/>
                      <a:pt x="40" y="19"/>
                    </a:cubicBezTo>
                    <a:cubicBezTo>
                      <a:pt x="52" y="37"/>
                      <a:pt x="61" y="55"/>
                      <a:pt x="69" y="74"/>
                    </a:cubicBezTo>
                    <a:cubicBezTo>
                      <a:pt x="61" y="83"/>
                      <a:pt x="49" y="90"/>
                      <a:pt x="35" y="96"/>
                    </a:cubicBezTo>
                    <a:cubicBezTo>
                      <a:pt x="33" y="66"/>
                      <a:pt x="33" y="66"/>
                      <a:pt x="33" y="66"/>
                    </a:cubicBezTo>
                    <a:cubicBezTo>
                      <a:pt x="27" y="74"/>
                      <a:pt x="27" y="74"/>
                      <a:pt x="27" y="74"/>
                    </a:cubicBezTo>
                    <a:cubicBezTo>
                      <a:pt x="28" y="102"/>
                      <a:pt x="28" y="102"/>
                      <a:pt x="28" y="102"/>
                    </a:cubicBezTo>
                    <a:cubicBezTo>
                      <a:pt x="14" y="112"/>
                      <a:pt x="14" y="112"/>
                      <a:pt x="14" y="112"/>
                    </a:cubicBezTo>
                    <a:cubicBezTo>
                      <a:pt x="16" y="120"/>
                      <a:pt x="16" y="120"/>
                      <a:pt x="16" y="120"/>
                    </a:cubicBezTo>
                    <a:cubicBezTo>
                      <a:pt x="17" y="133"/>
                      <a:pt x="15" y="145"/>
                      <a:pt x="10" y="155"/>
                    </a:cubicBezTo>
                    <a:cubicBezTo>
                      <a:pt x="9" y="157"/>
                      <a:pt x="8" y="158"/>
                      <a:pt x="7" y="160"/>
                    </a:cubicBezTo>
                    <a:cubicBezTo>
                      <a:pt x="9" y="161"/>
                      <a:pt x="12" y="161"/>
                      <a:pt x="14" y="162"/>
                    </a:cubicBezTo>
                    <a:cubicBezTo>
                      <a:pt x="18" y="147"/>
                      <a:pt x="21" y="133"/>
                      <a:pt x="23" y="119"/>
                    </a:cubicBezTo>
                    <a:cubicBezTo>
                      <a:pt x="23" y="113"/>
                      <a:pt x="23" y="113"/>
                      <a:pt x="23" y="113"/>
                    </a:cubicBezTo>
                    <a:cubicBezTo>
                      <a:pt x="30" y="109"/>
                      <a:pt x="34" y="105"/>
                      <a:pt x="36" y="99"/>
                    </a:cubicBezTo>
                    <a:cubicBezTo>
                      <a:pt x="37" y="100"/>
                      <a:pt x="39" y="100"/>
                      <a:pt x="41" y="100"/>
                    </a:cubicBezTo>
                    <a:cubicBezTo>
                      <a:pt x="42" y="100"/>
                      <a:pt x="43" y="99"/>
                      <a:pt x="44" y="99"/>
                    </a:cubicBezTo>
                    <a:cubicBezTo>
                      <a:pt x="61" y="89"/>
                      <a:pt x="61" y="89"/>
                      <a:pt x="61" y="89"/>
                    </a:cubicBezTo>
                    <a:cubicBezTo>
                      <a:pt x="56" y="118"/>
                      <a:pt x="56" y="118"/>
                      <a:pt x="56" y="118"/>
                    </a:cubicBezTo>
                    <a:cubicBezTo>
                      <a:pt x="62" y="129"/>
                      <a:pt x="66" y="142"/>
                      <a:pt x="68" y="155"/>
                    </a:cubicBezTo>
                    <a:cubicBezTo>
                      <a:pt x="74" y="163"/>
                      <a:pt x="74" y="163"/>
                      <a:pt x="74" y="163"/>
                    </a:cubicBezTo>
                    <a:cubicBezTo>
                      <a:pt x="73" y="167"/>
                      <a:pt x="70" y="172"/>
                      <a:pt x="65" y="176"/>
                    </a:cubicBezTo>
                    <a:cubicBezTo>
                      <a:pt x="67" y="176"/>
                      <a:pt x="69" y="175"/>
                      <a:pt x="71" y="174"/>
                    </a:cubicBezTo>
                    <a:cubicBezTo>
                      <a:pt x="74" y="172"/>
                      <a:pt x="77" y="170"/>
                      <a:pt x="79" y="167"/>
                    </a:cubicBezTo>
                    <a:cubicBezTo>
                      <a:pt x="80" y="167"/>
                      <a:pt x="80" y="166"/>
                      <a:pt x="80" y="165"/>
                    </a:cubicBezTo>
                    <a:cubicBezTo>
                      <a:pt x="80" y="159"/>
                      <a:pt x="78" y="154"/>
                      <a:pt x="74" y="149"/>
                    </a:cubicBezTo>
                    <a:cubicBezTo>
                      <a:pt x="73" y="139"/>
                      <a:pt x="70" y="129"/>
                      <a:pt x="66" y="119"/>
                    </a:cubicBezTo>
                    <a:cubicBezTo>
                      <a:pt x="65" y="112"/>
                      <a:pt x="65" y="112"/>
                      <a:pt x="65" y="112"/>
                    </a:cubicBezTo>
                    <a:cubicBezTo>
                      <a:pt x="69" y="85"/>
                      <a:pt x="69" y="85"/>
                      <a:pt x="69" y="85"/>
                    </a:cubicBezTo>
                    <a:cubicBezTo>
                      <a:pt x="77" y="81"/>
                      <a:pt x="77" y="81"/>
                      <a:pt x="77" y="81"/>
                    </a:cubicBezTo>
                    <a:cubicBezTo>
                      <a:pt x="79" y="78"/>
                      <a:pt x="79" y="78"/>
                      <a:pt x="79" y="78"/>
                    </a:cubicBezTo>
                    <a:cubicBezTo>
                      <a:pt x="75" y="66"/>
                      <a:pt x="71" y="55"/>
                      <a:pt x="65" y="46"/>
                    </a:cubicBezTo>
                    <a:cubicBezTo>
                      <a:pt x="64" y="45"/>
                      <a:pt x="64" y="44"/>
                      <a:pt x="64" y="44"/>
                    </a:cubicBezTo>
                    <a:cubicBezTo>
                      <a:pt x="60" y="38"/>
                      <a:pt x="56" y="31"/>
                      <a:pt x="52" y="25"/>
                    </a:cubicBezTo>
                    <a:cubicBezTo>
                      <a:pt x="58" y="27"/>
                      <a:pt x="64" y="32"/>
                      <a:pt x="69" y="38"/>
                    </a:cubicBezTo>
                    <a:cubicBezTo>
                      <a:pt x="68" y="47"/>
                      <a:pt x="68" y="47"/>
                      <a:pt x="68" y="47"/>
                    </a:cubicBezTo>
                    <a:cubicBezTo>
                      <a:pt x="69" y="47"/>
                      <a:pt x="69" y="47"/>
                      <a:pt x="69" y="47"/>
                    </a:cubicBezTo>
                    <a:cubicBezTo>
                      <a:pt x="71" y="45"/>
                      <a:pt x="73" y="43"/>
                      <a:pt x="75" y="41"/>
                    </a:cubicBezTo>
                    <a:cubicBezTo>
                      <a:pt x="76" y="40"/>
                      <a:pt x="76" y="40"/>
                      <a:pt x="77" y="39"/>
                    </a:cubicBezTo>
                    <a:cubicBezTo>
                      <a:pt x="63" y="25"/>
                      <a:pt x="63" y="25"/>
                      <a:pt x="63" y="25"/>
                    </a:cubicBezTo>
                    <a:cubicBezTo>
                      <a:pt x="58" y="21"/>
                      <a:pt x="52" y="18"/>
                      <a:pt x="46" y="18"/>
                    </a:cubicBezTo>
                    <a:cubicBezTo>
                      <a:pt x="39" y="8"/>
                      <a:pt x="29" y="3"/>
                      <a:pt x="15" y="2"/>
                    </a:cubicBezTo>
                    <a:cubicBezTo>
                      <a:pt x="9" y="0"/>
                      <a:pt x="9" y="0"/>
                      <a:pt x="9" y="0"/>
                    </a:cubicBezTo>
                    <a:close/>
                  </a:path>
                </a:pathLst>
              </a:custGeom>
              <a:solidFill>
                <a:srgbClr val="53463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97"/>
              <p:cNvSpPr>
                <a:spLocks noEditPoints="1"/>
              </p:cNvSpPr>
              <p:nvPr/>
            </p:nvSpPr>
            <p:spPr bwMode="auto">
              <a:xfrm>
                <a:off x="3651251" y="3144838"/>
                <a:ext cx="112713" cy="114300"/>
              </a:xfrm>
              <a:custGeom>
                <a:avLst/>
                <a:gdLst>
                  <a:gd name="T0" fmla="*/ 13 w 23"/>
                  <a:gd name="T1" fmla="*/ 0 h 23"/>
                  <a:gd name="T2" fmla="*/ 13 w 23"/>
                  <a:gd name="T3" fmla="*/ 3 h 23"/>
                  <a:gd name="T4" fmla="*/ 11 w 23"/>
                  <a:gd name="T5" fmla="*/ 6 h 23"/>
                  <a:gd name="T6" fmla="*/ 11 w 23"/>
                  <a:gd name="T7" fmla="*/ 7 h 23"/>
                  <a:gd name="T8" fmla="*/ 6 w 23"/>
                  <a:gd name="T9" fmla="*/ 6 h 23"/>
                  <a:gd name="T10" fmla="*/ 3 w 23"/>
                  <a:gd name="T11" fmla="*/ 1 h 23"/>
                  <a:gd name="T12" fmla="*/ 0 w 23"/>
                  <a:gd name="T13" fmla="*/ 3 h 23"/>
                  <a:gd name="T14" fmla="*/ 1 w 23"/>
                  <a:gd name="T15" fmla="*/ 6 h 23"/>
                  <a:gd name="T16" fmla="*/ 4 w 23"/>
                  <a:gd name="T17" fmla="*/ 12 h 23"/>
                  <a:gd name="T18" fmla="*/ 7 w 23"/>
                  <a:gd name="T19" fmla="*/ 13 h 23"/>
                  <a:gd name="T20" fmla="*/ 9 w 23"/>
                  <a:gd name="T21" fmla="*/ 19 h 23"/>
                  <a:gd name="T22" fmla="*/ 11 w 23"/>
                  <a:gd name="T23" fmla="*/ 17 h 23"/>
                  <a:gd name="T24" fmla="*/ 15 w 23"/>
                  <a:gd name="T25" fmla="*/ 21 h 23"/>
                  <a:gd name="T26" fmla="*/ 17 w 23"/>
                  <a:gd name="T27" fmla="*/ 23 h 23"/>
                  <a:gd name="T28" fmla="*/ 23 w 23"/>
                  <a:gd name="T29" fmla="*/ 16 h 23"/>
                  <a:gd name="T30" fmla="*/ 23 w 23"/>
                  <a:gd name="T31" fmla="*/ 5 h 23"/>
                  <a:gd name="T32" fmla="*/ 18 w 23"/>
                  <a:gd name="T33" fmla="*/ 4 h 23"/>
                  <a:gd name="T34" fmla="*/ 16 w 23"/>
                  <a:gd name="T35" fmla="*/ 7 h 23"/>
                  <a:gd name="T36" fmla="*/ 16 w 23"/>
                  <a:gd name="T37" fmla="*/ 3 h 23"/>
                  <a:gd name="T38" fmla="*/ 13 w 23"/>
                  <a:gd name="T39" fmla="*/ 0 h 23"/>
                  <a:gd name="T40" fmla="*/ 11 w 23"/>
                  <a:gd name="T41" fmla="*/ 17 h 23"/>
                  <a:gd name="T42" fmla="*/ 10 w 23"/>
                  <a:gd name="T43" fmla="*/ 17 h 23"/>
                  <a:gd name="T44" fmla="*/ 9 w 23"/>
                  <a:gd name="T45" fmla="*/ 18 h 23"/>
                  <a:gd name="T46" fmla="*/ 8 w 23"/>
                  <a:gd name="T47" fmla="*/ 17 h 23"/>
                  <a:gd name="T48" fmla="*/ 7 w 23"/>
                  <a:gd name="T49" fmla="*/ 13 h 23"/>
                  <a:gd name="T50" fmla="*/ 7 w 23"/>
                  <a:gd name="T51" fmla="*/ 12 h 23"/>
                  <a:gd name="T52" fmla="*/ 7 w 23"/>
                  <a:gd name="T53" fmla="*/ 12 h 23"/>
                  <a:gd name="T54" fmla="*/ 5 w 23"/>
                  <a:gd name="T55" fmla="*/ 12 h 23"/>
                  <a:gd name="T56" fmla="*/ 1 w 23"/>
                  <a:gd name="T57" fmla="*/ 6 h 23"/>
                  <a:gd name="T58" fmla="*/ 1 w 23"/>
                  <a:gd name="T59" fmla="*/ 4 h 23"/>
                  <a:gd name="T60" fmla="*/ 2 w 23"/>
                  <a:gd name="T61" fmla="*/ 3 h 23"/>
                  <a:gd name="T62" fmla="*/ 6 w 23"/>
                  <a:gd name="T63" fmla="*/ 11 h 23"/>
                  <a:gd name="T64" fmla="*/ 9 w 23"/>
                  <a:gd name="T65" fmla="*/ 11 h 23"/>
                  <a:gd name="T66" fmla="*/ 9 w 23"/>
                  <a:gd name="T67" fmla="*/ 16 h 23"/>
                  <a:gd name="T68" fmla="*/ 12 w 23"/>
                  <a:gd name="T69" fmla="*/ 16 h 23"/>
                  <a:gd name="T70" fmla="*/ 18 w 23"/>
                  <a:gd name="T71" fmla="*/ 21 h 23"/>
                  <a:gd name="T72" fmla="*/ 17 w 23"/>
                  <a:gd name="T73" fmla="*/ 22 h 23"/>
                  <a:gd name="T74" fmla="*/ 15 w 23"/>
                  <a:gd name="T75" fmla="*/ 21 h 23"/>
                  <a:gd name="T76" fmla="*/ 11 w 23"/>
                  <a:gd name="T77" fmla="*/ 17 h 23"/>
                  <a:gd name="T78" fmla="*/ 11 w 23"/>
                  <a:gd name="T7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23">
                    <a:moveTo>
                      <a:pt x="13" y="0"/>
                    </a:moveTo>
                    <a:cubicBezTo>
                      <a:pt x="12" y="1"/>
                      <a:pt x="12" y="2"/>
                      <a:pt x="13" y="3"/>
                    </a:cubicBezTo>
                    <a:cubicBezTo>
                      <a:pt x="11" y="6"/>
                      <a:pt x="11" y="6"/>
                      <a:pt x="11" y="6"/>
                    </a:cubicBezTo>
                    <a:cubicBezTo>
                      <a:pt x="11" y="7"/>
                      <a:pt x="11" y="7"/>
                      <a:pt x="11" y="7"/>
                    </a:cubicBezTo>
                    <a:cubicBezTo>
                      <a:pt x="6" y="6"/>
                      <a:pt x="6" y="6"/>
                      <a:pt x="6" y="6"/>
                    </a:cubicBezTo>
                    <a:cubicBezTo>
                      <a:pt x="7" y="3"/>
                      <a:pt x="6" y="1"/>
                      <a:pt x="3" y="1"/>
                    </a:cubicBezTo>
                    <a:cubicBezTo>
                      <a:pt x="2" y="2"/>
                      <a:pt x="1" y="3"/>
                      <a:pt x="0" y="3"/>
                    </a:cubicBezTo>
                    <a:cubicBezTo>
                      <a:pt x="0" y="4"/>
                      <a:pt x="0" y="5"/>
                      <a:pt x="1" y="6"/>
                    </a:cubicBezTo>
                    <a:cubicBezTo>
                      <a:pt x="1" y="8"/>
                      <a:pt x="2" y="10"/>
                      <a:pt x="4" y="12"/>
                    </a:cubicBezTo>
                    <a:cubicBezTo>
                      <a:pt x="7" y="13"/>
                      <a:pt x="7" y="13"/>
                      <a:pt x="7" y="13"/>
                    </a:cubicBezTo>
                    <a:cubicBezTo>
                      <a:pt x="6" y="17"/>
                      <a:pt x="7" y="19"/>
                      <a:pt x="9" y="19"/>
                    </a:cubicBezTo>
                    <a:cubicBezTo>
                      <a:pt x="11" y="17"/>
                      <a:pt x="11" y="17"/>
                      <a:pt x="11" y="17"/>
                    </a:cubicBezTo>
                    <a:cubicBezTo>
                      <a:pt x="15" y="21"/>
                      <a:pt x="15" y="21"/>
                      <a:pt x="15" y="21"/>
                    </a:cubicBezTo>
                    <a:cubicBezTo>
                      <a:pt x="16" y="22"/>
                      <a:pt x="17" y="23"/>
                      <a:pt x="17" y="23"/>
                    </a:cubicBezTo>
                    <a:cubicBezTo>
                      <a:pt x="20" y="21"/>
                      <a:pt x="22" y="19"/>
                      <a:pt x="23" y="16"/>
                    </a:cubicBezTo>
                    <a:cubicBezTo>
                      <a:pt x="22" y="13"/>
                      <a:pt x="22" y="9"/>
                      <a:pt x="23" y="5"/>
                    </a:cubicBezTo>
                    <a:cubicBezTo>
                      <a:pt x="18" y="4"/>
                      <a:pt x="18" y="4"/>
                      <a:pt x="18" y="4"/>
                    </a:cubicBezTo>
                    <a:cubicBezTo>
                      <a:pt x="19" y="6"/>
                      <a:pt x="18" y="7"/>
                      <a:pt x="16" y="7"/>
                    </a:cubicBezTo>
                    <a:cubicBezTo>
                      <a:pt x="17" y="6"/>
                      <a:pt x="17" y="5"/>
                      <a:pt x="16" y="3"/>
                    </a:cubicBezTo>
                    <a:cubicBezTo>
                      <a:pt x="16" y="1"/>
                      <a:pt x="14" y="0"/>
                      <a:pt x="13" y="0"/>
                    </a:cubicBezTo>
                    <a:close/>
                    <a:moveTo>
                      <a:pt x="11" y="17"/>
                    </a:moveTo>
                    <a:cubicBezTo>
                      <a:pt x="11" y="17"/>
                      <a:pt x="10" y="17"/>
                      <a:pt x="10" y="17"/>
                    </a:cubicBezTo>
                    <a:cubicBezTo>
                      <a:pt x="9" y="18"/>
                      <a:pt x="9" y="18"/>
                      <a:pt x="9" y="18"/>
                    </a:cubicBezTo>
                    <a:cubicBezTo>
                      <a:pt x="8" y="18"/>
                      <a:pt x="8" y="18"/>
                      <a:pt x="8" y="17"/>
                    </a:cubicBezTo>
                    <a:cubicBezTo>
                      <a:pt x="7" y="16"/>
                      <a:pt x="7" y="15"/>
                      <a:pt x="7" y="13"/>
                    </a:cubicBezTo>
                    <a:cubicBezTo>
                      <a:pt x="7" y="13"/>
                      <a:pt x="7" y="13"/>
                      <a:pt x="7" y="12"/>
                    </a:cubicBezTo>
                    <a:cubicBezTo>
                      <a:pt x="7" y="12"/>
                      <a:pt x="7" y="12"/>
                      <a:pt x="7" y="12"/>
                    </a:cubicBezTo>
                    <a:cubicBezTo>
                      <a:pt x="5" y="12"/>
                      <a:pt x="5" y="12"/>
                      <a:pt x="5" y="12"/>
                    </a:cubicBezTo>
                    <a:cubicBezTo>
                      <a:pt x="3" y="9"/>
                      <a:pt x="2" y="7"/>
                      <a:pt x="1" y="6"/>
                    </a:cubicBezTo>
                    <a:cubicBezTo>
                      <a:pt x="1" y="5"/>
                      <a:pt x="1" y="4"/>
                      <a:pt x="1" y="4"/>
                    </a:cubicBezTo>
                    <a:cubicBezTo>
                      <a:pt x="1" y="3"/>
                      <a:pt x="1" y="3"/>
                      <a:pt x="2" y="3"/>
                    </a:cubicBezTo>
                    <a:cubicBezTo>
                      <a:pt x="6" y="11"/>
                      <a:pt x="6" y="11"/>
                      <a:pt x="6" y="11"/>
                    </a:cubicBezTo>
                    <a:cubicBezTo>
                      <a:pt x="9" y="11"/>
                      <a:pt x="9" y="11"/>
                      <a:pt x="9" y="11"/>
                    </a:cubicBezTo>
                    <a:cubicBezTo>
                      <a:pt x="8" y="13"/>
                      <a:pt x="8" y="15"/>
                      <a:pt x="9" y="16"/>
                    </a:cubicBezTo>
                    <a:cubicBezTo>
                      <a:pt x="12" y="16"/>
                      <a:pt x="12" y="16"/>
                      <a:pt x="12" y="16"/>
                    </a:cubicBezTo>
                    <a:cubicBezTo>
                      <a:pt x="18" y="21"/>
                      <a:pt x="18" y="21"/>
                      <a:pt x="18" y="21"/>
                    </a:cubicBezTo>
                    <a:cubicBezTo>
                      <a:pt x="18" y="21"/>
                      <a:pt x="18" y="22"/>
                      <a:pt x="17" y="22"/>
                    </a:cubicBezTo>
                    <a:cubicBezTo>
                      <a:pt x="17" y="22"/>
                      <a:pt x="16" y="21"/>
                      <a:pt x="15" y="21"/>
                    </a:cubicBezTo>
                    <a:cubicBezTo>
                      <a:pt x="11" y="17"/>
                      <a:pt x="11" y="17"/>
                      <a:pt x="11" y="17"/>
                    </a:cubicBezTo>
                    <a:cubicBezTo>
                      <a:pt x="11" y="17"/>
                      <a:pt x="11" y="17"/>
                      <a:pt x="11" y="1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98"/>
              <p:cNvSpPr/>
              <p:nvPr/>
            </p:nvSpPr>
            <p:spPr bwMode="auto">
              <a:xfrm>
                <a:off x="3656014" y="3160713"/>
                <a:ext cx="82550" cy="93662"/>
              </a:xfrm>
              <a:custGeom>
                <a:avLst/>
                <a:gdLst>
                  <a:gd name="T0" fmla="*/ 9 w 17"/>
                  <a:gd name="T1" fmla="*/ 14 h 19"/>
                  <a:gd name="T2" fmla="*/ 10 w 17"/>
                  <a:gd name="T3" fmla="*/ 14 h 19"/>
                  <a:gd name="T4" fmla="*/ 10 w 17"/>
                  <a:gd name="T5" fmla="*/ 14 h 19"/>
                  <a:gd name="T6" fmla="*/ 14 w 17"/>
                  <a:gd name="T7" fmla="*/ 18 h 19"/>
                  <a:gd name="T8" fmla="*/ 16 w 17"/>
                  <a:gd name="T9" fmla="*/ 19 h 19"/>
                  <a:gd name="T10" fmla="*/ 17 w 17"/>
                  <a:gd name="T11" fmla="*/ 18 h 19"/>
                  <a:gd name="T12" fmla="*/ 11 w 17"/>
                  <a:gd name="T13" fmla="*/ 13 h 19"/>
                  <a:gd name="T14" fmla="*/ 8 w 17"/>
                  <a:gd name="T15" fmla="*/ 13 h 19"/>
                  <a:gd name="T16" fmla="*/ 8 w 17"/>
                  <a:gd name="T17" fmla="*/ 8 h 19"/>
                  <a:gd name="T18" fmla="*/ 5 w 17"/>
                  <a:gd name="T19" fmla="*/ 8 h 19"/>
                  <a:gd name="T20" fmla="*/ 1 w 17"/>
                  <a:gd name="T21" fmla="*/ 0 h 19"/>
                  <a:gd name="T22" fmla="*/ 0 w 17"/>
                  <a:gd name="T23" fmla="*/ 1 h 19"/>
                  <a:gd name="T24" fmla="*/ 0 w 17"/>
                  <a:gd name="T25" fmla="*/ 3 h 19"/>
                  <a:gd name="T26" fmla="*/ 4 w 17"/>
                  <a:gd name="T27" fmla="*/ 9 h 19"/>
                  <a:gd name="T28" fmla="*/ 6 w 17"/>
                  <a:gd name="T29" fmla="*/ 9 h 19"/>
                  <a:gd name="T30" fmla="*/ 6 w 17"/>
                  <a:gd name="T31" fmla="*/ 9 h 19"/>
                  <a:gd name="T32" fmla="*/ 6 w 17"/>
                  <a:gd name="T33" fmla="*/ 10 h 19"/>
                  <a:gd name="T34" fmla="*/ 7 w 17"/>
                  <a:gd name="T35" fmla="*/ 14 h 19"/>
                  <a:gd name="T36" fmla="*/ 8 w 17"/>
                  <a:gd name="T37" fmla="*/ 15 h 19"/>
                  <a:gd name="T38" fmla="*/ 9 w 17"/>
                  <a:gd name="T3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9">
                    <a:moveTo>
                      <a:pt x="9" y="14"/>
                    </a:moveTo>
                    <a:cubicBezTo>
                      <a:pt x="9" y="14"/>
                      <a:pt x="10" y="14"/>
                      <a:pt x="10" y="14"/>
                    </a:cubicBezTo>
                    <a:cubicBezTo>
                      <a:pt x="10" y="14"/>
                      <a:pt x="10" y="14"/>
                      <a:pt x="10" y="14"/>
                    </a:cubicBezTo>
                    <a:cubicBezTo>
                      <a:pt x="14" y="18"/>
                      <a:pt x="14" y="18"/>
                      <a:pt x="14" y="18"/>
                    </a:cubicBezTo>
                    <a:cubicBezTo>
                      <a:pt x="15" y="18"/>
                      <a:pt x="16" y="19"/>
                      <a:pt x="16" y="19"/>
                    </a:cubicBezTo>
                    <a:cubicBezTo>
                      <a:pt x="17" y="19"/>
                      <a:pt x="17" y="18"/>
                      <a:pt x="17" y="18"/>
                    </a:cubicBezTo>
                    <a:cubicBezTo>
                      <a:pt x="11" y="13"/>
                      <a:pt x="11" y="13"/>
                      <a:pt x="11" y="13"/>
                    </a:cubicBezTo>
                    <a:cubicBezTo>
                      <a:pt x="8" y="13"/>
                      <a:pt x="8" y="13"/>
                      <a:pt x="8" y="13"/>
                    </a:cubicBezTo>
                    <a:cubicBezTo>
                      <a:pt x="7" y="12"/>
                      <a:pt x="7" y="10"/>
                      <a:pt x="8" y="8"/>
                    </a:cubicBezTo>
                    <a:cubicBezTo>
                      <a:pt x="5" y="8"/>
                      <a:pt x="5" y="8"/>
                      <a:pt x="5" y="8"/>
                    </a:cubicBezTo>
                    <a:cubicBezTo>
                      <a:pt x="1" y="0"/>
                      <a:pt x="1" y="0"/>
                      <a:pt x="1" y="0"/>
                    </a:cubicBezTo>
                    <a:cubicBezTo>
                      <a:pt x="0" y="0"/>
                      <a:pt x="0" y="0"/>
                      <a:pt x="0" y="1"/>
                    </a:cubicBezTo>
                    <a:cubicBezTo>
                      <a:pt x="0" y="1"/>
                      <a:pt x="0" y="2"/>
                      <a:pt x="0" y="3"/>
                    </a:cubicBezTo>
                    <a:cubicBezTo>
                      <a:pt x="1" y="4"/>
                      <a:pt x="2" y="6"/>
                      <a:pt x="4" y="9"/>
                    </a:cubicBezTo>
                    <a:cubicBezTo>
                      <a:pt x="6" y="9"/>
                      <a:pt x="6" y="9"/>
                      <a:pt x="6" y="9"/>
                    </a:cubicBezTo>
                    <a:cubicBezTo>
                      <a:pt x="6" y="9"/>
                      <a:pt x="6" y="9"/>
                      <a:pt x="6" y="9"/>
                    </a:cubicBezTo>
                    <a:cubicBezTo>
                      <a:pt x="6" y="10"/>
                      <a:pt x="6" y="10"/>
                      <a:pt x="6" y="10"/>
                    </a:cubicBezTo>
                    <a:cubicBezTo>
                      <a:pt x="6" y="12"/>
                      <a:pt x="6" y="13"/>
                      <a:pt x="7" y="14"/>
                    </a:cubicBezTo>
                    <a:cubicBezTo>
                      <a:pt x="7" y="15"/>
                      <a:pt x="7" y="15"/>
                      <a:pt x="8" y="15"/>
                    </a:cubicBezTo>
                    <a:cubicBezTo>
                      <a:pt x="9" y="14"/>
                      <a:pt x="9" y="14"/>
                      <a:pt x="9" y="14"/>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099"/>
              <p:cNvSpPr/>
              <p:nvPr/>
            </p:nvSpPr>
            <p:spPr bwMode="auto">
              <a:xfrm>
                <a:off x="3665539" y="3140075"/>
                <a:ext cx="39688" cy="39687"/>
              </a:xfrm>
              <a:custGeom>
                <a:avLst/>
                <a:gdLst>
                  <a:gd name="T0" fmla="*/ 8 w 8"/>
                  <a:gd name="T1" fmla="*/ 8 h 8"/>
                  <a:gd name="T2" fmla="*/ 8 w 8"/>
                  <a:gd name="T3" fmla="*/ 7 h 8"/>
                  <a:gd name="T4" fmla="*/ 5 w 8"/>
                  <a:gd name="T5" fmla="*/ 5 h 8"/>
                  <a:gd name="T6" fmla="*/ 2 w 8"/>
                  <a:gd name="T7" fmla="*/ 0 h 8"/>
                  <a:gd name="T8" fmla="*/ 0 w 8"/>
                  <a:gd name="T9" fmla="*/ 2 h 8"/>
                  <a:gd name="T10" fmla="*/ 3 w 8"/>
                  <a:gd name="T11" fmla="*/ 7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cubicBezTo>
                      <a:pt x="8" y="7"/>
                      <a:pt x="8" y="7"/>
                      <a:pt x="8" y="7"/>
                    </a:cubicBezTo>
                    <a:cubicBezTo>
                      <a:pt x="5" y="5"/>
                      <a:pt x="5" y="5"/>
                      <a:pt x="5" y="5"/>
                    </a:cubicBezTo>
                    <a:cubicBezTo>
                      <a:pt x="6" y="2"/>
                      <a:pt x="5" y="1"/>
                      <a:pt x="2" y="0"/>
                    </a:cubicBezTo>
                    <a:cubicBezTo>
                      <a:pt x="2" y="1"/>
                      <a:pt x="1" y="1"/>
                      <a:pt x="0" y="2"/>
                    </a:cubicBezTo>
                    <a:cubicBezTo>
                      <a:pt x="3" y="2"/>
                      <a:pt x="4" y="4"/>
                      <a:pt x="3" y="7"/>
                    </a:cubicBezTo>
                    <a:cubicBezTo>
                      <a:pt x="8" y="8"/>
                      <a:pt x="8" y="8"/>
                      <a:pt x="8"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100"/>
              <p:cNvSpPr>
                <a:spLocks noEditPoints="1"/>
              </p:cNvSpPr>
              <p:nvPr/>
            </p:nvSpPr>
            <p:spPr bwMode="auto">
              <a:xfrm>
                <a:off x="3640139" y="3081338"/>
                <a:ext cx="103188" cy="93662"/>
              </a:xfrm>
              <a:custGeom>
                <a:avLst/>
                <a:gdLst>
                  <a:gd name="T0" fmla="*/ 10 w 21"/>
                  <a:gd name="T1" fmla="*/ 17 h 19"/>
                  <a:gd name="T2" fmla="*/ 13 w 21"/>
                  <a:gd name="T3" fmla="*/ 19 h 19"/>
                  <a:gd name="T4" fmla="*/ 12 w 21"/>
                  <a:gd name="T5" fmla="*/ 13 h 19"/>
                  <a:gd name="T6" fmla="*/ 16 w 21"/>
                  <a:gd name="T7" fmla="*/ 8 h 19"/>
                  <a:gd name="T8" fmla="*/ 20 w 21"/>
                  <a:gd name="T9" fmla="*/ 10 h 19"/>
                  <a:gd name="T10" fmla="*/ 12 w 21"/>
                  <a:gd name="T11" fmla="*/ 0 h 19"/>
                  <a:gd name="T12" fmla="*/ 3 w 21"/>
                  <a:gd name="T13" fmla="*/ 8 h 19"/>
                  <a:gd name="T14" fmla="*/ 1 w 21"/>
                  <a:gd name="T15" fmla="*/ 14 h 19"/>
                  <a:gd name="T16" fmla="*/ 2 w 21"/>
                  <a:gd name="T17" fmla="*/ 16 h 19"/>
                  <a:gd name="T18" fmla="*/ 5 w 21"/>
                  <a:gd name="T19" fmla="*/ 14 h 19"/>
                  <a:gd name="T20" fmla="*/ 7 w 21"/>
                  <a:gd name="T21" fmla="*/ 12 h 19"/>
                  <a:gd name="T22" fmla="*/ 10 w 21"/>
                  <a:gd name="T23" fmla="*/ 17 h 19"/>
                  <a:gd name="T24" fmla="*/ 12 w 21"/>
                  <a:gd name="T25" fmla="*/ 1 h 19"/>
                  <a:gd name="T26" fmla="*/ 13 w 21"/>
                  <a:gd name="T27" fmla="*/ 1 h 19"/>
                  <a:gd name="T28" fmla="*/ 3 w 21"/>
                  <a:gd name="T29" fmla="*/ 15 h 19"/>
                  <a:gd name="T30" fmla="*/ 1 w 21"/>
                  <a:gd name="T31" fmla="*/ 15 h 19"/>
                  <a:gd name="T32" fmla="*/ 1 w 21"/>
                  <a:gd name="T33" fmla="*/ 16 h 19"/>
                  <a:gd name="T34" fmla="*/ 1 w 21"/>
                  <a:gd name="T35" fmla="*/ 14 h 19"/>
                  <a:gd name="T36" fmla="*/ 4 w 21"/>
                  <a:gd name="T37" fmla="*/ 9 h 19"/>
                  <a:gd name="T38" fmla="*/ 4 w 21"/>
                  <a:gd name="T39" fmla="*/ 9 h 19"/>
                  <a:gd name="T40" fmla="*/ 12 w 21"/>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9">
                    <a:moveTo>
                      <a:pt x="10" y="17"/>
                    </a:moveTo>
                    <a:cubicBezTo>
                      <a:pt x="13" y="19"/>
                      <a:pt x="13" y="19"/>
                      <a:pt x="13" y="19"/>
                    </a:cubicBezTo>
                    <a:cubicBezTo>
                      <a:pt x="12" y="13"/>
                      <a:pt x="12" y="13"/>
                      <a:pt x="12" y="13"/>
                    </a:cubicBezTo>
                    <a:cubicBezTo>
                      <a:pt x="11" y="11"/>
                      <a:pt x="13" y="9"/>
                      <a:pt x="16" y="8"/>
                    </a:cubicBezTo>
                    <a:cubicBezTo>
                      <a:pt x="20" y="10"/>
                      <a:pt x="20" y="10"/>
                      <a:pt x="20" y="10"/>
                    </a:cubicBezTo>
                    <a:cubicBezTo>
                      <a:pt x="21" y="6"/>
                      <a:pt x="18" y="3"/>
                      <a:pt x="12" y="0"/>
                    </a:cubicBezTo>
                    <a:cubicBezTo>
                      <a:pt x="9" y="1"/>
                      <a:pt x="6" y="4"/>
                      <a:pt x="3" y="8"/>
                    </a:cubicBezTo>
                    <a:cubicBezTo>
                      <a:pt x="2" y="10"/>
                      <a:pt x="1" y="12"/>
                      <a:pt x="1" y="14"/>
                    </a:cubicBezTo>
                    <a:cubicBezTo>
                      <a:pt x="0" y="16"/>
                      <a:pt x="1" y="16"/>
                      <a:pt x="2" y="16"/>
                    </a:cubicBezTo>
                    <a:cubicBezTo>
                      <a:pt x="3" y="16"/>
                      <a:pt x="4" y="15"/>
                      <a:pt x="5" y="14"/>
                    </a:cubicBezTo>
                    <a:cubicBezTo>
                      <a:pt x="6" y="13"/>
                      <a:pt x="7" y="13"/>
                      <a:pt x="7" y="12"/>
                    </a:cubicBezTo>
                    <a:cubicBezTo>
                      <a:pt x="10" y="13"/>
                      <a:pt x="11" y="14"/>
                      <a:pt x="10" y="17"/>
                    </a:cubicBezTo>
                    <a:close/>
                    <a:moveTo>
                      <a:pt x="12" y="1"/>
                    </a:moveTo>
                    <a:cubicBezTo>
                      <a:pt x="12" y="1"/>
                      <a:pt x="12" y="1"/>
                      <a:pt x="13" y="1"/>
                    </a:cubicBezTo>
                    <a:cubicBezTo>
                      <a:pt x="7" y="6"/>
                      <a:pt x="3" y="10"/>
                      <a:pt x="3" y="15"/>
                    </a:cubicBezTo>
                    <a:cubicBezTo>
                      <a:pt x="2" y="15"/>
                      <a:pt x="2" y="15"/>
                      <a:pt x="1" y="15"/>
                    </a:cubicBezTo>
                    <a:cubicBezTo>
                      <a:pt x="1" y="15"/>
                      <a:pt x="1" y="16"/>
                      <a:pt x="1" y="16"/>
                    </a:cubicBezTo>
                    <a:cubicBezTo>
                      <a:pt x="1" y="15"/>
                      <a:pt x="1" y="15"/>
                      <a:pt x="1" y="14"/>
                    </a:cubicBezTo>
                    <a:cubicBezTo>
                      <a:pt x="2" y="13"/>
                      <a:pt x="2" y="11"/>
                      <a:pt x="4" y="9"/>
                    </a:cubicBezTo>
                    <a:cubicBezTo>
                      <a:pt x="4" y="9"/>
                      <a:pt x="4" y="9"/>
                      <a:pt x="4" y="9"/>
                    </a:cubicBezTo>
                    <a:cubicBezTo>
                      <a:pt x="6" y="5"/>
                      <a:pt x="9" y="2"/>
                      <a:pt x="12" y="1"/>
                    </a:cubicBezTo>
                    <a:close/>
                  </a:path>
                </a:pathLst>
              </a:custGeom>
              <a:solidFill>
                <a:srgbClr val="4439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101"/>
              <p:cNvSpPr/>
              <p:nvPr/>
            </p:nvSpPr>
            <p:spPr bwMode="auto">
              <a:xfrm>
                <a:off x="3644901" y="3086100"/>
                <a:ext cx="60325" cy="74612"/>
              </a:xfrm>
              <a:custGeom>
                <a:avLst/>
                <a:gdLst>
                  <a:gd name="T0" fmla="*/ 12 w 12"/>
                  <a:gd name="T1" fmla="*/ 0 h 15"/>
                  <a:gd name="T2" fmla="*/ 11 w 12"/>
                  <a:gd name="T3" fmla="*/ 0 h 15"/>
                  <a:gd name="T4" fmla="*/ 3 w 12"/>
                  <a:gd name="T5" fmla="*/ 8 h 15"/>
                  <a:gd name="T6" fmla="*/ 3 w 12"/>
                  <a:gd name="T7" fmla="*/ 8 h 15"/>
                  <a:gd name="T8" fmla="*/ 0 w 12"/>
                  <a:gd name="T9" fmla="*/ 13 h 15"/>
                  <a:gd name="T10" fmla="*/ 0 w 12"/>
                  <a:gd name="T11" fmla="*/ 15 h 15"/>
                  <a:gd name="T12" fmla="*/ 0 w 12"/>
                  <a:gd name="T13" fmla="*/ 14 h 15"/>
                  <a:gd name="T14" fmla="*/ 2 w 12"/>
                  <a:gd name="T15" fmla="*/ 14 h 15"/>
                  <a:gd name="T16" fmla="*/ 12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2" y="0"/>
                    </a:moveTo>
                    <a:cubicBezTo>
                      <a:pt x="11" y="0"/>
                      <a:pt x="11" y="0"/>
                      <a:pt x="11" y="0"/>
                    </a:cubicBezTo>
                    <a:cubicBezTo>
                      <a:pt x="8" y="1"/>
                      <a:pt x="5" y="4"/>
                      <a:pt x="3" y="8"/>
                    </a:cubicBezTo>
                    <a:cubicBezTo>
                      <a:pt x="3" y="8"/>
                      <a:pt x="3" y="8"/>
                      <a:pt x="3" y="8"/>
                    </a:cubicBezTo>
                    <a:cubicBezTo>
                      <a:pt x="1" y="10"/>
                      <a:pt x="1" y="12"/>
                      <a:pt x="0" y="13"/>
                    </a:cubicBezTo>
                    <a:cubicBezTo>
                      <a:pt x="0" y="14"/>
                      <a:pt x="0" y="14"/>
                      <a:pt x="0" y="15"/>
                    </a:cubicBezTo>
                    <a:cubicBezTo>
                      <a:pt x="0" y="15"/>
                      <a:pt x="0" y="14"/>
                      <a:pt x="0" y="14"/>
                    </a:cubicBezTo>
                    <a:cubicBezTo>
                      <a:pt x="1" y="14"/>
                      <a:pt x="1" y="14"/>
                      <a:pt x="2" y="14"/>
                    </a:cubicBezTo>
                    <a:cubicBezTo>
                      <a:pt x="2" y="9"/>
                      <a:pt x="6" y="5"/>
                      <a:pt x="12" y="0"/>
                    </a:cubicBezTo>
                    <a:close/>
                  </a:path>
                </a:pathLst>
              </a:custGeom>
              <a:solidFill>
                <a:srgbClr val="856F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102"/>
              <p:cNvSpPr/>
              <p:nvPr/>
            </p:nvSpPr>
            <p:spPr bwMode="auto">
              <a:xfrm>
                <a:off x="3768726" y="3170238"/>
                <a:ext cx="9525" cy="73025"/>
              </a:xfrm>
              <a:custGeom>
                <a:avLst/>
                <a:gdLst>
                  <a:gd name="T0" fmla="*/ 0 w 2"/>
                  <a:gd name="T1" fmla="*/ 11 h 15"/>
                  <a:gd name="T2" fmla="*/ 2 w 2"/>
                  <a:gd name="T3" fmla="*/ 15 h 15"/>
                  <a:gd name="T4" fmla="*/ 2 w 2"/>
                  <a:gd name="T5" fmla="*/ 2 h 15"/>
                  <a:gd name="T6" fmla="*/ 2 w 2"/>
                  <a:gd name="T7" fmla="*/ 0 h 15"/>
                  <a:gd name="T8" fmla="*/ 0 w 2"/>
                  <a:gd name="T9" fmla="*/ 4 h 15"/>
                  <a:gd name="T10" fmla="*/ 0 w 2"/>
                  <a:gd name="T11" fmla="*/ 11 h 15"/>
                </a:gdLst>
                <a:ahLst/>
                <a:cxnLst>
                  <a:cxn ang="0">
                    <a:pos x="T0" y="T1"/>
                  </a:cxn>
                  <a:cxn ang="0">
                    <a:pos x="T2" y="T3"/>
                  </a:cxn>
                  <a:cxn ang="0">
                    <a:pos x="T4" y="T5"/>
                  </a:cxn>
                  <a:cxn ang="0">
                    <a:pos x="T6" y="T7"/>
                  </a:cxn>
                  <a:cxn ang="0">
                    <a:pos x="T8" y="T9"/>
                  </a:cxn>
                  <a:cxn ang="0">
                    <a:pos x="T10" y="T11"/>
                  </a:cxn>
                </a:cxnLst>
                <a:rect l="0" t="0" r="r" b="b"/>
                <a:pathLst>
                  <a:path w="2" h="15">
                    <a:moveTo>
                      <a:pt x="0" y="11"/>
                    </a:moveTo>
                    <a:cubicBezTo>
                      <a:pt x="1" y="13"/>
                      <a:pt x="1" y="14"/>
                      <a:pt x="2" y="15"/>
                    </a:cubicBezTo>
                    <a:cubicBezTo>
                      <a:pt x="1" y="11"/>
                      <a:pt x="1" y="7"/>
                      <a:pt x="2" y="2"/>
                    </a:cubicBezTo>
                    <a:cubicBezTo>
                      <a:pt x="2" y="0"/>
                      <a:pt x="2" y="0"/>
                      <a:pt x="2" y="0"/>
                    </a:cubicBezTo>
                    <a:cubicBezTo>
                      <a:pt x="1" y="1"/>
                      <a:pt x="1" y="3"/>
                      <a:pt x="0" y="4"/>
                    </a:cubicBezTo>
                    <a:cubicBezTo>
                      <a:pt x="0" y="7"/>
                      <a:pt x="0" y="9"/>
                      <a:pt x="0" y="1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03"/>
              <p:cNvSpPr>
                <a:spLocks noEditPoints="1"/>
              </p:cNvSpPr>
              <p:nvPr/>
            </p:nvSpPr>
            <p:spPr bwMode="auto">
              <a:xfrm>
                <a:off x="3724276" y="3205163"/>
                <a:ext cx="152400" cy="333375"/>
              </a:xfrm>
              <a:custGeom>
                <a:avLst/>
                <a:gdLst>
                  <a:gd name="T0" fmla="*/ 12 w 31"/>
                  <a:gd name="T1" fmla="*/ 3 h 68"/>
                  <a:gd name="T2" fmla="*/ 12 w 31"/>
                  <a:gd name="T3" fmla="*/ 3 h 68"/>
                  <a:gd name="T4" fmla="*/ 12 w 31"/>
                  <a:gd name="T5" fmla="*/ 9 h 68"/>
                  <a:gd name="T6" fmla="*/ 12 w 31"/>
                  <a:gd name="T7" fmla="*/ 16 h 68"/>
                  <a:gd name="T8" fmla="*/ 19 w 31"/>
                  <a:gd name="T9" fmla="*/ 36 h 68"/>
                  <a:gd name="T10" fmla="*/ 19 w 31"/>
                  <a:gd name="T11" fmla="*/ 39 h 68"/>
                  <a:gd name="T12" fmla="*/ 0 w 31"/>
                  <a:gd name="T13" fmla="*/ 59 h 68"/>
                  <a:gd name="T14" fmla="*/ 6 w 31"/>
                  <a:gd name="T15" fmla="*/ 68 h 68"/>
                  <a:gd name="T16" fmla="*/ 30 w 31"/>
                  <a:gd name="T17" fmla="*/ 40 h 68"/>
                  <a:gd name="T18" fmla="*/ 31 w 31"/>
                  <a:gd name="T19" fmla="*/ 10 h 68"/>
                  <a:gd name="T20" fmla="*/ 12 w 31"/>
                  <a:gd name="T21" fmla="*/ 3 h 68"/>
                  <a:gd name="T22" fmla="*/ 13 w 31"/>
                  <a:gd name="T23" fmla="*/ 4 h 68"/>
                  <a:gd name="T24" fmla="*/ 15 w 31"/>
                  <a:gd name="T25" fmla="*/ 3 h 68"/>
                  <a:gd name="T26" fmla="*/ 15 w 31"/>
                  <a:gd name="T27" fmla="*/ 16 h 68"/>
                  <a:gd name="T28" fmla="*/ 22 w 31"/>
                  <a:gd name="T29" fmla="*/ 36 h 68"/>
                  <a:gd name="T30" fmla="*/ 23 w 31"/>
                  <a:gd name="T31" fmla="*/ 40 h 68"/>
                  <a:gd name="T32" fmla="*/ 2 w 31"/>
                  <a:gd name="T33" fmla="*/ 61 h 68"/>
                  <a:gd name="T34" fmla="*/ 1 w 31"/>
                  <a:gd name="T35" fmla="*/ 59 h 68"/>
                  <a:gd name="T36" fmla="*/ 20 w 31"/>
                  <a:gd name="T37" fmla="*/ 40 h 68"/>
                  <a:gd name="T38" fmla="*/ 20 w 31"/>
                  <a:gd name="T39" fmla="*/ 39 h 68"/>
                  <a:gd name="T40" fmla="*/ 20 w 31"/>
                  <a:gd name="T41" fmla="*/ 36 h 68"/>
                  <a:gd name="T42" fmla="*/ 20 w 31"/>
                  <a:gd name="T43" fmla="*/ 36 h 68"/>
                  <a:gd name="T44" fmla="*/ 13 w 31"/>
                  <a:gd name="T45" fmla="*/ 16 h 68"/>
                  <a:gd name="T46" fmla="*/ 12 w 31"/>
                  <a:gd name="T47" fmla="*/ 9 h 68"/>
                  <a:gd name="T48" fmla="*/ 13 w 31"/>
                  <a:gd name="T4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68">
                    <a:moveTo>
                      <a:pt x="12" y="3"/>
                    </a:moveTo>
                    <a:cubicBezTo>
                      <a:pt x="12" y="3"/>
                      <a:pt x="12" y="3"/>
                      <a:pt x="12" y="3"/>
                    </a:cubicBezTo>
                    <a:cubicBezTo>
                      <a:pt x="12" y="5"/>
                      <a:pt x="12" y="7"/>
                      <a:pt x="12" y="9"/>
                    </a:cubicBezTo>
                    <a:cubicBezTo>
                      <a:pt x="12" y="11"/>
                      <a:pt x="12" y="13"/>
                      <a:pt x="12" y="16"/>
                    </a:cubicBezTo>
                    <a:cubicBezTo>
                      <a:pt x="19" y="36"/>
                      <a:pt x="19" y="36"/>
                      <a:pt x="19" y="36"/>
                    </a:cubicBezTo>
                    <a:cubicBezTo>
                      <a:pt x="19" y="39"/>
                      <a:pt x="19" y="39"/>
                      <a:pt x="19" y="39"/>
                    </a:cubicBezTo>
                    <a:cubicBezTo>
                      <a:pt x="17" y="44"/>
                      <a:pt x="11" y="51"/>
                      <a:pt x="0" y="59"/>
                    </a:cubicBezTo>
                    <a:cubicBezTo>
                      <a:pt x="2" y="62"/>
                      <a:pt x="4" y="65"/>
                      <a:pt x="6" y="68"/>
                    </a:cubicBezTo>
                    <a:cubicBezTo>
                      <a:pt x="21" y="56"/>
                      <a:pt x="29" y="47"/>
                      <a:pt x="30" y="40"/>
                    </a:cubicBezTo>
                    <a:cubicBezTo>
                      <a:pt x="31" y="10"/>
                      <a:pt x="31" y="10"/>
                      <a:pt x="31" y="10"/>
                    </a:cubicBezTo>
                    <a:cubicBezTo>
                      <a:pt x="27" y="3"/>
                      <a:pt x="21" y="0"/>
                      <a:pt x="12" y="3"/>
                    </a:cubicBezTo>
                    <a:close/>
                    <a:moveTo>
                      <a:pt x="13" y="4"/>
                    </a:moveTo>
                    <a:cubicBezTo>
                      <a:pt x="13" y="4"/>
                      <a:pt x="14" y="3"/>
                      <a:pt x="15" y="3"/>
                    </a:cubicBezTo>
                    <a:cubicBezTo>
                      <a:pt x="14" y="8"/>
                      <a:pt x="14" y="12"/>
                      <a:pt x="15" y="16"/>
                    </a:cubicBezTo>
                    <a:cubicBezTo>
                      <a:pt x="22" y="36"/>
                      <a:pt x="22" y="36"/>
                      <a:pt x="22" y="36"/>
                    </a:cubicBezTo>
                    <a:cubicBezTo>
                      <a:pt x="23" y="40"/>
                      <a:pt x="23" y="40"/>
                      <a:pt x="23" y="40"/>
                    </a:cubicBezTo>
                    <a:cubicBezTo>
                      <a:pt x="19" y="47"/>
                      <a:pt x="12" y="54"/>
                      <a:pt x="2" y="61"/>
                    </a:cubicBezTo>
                    <a:cubicBezTo>
                      <a:pt x="2" y="60"/>
                      <a:pt x="2" y="60"/>
                      <a:pt x="1" y="59"/>
                    </a:cubicBezTo>
                    <a:cubicBezTo>
                      <a:pt x="12" y="51"/>
                      <a:pt x="18" y="44"/>
                      <a:pt x="20" y="40"/>
                    </a:cubicBezTo>
                    <a:cubicBezTo>
                      <a:pt x="20" y="40"/>
                      <a:pt x="20" y="39"/>
                      <a:pt x="20" y="39"/>
                    </a:cubicBezTo>
                    <a:cubicBezTo>
                      <a:pt x="20" y="36"/>
                      <a:pt x="20" y="36"/>
                      <a:pt x="20" y="36"/>
                    </a:cubicBezTo>
                    <a:cubicBezTo>
                      <a:pt x="20" y="36"/>
                      <a:pt x="20" y="36"/>
                      <a:pt x="20" y="36"/>
                    </a:cubicBezTo>
                    <a:cubicBezTo>
                      <a:pt x="13" y="16"/>
                      <a:pt x="13" y="16"/>
                      <a:pt x="13" y="16"/>
                    </a:cubicBezTo>
                    <a:cubicBezTo>
                      <a:pt x="13" y="13"/>
                      <a:pt x="12" y="11"/>
                      <a:pt x="12" y="9"/>
                    </a:cubicBezTo>
                    <a:cubicBezTo>
                      <a:pt x="12" y="7"/>
                      <a:pt x="12" y="5"/>
                      <a:pt x="13" y="4"/>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05"/>
              <p:cNvSpPr/>
              <p:nvPr/>
            </p:nvSpPr>
            <p:spPr bwMode="auto">
              <a:xfrm>
                <a:off x="3729038" y="3219450"/>
                <a:ext cx="107950" cy="284163"/>
              </a:xfrm>
              <a:custGeom>
                <a:avLst/>
                <a:gdLst>
                  <a:gd name="T0" fmla="*/ 14 w 22"/>
                  <a:gd name="T1" fmla="*/ 0 h 58"/>
                  <a:gd name="T2" fmla="*/ 12 w 22"/>
                  <a:gd name="T3" fmla="*/ 1 h 58"/>
                  <a:gd name="T4" fmla="*/ 11 w 22"/>
                  <a:gd name="T5" fmla="*/ 6 h 58"/>
                  <a:gd name="T6" fmla="*/ 12 w 22"/>
                  <a:gd name="T7" fmla="*/ 13 h 58"/>
                  <a:gd name="T8" fmla="*/ 19 w 22"/>
                  <a:gd name="T9" fmla="*/ 33 h 58"/>
                  <a:gd name="T10" fmla="*/ 19 w 22"/>
                  <a:gd name="T11" fmla="*/ 33 h 58"/>
                  <a:gd name="T12" fmla="*/ 19 w 22"/>
                  <a:gd name="T13" fmla="*/ 36 h 58"/>
                  <a:gd name="T14" fmla="*/ 19 w 22"/>
                  <a:gd name="T15" fmla="*/ 37 h 58"/>
                  <a:gd name="T16" fmla="*/ 0 w 22"/>
                  <a:gd name="T17" fmla="*/ 56 h 58"/>
                  <a:gd name="T18" fmla="*/ 1 w 22"/>
                  <a:gd name="T19" fmla="*/ 58 h 58"/>
                  <a:gd name="T20" fmla="*/ 22 w 22"/>
                  <a:gd name="T21" fmla="*/ 37 h 58"/>
                  <a:gd name="T22" fmla="*/ 21 w 22"/>
                  <a:gd name="T23" fmla="*/ 33 h 58"/>
                  <a:gd name="T24" fmla="*/ 14 w 22"/>
                  <a:gd name="T25" fmla="*/ 13 h 58"/>
                  <a:gd name="T26" fmla="*/ 14 w 22"/>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8">
                    <a:moveTo>
                      <a:pt x="14" y="0"/>
                    </a:moveTo>
                    <a:cubicBezTo>
                      <a:pt x="13" y="0"/>
                      <a:pt x="12" y="1"/>
                      <a:pt x="12" y="1"/>
                    </a:cubicBezTo>
                    <a:cubicBezTo>
                      <a:pt x="11" y="2"/>
                      <a:pt x="11" y="4"/>
                      <a:pt x="11" y="6"/>
                    </a:cubicBezTo>
                    <a:cubicBezTo>
                      <a:pt x="11" y="8"/>
                      <a:pt x="12" y="10"/>
                      <a:pt x="12" y="13"/>
                    </a:cubicBezTo>
                    <a:cubicBezTo>
                      <a:pt x="19" y="33"/>
                      <a:pt x="19" y="33"/>
                      <a:pt x="19" y="33"/>
                    </a:cubicBezTo>
                    <a:cubicBezTo>
                      <a:pt x="19" y="33"/>
                      <a:pt x="19" y="33"/>
                      <a:pt x="19" y="33"/>
                    </a:cubicBezTo>
                    <a:cubicBezTo>
                      <a:pt x="19" y="36"/>
                      <a:pt x="19" y="36"/>
                      <a:pt x="19" y="36"/>
                    </a:cubicBezTo>
                    <a:cubicBezTo>
                      <a:pt x="19" y="36"/>
                      <a:pt x="19" y="37"/>
                      <a:pt x="19" y="37"/>
                    </a:cubicBezTo>
                    <a:cubicBezTo>
                      <a:pt x="17" y="41"/>
                      <a:pt x="11" y="48"/>
                      <a:pt x="0" y="56"/>
                    </a:cubicBezTo>
                    <a:cubicBezTo>
                      <a:pt x="1" y="57"/>
                      <a:pt x="1" y="57"/>
                      <a:pt x="1" y="58"/>
                    </a:cubicBezTo>
                    <a:cubicBezTo>
                      <a:pt x="11" y="51"/>
                      <a:pt x="18" y="44"/>
                      <a:pt x="22" y="37"/>
                    </a:cubicBezTo>
                    <a:cubicBezTo>
                      <a:pt x="21" y="33"/>
                      <a:pt x="21" y="33"/>
                      <a:pt x="21" y="33"/>
                    </a:cubicBezTo>
                    <a:cubicBezTo>
                      <a:pt x="14" y="13"/>
                      <a:pt x="14" y="13"/>
                      <a:pt x="14" y="13"/>
                    </a:cubicBezTo>
                    <a:cubicBezTo>
                      <a:pt x="13" y="9"/>
                      <a:pt x="13" y="5"/>
                      <a:pt x="14"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06"/>
              <p:cNvSpPr>
                <a:spLocks noEditPoints="1"/>
              </p:cNvSpPr>
              <p:nvPr/>
            </p:nvSpPr>
            <p:spPr bwMode="auto">
              <a:xfrm>
                <a:off x="3792538" y="3160713"/>
                <a:ext cx="300038" cy="457200"/>
              </a:xfrm>
              <a:custGeom>
                <a:avLst/>
                <a:gdLst>
                  <a:gd name="T0" fmla="*/ 0 w 61"/>
                  <a:gd name="T1" fmla="*/ 8 h 93"/>
                  <a:gd name="T2" fmla="*/ 5 w 61"/>
                  <a:gd name="T3" fmla="*/ 6 h 93"/>
                  <a:gd name="T4" fmla="*/ 23 w 61"/>
                  <a:gd name="T5" fmla="*/ 30 h 93"/>
                  <a:gd name="T6" fmla="*/ 21 w 61"/>
                  <a:gd name="T7" fmla="*/ 52 h 93"/>
                  <a:gd name="T8" fmla="*/ 20 w 61"/>
                  <a:gd name="T9" fmla="*/ 58 h 93"/>
                  <a:gd name="T10" fmla="*/ 25 w 61"/>
                  <a:gd name="T11" fmla="*/ 63 h 93"/>
                  <a:gd name="T12" fmla="*/ 27 w 61"/>
                  <a:gd name="T13" fmla="*/ 93 h 93"/>
                  <a:gd name="T14" fmla="*/ 61 w 61"/>
                  <a:gd name="T15" fmla="*/ 71 h 93"/>
                  <a:gd name="T16" fmla="*/ 32 w 61"/>
                  <a:gd name="T17" fmla="*/ 16 h 93"/>
                  <a:gd name="T18" fmla="*/ 5 w 61"/>
                  <a:gd name="T19" fmla="*/ 0 h 93"/>
                  <a:gd name="T20" fmla="*/ 0 w 61"/>
                  <a:gd name="T21" fmla="*/ 8 h 93"/>
                  <a:gd name="T22" fmla="*/ 26 w 61"/>
                  <a:gd name="T23" fmla="*/ 63 h 93"/>
                  <a:gd name="T24" fmla="*/ 26 w 61"/>
                  <a:gd name="T25" fmla="*/ 63 h 93"/>
                  <a:gd name="T26" fmla="*/ 26 w 61"/>
                  <a:gd name="T27" fmla="*/ 63 h 93"/>
                  <a:gd name="T28" fmla="*/ 21 w 61"/>
                  <a:gd name="T29" fmla="*/ 58 h 93"/>
                  <a:gd name="T30" fmla="*/ 21 w 61"/>
                  <a:gd name="T31" fmla="*/ 57 h 93"/>
                  <a:gd name="T32" fmla="*/ 28 w 61"/>
                  <a:gd name="T33" fmla="*/ 62 h 93"/>
                  <a:gd name="T34" fmla="*/ 29 w 61"/>
                  <a:gd name="T35" fmla="*/ 91 h 93"/>
                  <a:gd name="T36" fmla="*/ 27 w 61"/>
                  <a:gd name="T37" fmla="*/ 92 h 93"/>
                  <a:gd name="T38" fmla="*/ 26 w 61"/>
                  <a:gd name="T39"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3">
                    <a:moveTo>
                      <a:pt x="0" y="8"/>
                    </a:moveTo>
                    <a:cubicBezTo>
                      <a:pt x="2" y="7"/>
                      <a:pt x="3" y="6"/>
                      <a:pt x="5" y="6"/>
                    </a:cubicBezTo>
                    <a:cubicBezTo>
                      <a:pt x="17" y="6"/>
                      <a:pt x="24" y="14"/>
                      <a:pt x="23" y="30"/>
                    </a:cubicBezTo>
                    <a:cubicBezTo>
                      <a:pt x="21" y="52"/>
                      <a:pt x="21" y="52"/>
                      <a:pt x="21" y="52"/>
                    </a:cubicBezTo>
                    <a:cubicBezTo>
                      <a:pt x="21" y="54"/>
                      <a:pt x="21" y="56"/>
                      <a:pt x="20" y="58"/>
                    </a:cubicBezTo>
                    <a:cubicBezTo>
                      <a:pt x="25" y="63"/>
                      <a:pt x="25" y="63"/>
                      <a:pt x="25" y="63"/>
                    </a:cubicBezTo>
                    <a:cubicBezTo>
                      <a:pt x="27" y="93"/>
                      <a:pt x="27" y="93"/>
                      <a:pt x="27" y="93"/>
                    </a:cubicBezTo>
                    <a:cubicBezTo>
                      <a:pt x="41" y="87"/>
                      <a:pt x="53" y="80"/>
                      <a:pt x="61" y="71"/>
                    </a:cubicBezTo>
                    <a:cubicBezTo>
                      <a:pt x="53" y="52"/>
                      <a:pt x="44" y="34"/>
                      <a:pt x="32" y="16"/>
                    </a:cubicBezTo>
                    <a:cubicBezTo>
                      <a:pt x="23" y="8"/>
                      <a:pt x="14" y="2"/>
                      <a:pt x="5" y="0"/>
                    </a:cubicBezTo>
                    <a:cubicBezTo>
                      <a:pt x="2" y="3"/>
                      <a:pt x="0" y="5"/>
                      <a:pt x="0" y="8"/>
                    </a:cubicBezTo>
                    <a:close/>
                    <a:moveTo>
                      <a:pt x="26" y="63"/>
                    </a:moveTo>
                    <a:cubicBezTo>
                      <a:pt x="26" y="63"/>
                      <a:pt x="26" y="63"/>
                      <a:pt x="26" y="63"/>
                    </a:cubicBezTo>
                    <a:cubicBezTo>
                      <a:pt x="26" y="63"/>
                      <a:pt x="26" y="63"/>
                      <a:pt x="26" y="63"/>
                    </a:cubicBezTo>
                    <a:cubicBezTo>
                      <a:pt x="21" y="58"/>
                      <a:pt x="21" y="58"/>
                      <a:pt x="21" y="58"/>
                    </a:cubicBezTo>
                    <a:cubicBezTo>
                      <a:pt x="21" y="58"/>
                      <a:pt x="21" y="57"/>
                      <a:pt x="21" y="57"/>
                    </a:cubicBezTo>
                    <a:cubicBezTo>
                      <a:pt x="28" y="62"/>
                      <a:pt x="28" y="62"/>
                      <a:pt x="28" y="62"/>
                    </a:cubicBezTo>
                    <a:cubicBezTo>
                      <a:pt x="29" y="91"/>
                      <a:pt x="29" y="91"/>
                      <a:pt x="29" y="91"/>
                    </a:cubicBezTo>
                    <a:cubicBezTo>
                      <a:pt x="29" y="91"/>
                      <a:pt x="28" y="91"/>
                      <a:pt x="27" y="92"/>
                    </a:cubicBezTo>
                    <a:cubicBezTo>
                      <a:pt x="26" y="63"/>
                      <a:pt x="26" y="63"/>
                      <a:pt x="26" y="63"/>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07"/>
              <p:cNvSpPr/>
              <p:nvPr/>
            </p:nvSpPr>
            <p:spPr bwMode="auto">
              <a:xfrm>
                <a:off x="3895726" y="3440113"/>
                <a:ext cx="39688" cy="173038"/>
              </a:xfrm>
              <a:custGeom>
                <a:avLst/>
                <a:gdLst>
                  <a:gd name="T0" fmla="*/ 5 w 8"/>
                  <a:gd name="T1" fmla="*/ 6 h 35"/>
                  <a:gd name="T2" fmla="*/ 5 w 8"/>
                  <a:gd name="T3" fmla="*/ 6 h 35"/>
                  <a:gd name="T4" fmla="*/ 6 w 8"/>
                  <a:gd name="T5" fmla="*/ 35 h 35"/>
                  <a:gd name="T6" fmla="*/ 8 w 8"/>
                  <a:gd name="T7" fmla="*/ 34 h 35"/>
                  <a:gd name="T8" fmla="*/ 7 w 8"/>
                  <a:gd name="T9" fmla="*/ 5 h 35"/>
                  <a:gd name="T10" fmla="*/ 0 w 8"/>
                  <a:gd name="T11" fmla="*/ 0 h 35"/>
                  <a:gd name="T12" fmla="*/ 0 w 8"/>
                  <a:gd name="T13" fmla="*/ 1 h 35"/>
                  <a:gd name="T14" fmla="*/ 5 w 8"/>
                  <a:gd name="T15" fmla="*/ 6 h 35"/>
                  <a:gd name="T16" fmla="*/ 5 w 8"/>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5" y="6"/>
                    </a:moveTo>
                    <a:cubicBezTo>
                      <a:pt x="5" y="6"/>
                      <a:pt x="5" y="6"/>
                      <a:pt x="5" y="6"/>
                    </a:cubicBezTo>
                    <a:cubicBezTo>
                      <a:pt x="6" y="35"/>
                      <a:pt x="6" y="35"/>
                      <a:pt x="6" y="35"/>
                    </a:cubicBezTo>
                    <a:cubicBezTo>
                      <a:pt x="7" y="34"/>
                      <a:pt x="8" y="34"/>
                      <a:pt x="8" y="34"/>
                    </a:cubicBezTo>
                    <a:cubicBezTo>
                      <a:pt x="7" y="5"/>
                      <a:pt x="7" y="5"/>
                      <a:pt x="7" y="5"/>
                    </a:cubicBezTo>
                    <a:cubicBezTo>
                      <a:pt x="0" y="0"/>
                      <a:pt x="0" y="0"/>
                      <a:pt x="0" y="0"/>
                    </a:cubicBezTo>
                    <a:cubicBezTo>
                      <a:pt x="0" y="0"/>
                      <a:pt x="0" y="1"/>
                      <a:pt x="0" y="1"/>
                    </a:cubicBezTo>
                    <a:cubicBezTo>
                      <a:pt x="5" y="6"/>
                      <a:pt x="5" y="6"/>
                      <a:pt x="5" y="6"/>
                    </a:cubicBezTo>
                    <a:cubicBezTo>
                      <a:pt x="5" y="6"/>
                      <a:pt x="5" y="6"/>
                      <a:pt x="5" y="6"/>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08"/>
              <p:cNvSpPr>
                <a:spLocks noEditPoints="1"/>
              </p:cNvSpPr>
              <p:nvPr/>
            </p:nvSpPr>
            <p:spPr bwMode="auto">
              <a:xfrm>
                <a:off x="3738563" y="3509963"/>
                <a:ext cx="152400" cy="422275"/>
              </a:xfrm>
              <a:custGeom>
                <a:avLst/>
                <a:gdLst>
                  <a:gd name="T0" fmla="*/ 30 w 31"/>
                  <a:gd name="T1" fmla="*/ 0 h 86"/>
                  <a:gd name="T2" fmla="*/ 12 w 31"/>
                  <a:gd name="T3" fmla="*/ 20 h 86"/>
                  <a:gd name="T4" fmla="*/ 4 w 31"/>
                  <a:gd name="T5" fmla="*/ 66 h 86"/>
                  <a:gd name="T6" fmla="*/ 5 w 31"/>
                  <a:gd name="T7" fmla="*/ 73 h 86"/>
                  <a:gd name="T8" fmla="*/ 0 w 31"/>
                  <a:gd name="T9" fmla="*/ 78 h 86"/>
                  <a:gd name="T10" fmla="*/ 10 w 31"/>
                  <a:gd name="T11" fmla="*/ 86 h 86"/>
                  <a:gd name="T12" fmla="*/ 13 w 31"/>
                  <a:gd name="T13" fmla="*/ 81 h 86"/>
                  <a:gd name="T14" fmla="*/ 19 w 31"/>
                  <a:gd name="T15" fmla="*/ 46 h 86"/>
                  <a:gd name="T16" fmla="*/ 17 w 31"/>
                  <a:gd name="T17" fmla="*/ 38 h 86"/>
                  <a:gd name="T18" fmla="*/ 31 w 31"/>
                  <a:gd name="T19" fmla="*/ 28 h 86"/>
                  <a:gd name="T20" fmla="*/ 30 w 31"/>
                  <a:gd name="T21" fmla="*/ 0 h 86"/>
                  <a:gd name="T22" fmla="*/ 29 w 31"/>
                  <a:gd name="T23" fmla="*/ 5 h 86"/>
                  <a:gd name="T24" fmla="*/ 14 w 31"/>
                  <a:gd name="T25" fmla="*/ 22 h 86"/>
                  <a:gd name="T26" fmla="*/ 8 w 31"/>
                  <a:gd name="T27" fmla="*/ 42 h 86"/>
                  <a:gd name="T28" fmla="*/ 7 w 31"/>
                  <a:gd name="T29" fmla="*/ 67 h 86"/>
                  <a:gd name="T30" fmla="*/ 8 w 31"/>
                  <a:gd name="T31" fmla="*/ 74 h 86"/>
                  <a:gd name="T32" fmla="*/ 4 w 31"/>
                  <a:gd name="T33" fmla="*/ 78 h 86"/>
                  <a:gd name="T34" fmla="*/ 2 w 31"/>
                  <a:gd name="T35" fmla="*/ 77 h 86"/>
                  <a:gd name="T36" fmla="*/ 6 w 31"/>
                  <a:gd name="T37" fmla="*/ 73 h 86"/>
                  <a:gd name="T38" fmla="*/ 6 w 31"/>
                  <a:gd name="T39" fmla="*/ 73 h 86"/>
                  <a:gd name="T40" fmla="*/ 6 w 31"/>
                  <a:gd name="T41" fmla="*/ 73 h 86"/>
                  <a:gd name="T42" fmla="*/ 5 w 31"/>
                  <a:gd name="T43" fmla="*/ 66 h 86"/>
                  <a:gd name="T44" fmla="*/ 13 w 31"/>
                  <a:gd name="T45" fmla="*/ 21 h 86"/>
                  <a:gd name="T46" fmla="*/ 13 w 31"/>
                  <a:gd name="T47" fmla="*/ 21 h 86"/>
                  <a:gd name="T48" fmla="*/ 29 w 31"/>
                  <a:gd name="T49" fmla="*/ 2 h 86"/>
                  <a:gd name="T50" fmla="*/ 29 w 31"/>
                  <a:gd name="T51"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86">
                    <a:moveTo>
                      <a:pt x="30" y="0"/>
                    </a:moveTo>
                    <a:cubicBezTo>
                      <a:pt x="12" y="20"/>
                      <a:pt x="12" y="20"/>
                      <a:pt x="12" y="20"/>
                    </a:cubicBezTo>
                    <a:cubicBezTo>
                      <a:pt x="7" y="27"/>
                      <a:pt x="5" y="43"/>
                      <a:pt x="4" y="66"/>
                    </a:cubicBezTo>
                    <a:cubicBezTo>
                      <a:pt x="5" y="73"/>
                      <a:pt x="5" y="73"/>
                      <a:pt x="5" y="73"/>
                    </a:cubicBezTo>
                    <a:cubicBezTo>
                      <a:pt x="0" y="78"/>
                      <a:pt x="0" y="78"/>
                      <a:pt x="0" y="78"/>
                    </a:cubicBezTo>
                    <a:cubicBezTo>
                      <a:pt x="3" y="82"/>
                      <a:pt x="6" y="84"/>
                      <a:pt x="10" y="86"/>
                    </a:cubicBezTo>
                    <a:cubicBezTo>
                      <a:pt x="11" y="84"/>
                      <a:pt x="12" y="83"/>
                      <a:pt x="13" y="81"/>
                    </a:cubicBezTo>
                    <a:cubicBezTo>
                      <a:pt x="18" y="71"/>
                      <a:pt x="20" y="59"/>
                      <a:pt x="19" y="46"/>
                    </a:cubicBezTo>
                    <a:cubicBezTo>
                      <a:pt x="17" y="38"/>
                      <a:pt x="17" y="38"/>
                      <a:pt x="17" y="38"/>
                    </a:cubicBezTo>
                    <a:cubicBezTo>
                      <a:pt x="31" y="28"/>
                      <a:pt x="31" y="28"/>
                      <a:pt x="31" y="28"/>
                    </a:cubicBezTo>
                    <a:cubicBezTo>
                      <a:pt x="30" y="0"/>
                      <a:pt x="30" y="0"/>
                      <a:pt x="30" y="0"/>
                    </a:cubicBezTo>
                    <a:close/>
                    <a:moveTo>
                      <a:pt x="29" y="5"/>
                    </a:moveTo>
                    <a:cubicBezTo>
                      <a:pt x="14" y="22"/>
                      <a:pt x="14" y="22"/>
                      <a:pt x="14" y="22"/>
                    </a:cubicBezTo>
                    <a:cubicBezTo>
                      <a:pt x="11" y="27"/>
                      <a:pt x="9" y="33"/>
                      <a:pt x="8" y="42"/>
                    </a:cubicBezTo>
                    <a:cubicBezTo>
                      <a:pt x="7" y="67"/>
                      <a:pt x="7" y="67"/>
                      <a:pt x="7" y="67"/>
                    </a:cubicBezTo>
                    <a:cubicBezTo>
                      <a:pt x="8" y="74"/>
                      <a:pt x="8" y="74"/>
                      <a:pt x="8" y="74"/>
                    </a:cubicBezTo>
                    <a:cubicBezTo>
                      <a:pt x="4" y="78"/>
                      <a:pt x="4" y="78"/>
                      <a:pt x="4" y="78"/>
                    </a:cubicBezTo>
                    <a:cubicBezTo>
                      <a:pt x="2" y="77"/>
                      <a:pt x="2" y="77"/>
                      <a:pt x="2" y="77"/>
                    </a:cubicBezTo>
                    <a:cubicBezTo>
                      <a:pt x="6" y="73"/>
                      <a:pt x="6" y="73"/>
                      <a:pt x="6" y="73"/>
                    </a:cubicBezTo>
                    <a:cubicBezTo>
                      <a:pt x="6" y="73"/>
                      <a:pt x="6" y="73"/>
                      <a:pt x="6" y="73"/>
                    </a:cubicBezTo>
                    <a:cubicBezTo>
                      <a:pt x="6" y="73"/>
                      <a:pt x="6" y="73"/>
                      <a:pt x="6" y="73"/>
                    </a:cubicBezTo>
                    <a:cubicBezTo>
                      <a:pt x="5" y="66"/>
                      <a:pt x="5" y="66"/>
                      <a:pt x="5" y="66"/>
                    </a:cubicBezTo>
                    <a:cubicBezTo>
                      <a:pt x="5" y="43"/>
                      <a:pt x="8" y="28"/>
                      <a:pt x="13" y="21"/>
                    </a:cubicBezTo>
                    <a:cubicBezTo>
                      <a:pt x="13" y="21"/>
                      <a:pt x="13" y="21"/>
                      <a:pt x="13" y="21"/>
                    </a:cubicBezTo>
                    <a:cubicBezTo>
                      <a:pt x="29" y="2"/>
                      <a:pt x="29" y="2"/>
                      <a:pt x="29" y="2"/>
                    </a:cubicBezTo>
                    <a:cubicBezTo>
                      <a:pt x="29" y="5"/>
                      <a:pt x="29" y="5"/>
                      <a:pt x="29" y="5"/>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09"/>
              <p:cNvSpPr/>
              <p:nvPr/>
            </p:nvSpPr>
            <p:spPr bwMode="auto">
              <a:xfrm>
                <a:off x="3748088" y="3519488"/>
                <a:ext cx="133350" cy="373063"/>
              </a:xfrm>
              <a:custGeom>
                <a:avLst/>
                <a:gdLst>
                  <a:gd name="T0" fmla="*/ 12 w 27"/>
                  <a:gd name="T1" fmla="*/ 20 h 76"/>
                  <a:gd name="T2" fmla="*/ 27 w 27"/>
                  <a:gd name="T3" fmla="*/ 3 h 76"/>
                  <a:gd name="T4" fmla="*/ 27 w 27"/>
                  <a:gd name="T5" fmla="*/ 0 h 76"/>
                  <a:gd name="T6" fmla="*/ 11 w 27"/>
                  <a:gd name="T7" fmla="*/ 19 h 76"/>
                  <a:gd name="T8" fmla="*/ 11 w 27"/>
                  <a:gd name="T9" fmla="*/ 19 h 76"/>
                  <a:gd name="T10" fmla="*/ 3 w 27"/>
                  <a:gd name="T11" fmla="*/ 64 h 76"/>
                  <a:gd name="T12" fmla="*/ 4 w 27"/>
                  <a:gd name="T13" fmla="*/ 71 h 76"/>
                  <a:gd name="T14" fmla="*/ 4 w 27"/>
                  <a:gd name="T15" fmla="*/ 71 h 76"/>
                  <a:gd name="T16" fmla="*/ 4 w 27"/>
                  <a:gd name="T17" fmla="*/ 71 h 76"/>
                  <a:gd name="T18" fmla="*/ 0 w 27"/>
                  <a:gd name="T19" fmla="*/ 75 h 76"/>
                  <a:gd name="T20" fmla="*/ 2 w 27"/>
                  <a:gd name="T21" fmla="*/ 76 h 76"/>
                  <a:gd name="T22" fmla="*/ 6 w 27"/>
                  <a:gd name="T23" fmla="*/ 72 h 76"/>
                  <a:gd name="T24" fmla="*/ 5 w 27"/>
                  <a:gd name="T25" fmla="*/ 65 h 76"/>
                  <a:gd name="T26" fmla="*/ 6 w 27"/>
                  <a:gd name="T27" fmla="*/ 40 h 76"/>
                  <a:gd name="T28" fmla="*/ 12 w 27"/>
                  <a:gd name="T29"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6">
                    <a:moveTo>
                      <a:pt x="12" y="20"/>
                    </a:moveTo>
                    <a:cubicBezTo>
                      <a:pt x="27" y="3"/>
                      <a:pt x="27" y="3"/>
                      <a:pt x="27" y="3"/>
                    </a:cubicBezTo>
                    <a:cubicBezTo>
                      <a:pt x="27" y="0"/>
                      <a:pt x="27" y="0"/>
                      <a:pt x="27" y="0"/>
                    </a:cubicBezTo>
                    <a:cubicBezTo>
                      <a:pt x="11" y="19"/>
                      <a:pt x="11" y="19"/>
                      <a:pt x="11" y="19"/>
                    </a:cubicBezTo>
                    <a:cubicBezTo>
                      <a:pt x="11" y="19"/>
                      <a:pt x="11" y="19"/>
                      <a:pt x="11" y="19"/>
                    </a:cubicBezTo>
                    <a:cubicBezTo>
                      <a:pt x="6" y="26"/>
                      <a:pt x="3" y="41"/>
                      <a:pt x="3" y="64"/>
                    </a:cubicBezTo>
                    <a:cubicBezTo>
                      <a:pt x="4" y="71"/>
                      <a:pt x="4" y="71"/>
                      <a:pt x="4" y="71"/>
                    </a:cubicBezTo>
                    <a:cubicBezTo>
                      <a:pt x="4" y="71"/>
                      <a:pt x="4" y="71"/>
                      <a:pt x="4" y="71"/>
                    </a:cubicBezTo>
                    <a:cubicBezTo>
                      <a:pt x="4" y="71"/>
                      <a:pt x="4" y="71"/>
                      <a:pt x="4" y="71"/>
                    </a:cubicBezTo>
                    <a:cubicBezTo>
                      <a:pt x="0" y="75"/>
                      <a:pt x="0" y="75"/>
                      <a:pt x="0" y="75"/>
                    </a:cubicBezTo>
                    <a:cubicBezTo>
                      <a:pt x="2" y="76"/>
                      <a:pt x="2" y="76"/>
                      <a:pt x="2" y="76"/>
                    </a:cubicBezTo>
                    <a:cubicBezTo>
                      <a:pt x="6" y="72"/>
                      <a:pt x="6" y="72"/>
                      <a:pt x="6" y="72"/>
                    </a:cubicBezTo>
                    <a:cubicBezTo>
                      <a:pt x="5" y="65"/>
                      <a:pt x="5" y="65"/>
                      <a:pt x="5" y="65"/>
                    </a:cubicBezTo>
                    <a:cubicBezTo>
                      <a:pt x="6" y="40"/>
                      <a:pt x="6" y="40"/>
                      <a:pt x="6" y="40"/>
                    </a:cubicBezTo>
                    <a:cubicBezTo>
                      <a:pt x="7" y="31"/>
                      <a:pt x="9" y="25"/>
                      <a:pt x="12" y="2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10"/>
              <p:cNvSpPr/>
              <p:nvPr/>
            </p:nvSpPr>
            <p:spPr bwMode="auto">
              <a:xfrm>
                <a:off x="4092576" y="3346450"/>
                <a:ext cx="49213" cy="34925"/>
              </a:xfrm>
              <a:custGeom>
                <a:avLst/>
                <a:gdLst>
                  <a:gd name="T0" fmla="*/ 0 w 10"/>
                  <a:gd name="T1" fmla="*/ 6 h 7"/>
                  <a:gd name="T2" fmla="*/ 1 w 10"/>
                  <a:gd name="T3" fmla="*/ 7 h 7"/>
                  <a:gd name="T4" fmla="*/ 6 w 10"/>
                  <a:gd name="T5" fmla="*/ 4 h 7"/>
                  <a:gd name="T6" fmla="*/ 9 w 10"/>
                  <a:gd name="T7" fmla="*/ 7 h 7"/>
                  <a:gd name="T8" fmla="*/ 9 w 10"/>
                  <a:gd name="T9" fmla="*/ 7 h 7"/>
                  <a:gd name="T10" fmla="*/ 10 w 10"/>
                  <a:gd name="T11" fmla="*/ 5 h 7"/>
                  <a:gd name="T12" fmla="*/ 6 w 10"/>
                  <a:gd name="T13" fmla="*/ 0 h 7"/>
                  <a:gd name="T14" fmla="*/ 0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0" y="6"/>
                    </a:moveTo>
                    <a:cubicBezTo>
                      <a:pt x="1" y="7"/>
                      <a:pt x="1" y="7"/>
                      <a:pt x="1" y="7"/>
                    </a:cubicBezTo>
                    <a:cubicBezTo>
                      <a:pt x="6" y="4"/>
                      <a:pt x="6" y="4"/>
                      <a:pt x="6" y="4"/>
                    </a:cubicBezTo>
                    <a:cubicBezTo>
                      <a:pt x="9" y="7"/>
                      <a:pt x="9" y="7"/>
                      <a:pt x="9" y="7"/>
                    </a:cubicBezTo>
                    <a:cubicBezTo>
                      <a:pt x="9" y="7"/>
                      <a:pt x="9" y="7"/>
                      <a:pt x="9" y="7"/>
                    </a:cubicBezTo>
                    <a:cubicBezTo>
                      <a:pt x="10" y="6"/>
                      <a:pt x="10" y="6"/>
                      <a:pt x="10" y="5"/>
                    </a:cubicBezTo>
                    <a:cubicBezTo>
                      <a:pt x="6" y="0"/>
                      <a:pt x="6" y="0"/>
                      <a:pt x="6" y="0"/>
                    </a:cubicBezTo>
                    <a:cubicBezTo>
                      <a:pt x="4" y="2"/>
                      <a:pt x="2" y="4"/>
                      <a:pt x="0"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11"/>
              <p:cNvSpPr>
                <a:spLocks noEditPoints="1"/>
              </p:cNvSpPr>
              <p:nvPr/>
            </p:nvSpPr>
            <p:spPr bwMode="auto">
              <a:xfrm>
                <a:off x="4008438" y="3268663"/>
                <a:ext cx="84138" cy="107950"/>
              </a:xfrm>
              <a:custGeom>
                <a:avLst/>
                <a:gdLst>
                  <a:gd name="T0" fmla="*/ 16 w 17"/>
                  <a:gd name="T1" fmla="*/ 22 h 22"/>
                  <a:gd name="T2" fmla="*/ 17 w 17"/>
                  <a:gd name="T3" fmla="*/ 13 h 22"/>
                  <a:gd name="T4" fmla="*/ 0 w 17"/>
                  <a:gd name="T5" fmla="*/ 0 h 22"/>
                  <a:gd name="T6" fmla="*/ 12 w 17"/>
                  <a:gd name="T7" fmla="*/ 19 h 22"/>
                  <a:gd name="T8" fmla="*/ 16 w 17"/>
                  <a:gd name="T9" fmla="*/ 22 h 22"/>
                  <a:gd name="T10" fmla="*/ 11 w 17"/>
                  <a:gd name="T11" fmla="*/ 16 h 22"/>
                  <a:gd name="T12" fmla="*/ 16 w 17"/>
                  <a:gd name="T13" fmla="*/ 19 h 22"/>
                  <a:gd name="T14" fmla="*/ 16 w 17"/>
                  <a:gd name="T15" fmla="*/ 21 h 22"/>
                  <a:gd name="T16" fmla="*/ 12 w 17"/>
                  <a:gd name="T17" fmla="*/ 18 h 22"/>
                  <a:gd name="T18" fmla="*/ 11 w 17"/>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2">
                    <a:moveTo>
                      <a:pt x="16" y="22"/>
                    </a:moveTo>
                    <a:cubicBezTo>
                      <a:pt x="17" y="13"/>
                      <a:pt x="17" y="13"/>
                      <a:pt x="17" y="13"/>
                    </a:cubicBezTo>
                    <a:cubicBezTo>
                      <a:pt x="12" y="7"/>
                      <a:pt x="6" y="2"/>
                      <a:pt x="0" y="0"/>
                    </a:cubicBezTo>
                    <a:cubicBezTo>
                      <a:pt x="4" y="6"/>
                      <a:pt x="8" y="13"/>
                      <a:pt x="12" y="19"/>
                    </a:cubicBezTo>
                    <a:cubicBezTo>
                      <a:pt x="16" y="22"/>
                      <a:pt x="16" y="22"/>
                      <a:pt x="16" y="22"/>
                    </a:cubicBezTo>
                    <a:close/>
                    <a:moveTo>
                      <a:pt x="11" y="16"/>
                    </a:moveTo>
                    <a:cubicBezTo>
                      <a:pt x="16" y="19"/>
                      <a:pt x="16" y="19"/>
                      <a:pt x="16" y="19"/>
                    </a:cubicBezTo>
                    <a:cubicBezTo>
                      <a:pt x="16" y="21"/>
                      <a:pt x="16" y="21"/>
                      <a:pt x="16" y="21"/>
                    </a:cubicBezTo>
                    <a:cubicBezTo>
                      <a:pt x="12" y="18"/>
                      <a:pt x="12" y="18"/>
                      <a:pt x="12" y="18"/>
                    </a:cubicBezTo>
                    <a:cubicBezTo>
                      <a:pt x="12" y="18"/>
                      <a:pt x="12" y="17"/>
                      <a:pt x="11" y="16"/>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12"/>
              <p:cNvSpPr/>
              <p:nvPr/>
            </p:nvSpPr>
            <p:spPr bwMode="auto">
              <a:xfrm>
                <a:off x="4062413" y="3346450"/>
                <a:ext cx="25400" cy="25400"/>
              </a:xfrm>
              <a:custGeom>
                <a:avLst/>
                <a:gdLst>
                  <a:gd name="T0" fmla="*/ 5 w 5"/>
                  <a:gd name="T1" fmla="*/ 3 h 5"/>
                  <a:gd name="T2" fmla="*/ 0 w 5"/>
                  <a:gd name="T3" fmla="*/ 0 h 5"/>
                  <a:gd name="T4" fmla="*/ 1 w 5"/>
                  <a:gd name="T5" fmla="*/ 2 h 5"/>
                  <a:gd name="T6" fmla="*/ 5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0" y="0"/>
                      <a:pt x="0" y="0"/>
                      <a:pt x="0" y="0"/>
                    </a:cubicBezTo>
                    <a:cubicBezTo>
                      <a:pt x="1" y="1"/>
                      <a:pt x="1" y="2"/>
                      <a:pt x="1" y="2"/>
                    </a:cubicBezTo>
                    <a:cubicBezTo>
                      <a:pt x="5" y="5"/>
                      <a:pt x="5" y="5"/>
                      <a:pt x="5" y="5"/>
                    </a:cubicBezTo>
                    <a:cubicBezTo>
                      <a:pt x="5" y="3"/>
                      <a:pt x="5" y="3"/>
                      <a:pt x="5" y="3"/>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113"/>
              <p:cNvSpPr/>
              <p:nvPr/>
            </p:nvSpPr>
            <p:spPr bwMode="auto">
              <a:xfrm>
                <a:off x="4116388" y="3381375"/>
                <a:ext cx="79375" cy="49213"/>
              </a:xfrm>
              <a:custGeom>
                <a:avLst/>
                <a:gdLst>
                  <a:gd name="T0" fmla="*/ 6 w 16"/>
                  <a:gd name="T1" fmla="*/ 2 h 10"/>
                  <a:gd name="T2" fmla="*/ 4 w 16"/>
                  <a:gd name="T3" fmla="*/ 0 h 10"/>
                  <a:gd name="T4" fmla="*/ 4 w 16"/>
                  <a:gd name="T5" fmla="*/ 0 h 10"/>
                  <a:gd name="T6" fmla="*/ 0 w 16"/>
                  <a:gd name="T7" fmla="*/ 4 h 10"/>
                  <a:gd name="T8" fmla="*/ 1 w 16"/>
                  <a:gd name="T9" fmla="*/ 5 h 10"/>
                  <a:gd name="T10" fmla="*/ 4 w 16"/>
                  <a:gd name="T11" fmla="*/ 3 h 10"/>
                  <a:gd name="T12" fmla="*/ 11 w 16"/>
                  <a:gd name="T13" fmla="*/ 7 h 10"/>
                  <a:gd name="T14" fmla="*/ 16 w 16"/>
                  <a:gd name="T15" fmla="*/ 10 h 10"/>
                  <a:gd name="T16" fmla="*/ 12 w 16"/>
                  <a:gd name="T17" fmla="*/ 6 h 10"/>
                  <a:gd name="T18" fmla="*/ 6 w 16"/>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6" y="2"/>
                    </a:moveTo>
                    <a:cubicBezTo>
                      <a:pt x="4" y="0"/>
                      <a:pt x="4" y="0"/>
                      <a:pt x="4" y="0"/>
                    </a:cubicBezTo>
                    <a:cubicBezTo>
                      <a:pt x="4" y="0"/>
                      <a:pt x="4" y="0"/>
                      <a:pt x="4" y="0"/>
                    </a:cubicBezTo>
                    <a:cubicBezTo>
                      <a:pt x="3" y="2"/>
                      <a:pt x="2" y="3"/>
                      <a:pt x="0" y="4"/>
                    </a:cubicBezTo>
                    <a:cubicBezTo>
                      <a:pt x="1" y="5"/>
                      <a:pt x="1" y="5"/>
                      <a:pt x="1" y="5"/>
                    </a:cubicBezTo>
                    <a:cubicBezTo>
                      <a:pt x="4" y="3"/>
                      <a:pt x="4" y="3"/>
                      <a:pt x="4" y="3"/>
                    </a:cubicBezTo>
                    <a:cubicBezTo>
                      <a:pt x="7" y="3"/>
                      <a:pt x="9" y="5"/>
                      <a:pt x="11" y="7"/>
                    </a:cubicBezTo>
                    <a:cubicBezTo>
                      <a:pt x="16" y="10"/>
                      <a:pt x="16" y="10"/>
                      <a:pt x="16" y="10"/>
                    </a:cubicBezTo>
                    <a:cubicBezTo>
                      <a:pt x="15" y="9"/>
                      <a:pt x="14" y="7"/>
                      <a:pt x="12" y="6"/>
                    </a:cubicBezTo>
                    <a:cubicBezTo>
                      <a:pt x="11" y="3"/>
                      <a:pt x="9"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114"/>
              <p:cNvSpPr/>
              <p:nvPr/>
            </p:nvSpPr>
            <p:spPr bwMode="auto">
              <a:xfrm>
                <a:off x="4097338" y="3367088"/>
                <a:ext cx="39688" cy="33338"/>
              </a:xfrm>
              <a:custGeom>
                <a:avLst/>
                <a:gdLst>
                  <a:gd name="T0" fmla="*/ 4 w 8"/>
                  <a:gd name="T1" fmla="*/ 7 h 7"/>
                  <a:gd name="T2" fmla="*/ 8 w 8"/>
                  <a:gd name="T3" fmla="*/ 3 h 7"/>
                  <a:gd name="T4" fmla="*/ 5 w 8"/>
                  <a:gd name="T5" fmla="*/ 0 h 7"/>
                  <a:gd name="T6" fmla="*/ 0 w 8"/>
                  <a:gd name="T7" fmla="*/ 3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7" y="5"/>
                      <a:pt x="8" y="3"/>
                    </a:cubicBezTo>
                    <a:cubicBezTo>
                      <a:pt x="5" y="0"/>
                      <a:pt x="5" y="0"/>
                      <a:pt x="5" y="0"/>
                    </a:cubicBezTo>
                    <a:cubicBezTo>
                      <a:pt x="0" y="3"/>
                      <a:pt x="0" y="3"/>
                      <a:pt x="0" y="3"/>
                    </a:cubicBezTo>
                    <a:cubicBezTo>
                      <a:pt x="4" y="7"/>
                      <a:pt x="4" y="7"/>
                      <a:pt x="4" y="7"/>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115"/>
              <p:cNvSpPr/>
              <p:nvPr/>
            </p:nvSpPr>
            <p:spPr bwMode="auto">
              <a:xfrm>
                <a:off x="4121151" y="3395663"/>
                <a:ext cx="74613" cy="58738"/>
              </a:xfrm>
              <a:custGeom>
                <a:avLst/>
                <a:gdLst>
                  <a:gd name="T0" fmla="*/ 3 w 15"/>
                  <a:gd name="T1" fmla="*/ 0 h 12"/>
                  <a:gd name="T2" fmla="*/ 0 w 15"/>
                  <a:gd name="T3" fmla="*/ 2 h 12"/>
                  <a:gd name="T4" fmla="*/ 9 w 15"/>
                  <a:gd name="T5" fmla="*/ 12 h 12"/>
                  <a:gd name="T6" fmla="*/ 14 w 15"/>
                  <a:gd name="T7" fmla="*/ 9 h 12"/>
                  <a:gd name="T8" fmla="*/ 13 w 15"/>
                  <a:gd name="T9" fmla="*/ 9 h 12"/>
                  <a:gd name="T10" fmla="*/ 12 w 15"/>
                  <a:gd name="T11" fmla="*/ 10 h 12"/>
                  <a:gd name="T12" fmla="*/ 11 w 15"/>
                  <a:gd name="T13" fmla="*/ 10 h 12"/>
                  <a:gd name="T14" fmla="*/ 8 w 15"/>
                  <a:gd name="T15" fmla="*/ 8 h 12"/>
                  <a:gd name="T16" fmla="*/ 9 w 15"/>
                  <a:gd name="T17" fmla="*/ 5 h 12"/>
                  <a:gd name="T18" fmla="*/ 12 w 15"/>
                  <a:gd name="T19" fmla="*/ 7 h 12"/>
                  <a:gd name="T20" fmla="*/ 15 w 15"/>
                  <a:gd name="T21" fmla="*/ 7 h 12"/>
                  <a:gd name="T22" fmla="*/ 10 w 15"/>
                  <a:gd name="T23" fmla="*/ 4 h 12"/>
                  <a:gd name="T24" fmla="*/ 3 w 15"/>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3" y="0"/>
                    </a:moveTo>
                    <a:cubicBezTo>
                      <a:pt x="0" y="2"/>
                      <a:pt x="0" y="2"/>
                      <a:pt x="0" y="2"/>
                    </a:cubicBezTo>
                    <a:cubicBezTo>
                      <a:pt x="9" y="12"/>
                      <a:pt x="9" y="12"/>
                      <a:pt x="9" y="12"/>
                    </a:cubicBezTo>
                    <a:cubicBezTo>
                      <a:pt x="11" y="11"/>
                      <a:pt x="13" y="10"/>
                      <a:pt x="14" y="9"/>
                    </a:cubicBezTo>
                    <a:cubicBezTo>
                      <a:pt x="14" y="9"/>
                      <a:pt x="14" y="9"/>
                      <a:pt x="13" y="9"/>
                    </a:cubicBezTo>
                    <a:cubicBezTo>
                      <a:pt x="13" y="9"/>
                      <a:pt x="12" y="9"/>
                      <a:pt x="12" y="10"/>
                    </a:cubicBezTo>
                    <a:cubicBezTo>
                      <a:pt x="11" y="10"/>
                      <a:pt x="11" y="10"/>
                      <a:pt x="11" y="10"/>
                    </a:cubicBezTo>
                    <a:cubicBezTo>
                      <a:pt x="8" y="8"/>
                      <a:pt x="8" y="8"/>
                      <a:pt x="8" y="8"/>
                    </a:cubicBezTo>
                    <a:cubicBezTo>
                      <a:pt x="9" y="5"/>
                      <a:pt x="9" y="5"/>
                      <a:pt x="9" y="5"/>
                    </a:cubicBezTo>
                    <a:cubicBezTo>
                      <a:pt x="12" y="7"/>
                      <a:pt x="12" y="7"/>
                      <a:pt x="12" y="7"/>
                    </a:cubicBezTo>
                    <a:cubicBezTo>
                      <a:pt x="14" y="8"/>
                      <a:pt x="15" y="8"/>
                      <a:pt x="15" y="7"/>
                    </a:cubicBezTo>
                    <a:cubicBezTo>
                      <a:pt x="10" y="4"/>
                      <a:pt x="10" y="4"/>
                      <a:pt x="10" y="4"/>
                    </a:cubicBezTo>
                    <a:cubicBezTo>
                      <a:pt x="8" y="2"/>
                      <a:pt x="6" y="0"/>
                      <a:pt x="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116"/>
              <p:cNvSpPr/>
              <p:nvPr/>
            </p:nvSpPr>
            <p:spPr bwMode="auto">
              <a:xfrm>
                <a:off x="4160838" y="3421063"/>
                <a:ext cx="44450" cy="39688"/>
              </a:xfrm>
              <a:custGeom>
                <a:avLst/>
                <a:gdLst>
                  <a:gd name="T0" fmla="*/ 5 w 9"/>
                  <a:gd name="T1" fmla="*/ 4 h 8"/>
                  <a:gd name="T2" fmla="*/ 6 w 9"/>
                  <a:gd name="T3" fmla="*/ 4 h 8"/>
                  <a:gd name="T4" fmla="*/ 1 w 9"/>
                  <a:gd name="T5" fmla="*/ 7 h 8"/>
                  <a:gd name="T6" fmla="*/ 1 w 9"/>
                  <a:gd name="T7" fmla="*/ 8 h 8"/>
                  <a:gd name="T8" fmla="*/ 3 w 9"/>
                  <a:gd name="T9" fmla="*/ 7 h 8"/>
                  <a:gd name="T10" fmla="*/ 7 w 9"/>
                  <a:gd name="T11" fmla="*/ 4 h 8"/>
                  <a:gd name="T12" fmla="*/ 9 w 9"/>
                  <a:gd name="T13" fmla="*/ 2 h 8"/>
                  <a:gd name="T14" fmla="*/ 7 w 9"/>
                  <a:gd name="T15" fmla="*/ 2 h 8"/>
                  <a:gd name="T16" fmla="*/ 4 w 9"/>
                  <a:gd name="T17" fmla="*/ 2 h 8"/>
                  <a:gd name="T18" fmla="*/ 1 w 9"/>
                  <a:gd name="T19" fmla="*/ 0 h 8"/>
                  <a:gd name="T20" fmla="*/ 0 w 9"/>
                  <a:gd name="T21" fmla="*/ 3 h 8"/>
                  <a:gd name="T22" fmla="*/ 3 w 9"/>
                  <a:gd name="T23" fmla="*/ 5 h 8"/>
                  <a:gd name="T24" fmla="*/ 4 w 9"/>
                  <a:gd name="T25" fmla="*/ 5 h 8"/>
                  <a:gd name="T26" fmla="*/ 5 w 9"/>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5" y="4"/>
                    </a:moveTo>
                    <a:cubicBezTo>
                      <a:pt x="6" y="4"/>
                      <a:pt x="6" y="4"/>
                      <a:pt x="6" y="4"/>
                    </a:cubicBezTo>
                    <a:cubicBezTo>
                      <a:pt x="5" y="5"/>
                      <a:pt x="3" y="6"/>
                      <a:pt x="1" y="7"/>
                    </a:cubicBezTo>
                    <a:cubicBezTo>
                      <a:pt x="1" y="8"/>
                      <a:pt x="1" y="8"/>
                      <a:pt x="1" y="8"/>
                    </a:cubicBezTo>
                    <a:cubicBezTo>
                      <a:pt x="2" y="8"/>
                      <a:pt x="3" y="8"/>
                      <a:pt x="3" y="7"/>
                    </a:cubicBezTo>
                    <a:cubicBezTo>
                      <a:pt x="5" y="7"/>
                      <a:pt x="6" y="6"/>
                      <a:pt x="7" y="4"/>
                    </a:cubicBezTo>
                    <a:cubicBezTo>
                      <a:pt x="8" y="3"/>
                      <a:pt x="8" y="2"/>
                      <a:pt x="9" y="2"/>
                    </a:cubicBezTo>
                    <a:cubicBezTo>
                      <a:pt x="8" y="1"/>
                      <a:pt x="7" y="1"/>
                      <a:pt x="7" y="2"/>
                    </a:cubicBezTo>
                    <a:cubicBezTo>
                      <a:pt x="7" y="3"/>
                      <a:pt x="6" y="3"/>
                      <a:pt x="4" y="2"/>
                    </a:cubicBezTo>
                    <a:cubicBezTo>
                      <a:pt x="1" y="0"/>
                      <a:pt x="1" y="0"/>
                      <a:pt x="1" y="0"/>
                    </a:cubicBezTo>
                    <a:cubicBezTo>
                      <a:pt x="0" y="3"/>
                      <a:pt x="0" y="3"/>
                      <a:pt x="0" y="3"/>
                    </a:cubicBezTo>
                    <a:cubicBezTo>
                      <a:pt x="3" y="5"/>
                      <a:pt x="3" y="5"/>
                      <a:pt x="3" y="5"/>
                    </a:cubicBezTo>
                    <a:cubicBezTo>
                      <a:pt x="3" y="5"/>
                      <a:pt x="3" y="5"/>
                      <a:pt x="4" y="5"/>
                    </a:cubicBezTo>
                    <a:cubicBezTo>
                      <a:pt x="4" y="4"/>
                      <a:pt x="5" y="4"/>
                      <a:pt x="5"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117"/>
              <p:cNvSpPr/>
              <p:nvPr/>
            </p:nvSpPr>
            <p:spPr bwMode="auto">
              <a:xfrm>
                <a:off x="4175126" y="3430588"/>
                <a:ext cx="30163" cy="30163"/>
              </a:xfrm>
              <a:custGeom>
                <a:avLst/>
                <a:gdLst>
                  <a:gd name="T0" fmla="*/ 0 w 6"/>
                  <a:gd name="T1" fmla="*/ 5 h 6"/>
                  <a:gd name="T2" fmla="*/ 1 w 6"/>
                  <a:gd name="T3" fmla="*/ 6 h 6"/>
                  <a:gd name="T4" fmla="*/ 6 w 6"/>
                  <a:gd name="T5" fmla="*/ 0 h 6"/>
                  <a:gd name="T6" fmla="*/ 6 w 6"/>
                  <a:gd name="T7" fmla="*/ 0 h 6"/>
                  <a:gd name="T8" fmla="*/ 4 w 6"/>
                  <a:gd name="T9" fmla="*/ 2 h 6"/>
                  <a:gd name="T10" fmla="*/ 0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0" y="5"/>
                    </a:moveTo>
                    <a:cubicBezTo>
                      <a:pt x="0" y="6"/>
                      <a:pt x="1" y="6"/>
                      <a:pt x="1" y="6"/>
                    </a:cubicBezTo>
                    <a:cubicBezTo>
                      <a:pt x="4" y="4"/>
                      <a:pt x="5" y="2"/>
                      <a:pt x="6" y="0"/>
                    </a:cubicBezTo>
                    <a:cubicBezTo>
                      <a:pt x="6" y="0"/>
                      <a:pt x="6" y="0"/>
                      <a:pt x="6" y="0"/>
                    </a:cubicBezTo>
                    <a:cubicBezTo>
                      <a:pt x="5" y="0"/>
                      <a:pt x="5" y="1"/>
                      <a:pt x="4" y="2"/>
                    </a:cubicBezTo>
                    <a:cubicBezTo>
                      <a:pt x="3" y="4"/>
                      <a:pt x="2" y="5"/>
                      <a:pt x="0"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118"/>
              <p:cNvSpPr/>
              <p:nvPr/>
            </p:nvSpPr>
            <p:spPr bwMode="auto">
              <a:xfrm>
                <a:off x="4179888" y="3430588"/>
                <a:ext cx="30163" cy="30163"/>
              </a:xfrm>
              <a:custGeom>
                <a:avLst/>
                <a:gdLst>
                  <a:gd name="T0" fmla="*/ 0 w 6"/>
                  <a:gd name="T1" fmla="*/ 6 h 6"/>
                  <a:gd name="T2" fmla="*/ 2 w 6"/>
                  <a:gd name="T3" fmla="*/ 6 h 6"/>
                  <a:gd name="T4" fmla="*/ 5 w 6"/>
                  <a:gd name="T5" fmla="*/ 4 h 6"/>
                  <a:gd name="T6" fmla="*/ 6 w 6"/>
                  <a:gd name="T7" fmla="*/ 1 h 6"/>
                  <a:gd name="T8" fmla="*/ 5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cubicBezTo>
                      <a:pt x="1" y="6"/>
                      <a:pt x="1" y="6"/>
                      <a:pt x="2" y="6"/>
                    </a:cubicBezTo>
                    <a:cubicBezTo>
                      <a:pt x="5" y="4"/>
                      <a:pt x="5" y="4"/>
                      <a:pt x="5" y="4"/>
                    </a:cubicBezTo>
                    <a:cubicBezTo>
                      <a:pt x="6" y="1"/>
                      <a:pt x="6" y="1"/>
                      <a:pt x="6" y="1"/>
                    </a:cubicBezTo>
                    <a:cubicBezTo>
                      <a:pt x="6" y="0"/>
                      <a:pt x="6" y="0"/>
                      <a:pt x="5" y="0"/>
                    </a:cubicBezTo>
                    <a:cubicBezTo>
                      <a:pt x="4" y="2"/>
                      <a:pt x="3" y="4"/>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119"/>
              <p:cNvSpPr/>
              <p:nvPr/>
            </p:nvSpPr>
            <p:spPr bwMode="auto">
              <a:xfrm>
                <a:off x="3714751" y="3494088"/>
                <a:ext cx="38100" cy="49213"/>
              </a:xfrm>
              <a:custGeom>
                <a:avLst/>
                <a:gdLst>
                  <a:gd name="T0" fmla="*/ 2 w 8"/>
                  <a:gd name="T1" fmla="*/ 0 h 10"/>
                  <a:gd name="T2" fmla="*/ 0 w 8"/>
                  <a:gd name="T3" fmla="*/ 2 h 10"/>
                  <a:gd name="T4" fmla="*/ 4 w 8"/>
                  <a:gd name="T5" fmla="*/ 8 h 10"/>
                  <a:gd name="T6" fmla="*/ 3 w 8"/>
                  <a:gd name="T7" fmla="*/ 9 h 10"/>
                  <a:gd name="T8" fmla="*/ 4 w 8"/>
                  <a:gd name="T9" fmla="*/ 10 h 10"/>
                  <a:gd name="T10" fmla="*/ 8 w 8"/>
                  <a:gd name="T11" fmla="*/ 9 h 10"/>
                  <a:gd name="T12" fmla="*/ 2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0"/>
                    </a:moveTo>
                    <a:cubicBezTo>
                      <a:pt x="0" y="2"/>
                      <a:pt x="0" y="2"/>
                      <a:pt x="0" y="2"/>
                    </a:cubicBezTo>
                    <a:cubicBezTo>
                      <a:pt x="2" y="1"/>
                      <a:pt x="3" y="4"/>
                      <a:pt x="4" y="8"/>
                    </a:cubicBezTo>
                    <a:cubicBezTo>
                      <a:pt x="3" y="9"/>
                      <a:pt x="3" y="9"/>
                      <a:pt x="3" y="9"/>
                    </a:cubicBezTo>
                    <a:cubicBezTo>
                      <a:pt x="3" y="10"/>
                      <a:pt x="4" y="10"/>
                      <a:pt x="4" y="10"/>
                    </a:cubicBezTo>
                    <a:cubicBezTo>
                      <a:pt x="8" y="9"/>
                      <a:pt x="8" y="9"/>
                      <a:pt x="8" y="9"/>
                    </a:cubicBezTo>
                    <a:cubicBezTo>
                      <a:pt x="6" y="6"/>
                      <a:pt x="4" y="3"/>
                      <a:pt x="2"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120"/>
              <p:cNvSpPr/>
              <p:nvPr/>
            </p:nvSpPr>
            <p:spPr bwMode="auto">
              <a:xfrm>
                <a:off x="3684588" y="3503613"/>
                <a:ext cx="44450" cy="74613"/>
              </a:xfrm>
              <a:custGeom>
                <a:avLst/>
                <a:gdLst>
                  <a:gd name="T0" fmla="*/ 2 w 9"/>
                  <a:gd name="T1" fmla="*/ 13 h 15"/>
                  <a:gd name="T2" fmla="*/ 3 w 9"/>
                  <a:gd name="T3" fmla="*/ 13 h 15"/>
                  <a:gd name="T4" fmla="*/ 9 w 9"/>
                  <a:gd name="T5" fmla="*/ 7 h 15"/>
                  <a:gd name="T6" fmla="*/ 6 w 9"/>
                  <a:gd name="T7" fmla="*/ 0 h 15"/>
                  <a:gd name="T8" fmla="*/ 3 w 9"/>
                  <a:gd name="T9" fmla="*/ 1 h 15"/>
                  <a:gd name="T10" fmla="*/ 6 w 9"/>
                  <a:gd name="T11" fmla="*/ 8 h 15"/>
                  <a:gd name="T12" fmla="*/ 0 w 9"/>
                  <a:gd name="T13" fmla="*/ 13 h 15"/>
                  <a:gd name="T14" fmla="*/ 0 w 9"/>
                  <a:gd name="T15" fmla="*/ 15 h 15"/>
                  <a:gd name="T16" fmla="*/ 2 w 9"/>
                  <a:gd name="T17" fmla="*/ 14 h 15"/>
                  <a:gd name="T18" fmla="*/ 2 w 9"/>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2" y="13"/>
                    </a:moveTo>
                    <a:cubicBezTo>
                      <a:pt x="2" y="13"/>
                      <a:pt x="3" y="13"/>
                      <a:pt x="3" y="13"/>
                    </a:cubicBezTo>
                    <a:cubicBezTo>
                      <a:pt x="6" y="11"/>
                      <a:pt x="8" y="9"/>
                      <a:pt x="9" y="7"/>
                    </a:cubicBezTo>
                    <a:cubicBezTo>
                      <a:pt x="6" y="5"/>
                      <a:pt x="5" y="3"/>
                      <a:pt x="6" y="0"/>
                    </a:cubicBezTo>
                    <a:cubicBezTo>
                      <a:pt x="3" y="1"/>
                      <a:pt x="3" y="1"/>
                      <a:pt x="3" y="1"/>
                    </a:cubicBezTo>
                    <a:cubicBezTo>
                      <a:pt x="3" y="4"/>
                      <a:pt x="4" y="6"/>
                      <a:pt x="6" y="8"/>
                    </a:cubicBezTo>
                    <a:cubicBezTo>
                      <a:pt x="0" y="13"/>
                      <a:pt x="0" y="13"/>
                      <a:pt x="0" y="13"/>
                    </a:cubicBezTo>
                    <a:cubicBezTo>
                      <a:pt x="0" y="15"/>
                      <a:pt x="0" y="15"/>
                      <a:pt x="0" y="15"/>
                    </a:cubicBezTo>
                    <a:cubicBezTo>
                      <a:pt x="2" y="14"/>
                      <a:pt x="2" y="14"/>
                      <a:pt x="2" y="14"/>
                    </a:cubicBezTo>
                    <a:cubicBezTo>
                      <a:pt x="2" y="13"/>
                      <a:pt x="2" y="13"/>
                      <a:pt x="2"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121"/>
              <p:cNvSpPr/>
              <p:nvPr/>
            </p:nvSpPr>
            <p:spPr bwMode="auto">
              <a:xfrm>
                <a:off x="3709988" y="3498850"/>
                <a:ext cx="23813" cy="39688"/>
              </a:xfrm>
              <a:custGeom>
                <a:avLst/>
                <a:gdLst>
                  <a:gd name="T0" fmla="*/ 4 w 5"/>
                  <a:gd name="T1" fmla="*/ 8 h 8"/>
                  <a:gd name="T2" fmla="*/ 5 w 5"/>
                  <a:gd name="T3" fmla="*/ 7 h 8"/>
                  <a:gd name="T4" fmla="*/ 1 w 5"/>
                  <a:gd name="T5" fmla="*/ 1 h 8"/>
                  <a:gd name="T6" fmla="*/ 4 w 5"/>
                  <a:gd name="T7" fmla="*/ 8 h 8"/>
                </a:gdLst>
                <a:ahLst/>
                <a:cxnLst>
                  <a:cxn ang="0">
                    <a:pos x="T0" y="T1"/>
                  </a:cxn>
                  <a:cxn ang="0">
                    <a:pos x="T2" y="T3"/>
                  </a:cxn>
                  <a:cxn ang="0">
                    <a:pos x="T4" y="T5"/>
                  </a:cxn>
                  <a:cxn ang="0">
                    <a:pos x="T6" y="T7"/>
                  </a:cxn>
                </a:cxnLst>
                <a:rect l="0" t="0" r="r" b="b"/>
                <a:pathLst>
                  <a:path w="5" h="8">
                    <a:moveTo>
                      <a:pt x="4" y="8"/>
                    </a:moveTo>
                    <a:cubicBezTo>
                      <a:pt x="5" y="7"/>
                      <a:pt x="5" y="7"/>
                      <a:pt x="5" y="7"/>
                    </a:cubicBezTo>
                    <a:cubicBezTo>
                      <a:pt x="4" y="3"/>
                      <a:pt x="3" y="0"/>
                      <a:pt x="1" y="1"/>
                    </a:cubicBezTo>
                    <a:cubicBezTo>
                      <a:pt x="0" y="4"/>
                      <a:pt x="1" y="6"/>
                      <a:pt x="4" y="8"/>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122"/>
              <p:cNvSpPr/>
              <p:nvPr/>
            </p:nvSpPr>
            <p:spPr bwMode="auto">
              <a:xfrm>
                <a:off x="3640138" y="3509963"/>
                <a:ext cx="74613" cy="73025"/>
              </a:xfrm>
              <a:custGeom>
                <a:avLst/>
                <a:gdLst>
                  <a:gd name="T0" fmla="*/ 9 w 15"/>
                  <a:gd name="T1" fmla="*/ 12 h 15"/>
                  <a:gd name="T2" fmla="*/ 15 w 15"/>
                  <a:gd name="T3" fmla="*/ 7 h 15"/>
                  <a:gd name="T4" fmla="*/ 12 w 15"/>
                  <a:gd name="T5" fmla="*/ 0 h 15"/>
                  <a:gd name="T6" fmla="*/ 4 w 15"/>
                  <a:gd name="T7" fmla="*/ 2 h 15"/>
                  <a:gd name="T8" fmla="*/ 2 w 15"/>
                  <a:gd name="T9" fmla="*/ 5 h 15"/>
                  <a:gd name="T10" fmla="*/ 1 w 15"/>
                  <a:gd name="T11" fmla="*/ 9 h 15"/>
                  <a:gd name="T12" fmla="*/ 3 w 15"/>
                  <a:gd name="T13" fmla="*/ 6 h 15"/>
                  <a:gd name="T14" fmla="*/ 2 w 15"/>
                  <a:gd name="T15" fmla="*/ 9 h 15"/>
                  <a:gd name="T16" fmla="*/ 2 w 15"/>
                  <a:gd name="T17" fmla="*/ 12 h 15"/>
                  <a:gd name="T18" fmla="*/ 6 w 15"/>
                  <a:gd name="T19" fmla="*/ 9 h 15"/>
                  <a:gd name="T20" fmla="*/ 4 w 15"/>
                  <a:gd name="T21" fmla="*/ 13 h 15"/>
                  <a:gd name="T22" fmla="*/ 5 w 15"/>
                  <a:gd name="T23" fmla="*/ 14 h 15"/>
                  <a:gd name="T24" fmla="*/ 7 w 15"/>
                  <a:gd name="T25" fmla="*/ 11 h 15"/>
                  <a:gd name="T26" fmla="*/ 6 w 15"/>
                  <a:gd name="T27" fmla="*/ 14 h 15"/>
                  <a:gd name="T28" fmla="*/ 9 w 15"/>
                  <a:gd name="T29" fmla="*/ 15 h 15"/>
                  <a:gd name="T30" fmla="*/ 11 w 15"/>
                  <a:gd name="T31" fmla="*/ 13 h 15"/>
                  <a:gd name="T32" fmla="*/ 11 w 15"/>
                  <a:gd name="T33" fmla="*/ 13 h 15"/>
                  <a:gd name="T34" fmla="*/ 9 w 15"/>
                  <a:gd name="T35" fmla="*/ 14 h 15"/>
                  <a:gd name="T36" fmla="*/ 9 w 15"/>
                  <a:gd name="T3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9" y="12"/>
                    </a:moveTo>
                    <a:cubicBezTo>
                      <a:pt x="15" y="7"/>
                      <a:pt x="15" y="7"/>
                      <a:pt x="15" y="7"/>
                    </a:cubicBezTo>
                    <a:cubicBezTo>
                      <a:pt x="13" y="5"/>
                      <a:pt x="12" y="3"/>
                      <a:pt x="12" y="0"/>
                    </a:cubicBezTo>
                    <a:cubicBezTo>
                      <a:pt x="4" y="2"/>
                      <a:pt x="4" y="2"/>
                      <a:pt x="4" y="2"/>
                    </a:cubicBezTo>
                    <a:cubicBezTo>
                      <a:pt x="2" y="5"/>
                      <a:pt x="2" y="5"/>
                      <a:pt x="2" y="5"/>
                    </a:cubicBezTo>
                    <a:cubicBezTo>
                      <a:pt x="0" y="7"/>
                      <a:pt x="0" y="8"/>
                      <a:pt x="1" y="9"/>
                    </a:cubicBezTo>
                    <a:cubicBezTo>
                      <a:pt x="3" y="6"/>
                      <a:pt x="3" y="6"/>
                      <a:pt x="3" y="6"/>
                    </a:cubicBezTo>
                    <a:cubicBezTo>
                      <a:pt x="3" y="8"/>
                      <a:pt x="3" y="8"/>
                      <a:pt x="2" y="9"/>
                    </a:cubicBezTo>
                    <a:cubicBezTo>
                      <a:pt x="2" y="10"/>
                      <a:pt x="2" y="11"/>
                      <a:pt x="2" y="12"/>
                    </a:cubicBezTo>
                    <a:cubicBezTo>
                      <a:pt x="6" y="9"/>
                      <a:pt x="6" y="9"/>
                      <a:pt x="6" y="9"/>
                    </a:cubicBezTo>
                    <a:cubicBezTo>
                      <a:pt x="4" y="10"/>
                      <a:pt x="4" y="12"/>
                      <a:pt x="4" y="13"/>
                    </a:cubicBezTo>
                    <a:cubicBezTo>
                      <a:pt x="4" y="13"/>
                      <a:pt x="4" y="14"/>
                      <a:pt x="5" y="14"/>
                    </a:cubicBezTo>
                    <a:cubicBezTo>
                      <a:pt x="7" y="11"/>
                      <a:pt x="7" y="11"/>
                      <a:pt x="7" y="11"/>
                    </a:cubicBezTo>
                    <a:cubicBezTo>
                      <a:pt x="6" y="14"/>
                      <a:pt x="6" y="14"/>
                      <a:pt x="6" y="14"/>
                    </a:cubicBezTo>
                    <a:cubicBezTo>
                      <a:pt x="7" y="15"/>
                      <a:pt x="8" y="15"/>
                      <a:pt x="9" y="15"/>
                    </a:cubicBezTo>
                    <a:cubicBezTo>
                      <a:pt x="10" y="14"/>
                      <a:pt x="10" y="14"/>
                      <a:pt x="11" y="13"/>
                    </a:cubicBezTo>
                    <a:cubicBezTo>
                      <a:pt x="11" y="13"/>
                      <a:pt x="11" y="13"/>
                      <a:pt x="11" y="13"/>
                    </a:cubicBezTo>
                    <a:cubicBezTo>
                      <a:pt x="9" y="14"/>
                      <a:pt x="9" y="14"/>
                      <a:pt x="9" y="14"/>
                    </a:cubicBezTo>
                    <a:cubicBezTo>
                      <a:pt x="9" y="12"/>
                      <a:pt x="9" y="12"/>
                      <a:pt x="9" y="1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123"/>
              <p:cNvSpPr/>
              <p:nvPr/>
            </p:nvSpPr>
            <p:spPr bwMode="auto">
              <a:xfrm>
                <a:off x="3651251" y="3552825"/>
                <a:ext cx="19050" cy="20638"/>
              </a:xfrm>
              <a:custGeom>
                <a:avLst/>
                <a:gdLst>
                  <a:gd name="T0" fmla="*/ 2 w 4"/>
                  <a:gd name="T1" fmla="*/ 4 h 4"/>
                  <a:gd name="T2" fmla="*/ 4 w 4"/>
                  <a:gd name="T3" fmla="*/ 0 h 4"/>
                  <a:gd name="T4" fmla="*/ 0 w 4"/>
                  <a:gd name="T5" fmla="*/ 3 h 4"/>
                  <a:gd name="T6" fmla="*/ 2 w 4"/>
                  <a:gd name="T7" fmla="*/ 4 h 4"/>
                </a:gdLst>
                <a:ahLst/>
                <a:cxnLst>
                  <a:cxn ang="0">
                    <a:pos x="T0" y="T1"/>
                  </a:cxn>
                  <a:cxn ang="0">
                    <a:pos x="T2" y="T3"/>
                  </a:cxn>
                  <a:cxn ang="0">
                    <a:pos x="T4" y="T5"/>
                  </a:cxn>
                  <a:cxn ang="0">
                    <a:pos x="T6" y="T7"/>
                  </a:cxn>
                </a:cxnLst>
                <a:rect l="0" t="0" r="r" b="b"/>
                <a:pathLst>
                  <a:path w="4" h="4">
                    <a:moveTo>
                      <a:pt x="2" y="4"/>
                    </a:moveTo>
                    <a:cubicBezTo>
                      <a:pt x="2" y="3"/>
                      <a:pt x="2" y="1"/>
                      <a:pt x="4" y="0"/>
                    </a:cubicBezTo>
                    <a:cubicBezTo>
                      <a:pt x="0" y="3"/>
                      <a:pt x="0" y="3"/>
                      <a:pt x="0" y="3"/>
                    </a:cubicBezTo>
                    <a:cubicBezTo>
                      <a:pt x="0" y="3"/>
                      <a:pt x="1" y="3"/>
                      <a:pt x="2"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124"/>
              <p:cNvSpPr/>
              <p:nvPr/>
            </p:nvSpPr>
            <p:spPr bwMode="auto">
              <a:xfrm>
                <a:off x="3644901" y="3538538"/>
                <a:ext cx="11113" cy="14288"/>
              </a:xfrm>
              <a:custGeom>
                <a:avLst/>
                <a:gdLst>
                  <a:gd name="T0" fmla="*/ 1 w 2"/>
                  <a:gd name="T1" fmla="*/ 3 h 3"/>
                  <a:gd name="T2" fmla="*/ 2 w 2"/>
                  <a:gd name="T3" fmla="*/ 0 h 3"/>
                  <a:gd name="T4" fmla="*/ 0 w 2"/>
                  <a:gd name="T5" fmla="*/ 3 h 3"/>
                  <a:gd name="T6" fmla="*/ 1 w 2"/>
                  <a:gd name="T7" fmla="*/ 3 h 3"/>
                </a:gdLst>
                <a:ahLst/>
                <a:cxnLst>
                  <a:cxn ang="0">
                    <a:pos x="T0" y="T1"/>
                  </a:cxn>
                  <a:cxn ang="0">
                    <a:pos x="T2" y="T3"/>
                  </a:cxn>
                  <a:cxn ang="0">
                    <a:pos x="T4" y="T5"/>
                  </a:cxn>
                  <a:cxn ang="0">
                    <a:pos x="T6" y="T7"/>
                  </a:cxn>
                </a:cxnLst>
                <a:rect l="0" t="0" r="r" b="b"/>
                <a:pathLst>
                  <a:path w="2" h="3">
                    <a:moveTo>
                      <a:pt x="1" y="3"/>
                    </a:moveTo>
                    <a:cubicBezTo>
                      <a:pt x="2" y="2"/>
                      <a:pt x="2" y="2"/>
                      <a:pt x="2" y="0"/>
                    </a:cubicBezTo>
                    <a:cubicBezTo>
                      <a:pt x="0" y="3"/>
                      <a:pt x="0" y="3"/>
                      <a:pt x="0" y="3"/>
                    </a:cubicBezTo>
                    <a:cubicBezTo>
                      <a:pt x="0" y="3"/>
                      <a:pt x="1" y="3"/>
                      <a:pt x="1"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125"/>
              <p:cNvSpPr/>
              <p:nvPr/>
            </p:nvSpPr>
            <p:spPr bwMode="auto">
              <a:xfrm>
                <a:off x="3665538" y="3563938"/>
                <a:ext cx="9525" cy="14288"/>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0"/>
                      <a:pt x="2" y="0"/>
                      <a:pt x="2" y="0"/>
                    </a:cubicBezTo>
                    <a:cubicBezTo>
                      <a:pt x="0" y="3"/>
                      <a:pt x="0" y="3"/>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126"/>
              <p:cNvSpPr/>
              <p:nvPr/>
            </p:nvSpPr>
            <p:spPr bwMode="auto">
              <a:xfrm>
                <a:off x="3670301" y="3573463"/>
                <a:ext cx="23813" cy="14288"/>
              </a:xfrm>
              <a:custGeom>
                <a:avLst/>
                <a:gdLst>
                  <a:gd name="T0" fmla="*/ 5 w 5"/>
                  <a:gd name="T1" fmla="*/ 0 h 3"/>
                  <a:gd name="T2" fmla="*/ 3 w 5"/>
                  <a:gd name="T3" fmla="*/ 2 h 3"/>
                  <a:gd name="T4" fmla="*/ 0 w 5"/>
                  <a:gd name="T5" fmla="*/ 1 h 3"/>
                  <a:gd name="T6" fmla="*/ 4 w 5"/>
                  <a:gd name="T7" fmla="*/ 2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4" y="1"/>
                      <a:pt x="4" y="1"/>
                      <a:pt x="3" y="2"/>
                    </a:cubicBezTo>
                    <a:cubicBezTo>
                      <a:pt x="2" y="2"/>
                      <a:pt x="1" y="2"/>
                      <a:pt x="0" y="1"/>
                    </a:cubicBezTo>
                    <a:cubicBezTo>
                      <a:pt x="1" y="3"/>
                      <a:pt x="3" y="3"/>
                      <a:pt x="4" y="2"/>
                    </a:cubicBezTo>
                    <a:cubicBezTo>
                      <a:pt x="5" y="0"/>
                      <a:pt x="5" y="0"/>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127"/>
              <p:cNvSpPr/>
              <p:nvPr/>
            </p:nvSpPr>
            <p:spPr bwMode="auto">
              <a:xfrm>
                <a:off x="3651251" y="3892550"/>
                <a:ext cx="171450" cy="93663"/>
              </a:xfrm>
              <a:custGeom>
                <a:avLst/>
                <a:gdLst>
                  <a:gd name="T0" fmla="*/ 28 w 35"/>
                  <a:gd name="T1" fmla="*/ 8 h 19"/>
                  <a:gd name="T2" fmla="*/ 18 w 35"/>
                  <a:gd name="T3" fmla="*/ 0 h 19"/>
                  <a:gd name="T4" fmla="*/ 11 w 35"/>
                  <a:gd name="T5" fmla="*/ 4 h 19"/>
                  <a:gd name="T6" fmla="*/ 0 w 35"/>
                  <a:gd name="T7" fmla="*/ 3 h 19"/>
                  <a:gd name="T8" fmla="*/ 7 w 35"/>
                  <a:gd name="T9" fmla="*/ 10 h 19"/>
                  <a:gd name="T10" fmla="*/ 22 w 35"/>
                  <a:gd name="T11" fmla="*/ 13 h 19"/>
                  <a:gd name="T12" fmla="*/ 21 w 35"/>
                  <a:gd name="T13" fmla="*/ 15 h 19"/>
                  <a:gd name="T14" fmla="*/ 32 w 35"/>
                  <a:gd name="T15" fmla="*/ 19 h 19"/>
                  <a:gd name="T16" fmla="*/ 35 w 35"/>
                  <a:gd name="T17" fmla="*/ 10 h 19"/>
                  <a:gd name="T18" fmla="*/ 28 w 35"/>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9">
                    <a:moveTo>
                      <a:pt x="28" y="8"/>
                    </a:moveTo>
                    <a:cubicBezTo>
                      <a:pt x="24" y="6"/>
                      <a:pt x="21" y="4"/>
                      <a:pt x="18" y="0"/>
                    </a:cubicBezTo>
                    <a:cubicBezTo>
                      <a:pt x="16" y="2"/>
                      <a:pt x="14" y="3"/>
                      <a:pt x="11" y="4"/>
                    </a:cubicBezTo>
                    <a:cubicBezTo>
                      <a:pt x="5" y="1"/>
                      <a:pt x="2" y="1"/>
                      <a:pt x="0" y="3"/>
                    </a:cubicBezTo>
                    <a:cubicBezTo>
                      <a:pt x="7" y="10"/>
                      <a:pt x="7" y="10"/>
                      <a:pt x="7" y="10"/>
                    </a:cubicBezTo>
                    <a:cubicBezTo>
                      <a:pt x="22" y="13"/>
                      <a:pt x="22" y="13"/>
                      <a:pt x="22" y="13"/>
                    </a:cubicBezTo>
                    <a:cubicBezTo>
                      <a:pt x="21" y="15"/>
                      <a:pt x="21" y="15"/>
                      <a:pt x="21" y="15"/>
                    </a:cubicBezTo>
                    <a:cubicBezTo>
                      <a:pt x="32" y="19"/>
                      <a:pt x="32" y="19"/>
                      <a:pt x="32" y="19"/>
                    </a:cubicBezTo>
                    <a:cubicBezTo>
                      <a:pt x="35" y="10"/>
                      <a:pt x="35" y="10"/>
                      <a:pt x="35" y="10"/>
                    </a:cubicBezTo>
                    <a:cubicBezTo>
                      <a:pt x="33" y="9"/>
                      <a:pt x="30" y="9"/>
                      <a:pt x="2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128"/>
              <p:cNvSpPr>
                <a:spLocks noEditPoints="1"/>
              </p:cNvSpPr>
              <p:nvPr/>
            </p:nvSpPr>
            <p:spPr bwMode="auto">
              <a:xfrm>
                <a:off x="3954463" y="3582988"/>
                <a:ext cx="161925" cy="427038"/>
              </a:xfrm>
              <a:custGeom>
                <a:avLst/>
                <a:gdLst>
                  <a:gd name="T0" fmla="*/ 3 w 33"/>
                  <a:gd name="T1" fmla="*/ 10 h 87"/>
                  <a:gd name="T2" fmla="*/ 0 w 33"/>
                  <a:gd name="T3" fmla="*/ 11 h 87"/>
                  <a:gd name="T4" fmla="*/ 9 w 33"/>
                  <a:gd name="T5" fmla="*/ 46 h 87"/>
                  <a:gd name="T6" fmla="*/ 23 w 33"/>
                  <a:gd name="T7" fmla="*/ 78 h 87"/>
                  <a:gd name="T8" fmla="*/ 24 w 33"/>
                  <a:gd name="T9" fmla="*/ 87 h 87"/>
                  <a:gd name="T10" fmla="*/ 33 w 33"/>
                  <a:gd name="T11" fmla="*/ 74 h 87"/>
                  <a:gd name="T12" fmla="*/ 27 w 33"/>
                  <a:gd name="T13" fmla="*/ 66 h 87"/>
                  <a:gd name="T14" fmla="*/ 15 w 33"/>
                  <a:gd name="T15" fmla="*/ 29 h 87"/>
                  <a:gd name="T16" fmla="*/ 20 w 33"/>
                  <a:gd name="T17" fmla="*/ 0 h 87"/>
                  <a:gd name="T18" fmla="*/ 3 w 33"/>
                  <a:gd name="T19" fmla="*/ 10 h 87"/>
                  <a:gd name="T20" fmla="*/ 1 w 33"/>
                  <a:gd name="T21" fmla="*/ 12 h 87"/>
                  <a:gd name="T22" fmla="*/ 2 w 33"/>
                  <a:gd name="T23" fmla="*/ 11 h 87"/>
                  <a:gd name="T24" fmla="*/ 6 w 33"/>
                  <a:gd name="T25" fmla="*/ 35 h 87"/>
                  <a:gd name="T26" fmla="*/ 25 w 33"/>
                  <a:gd name="T27" fmla="*/ 76 h 87"/>
                  <a:gd name="T28" fmla="*/ 26 w 33"/>
                  <a:gd name="T29" fmla="*/ 84 h 87"/>
                  <a:gd name="T30" fmla="*/ 25 w 33"/>
                  <a:gd name="T31" fmla="*/ 86 h 87"/>
                  <a:gd name="T32" fmla="*/ 23 w 33"/>
                  <a:gd name="T33" fmla="*/ 78 h 87"/>
                  <a:gd name="T34" fmla="*/ 23 w 33"/>
                  <a:gd name="T35" fmla="*/ 78 h 87"/>
                  <a:gd name="T36" fmla="*/ 9 w 33"/>
                  <a:gd name="T37" fmla="*/ 45 h 87"/>
                  <a:gd name="T38" fmla="*/ 9 w 33"/>
                  <a:gd name="T39" fmla="*/ 45 h 87"/>
                  <a:gd name="T40" fmla="*/ 1 w 33"/>
                  <a:gd name="T41"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87">
                    <a:moveTo>
                      <a:pt x="3" y="10"/>
                    </a:moveTo>
                    <a:cubicBezTo>
                      <a:pt x="2" y="10"/>
                      <a:pt x="1" y="11"/>
                      <a:pt x="0" y="11"/>
                    </a:cubicBezTo>
                    <a:cubicBezTo>
                      <a:pt x="0" y="23"/>
                      <a:pt x="3" y="34"/>
                      <a:pt x="9" y="46"/>
                    </a:cubicBezTo>
                    <a:cubicBezTo>
                      <a:pt x="23" y="78"/>
                      <a:pt x="23" y="78"/>
                      <a:pt x="23" y="78"/>
                    </a:cubicBezTo>
                    <a:cubicBezTo>
                      <a:pt x="24" y="87"/>
                      <a:pt x="24" y="87"/>
                      <a:pt x="24" y="87"/>
                    </a:cubicBezTo>
                    <a:cubicBezTo>
                      <a:pt x="29" y="83"/>
                      <a:pt x="32" y="78"/>
                      <a:pt x="33" y="74"/>
                    </a:cubicBezTo>
                    <a:cubicBezTo>
                      <a:pt x="27" y="66"/>
                      <a:pt x="27" y="66"/>
                      <a:pt x="27" y="66"/>
                    </a:cubicBezTo>
                    <a:cubicBezTo>
                      <a:pt x="25" y="53"/>
                      <a:pt x="21" y="40"/>
                      <a:pt x="15" y="29"/>
                    </a:cubicBezTo>
                    <a:cubicBezTo>
                      <a:pt x="20" y="0"/>
                      <a:pt x="20" y="0"/>
                      <a:pt x="20" y="0"/>
                    </a:cubicBezTo>
                    <a:cubicBezTo>
                      <a:pt x="3" y="10"/>
                      <a:pt x="3" y="10"/>
                      <a:pt x="3" y="10"/>
                    </a:cubicBezTo>
                    <a:close/>
                    <a:moveTo>
                      <a:pt x="1" y="12"/>
                    </a:moveTo>
                    <a:cubicBezTo>
                      <a:pt x="1" y="11"/>
                      <a:pt x="2" y="11"/>
                      <a:pt x="2" y="11"/>
                    </a:cubicBezTo>
                    <a:cubicBezTo>
                      <a:pt x="3" y="20"/>
                      <a:pt x="4" y="28"/>
                      <a:pt x="6" y="35"/>
                    </a:cubicBezTo>
                    <a:cubicBezTo>
                      <a:pt x="25" y="76"/>
                      <a:pt x="25" y="76"/>
                      <a:pt x="25" y="76"/>
                    </a:cubicBezTo>
                    <a:cubicBezTo>
                      <a:pt x="26" y="84"/>
                      <a:pt x="26" y="84"/>
                      <a:pt x="26" y="84"/>
                    </a:cubicBezTo>
                    <a:cubicBezTo>
                      <a:pt x="26" y="85"/>
                      <a:pt x="25" y="85"/>
                      <a:pt x="25" y="86"/>
                    </a:cubicBezTo>
                    <a:cubicBezTo>
                      <a:pt x="23" y="78"/>
                      <a:pt x="23" y="78"/>
                      <a:pt x="23" y="78"/>
                    </a:cubicBezTo>
                    <a:cubicBezTo>
                      <a:pt x="23" y="78"/>
                      <a:pt x="23" y="78"/>
                      <a:pt x="23" y="78"/>
                    </a:cubicBezTo>
                    <a:cubicBezTo>
                      <a:pt x="9" y="45"/>
                      <a:pt x="9" y="45"/>
                      <a:pt x="9" y="45"/>
                    </a:cubicBezTo>
                    <a:cubicBezTo>
                      <a:pt x="9" y="45"/>
                      <a:pt x="9" y="45"/>
                      <a:pt x="9" y="45"/>
                    </a:cubicBezTo>
                    <a:cubicBezTo>
                      <a:pt x="3" y="34"/>
                      <a:pt x="0" y="23"/>
                      <a:pt x="1" y="12"/>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129"/>
              <p:cNvSpPr/>
              <p:nvPr/>
            </p:nvSpPr>
            <p:spPr bwMode="auto">
              <a:xfrm>
                <a:off x="3954463" y="3636963"/>
                <a:ext cx="128588" cy="368300"/>
              </a:xfrm>
              <a:custGeom>
                <a:avLst/>
                <a:gdLst>
                  <a:gd name="T0" fmla="*/ 2 w 26"/>
                  <a:gd name="T1" fmla="*/ 0 h 75"/>
                  <a:gd name="T2" fmla="*/ 1 w 26"/>
                  <a:gd name="T3" fmla="*/ 1 h 75"/>
                  <a:gd name="T4" fmla="*/ 9 w 26"/>
                  <a:gd name="T5" fmla="*/ 34 h 75"/>
                  <a:gd name="T6" fmla="*/ 9 w 26"/>
                  <a:gd name="T7" fmla="*/ 34 h 75"/>
                  <a:gd name="T8" fmla="*/ 23 w 26"/>
                  <a:gd name="T9" fmla="*/ 67 h 75"/>
                  <a:gd name="T10" fmla="*/ 23 w 26"/>
                  <a:gd name="T11" fmla="*/ 67 h 75"/>
                  <a:gd name="T12" fmla="*/ 25 w 26"/>
                  <a:gd name="T13" fmla="*/ 75 h 75"/>
                  <a:gd name="T14" fmla="*/ 26 w 26"/>
                  <a:gd name="T15" fmla="*/ 73 h 75"/>
                  <a:gd name="T16" fmla="*/ 25 w 26"/>
                  <a:gd name="T17" fmla="*/ 65 h 75"/>
                  <a:gd name="T18" fmla="*/ 6 w 26"/>
                  <a:gd name="T19" fmla="*/ 24 h 75"/>
                  <a:gd name="T20" fmla="*/ 2 w 26"/>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5">
                    <a:moveTo>
                      <a:pt x="2" y="0"/>
                    </a:moveTo>
                    <a:cubicBezTo>
                      <a:pt x="2" y="0"/>
                      <a:pt x="1" y="0"/>
                      <a:pt x="1" y="1"/>
                    </a:cubicBezTo>
                    <a:cubicBezTo>
                      <a:pt x="0" y="12"/>
                      <a:pt x="3" y="23"/>
                      <a:pt x="9" y="34"/>
                    </a:cubicBezTo>
                    <a:cubicBezTo>
                      <a:pt x="9" y="34"/>
                      <a:pt x="9" y="34"/>
                      <a:pt x="9" y="34"/>
                    </a:cubicBezTo>
                    <a:cubicBezTo>
                      <a:pt x="23" y="67"/>
                      <a:pt x="23" y="67"/>
                      <a:pt x="23" y="67"/>
                    </a:cubicBezTo>
                    <a:cubicBezTo>
                      <a:pt x="23" y="67"/>
                      <a:pt x="23" y="67"/>
                      <a:pt x="23" y="67"/>
                    </a:cubicBezTo>
                    <a:cubicBezTo>
                      <a:pt x="25" y="75"/>
                      <a:pt x="25" y="75"/>
                      <a:pt x="25" y="75"/>
                    </a:cubicBezTo>
                    <a:cubicBezTo>
                      <a:pt x="25" y="74"/>
                      <a:pt x="26" y="74"/>
                      <a:pt x="26" y="73"/>
                    </a:cubicBezTo>
                    <a:cubicBezTo>
                      <a:pt x="25" y="65"/>
                      <a:pt x="25" y="65"/>
                      <a:pt x="25" y="65"/>
                    </a:cubicBezTo>
                    <a:cubicBezTo>
                      <a:pt x="6" y="24"/>
                      <a:pt x="6" y="24"/>
                      <a:pt x="6" y="24"/>
                    </a:cubicBezTo>
                    <a:cubicBezTo>
                      <a:pt x="4" y="17"/>
                      <a:pt x="3" y="9"/>
                      <a:pt x="2"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130"/>
              <p:cNvSpPr/>
              <p:nvPr/>
            </p:nvSpPr>
            <p:spPr bwMode="auto">
              <a:xfrm>
                <a:off x="3998913" y="3990975"/>
                <a:ext cx="176213" cy="107950"/>
              </a:xfrm>
              <a:custGeom>
                <a:avLst/>
                <a:gdLst>
                  <a:gd name="T0" fmla="*/ 15 w 36"/>
                  <a:gd name="T1" fmla="*/ 4 h 22"/>
                  <a:gd name="T2" fmla="*/ 9 w 36"/>
                  <a:gd name="T3" fmla="*/ 13 h 22"/>
                  <a:gd name="T4" fmla="*/ 1 w 36"/>
                  <a:gd name="T5" fmla="*/ 22 h 22"/>
                  <a:gd name="T6" fmla="*/ 25 w 36"/>
                  <a:gd name="T7" fmla="*/ 14 h 22"/>
                  <a:gd name="T8" fmla="*/ 28 w 36"/>
                  <a:gd name="T9" fmla="*/ 16 h 22"/>
                  <a:gd name="T10" fmla="*/ 36 w 36"/>
                  <a:gd name="T11" fmla="*/ 11 h 22"/>
                  <a:gd name="T12" fmla="*/ 32 w 36"/>
                  <a:gd name="T13" fmla="*/ 0 h 22"/>
                  <a:gd name="T14" fmla="*/ 31 w 36"/>
                  <a:gd name="T15" fmla="*/ 1 h 22"/>
                  <a:gd name="T16" fmla="*/ 21 w 36"/>
                  <a:gd name="T17" fmla="*/ 2 h 22"/>
                  <a:gd name="T18" fmla="*/ 15 w 36"/>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2">
                    <a:moveTo>
                      <a:pt x="15" y="4"/>
                    </a:moveTo>
                    <a:cubicBezTo>
                      <a:pt x="15" y="8"/>
                      <a:pt x="13" y="11"/>
                      <a:pt x="9" y="13"/>
                    </a:cubicBezTo>
                    <a:cubicBezTo>
                      <a:pt x="3" y="16"/>
                      <a:pt x="0" y="19"/>
                      <a:pt x="1" y="22"/>
                    </a:cubicBezTo>
                    <a:cubicBezTo>
                      <a:pt x="15" y="22"/>
                      <a:pt x="23" y="20"/>
                      <a:pt x="25" y="14"/>
                    </a:cubicBezTo>
                    <a:cubicBezTo>
                      <a:pt x="28" y="16"/>
                      <a:pt x="28" y="16"/>
                      <a:pt x="28" y="16"/>
                    </a:cubicBezTo>
                    <a:cubicBezTo>
                      <a:pt x="30" y="15"/>
                      <a:pt x="33" y="14"/>
                      <a:pt x="36" y="11"/>
                    </a:cubicBezTo>
                    <a:cubicBezTo>
                      <a:pt x="35" y="8"/>
                      <a:pt x="34" y="4"/>
                      <a:pt x="32" y="0"/>
                    </a:cubicBezTo>
                    <a:cubicBezTo>
                      <a:pt x="32" y="0"/>
                      <a:pt x="32" y="1"/>
                      <a:pt x="31" y="1"/>
                    </a:cubicBezTo>
                    <a:cubicBezTo>
                      <a:pt x="28" y="3"/>
                      <a:pt x="25" y="3"/>
                      <a:pt x="21" y="2"/>
                    </a:cubicBezTo>
                    <a:cubicBezTo>
                      <a:pt x="19" y="3"/>
                      <a:pt x="17" y="4"/>
                      <a:pt x="15"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131"/>
              <p:cNvSpPr/>
              <p:nvPr/>
            </p:nvSpPr>
            <p:spPr bwMode="auto">
              <a:xfrm>
                <a:off x="4102101" y="3965575"/>
                <a:ext cx="49213" cy="39688"/>
              </a:xfrm>
              <a:custGeom>
                <a:avLst/>
                <a:gdLst>
                  <a:gd name="T0" fmla="*/ 10 w 10"/>
                  <a:gd name="T1" fmla="*/ 6 h 8"/>
                  <a:gd name="T2" fmla="*/ 8 w 10"/>
                  <a:gd name="T3" fmla="*/ 0 h 8"/>
                  <a:gd name="T4" fmla="*/ 0 w 10"/>
                  <a:gd name="T5" fmla="*/ 7 h 8"/>
                  <a:gd name="T6" fmla="*/ 10 w 10"/>
                  <a:gd name="T7" fmla="*/ 6 h 8"/>
                </a:gdLst>
                <a:ahLst/>
                <a:cxnLst>
                  <a:cxn ang="0">
                    <a:pos x="T0" y="T1"/>
                  </a:cxn>
                  <a:cxn ang="0">
                    <a:pos x="T2" y="T3"/>
                  </a:cxn>
                  <a:cxn ang="0">
                    <a:pos x="T4" y="T5"/>
                  </a:cxn>
                  <a:cxn ang="0">
                    <a:pos x="T6" y="T7"/>
                  </a:cxn>
                </a:cxnLst>
                <a:rect l="0" t="0" r="r" b="b"/>
                <a:pathLst>
                  <a:path w="10" h="8">
                    <a:moveTo>
                      <a:pt x="10" y="6"/>
                    </a:moveTo>
                    <a:cubicBezTo>
                      <a:pt x="8" y="0"/>
                      <a:pt x="8" y="0"/>
                      <a:pt x="8" y="0"/>
                    </a:cubicBezTo>
                    <a:cubicBezTo>
                      <a:pt x="6" y="3"/>
                      <a:pt x="3" y="5"/>
                      <a:pt x="0" y="7"/>
                    </a:cubicBezTo>
                    <a:cubicBezTo>
                      <a:pt x="4" y="8"/>
                      <a:pt x="7" y="8"/>
                      <a:pt x="10" y="6"/>
                    </a:cubicBezTo>
                    <a:close/>
                  </a:path>
                </a:pathLst>
              </a:custGeom>
              <a:solidFill>
                <a:srgbClr val="4035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199192" y="3127648"/>
              <a:ext cx="295275" cy="1130300"/>
              <a:chOff x="10213976" y="2408238"/>
              <a:chExt cx="295275" cy="1130300"/>
            </a:xfrm>
          </p:grpSpPr>
          <p:sp>
            <p:nvSpPr>
              <p:cNvPr id="199" name="Freeform 1132"/>
              <p:cNvSpPr>
                <a:spLocks noEditPoints="1"/>
              </p:cNvSpPr>
              <p:nvPr/>
            </p:nvSpPr>
            <p:spPr bwMode="auto">
              <a:xfrm>
                <a:off x="10213976" y="2551113"/>
                <a:ext cx="295275" cy="987425"/>
              </a:xfrm>
              <a:custGeom>
                <a:avLst/>
                <a:gdLst>
                  <a:gd name="T0" fmla="*/ 57 w 60"/>
                  <a:gd name="T1" fmla="*/ 19 h 201"/>
                  <a:gd name="T2" fmla="*/ 47 w 60"/>
                  <a:gd name="T3" fmla="*/ 0 h 201"/>
                  <a:gd name="T4" fmla="*/ 25 w 60"/>
                  <a:gd name="T5" fmla="*/ 15 h 201"/>
                  <a:gd name="T6" fmla="*/ 19 w 60"/>
                  <a:gd name="T7" fmla="*/ 37 h 201"/>
                  <a:gd name="T8" fmla="*/ 21 w 60"/>
                  <a:gd name="T9" fmla="*/ 27 h 201"/>
                  <a:gd name="T10" fmla="*/ 32 w 60"/>
                  <a:gd name="T11" fmla="*/ 11 h 201"/>
                  <a:gd name="T12" fmla="*/ 33 w 60"/>
                  <a:gd name="T13" fmla="*/ 47 h 201"/>
                  <a:gd name="T14" fmla="*/ 12 w 60"/>
                  <a:gd name="T15" fmla="*/ 79 h 201"/>
                  <a:gd name="T16" fmla="*/ 19 w 60"/>
                  <a:gd name="T17" fmla="*/ 77 h 201"/>
                  <a:gd name="T18" fmla="*/ 23 w 60"/>
                  <a:gd name="T19" fmla="*/ 72 h 201"/>
                  <a:gd name="T20" fmla="*/ 23 w 60"/>
                  <a:gd name="T21" fmla="*/ 71 h 201"/>
                  <a:gd name="T22" fmla="*/ 32 w 60"/>
                  <a:gd name="T23" fmla="*/ 30 h 201"/>
                  <a:gd name="T24" fmla="*/ 38 w 60"/>
                  <a:gd name="T25" fmla="*/ 6 h 201"/>
                  <a:gd name="T26" fmla="*/ 50 w 60"/>
                  <a:gd name="T27" fmla="*/ 48 h 201"/>
                  <a:gd name="T28" fmla="*/ 34 w 60"/>
                  <a:gd name="T29" fmla="*/ 74 h 201"/>
                  <a:gd name="T30" fmla="*/ 34 w 60"/>
                  <a:gd name="T31" fmla="*/ 77 h 201"/>
                  <a:gd name="T32" fmla="*/ 49 w 60"/>
                  <a:gd name="T33" fmla="*/ 58 h 201"/>
                  <a:gd name="T34" fmla="*/ 49 w 60"/>
                  <a:gd name="T35" fmla="*/ 94 h 201"/>
                  <a:gd name="T36" fmla="*/ 44 w 60"/>
                  <a:gd name="T37" fmla="*/ 75 h 201"/>
                  <a:gd name="T38" fmla="*/ 25 w 60"/>
                  <a:gd name="T39" fmla="*/ 94 h 201"/>
                  <a:gd name="T40" fmla="*/ 27 w 60"/>
                  <a:gd name="T41" fmla="*/ 80 h 201"/>
                  <a:gd name="T42" fmla="*/ 21 w 60"/>
                  <a:gd name="T43" fmla="*/ 92 h 201"/>
                  <a:gd name="T44" fmla="*/ 22 w 60"/>
                  <a:gd name="T45" fmla="*/ 94 h 201"/>
                  <a:gd name="T46" fmla="*/ 18 w 60"/>
                  <a:gd name="T47" fmla="*/ 95 h 201"/>
                  <a:gd name="T48" fmla="*/ 12 w 60"/>
                  <a:gd name="T49" fmla="*/ 92 h 201"/>
                  <a:gd name="T50" fmla="*/ 12 w 60"/>
                  <a:gd name="T51" fmla="*/ 96 h 201"/>
                  <a:gd name="T52" fmla="*/ 42 w 60"/>
                  <a:gd name="T53" fmla="*/ 99 h 201"/>
                  <a:gd name="T54" fmla="*/ 44 w 60"/>
                  <a:gd name="T55" fmla="*/ 96 h 201"/>
                  <a:gd name="T56" fmla="*/ 24 w 60"/>
                  <a:gd name="T57" fmla="*/ 116 h 201"/>
                  <a:gd name="T58" fmla="*/ 21 w 60"/>
                  <a:gd name="T59" fmla="*/ 135 h 201"/>
                  <a:gd name="T60" fmla="*/ 16 w 60"/>
                  <a:gd name="T61" fmla="*/ 185 h 201"/>
                  <a:gd name="T62" fmla="*/ 16 w 60"/>
                  <a:gd name="T63" fmla="*/ 189 h 201"/>
                  <a:gd name="T64" fmla="*/ 33 w 60"/>
                  <a:gd name="T65" fmla="*/ 191 h 201"/>
                  <a:gd name="T66" fmla="*/ 2 w 60"/>
                  <a:gd name="T67" fmla="*/ 195 h 201"/>
                  <a:gd name="T68" fmla="*/ 22 w 60"/>
                  <a:gd name="T69" fmla="*/ 200 h 201"/>
                  <a:gd name="T70" fmla="*/ 29 w 60"/>
                  <a:gd name="T71" fmla="*/ 200 h 201"/>
                  <a:gd name="T72" fmla="*/ 37 w 60"/>
                  <a:gd name="T73" fmla="*/ 194 h 201"/>
                  <a:gd name="T74" fmla="*/ 48 w 60"/>
                  <a:gd name="T75" fmla="*/ 189 h 201"/>
                  <a:gd name="T76" fmla="*/ 47 w 60"/>
                  <a:gd name="T77" fmla="*/ 128 h 201"/>
                  <a:gd name="T78" fmla="*/ 53 w 60"/>
                  <a:gd name="T79" fmla="*/ 96 h 201"/>
                  <a:gd name="T80" fmla="*/ 55 w 60"/>
                  <a:gd name="T81" fmla="*/ 46 h 201"/>
                  <a:gd name="T82" fmla="*/ 25 w 60"/>
                  <a:gd name="T83" fmla="*/ 131 h 201"/>
                  <a:gd name="T84" fmla="*/ 40 w 60"/>
                  <a:gd name="T85" fmla="*/ 104 h 201"/>
                  <a:gd name="T86" fmla="*/ 43 w 60"/>
                  <a:gd name="T87" fmla="*/ 164 h 201"/>
                  <a:gd name="T88" fmla="*/ 35 w 60"/>
                  <a:gd name="T89" fmla="*/ 178 h 201"/>
                  <a:gd name="T90" fmla="*/ 32 w 60"/>
                  <a:gd name="T91" fmla="*/ 167 h 201"/>
                  <a:gd name="T92" fmla="*/ 32 w 60"/>
                  <a:gd name="T93" fmla="*/ 181 h 201"/>
                  <a:gd name="T94" fmla="*/ 43 w 60"/>
                  <a:gd name="T95" fmla="*/ 189 h 201"/>
                  <a:gd name="T96" fmla="*/ 37 w 60"/>
                  <a:gd name="T97" fmla="*/ 191 h 201"/>
                  <a:gd name="T98" fmla="*/ 25 w 60"/>
                  <a:gd name="T99"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01">
                    <a:moveTo>
                      <a:pt x="59" y="25"/>
                    </a:moveTo>
                    <a:cubicBezTo>
                      <a:pt x="57" y="19"/>
                      <a:pt x="57" y="19"/>
                      <a:pt x="57" y="19"/>
                    </a:cubicBezTo>
                    <a:cubicBezTo>
                      <a:pt x="55" y="11"/>
                      <a:pt x="52" y="6"/>
                      <a:pt x="48" y="2"/>
                    </a:cubicBezTo>
                    <a:cubicBezTo>
                      <a:pt x="47" y="0"/>
                      <a:pt x="47" y="0"/>
                      <a:pt x="47" y="0"/>
                    </a:cubicBezTo>
                    <a:cubicBezTo>
                      <a:pt x="42" y="1"/>
                      <a:pt x="38" y="4"/>
                      <a:pt x="33" y="7"/>
                    </a:cubicBezTo>
                    <a:cubicBezTo>
                      <a:pt x="25" y="15"/>
                      <a:pt x="25" y="15"/>
                      <a:pt x="25" y="15"/>
                    </a:cubicBezTo>
                    <a:cubicBezTo>
                      <a:pt x="23" y="18"/>
                      <a:pt x="21" y="21"/>
                      <a:pt x="20" y="25"/>
                    </a:cubicBezTo>
                    <a:cubicBezTo>
                      <a:pt x="19" y="37"/>
                      <a:pt x="19" y="37"/>
                      <a:pt x="19" y="37"/>
                    </a:cubicBezTo>
                    <a:cubicBezTo>
                      <a:pt x="20" y="40"/>
                      <a:pt x="20" y="40"/>
                      <a:pt x="20" y="40"/>
                    </a:cubicBezTo>
                    <a:cubicBezTo>
                      <a:pt x="21" y="27"/>
                      <a:pt x="21" y="27"/>
                      <a:pt x="21" y="27"/>
                    </a:cubicBezTo>
                    <a:cubicBezTo>
                      <a:pt x="22" y="23"/>
                      <a:pt x="23" y="19"/>
                      <a:pt x="26" y="16"/>
                    </a:cubicBezTo>
                    <a:cubicBezTo>
                      <a:pt x="28" y="14"/>
                      <a:pt x="30" y="12"/>
                      <a:pt x="32" y="11"/>
                    </a:cubicBezTo>
                    <a:cubicBezTo>
                      <a:pt x="29" y="17"/>
                      <a:pt x="28" y="24"/>
                      <a:pt x="28" y="31"/>
                    </a:cubicBezTo>
                    <a:cubicBezTo>
                      <a:pt x="33" y="47"/>
                      <a:pt x="33" y="47"/>
                      <a:pt x="33" y="47"/>
                    </a:cubicBezTo>
                    <a:cubicBezTo>
                      <a:pt x="19" y="70"/>
                      <a:pt x="19" y="70"/>
                      <a:pt x="19" y="70"/>
                    </a:cubicBezTo>
                    <a:cubicBezTo>
                      <a:pt x="12" y="79"/>
                      <a:pt x="12" y="79"/>
                      <a:pt x="12" y="79"/>
                    </a:cubicBezTo>
                    <a:cubicBezTo>
                      <a:pt x="12" y="81"/>
                      <a:pt x="12" y="83"/>
                      <a:pt x="11" y="85"/>
                    </a:cubicBezTo>
                    <a:cubicBezTo>
                      <a:pt x="14" y="82"/>
                      <a:pt x="17" y="80"/>
                      <a:pt x="19" y="77"/>
                    </a:cubicBezTo>
                    <a:cubicBezTo>
                      <a:pt x="20" y="77"/>
                      <a:pt x="20" y="76"/>
                      <a:pt x="21" y="76"/>
                    </a:cubicBezTo>
                    <a:cubicBezTo>
                      <a:pt x="23" y="72"/>
                      <a:pt x="23" y="72"/>
                      <a:pt x="23" y="72"/>
                    </a:cubicBezTo>
                    <a:cubicBezTo>
                      <a:pt x="24" y="71"/>
                      <a:pt x="24" y="71"/>
                      <a:pt x="24" y="71"/>
                    </a:cubicBezTo>
                    <a:cubicBezTo>
                      <a:pt x="23" y="71"/>
                      <a:pt x="23" y="71"/>
                      <a:pt x="23" y="71"/>
                    </a:cubicBezTo>
                    <a:cubicBezTo>
                      <a:pt x="37" y="46"/>
                      <a:pt x="37" y="46"/>
                      <a:pt x="37" y="46"/>
                    </a:cubicBezTo>
                    <a:cubicBezTo>
                      <a:pt x="32" y="30"/>
                      <a:pt x="32" y="30"/>
                      <a:pt x="32" y="30"/>
                    </a:cubicBezTo>
                    <a:cubicBezTo>
                      <a:pt x="30" y="21"/>
                      <a:pt x="31" y="13"/>
                      <a:pt x="35" y="8"/>
                    </a:cubicBezTo>
                    <a:cubicBezTo>
                      <a:pt x="36" y="7"/>
                      <a:pt x="37" y="6"/>
                      <a:pt x="38" y="6"/>
                    </a:cubicBezTo>
                    <a:cubicBezTo>
                      <a:pt x="45" y="7"/>
                      <a:pt x="49" y="11"/>
                      <a:pt x="49" y="21"/>
                    </a:cubicBezTo>
                    <a:cubicBezTo>
                      <a:pt x="50" y="48"/>
                      <a:pt x="50" y="48"/>
                      <a:pt x="50" y="48"/>
                    </a:cubicBezTo>
                    <a:cubicBezTo>
                      <a:pt x="49" y="52"/>
                      <a:pt x="47" y="56"/>
                      <a:pt x="43" y="60"/>
                    </a:cubicBezTo>
                    <a:cubicBezTo>
                      <a:pt x="34" y="74"/>
                      <a:pt x="34" y="74"/>
                      <a:pt x="34" y="74"/>
                    </a:cubicBezTo>
                    <a:cubicBezTo>
                      <a:pt x="24" y="71"/>
                      <a:pt x="24" y="71"/>
                      <a:pt x="24" y="71"/>
                    </a:cubicBezTo>
                    <a:cubicBezTo>
                      <a:pt x="34" y="77"/>
                      <a:pt x="34" y="77"/>
                      <a:pt x="34" y="77"/>
                    </a:cubicBezTo>
                    <a:cubicBezTo>
                      <a:pt x="35" y="78"/>
                      <a:pt x="35" y="78"/>
                      <a:pt x="35" y="78"/>
                    </a:cubicBezTo>
                    <a:cubicBezTo>
                      <a:pt x="49" y="58"/>
                      <a:pt x="49" y="58"/>
                      <a:pt x="49" y="58"/>
                    </a:cubicBezTo>
                    <a:cubicBezTo>
                      <a:pt x="50" y="80"/>
                      <a:pt x="50" y="80"/>
                      <a:pt x="50" y="80"/>
                    </a:cubicBezTo>
                    <a:cubicBezTo>
                      <a:pt x="50" y="85"/>
                      <a:pt x="50" y="90"/>
                      <a:pt x="49" y="94"/>
                    </a:cubicBezTo>
                    <a:cubicBezTo>
                      <a:pt x="46" y="96"/>
                      <a:pt x="46" y="96"/>
                      <a:pt x="46" y="96"/>
                    </a:cubicBezTo>
                    <a:cubicBezTo>
                      <a:pt x="44" y="75"/>
                      <a:pt x="44" y="75"/>
                      <a:pt x="44" y="75"/>
                    </a:cubicBezTo>
                    <a:cubicBezTo>
                      <a:pt x="36" y="95"/>
                      <a:pt x="36" y="95"/>
                      <a:pt x="36" y="95"/>
                    </a:cubicBezTo>
                    <a:cubicBezTo>
                      <a:pt x="25" y="94"/>
                      <a:pt x="25" y="94"/>
                      <a:pt x="25" y="94"/>
                    </a:cubicBezTo>
                    <a:cubicBezTo>
                      <a:pt x="29" y="81"/>
                      <a:pt x="29" y="81"/>
                      <a:pt x="29" y="81"/>
                    </a:cubicBezTo>
                    <a:cubicBezTo>
                      <a:pt x="28" y="81"/>
                      <a:pt x="28" y="81"/>
                      <a:pt x="27" y="80"/>
                    </a:cubicBezTo>
                    <a:cubicBezTo>
                      <a:pt x="27" y="84"/>
                      <a:pt x="25" y="87"/>
                      <a:pt x="22" y="91"/>
                    </a:cubicBezTo>
                    <a:cubicBezTo>
                      <a:pt x="21" y="92"/>
                      <a:pt x="21" y="92"/>
                      <a:pt x="21" y="92"/>
                    </a:cubicBezTo>
                    <a:cubicBezTo>
                      <a:pt x="22" y="91"/>
                      <a:pt x="22" y="91"/>
                      <a:pt x="22" y="92"/>
                    </a:cubicBezTo>
                    <a:cubicBezTo>
                      <a:pt x="22" y="94"/>
                      <a:pt x="22" y="94"/>
                      <a:pt x="22" y="94"/>
                    </a:cubicBezTo>
                    <a:cubicBezTo>
                      <a:pt x="21" y="95"/>
                      <a:pt x="20" y="95"/>
                      <a:pt x="19" y="95"/>
                    </a:cubicBezTo>
                    <a:cubicBezTo>
                      <a:pt x="18" y="95"/>
                      <a:pt x="18" y="95"/>
                      <a:pt x="18" y="95"/>
                    </a:cubicBezTo>
                    <a:cubicBezTo>
                      <a:pt x="16" y="95"/>
                      <a:pt x="16" y="95"/>
                      <a:pt x="15" y="95"/>
                    </a:cubicBezTo>
                    <a:cubicBezTo>
                      <a:pt x="13" y="95"/>
                      <a:pt x="12" y="94"/>
                      <a:pt x="12" y="92"/>
                    </a:cubicBezTo>
                    <a:cubicBezTo>
                      <a:pt x="12" y="92"/>
                      <a:pt x="11" y="92"/>
                      <a:pt x="11" y="92"/>
                    </a:cubicBezTo>
                    <a:cubicBezTo>
                      <a:pt x="10" y="93"/>
                      <a:pt x="11" y="95"/>
                      <a:pt x="12" y="96"/>
                    </a:cubicBezTo>
                    <a:cubicBezTo>
                      <a:pt x="13" y="96"/>
                      <a:pt x="13" y="96"/>
                      <a:pt x="14" y="96"/>
                    </a:cubicBezTo>
                    <a:cubicBezTo>
                      <a:pt x="23" y="98"/>
                      <a:pt x="33" y="99"/>
                      <a:pt x="42" y="99"/>
                    </a:cubicBezTo>
                    <a:cubicBezTo>
                      <a:pt x="43" y="87"/>
                      <a:pt x="43" y="87"/>
                      <a:pt x="43" y="87"/>
                    </a:cubicBezTo>
                    <a:cubicBezTo>
                      <a:pt x="44" y="96"/>
                      <a:pt x="44" y="96"/>
                      <a:pt x="44" y="96"/>
                    </a:cubicBezTo>
                    <a:cubicBezTo>
                      <a:pt x="42" y="99"/>
                      <a:pt x="42" y="99"/>
                      <a:pt x="42" y="99"/>
                    </a:cubicBezTo>
                    <a:cubicBezTo>
                      <a:pt x="24" y="116"/>
                      <a:pt x="24" y="116"/>
                      <a:pt x="24" y="116"/>
                    </a:cubicBezTo>
                    <a:cubicBezTo>
                      <a:pt x="23" y="127"/>
                      <a:pt x="19" y="134"/>
                      <a:pt x="14" y="138"/>
                    </a:cubicBezTo>
                    <a:cubicBezTo>
                      <a:pt x="17" y="137"/>
                      <a:pt x="19" y="136"/>
                      <a:pt x="21" y="135"/>
                    </a:cubicBezTo>
                    <a:cubicBezTo>
                      <a:pt x="27" y="173"/>
                      <a:pt x="27" y="173"/>
                      <a:pt x="27" y="173"/>
                    </a:cubicBezTo>
                    <a:cubicBezTo>
                      <a:pt x="16" y="185"/>
                      <a:pt x="16" y="185"/>
                      <a:pt x="16" y="185"/>
                    </a:cubicBezTo>
                    <a:cubicBezTo>
                      <a:pt x="13" y="184"/>
                      <a:pt x="11" y="185"/>
                      <a:pt x="12" y="189"/>
                    </a:cubicBezTo>
                    <a:cubicBezTo>
                      <a:pt x="16" y="189"/>
                      <a:pt x="16" y="189"/>
                      <a:pt x="16" y="189"/>
                    </a:cubicBezTo>
                    <a:cubicBezTo>
                      <a:pt x="17" y="188"/>
                      <a:pt x="18" y="187"/>
                      <a:pt x="19" y="186"/>
                    </a:cubicBezTo>
                    <a:cubicBezTo>
                      <a:pt x="33" y="191"/>
                      <a:pt x="33" y="191"/>
                      <a:pt x="33" y="191"/>
                    </a:cubicBezTo>
                    <a:cubicBezTo>
                      <a:pt x="33" y="194"/>
                      <a:pt x="33" y="194"/>
                      <a:pt x="33" y="194"/>
                    </a:cubicBezTo>
                    <a:cubicBezTo>
                      <a:pt x="22" y="196"/>
                      <a:pt x="12" y="197"/>
                      <a:pt x="2" y="195"/>
                    </a:cubicBezTo>
                    <a:cubicBezTo>
                      <a:pt x="1" y="195"/>
                      <a:pt x="0" y="197"/>
                      <a:pt x="0" y="198"/>
                    </a:cubicBezTo>
                    <a:cubicBezTo>
                      <a:pt x="7" y="200"/>
                      <a:pt x="14" y="201"/>
                      <a:pt x="22" y="200"/>
                    </a:cubicBezTo>
                    <a:cubicBezTo>
                      <a:pt x="29" y="197"/>
                      <a:pt x="29" y="197"/>
                      <a:pt x="29" y="197"/>
                    </a:cubicBezTo>
                    <a:cubicBezTo>
                      <a:pt x="29" y="200"/>
                      <a:pt x="29" y="200"/>
                      <a:pt x="29" y="200"/>
                    </a:cubicBezTo>
                    <a:cubicBezTo>
                      <a:pt x="37" y="198"/>
                      <a:pt x="37" y="198"/>
                      <a:pt x="37" y="198"/>
                    </a:cubicBezTo>
                    <a:cubicBezTo>
                      <a:pt x="37" y="197"/>
                      <a:pt x="37" y="195"/>
                      <a:pt x="37" y="194"/>
                    </a:cubicBezTo>
                    <a:cubicBezTo>
                      <a:pt x="40" y="196"/>
                      <a:pt x="44" y="197"/>
                      <a:pt x="47" y="196"/>
                    </a:cubicBezTo>
                    <a:cubicBezTo>
                      <a:pt x="48" y="189"/>
                      <a:pt x="48" y="189"/>
                      <a:pt x="48" y="189"/>
                    </a:cubicBezTo>
                    <a:cubicBezTo>
                      <a:pt x="48" y="167"/>
                      <a:pt x="48" y="167"/>
                      <a:pt x="48" y="167"/>
                    </a:cubicBezTo>
                    <a:cubicBezTo>
                      <a:pt x="49" y="154"/>
                      <a:pt x="49" y="141"/>
                      <a:pt x="47" y="128"/>
                    </a:cubicBezTo>
                    <a:cubicBezTo>
                      <a:pt x="46" y="99"/>
                      <a:pt x="46" y="99"/>
                      <a:pt x="46" y="99"/>
                    </a:cubicBezTo>
                    <a:cubicBezTo>
                      <a:pt x="53" y="96"/>
                      <a:pt x="53" y="96"/>
                      <a:pt x="53" y="96"/>
                    </a:cubicBezTo>
                    <a:cubicBezTo>
                      <a:pt x="53" y="86"/>
                      <a:pt x="53" y="76"/>
                      <a:pt x="50" y="65"/>
                    </a:cubicBezTo>
                    <a:cubicBezTo>
                      <a:pt x="51" y="60"/>
                      <a:pt x="53" y="53"/>
                      <a:pt x="55" y="46"/>
                    </a:cubicBezTo>
                    <a:cubicBezTo>
                      <a:pt x="58" y="37"/>
                      <a:pt x="60" y="30"/>
                      <a:pt x="59" y="25"/>
                    </a:cubicBezTo>
                    <a:close/>
                    <a:moveTo>
                      <a:pt x="25" y="131"/>
                    </a:moveTo>
                    <a:cubicBezTo>
                      <a:pt x="26" y="129"/>
                      <a:pt x="26" y="128"/>
                      <a:pt x="26" y="126"/>
                    </a:cubicBezTo>
                    <a:cubicBezTo>
                      <a:pt x="40" y="104"/>
                      <a:pt x="40" y="104"/>
                      <a:pt x="40" y="104"/>
                    </a:cubicBezTo>
                    <a:cubicBezTo>
                      <a:pt x="42" y="124"/>
                      <a:pt x="42" y="124"/>
                      <a:pt x="42" y="124"/>
                    </a:cubicBezTo>
                    <a:cubicBezTo>
                      <a:pt x="43" y="164"/>
                      <a:pt x="43" y="164"/>
                      <a:pt x="43" y="164"/>
                    </a:cubicBezTo>
                    <a:cubicBezTo>
                      <a:pt x="42" y="182"/>
                      <a:pt x="42" y="182"/>
                      <a:pt x="42" y="182"/>
                    </a:cubicBezTo>
                    <a:cubicBezTo>
                      <a:pt x="35" y="178"/>
                      <a:pt x="35" y="178"/>
                      <a:pt x="35" y="178"/>
                    </a:cubicBezTo>
                    <a:cubicBezTo>
                      <a:pt x="33" y="170"/>
                      <a:pt x="33" y="170"/>
                      <a:pt x="33" y="170"/>
                    </a:cubicBezTo>
                    <a:cubicBezTo>
                      <a:pt x="32" y="167"/>
                      <a:pt x="32" y="167"/>
                      <a:pt x="32" y="167"/>
                    </a:cubicBezTo>
                    <a:cubicBezTo>
                      <a:pt x="25" y="131"/>
                      <a:pt x="25" y="131"/>
                      <a:pt x="25" y="131"/>
                    </a:cubicBezTo>
                    <a:close/>
                    <a:moveTo>
                      <a:pt x="32" y="181"/>
                    </a:moveTo>
                    <a:cubicBezTo>
                      <a:pt x="34" y="183"/>
                      <a:pt x="35" y="184"/>
                      <a:pt x="35" y="186"/>
                    </a:cubicBezTo>
                    <a:cubicBezTo>
                      <a:pt x="37" y="187"/>
                      <a:pt x="40" y="188"/>
                      <a:pt x="43" y="189"/>
                    </a:cubicBezTo>
                    <a:cubicBezTo>
                      <a:pt x="43" y="193"/>
                      <a:pt x="43" y="193"/>
                      <a:pt x="43" y="193"/>
                    </a:cubicBezTo>
                    <a:cubicBezTo>
                      <a:pt x="41" y="193"/>
                      <a:pt x="39" y="193"/>
                      <a:pt x="37" y="191"/>
                    </a:cubicBezTo>
                    <a:cubicBezTo>
                      <a:pt x="36" y="189"/>
                      <a:pt x="36" y="188"/>
                      <a:pt x="35" y="186"/>
                    </a:cubicBezTo>
                    <a:cubicBezTo>
                      <a:pt x="31" y="187"/>
                      <a:pt x="27" y="187"/>
                      <a:pt x="25" y="185"/>
                    </a:cubicBezTo>
                    <a:cubicBezTo>
                      <a:pt x="28" y="184"/>
                      <a:pt x="30" y="183"/>
                      <a:pt x="32" y="18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133"/>
              <p:cNvSpPr>
                <a:spLocks noEditPoints="1"/>
              </p:cNvSpPr>
              <p:nvPr/>
            </p:nvSpPr>
            <p:spPr bwMode="auto">
              <a:xfrm>
                <a:off x="10342563" y="3062288"/>
                <a:ext cx="82550" cy="382588"/>
              </a:xfrm>
              <a:custGeom>
                <a:avLst/>
                <a:gdLst>
                  <a:gd name="T0" fmla="*/ 0 w 17"/>
                  <a:gd name="T1" fmla="*/ 22 h 78"/>
                  <a:gd name="T2" fmla="*/ 2 w 17"/>
                  <a:gd name="T3" fmla="*/ 31 h 78"/>
                  <a:gd name="T4" fmla="*/ 10 w 17"/>
                  <a:gd name="T5" fmla="*/ 59 h 78"/>
                  <a:gd name="T6" fmla="*/ 7 w 17"/>
                  <a:gd name="T7" fmla="*/ 66 h 78"/>
                  <a:gd name="T8" fmla="*/ 9 w 17"/>
                  <a:gd name="T9" fmla="*/ 74 h 78"/>
                  <a:gd name="T10" fmla="*/ 16 w 17"/>
                  <a:gd name="T11" fmla="*/ 78 h 78"/>
                  <a:gd name="T12" fmla="*/ 17 w 17"/>
                  <a:gd name="T13" fmla="*/ 60 h 78"/>
                  <a:gd name="T14" fmla="*/ 16 w 17"/>
                  <a:gd name="T15" fmla="*/ 20 h 78"/>
                  <a:gd name="T16" fmla="*/ 14 w 17"/>
                  <a:gd name="T17" fmla="*/ 0 h 78"/>
                  <a:gd name="T18" fmla="*/ 0 w 17"/>
                  <a:gd name="T19" fmla="*/ 22 h 78"/>
                  <a:gd name="T20" fmla="*/ 1 w 17"/>
                  <a:gd name="T21" fmla="*/ 22 h 78"/>
                  <a:gd name="T22" fmla="*/ 2 w 17"/>
                  <a:gd name="T23" fmla="*/ 21 h 78"/>
                  <a:gd name="T24" fmla="*/ 12 w 17"/>
                  <a:gd name="T25" fmla="*/ 60 h 78"/>
                  <a:gd name="T26" fmla="*/ 7 w 17"/>
                  <a:gd name="T27" fmla="*/ 66 h 78"/>
                  <a:gd name="T28" fmla="*/ 10 w 17"/>
                  <a:gd name="T29" fmla="*/ 60 h 78"/>
                  <a:gd name="T30" fmla="*/ 10 w 17"/>
                  <a:gd name="T31" fmla="*/ 59 h 78"/>
                  <a:gd name="T32" fmla="*/ 10 w 17"/>
                  <a:gd name="T33" fmla="*/ 59 h 78"/>
                  <a:gd name="T34" fmla="*/ 2 w 17"/>
                  <a:gd name="T35" fmla="*/ 31 h 78"/>
                  <a:gd name="T36" fmla="*/ 1 w 17"/>
                  <a:gd name="T37"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78">
                    <a:moveTo>
                      <a:pt x="0" y="22"/>
                    </a:moveTo>
                    <a:cubicBezTo>
                      <a:pt x="2" y="31"/>
                      <a:pt x="2" y="31"/>
                      <a:pt x="2" y="31"/>
                    </a:cubicBezTo>
                    <a:cubicBezTo>
                      <a:pt x="3" y="43"/>
                      <a:pt x="6" y="52"/>
                      <a:pt x="10" y="59"/>
                    </a:cubicBezTo>
                    <a:cubicBezTo>
                      <a:pt x="8" y="62"/>
                      <a:pt x="7" y="64"/>
                      <a:pt x="7" y="66"/>
                    </a:cubicBezTo>
                    <a:cubicBezTo>
                      <a:pt x="9" y="74"/>
                      <a:pt x="9" y="74"/>
                      <a:pt x="9" y="74"/>
                    </a:cubicBezTo>
                    <a:cubicBezTo>
                      <a:pt x="16" y="78"/>
                      <a:pt x="16" y="78"/>
                      <a:pt x="16" y="78"/>
                    </a:cubicBezTo>
                    <a:cubicBezTo>
                      <a:pt x="17" y="60"/>
                      <a:pt x="17" y="60"/>
                      <a:pt x="17" y="60"/>
                    </a:cubicBezTo>
                    <a:cubicBezTo>
                      <a:pt x="16" y="20"/>
                      <a:pt x="16" y="20"/>
                      <a:pt x="16" y="20"/>
                    </a:cubicBezTo>
                    <a:cubicBezTo>
                      <a:pt x="14" y="0"/>
                      <a:pt x="14" y="0"/>
                      <a:pt x="14" y="0"/>
                    </a:cubicBezTo>
                    <a:cubicBezTo>
                      <a:pt x="0" y="22"/>
                      <a:pt x="0" y="22"/>
                      <a:pt x="0" y="22"/>
                    </a:cubicBezTo>
                    <a:close/>
                    <a:moveTo>
                      <a:pt x="1" y="22"/>
                    </a:moveTo>
                    <a:cubicBezTo>
                      <a:pt x="2" y="21"/>
                      <a:pt x="2" y="21"/>
                      <a:pt x="2" y="21"/>
                    </a:cubicBezTo>
                    <a:cubicBezTo>
                      <a:pt x="3" y="33"/>
                      <a:pt x="7" y="46"/>
                      <a:pt x="12" y="60"/>
                    </a:cubicBezTo>
                    <a:cubicBezTo>
                      <a:pt x="7" y="66"/>
                      <a:pt x="7" y="66"/>
                      <a:pt x="7" y="66"/>
                    </a:cubicBezTo>
                    <a:cubicBezTo>
                      <a:pt x="7" y="64"/>
                      <a:pt x="8" y="62"/>
                      <a:pt x="10" y="60"/>
                    </a:cubicBezTo>
                    <a:cubicBezTo>
                      <a:pt x="10" y="60"/>
                      <a:pt x="10" y="60"/>
                      <a:pt x="10" y="59"/>
                    </a:cubicBezTo>
                    <a:cubicBezTo>
                      <a:pt x="10" y="59"/>
                      <a:pt x="10" y="59"/>
                      <a:pt x="10" y="59"/>
                    </a:cubicBezTo>
                    <a:cubicBezTo>
                      <a:pt x="7" y="52"/>
                      <a:pt x="4" y="43"/>
                      <a:pt x="2" y="31"/>
                    </a:cubicBezTo>
                    <a:cubicBezTo>
                      <a:pt x="1" y="22"/>
                      <a:pt x="1" y="22"/>
                      <a:pt x="1" y="2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134"/>
              <p:cNvSpPr/>
              <p:nvPr/>
            </p:nvSpPr>
            <p:spPr bwMode="auto">
              <a:xfrm>
                <a:off x="10347326" y="3165475"/>
                <a:ext cx="53975" cy="220663"/>
              </a:xfrm>
              <a:custGeom>
                <a:avLst/>
                <a:gdLst>
                  <a:gd name="T0" fmla="*/ 1 w 11"/>
                  <a:gd name="T1" fmla="*/ 0 h 45"/>
                  <a:gd name="T2" fmla="*/ 0 w 11"/>
                  <a:gd name="T3" fmla="*/ 1 h 45"/>
                  <a:gd name="T4" fmla="*/ 1 w 11"/>
                  <a:gd name="T5" fmla="*/ 10 h 45"/>
                  <a:gd name="T6" fmla="*/ 9 w 11"/>
                  <a:gd name="T7" fmla="*/ 38 h 45"/>
                  <a:gd name="T8" fmla="*/ 9 w 11"/>
                  <a:gd name="T9" fmla="*/ 38 h 45"/>
                  <a:gd name="T10" fmla="*/ 9 w 11"/>
                  <a:gd name="T11" fmla="*/ 39 h 45"/>
                  <a:gd name="T12" fmla="*/ 6 w 11"/>
                  <a:gd name="T13" fmla="*/ 45 h 45"/>
                  <a:gd name="T14" fmla="*/ 11 w 11"/>
                  <a:gd name="T15" fmla="*/ 39 h 45"/>
                  <a:gd name="T16" fmla="*/ 1 w 1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5">
                    <a:moveTo>
                      <a:pt x="1" y="0"/>
                    </a:moveTo>
                    <a:cubicBezTo>
                      <a:pt x="0" y="1"/>
                      <a:pt x="0" y="1"/>
                      <a:pt x="0" y="1"/>
                    </a:cubicBezTo>
                    <a:cubicBezTo>
                      <a:pt x="1" y="10"/>
                      <a:pt x="1" y="10"/>
                      <a:pt x="1" y="10"/>
                    </a:cubicBezTo>
                    <a:cubicBezTo>
                      <a:pt x="3" y="22"/>
                      <a:pt x="6" y="31"/>
                      <a:pt x="9" y="38"/>
                    </a:cubicBezTo>
                    <a:cubicBezTo>
                      <a:pt x="9" y="38"/>
                      <a:pt x="9" y="38"/>
                      <a:pt x="9" y="38"/>
                    </a:cubicBezTo>
                    <a:cubicBezTo>
                      <a:pt x="9" y="39"/>
                      <a:pt x="9" y="39"/>
                      <a:pt x="9" y="39"/>
                    </a:cubicBezTo>
                    <a:cubicBezTo>
                      <a:pt x="7" y="41"/>
                      <a:pt x="6" y="43"/>
                      <a:pt x="6" y="45"/>
                    </a:cubicBezTo>
                    <a:cubicBezTo>
                      <a:pt x="11" y="39"/>
                      <a:pt x="11" y="39"/>
                      <a:pt x="11" y="39"/>
                    </a:cubicBezTo>
                    <a:cubicBezTo>
                      <a:pt x="6" y="25"/>
                      <a:pt x="2" y="12"/>
                      <a:pt x="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135"/>
              <p:cNvSpPr/>
              <p:nvPr/>
            </p:nvSpPr>
            <p:spPr bwMode="auto">
              <a:xfrm>
                <a:off x="10337801" y="3440113"/>
                <a:ext cx="49213" cy="30163"/>
              </a:xfrm>
              <a:custGeom>
                <a:avLst/>
                <a:gdLst>
                  <a:gd name="T0" fmla="*/ 10 w 10"/>
                  <a:gd name="T1" fmla="*/ 5 h 6"/>
                  <a:gd name="T2" fmla="*/ 7 w 10"/>
                  <a:gd name="T3" fmla="*/ 0 h 6"/>
                  <a:gd name="T4" fmla="*/ 0 w 10"/>
                  <a:gd name="T5" fmla="*/ 4 h 6"/>
                  <a:gd name="T6" fmla="*/ 10 w 10"/>
                  <a:gd name="T7" fmla="*/ 5 h 6"/>
                </a:gdLst>
                <a:ahLst/>
                <a:cxnLst>
                  <a:cxn ang="0">
                    <a:pos x="T0" y="T1"/>
                  </a:cxn>
                  <a:cxn ang="0">
                    <a:pos x="T2" y="T3"/>
                  </a:cxn>
                  <a:cxn ang="0">
                    <a:pos x="T4" y="T5"/>
                  </a:cxn>
                  <a:cxn ang="0">
                    <a:pos x="T6" y="T7"/>
                  </a:cxn>
                </a:cxnLst>
                <a:rect l="0" t="0" r="r" b="b"/>
                <a:pathLst>
                  <a:path w="10" h="6">
                    <a:moveTo>
                      <a:pt x="10" y="5"/>
                    </a:moveTo>
                    <a:cubicBezTo>
                      <a:pt x="10" y="3"/>
                      <a:pt x="9" y="2"/>
                      <a:pt x="7" y="0"/>
                    </a:cubicBezTo>
                    <a:cubicBezTo>
                      <a:pt x="5" y="2"/>
                      <a:pt x="3" y="3"/>
                      <a:pt x="0" y="4"/>
                    </a:cubicBezTo>
                    <a:cubicBezTo>
                      <a:pt x="2" y="6"/>
                      <a:pt x="6" y="6"/>
                      <a:pt x="1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136"/>
              <p:cNvSpPr/>
              <p:nvPr/>
            </p:nvSpPr>
            <p:spPr bwMode="auto">
              <a:xfrm>
                <a:off x="10387013" y="3465513"/>
                <a:ext cx="38100" cy="33338"/>
              </a:xfrm>
              <a:custGeom>
                <a:avLst/>
                <a:gdLst>
                  <a:gd name="T0" fmla="*/ 0 w 8"/>
                  <a:gd name="T1" fmla="*/ 0 h 7"/>
                  <a:gd name="T2" fmla="*/ 2 w 8"/>
                  <a:gd name="T3" fmla="*/ 5 h 7"/>
                  <a:gd name="T4" fmla="*/ 8 w 8"/>
                  <a:gd name="T5" fmla="*/ 7 h 7"/>
                  <a:gd name="T6" fmla="*/ 8 w 8"/>
                  <a:gd name="T7" fmla="*/ 3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1" y="2"/>
                      <a:pt x="1" y="3"/>
                      <a:pt x="2" y="5"/>
                    </a:cubicBezTo>
                    <a:cubicBezTo>
                      <a:pt x="4" y="7"/>
                      <a:pt x="6" y="7"/>
                      <a:pt x="8" y="7"/>
                    </a:cubicBezTo>
                    <a:cubicBezTo>
                      <a:pt x="8" y="3"/>
                      <a:pt x="8" y="3"/>
                      <a:pt x="8" y="3"/>
                    </a:cubicBezTo>
                    <a:cubicBezTo>
                      <a:pt x="5" y="2"/>
                      <a:pt x="2"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137"/>
              <p:cNvSpPr>
                <a:spLocks noEditPoints="1"/>
              </p:cNvSpPr>
              <p:nvPr/>
            </p:nvSpPr>
            <p:spPr bwMode="auto">
              <a:xfrm>
                <a:off x="10293351" y="2408238"/>
                <a:ext cx="122238" cy="103188"/>
              </a:xfrm>
              <a:custGeom>
                <a:avLst/>
                <a:gdLst>
                  <a:gd name="T0" fmla="*/ 22 w 25"/>
                  <a:gd name="T1" fmla="*/ 4 h 21"/>
                  <a:gd name="T2" fmla="*/ 20 w 25"/>
                  <a:gd name="T3" fmla="*/ 4 h 21"/>
                  <a:gd name="T4" fmla="*/ 17 w 25"/>
                  <a:gd name="T5" fmla="*/ 2 h 21"/>
                  <a:gd name="T6" fmla="*/ 4 w 25"/>
                  <a:gd name="T7" fmla="*/ 9 h 21"/>
                  <a:gd name="T8" fmla="*/ 0 w 25"/>
                  <a:gd name="T9" fmla="*/ 14 h 21"/>
                  <a:gd name="T10" fmla="*/ 4 w 25"/>
                  <a:gd name="T11" fmla="*/ 14 h 21"/>
                  <a:gd name="T12" fmla="*/ 9 w 25"/>
                  <a:gd name="T13" fmla="*/ 11 h 21"/>
                  <a:gd name="T14" fmla="*/ 8 w 25"/>
                  <a:gd name="T15" fmla="*/ 15 h 21"/>
                  <a:gd name="T16" fmla="*/ 11 w 25"/>
                  <a:gd name="T17" fmla="*/ 20 h 21"/>
                  <a:gd name="T18" fmla="*/ 12 w 25"/>
                  <a:gd name="T19" fmla="*/ 21 h 21"/>
                  <a:gd name="T20" fmla="*/ 13 w 25"/>
                  <a:gd name="T21" fmla="*/ 12 h 21"/>
                  <a:gd name="T22" fmla="*/ 22 w 25"/>
                  <a:gd name="T23" fmla="*/ 13 h 21"/>
                  <a:gd name="T24" fmla="*/ 22 w 25"/>
                  <a:gd name="T25" fmla="*/ 4 h 21"/>
                  <a:gd name="T26" fmla="*/ 20 w 25"/>
                  <a:gd name="T27" fmla="*/ 5 h 21"/>
                  <a:gd name="T28" fmla="*/ 21 w 25"/>
                  <a:gd name="T29" fmla="*/ 5 h 21"/>
                  <a:gd name="T30" fmla="*/ 22 w 25"/>
                  <a:gd name="T31" fmla="*/ 6 h 21"/>
                  <a:gd name="T32" fmla="*/ 19 w 25"/>
                  <a:gd name="T33" fmla="*/ 6 h 21"/>
                  <a:gd name="T34" fmla="*/ 6 w 25"/>
                  <a:gd name="T35" fmla="*/ 9 h 21"/>
                  <a:gd name="T36" fmla="*/ 4 w 25"/>
                  <a:gd name="T37" fmla="*/ 13 h 21"/>
                  <a:gd name="T38" fmla="*/ 2 w 25"/>
                  <a:gd name="T39" fmla="*/ 13 h 21"/>
                  <a:gd name="T40" fmla="*/ 4 w 25"/>
                  <a:gd name="T41" fmla="*/ 9 h 21"/>
                  <a:gd name="T42" fmla="*/ 17 w 25"/>
                  <a:gd name="T43" fmla="*/ 3 h 21"/>
                  <a:gd name="T44" fmla="*/ 20 w 25"/>
                  <a:gd name="T45" fmla="*/ 5 h 21"/>
                  <a:gd name="T46" fmla="*/ 20 w 25"/>
                  <a:gd name="T4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2" y="4"/>
                    </a:moveTo>
                    <a:cubicBezTo>
                      <a:pt x="21" y="4"/>
                      <a:pt x="21" y="4"/>
                      <a:pt x="20" y="4"/>
                    </a:cubicBezTo>
                    <a:cubicBezTo>
                      <a:pt x="17" y="2"/>
                      <a:pt x="17" y="2"/>
                      <a:pt x="17" y="2"/>
                    </a:cubicBezTo>
                    <a:cubicBezTo>
                      <a:pt x="12" y="0"/>
                      <a:pt x="8" y="2"/>
                      <a:pt x="4" y="9"/>
                    </a:cubicBezTo>
                    <a:cubicBezTo>
                      <a:pt x="3" y="11"/>
                      <a:pt x="2" y="12"/>
                      <a:pt x="0" y="14"/>
                    </a:cubicBezTo>
                    <a:cubicBezTo>
                      <a:pt x="2" y="14"/>
                      <a:pt x="3" y="14"/>
                      <a:pt x="4" y="14"/>
                    </a:cubicBezTo>
                    <a:cubicBezTo>
                      <a:pt x="6" y="13"/>
                      <a:pt x="7" y="12"/>
                      <a:pt x="9" y="11"/>
                    </a:cubicBezTo>
                    <a:cubicBezTo>
                      <a:pt x="8" y="15"/>
                      <a:pt x="8" y="15"/>
                      <a:pt x="8" y="15"/>
                    </a:cubicBezTo>
                    <a:cubicBezTo>
                      <a:pt x="11" y="17"/>
                      <a:pt x="12" y="19"/>
                      <a:pt x="11" y="20"/>
                    </a:cubicBezTo>
                    <a:cubicBezTo>
                      <a:pt x="12" y="21"/>
                      <a:pt x="12" y="21"/>
                      <a:pt x="12" y="21"/>
                    </a:cubicBezTo>
                    <a:cubicBezTo>
                      <a:pt x="13" y="12"/>
                      <a:pt x="13" y="12"/>
                      <a:pt x="13" y="12"/>
                    </a:cubicBezTo>
                    <a:cubicBezTo>
                      <a:pt x="15" y="9"/>
                      <a:pt x="18" y="9"/>
                      <a:pt x="22" y="13"/>
                    </a:cubicBezTo>
                    <a:cubicBezTo>
                      <a:pt x="25" y="10"/>
                      <a:pt x="25" y="7"/>
                      <a:pt x="22" y="4"/>
                    </a:cubicBezTo>
                    <a:close/>
                    <a:moveTo>
                      <a:pt x="20" y="5"/>
                    </a:moveTo>
                    <a:cubicBezTo>
                      <a:pt x="20" y="5"/>
                      <a:pt x="21" y="5"/>
                      <a:pt x="21" y="5"/>
                    </a:cubicBezTo>
                    <a:cubicBezTo>
                      <a:pt x="21" y="5"/>
                      <a:pt x="22" y="5"/>
                      <a:pt x="22" y="6"/>
                    </a:cubicBezTo>
                    <a:cubicBezTo>
                      <a:pt x="19" y="6"/>
                      <a:pt x="19" y="6"/>
                      <a:pt x="19" y="6"/>
                    </a:cubicBezTo>
                    <a:cubicBezTo>
                      <a:pt x="14" y="2"/>
                      <a:pt x="10" y="3"/>
                      <a:pt x="6" y="9"/>
                    </a:cubicBezTo>
                    <a:cubicBezTo>
                      <a:pt x="4" y="13"/>
                      <a:pt x="4" y="13"/>
                      <a:pt x="4" y="13"/>
                    </a:cubicBezTo>
                    <a:cubicBezTo>
                      <a:pt x="3" y="13"/>
                      <a:pt x="3" y="13"/>
                      <a:pt x="2" y="13"/>
                    </a:cubicBezTo>
                    <a:cubicBezTo>
                      <a:pt x="3" y="12"/>
                      <a:pt x="4" y="10"/>
                      <a:pt x="4" y="9"/>
                    </a:cubicBezTo>
                    <a:cubicBezTo>
                      <a:pt x="8" y="3"/>
                      <a:pt x="12" y="1"/>
                      <a:pt x="17" y="3"/>
                    </a:cubicBezTo>
                    <a:cubicBezTo>
                      <a:pt x="20" y="5"/>
                      <a:pt x="20" y="5"/>
                      <a:pt x="20" y="5"/>
                    </a:cubicBezTo>
                    <a:cubicBezTo>
                      <a:pt x="20" y="5"/>
                      <a:pt x="20" y="5"/>
                      <a:pt x="2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138"/>
              <p:cNvSpPr/>
              <p:nvPr/>
            </p:nvSpPr>
            <p:spPr bwMode="auto">
              <a:xfrm>
                <a:off x="10302876" y="2413000"/>
                <a:ext cx="98425" cy="58738"/>
              </a:xfrm>
              <a:custGeom>
                <a:avLst/>
                <a:gdLst>
                  <a:gd name="T0" fmla="*/ 19 w 20"/>
                  <a:gd name="T1" fmla="*/ 4 h 12"/>
                  <a:gd name="T2" fmla="*/ 18 w 20"/>
                  <a:gd name="T3" fmla="*/ 4 h 12"/>
                  <a:gd name="T4" fmla="*/ 18 w 20"/>
                  <a:gd name="T5" fmla="*/ 4 h 12"/>
                  <a:gd name="T6" fmla="*/ 15 w 20"/>
                  <a:gd name="T7" fmla="*/ 2 h 12"/>
                  <a:gd name="T8" fmla="*/ 2 w 20"/>
                  <a:gd name="T9" fmla="*/ 8 h 12"/>
                  <a:gd name="T10" fmla="*/ 0 w 20"/>
                  <a:gd name="T11" fmla="*/ 12 h 12"/>
                  <a:gd name="T12" fmla="*/ 2 w 20"/>
                  <a:gd name="T13" fmla="*/ 12 h 12"/>
                  <a:gd name="T14" fmla="*/ 4 w 20"/>
                  <a:gd name="T15" fmla="*/ 8 h 12"/>
                  <a:gd name="T16" fmla="*/ 17 w 20"/>
                  <a:gd name="T17" fmla="*/ 5 h 12"/>
                  <a:gd name="T18" fmla="*/ 20 w 20"/>
                  <a:gd name="T19" fmla="*/ 5 h 12"/>
                  <a:gd name="T20" fmla="*/ 19 w 20"/>
                  <a:gd name="T2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2">
                    <a:moveTo>
                      <a:pt x="19" y="4"/>
                    </a:moveTo>
                    <a:cubicBezTo>
                      <a:pt x="19" y="4"/>
                      <a:pt x="18" y="4"/>
                      <a:pt x="18" y="4"/>
                    </a:cubicBezTo>
                    <a:cubicBezTo>
                      <a:pt x="18" y="4"/>
                      <a:pt x="18" y="4"/>
                      <a:pt x="18" y="4"/>
                    </a:cubicBezTo>
                    <a:cubicBezTo>
                      <a:pt x="15" y="2"/>
                      <a:pt x="15" y="2"/>
                      <a:pt x="15" y="2"/>
                    </a:cubicBezTo>
                    <a:cubicBezTo>
                      <a:pt x="10" y="0"/>
                      <a:pt x="6" y="2"/>
                      <a:pt x="2" y="8"/>
                    </a:cubicBezTo>
                    <a:cubicBezTo>
                      <a:pt x="2" y="9"/>
                      <a:pt x="1" y="11"/>
                      <a:pt x="0" y="12"/>
                    </a:cubicBezTo>
                    <a:cubicBezTo>
                      <a:pt x="1" y="12"/>
                      <a:pt x="1" y="12"/>
                      <a:pt x="2" y="12"/>
                    </a:cubicBezTo>
                    <a:cubicBezTo>
                      <a:pt x="4" y="8"/>
                      <a:pt x="4" y="8"/>
                      <a:pt x="4" y="8"/>
                    </a:cubicBezTo>
                    <a:cubicBezTo>
                      <a:pt x="8" y="2"/>
                      <a:pt x="12" y="1"/>
                      <a:pt x="17" y="5"/>
                    </a:cubicBezTo>
                    <a:cubicBezTo>
                      <a:pt x="20" y="5"/>
                      <a:pt x="20" y="5"/>
                      <a:pt x="20" y="5"/>
                    </a:cubicBezTo>
                    <a:cubicBezTo>
                      <a:pt x="20" y="4"/>
                      <a:pt x="19" y="4"/>
                      <a:pt x="19"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139"/>
              <p:cNvSpPr/>
              <p:nvPr/>
            </p:nvSpPr>
            <p:spPr bwMode="auto">
              <a:xfrm>
                <a:off x="10352088" y="2427288"/>
                <a:ext cx="84138" cy="109538"/>
              </a:xfrm>
              <a:custGeom>
                <a:avLst/>
                <a:gdLst>
                  <a:gd name="T0" fmla="*/ 1 w 17"/>
                  <a:gd name="T1" fmla="*/ 8 h 22"/>
                  <a:gd name="T2" fmla="*/ 0 w 17"/>
                  <a:gd name="T3" fmla="*/ 17 h 22"/>
                  <a:gd name="T4" fmla="*/ 1 w 17"/>
                  <a:gd name="T5" fmla="*/ 17 h 22"/>
                  <a:gd name="T6" fmla="*/ 3 w 17"/>
                  <a:gd name="T7" fmla="*/ 13 h 22"/>
                  <a:gd name="T8" fmla="*/ 3 w 17"/>
                  <a:gd name="T9" fmla="*/ 12 h 22"/>
                  <a:gd name="T10" fmla="*/ 7 w 17"/>
                  <a:gd name="T11" fmla="*/ 12 h 22"/>
                  <a:gd name="T12" fmla="*/ 7 w 17"/>
                  <a:gd name="T13" fmla="*/ 14 h 22"/>
                  <a:gd name="T14" fmla="*/ 12 w 17"/>
                  <a:gd name="T15" fmla="*/ 21 h 22"/>
                  <a:gd name="T16" fmla="*/ 14 w 17"/>
                  <a:gd name="T17" fmla="*/ 22 h 22"/>
                  <a:gd name="T18" fmla="*/ 16 w 17"/>
                  <a:gd name="T19" fmla="*/ 22 h 22"/>
                  <a:gd name="T20" fmla="*/ 16 w 17"/>
                  <a:gd name="T21" fmla="*/ 8 h 22"/>
                  <a:gd name="T22" fmla="*/ 10 w 17"/>
                  <a:gd name="T23" fmla="*/ 0 h 22"/>
                  <a:gd name="T24" fmla="*/ 10 w 17"/>
                  <a:gd name="T25" fmla="*/ 9 h 22"/>
                  <a:gd name="T26" fmla="*/ 1 w 17"/>
                  <a:gd name="T2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
                    <a:moveTo>
                      <a:pt x="1" y="8"/>
                    </a:moveTo>
                    <a:cubicBezTo>
                      <a:pt x="0" y="17"/>
                      <a:pt x="0" y="17"/>
                      <a:pt x="0" y="17"/>
                    </a:cubicBezTo>
                    <a:cubicBezTo>
                      <a:pt x="1" y="17"/>
                      <a:pt x="1" y="17"/>
                      <a:pt x="1" y="17"/>
                    </a:cubicBezTo>
                    <a:cubicBezTo>
                      <a:pt x="3" y="13"/>
                      <a:pt x="3" y="13"/>
                      <a:pt x="3" y="13"/>
                    </a:cubicBezTo>
                    <a:cubicBezTo>
                      <a:pt x="3" y="12"/>
                      <a:pt x="3" y="12"/>
                      <a:pt x="3" y="12"/>
                    </a:cubicBezTo>
                    <a:cubicBezTo>
                      <a:pt x="4" y="11"/>
                      <a:pt x="5" y="11"/>
                      <a:pt x="7" y="12"/>
                    </a:cubicBezTo>
                    <a:cubicBezTo>
                      <a:pt x="7" y="12"/>
                      <a:pt x="7" y="13"/>
                      <a:pt x="7" y="14"/>
                    </a:cubicBezTo>
                    <a:cubicBezTo>
                      <a:pt x="12" y="21"/>
                      <a:pt x="12" y="21"/>
                      <a:pt x="12" y="21"/>
                    </a:cubicBezTo>
                    <a:cubicBezTo>
                      <a:pt x="13" y="21"/>
                      <a:pt x="14" y="22"/>
                      <a:pt x="14" y="22"/>
                    </a:cubicBezTo>
                    <a:cubicBezTo>
                      <a:pt x="15" y="22"/>
                      <a:pt x="15" y="22"/>
                      <a:pt x="16" y="22"/>
                    </a:cubicBezTo>
                    <a:cubicBezTo>
                      <a:pt x="17" y="18"/>
                      <a:pt x="17" y="14"/>
                      <a:pt x="16" y="8"/>
                    </a:cubicBezTo>
                    <a:cubicBezTo>
                      <a:pt x="15" y="3"/>
                      <a:pt x="13" y="1"/>
                      <a:pt x="10" y="0"/>
                    </a:cubicBezTo>
                    <a:cubicBezTo>
                      <a:pt x="13" y="3"/>
                      <a:pt x="13" y="6"/>
                      <a:pt x="10" y="9"/>
                    </a:cubicBezTo>
                    <a:cubicBezTo>
                      <a:pt x="6" y="5"/>
                      <a:pt x="3" y="5"/>
                      <a:pt x="1" y="8"/>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140"/>
              <p:cNvSpPr/>
              <p:nvPr/>
            </p:nvSpPr>
            <p:spPr bwMode="auto">
              <a:xfrm>
                <a:off x="10333038" y="2481263"/>
                <a:ext cx="92075" cy="109538"/>
              </a:xfrm>
              <a:custGeom>
                <a:avLst/>
                <a:gdLst>
                  <a:gd name="T0" fmla="*/ 7 w 19"/>
                  <a:gd name="T1" fmla="*/ 1 h 22"/>
                  <a:gd name="T2" fmla="*/ 10 w 19"/>
                  <a:gd name="T3" fmla="*/ 3 h 22"/>
                  <a:gd name="T4" fmla="*/ 8 w 19"/>
                  <a:gd name="T5" fmla="*/ 8 h 22"/>
                  <a:gd name="T6" fmla="*/ 10 w 19"/>
                  <a:gd name="T7" fmla="*/ 6 h 22"/>
                  <a:gd name="T8" fmla="*/ 11 w 19"/>
                  <a:gd name="T9" fmla="*/ 5 h 22"/>
                  <a:gd name="T10" fmla="*/ 14 w 19"/>
                  <a:gd name="T11" fmla="*/ 10 h 22"/>
                  <a:gd name="T12" fmla="*/ 7 w 19"/>
                  <a:gd name="T13" fmla="*/ 18 h 22"/>
                  <a:gd name="T14" fmla="*/ 0 w 19"/>
                  <a:gd name="T15" fmla="*/ 21 h 22"/>
                  <a:gd name="T16" fmla="*/ 2 w 19"/>
                  <a:gd name="T17" fmla="*/ 21 h 22"/>
                  <a:gd name="T18" fmla="*/ 8 w 19"/>
                  <a:gd name="T19" fmla="*/ 19 h 22"/>
                  <a:gd name="T20" fmla="*/ 13 w 19"/>
                  <a:gd name="T21" fmla="*/ 14 h 22"/>
                  <a:gd name="T22" fmla="*/ 15 w 19"/>
                  <a:gd name="T23" fmla="*/ 13 h 22"/>
                  <a:gd name="T24" fmla="*/ 19 w 19"/>
                  <a:gd name="T25" fmla="*/ 12 h 22"/>
                  <a:gd name="T26" fmla="*/ 18 w 19"/>
                  <a:gd name="T27" fmla="*/ 11 h 22"/>
                  <a:gd name="T28" fmla="*/ 16 w 19"/>
                  <a:gd name="T29" fmla="*/ 10 h 22"/>
                  <a:gd name="T30" fmla="*/ 11 w 19"/>
                  <a:gd name="T31" fmla="*/ 3 h 22"/>
                  <a:gd name="T32" fmla="*/ 11 w 19"/>
                  <a:gd name="T33" fmla="*/ 1 h 22"/>
                  <a:gd name="T34" fmla="*/ 7 w 19"/>
                  <a:gd name="T3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7" y="1"/>
                    </a:moveTo>
                    <a:cubicBezTo>
                      <a:pt x="9" y="0"/>
                      <a:pt x="10" y="1"/>
                      <a:pt x="10" y="3"/>
                    </a:cubicBezTo>
                    <a:cubicBezTo>
                      <a:pt x="10" y="6"/>
                      <a:pt x="9" y="7"/>
                      <a:pt x="8" y="8"/>
                    </a:cubicBezTo>
                    <a:cubicBezTo>
                      <a:pt x="9" y="8"/>
                      <a:pt x="9" y="8"/>
                      <a:pt x="10" y="6"/>
                    </a:cubicBezTo>
                    <a:cubicBezTo>
                      <a:pt x="10" y="6"/>
                      <a:pt x="11" y="6"/>
                      <a:pt x="11" y="5"/>
                    </a:cubicBezTo>
                    <a:cubicBezTo>
                      <a:pt x="14" y="10"/>
                      <a:pt x="14" y="10"/>
                      <a:pt x="14" y="10"/>
                    </a:cubicBezTo>
                    <a:cubicBezTo>
                      <a:pt x="11" y="12"/>
                      <a:pt x="9" y="15"/>
                      <a:pt x="7" y="18"/>
                    </a:cubicBezTo>
                    <a:cubicBezTo>
                      <a:pt x="0" y="21"/>
                      <a:pt x="0" y="21"/>
                      <a:pt x="0" y="21"/>
                    </a:cubicBezTo>
                    <a:cubicBezTo>
                      <a:pt x="0" y="21"/>
                      <a:pt x="1" y="22"/>
                      <a:pt x="2" y="21"/>
                    </a:cubicBezTo>
                    <a:cubicBezTo>
                      <a:pt x="8" y="19"/>
                      <a:pt x="8" y="19"/>
                      <a:pt x="8" y="19"/>
                    </a:cubicBezTo>
                    <a:cubicBezTo>
                      <a:pt x="9" y="17"/>
                      <a:pt x="11" y="15"/>
                      <a:pt x="13" y="14"/>
                    </a:cubicBezTo>
                    <a:cubicBezTo>
                      <a:pt x="14" y="13"/>
                      <a:pt x="15" y="13"/>
                      <a:pt x="15" y="13"/>
                    </a:cubicBezTo>
                    <a:cubicBezTo>
                      <a:pt x="17" y="12"/>
                      <a:pt x="18" y="12"/>
                      <a:pt x="19" y="12"/>
                    </a:cubicBezTo>
                    <a:cubicBezTo>
                      <a:pt x="18" y="11"/>
                      <a:pt x="18" y="11"/>
                      <a:pt x="18" y="11"/>
                    </a:cubicBezTo>
                    <a:cubicBezTo>
                      <a:pt x="18" y="11"/>
                      <a:pt x="17" y="10"/>
                      <a:pt x="16" y="10"/>
                    </a:cubicBezTo>
                    <a:cubicBezTo>
                      <a:pt x="11" y="3"/>
                      <a:pt x="11" y="3"/>
                      <a:pt x="11" y="3"/>
                    </a:cubicBezTo>
                    <a:cubicBezTo>
                      <a:pt x="11" y="2"/>
                      <a:pt x="11" y="1"/>
                      <a:pt x="11" y="1"/>
                    </a:cubicBezTo>
                    <a:cubicBezTo>
                      <a:pt x="9" y="0"/>
                      <a:pt x="8" y="0"/>
                      <a:pt x="7"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141"/>
              <p:cNvSpPr>
                <a:spLocks noEditPoints="1"/>
              </p:cNvSpPr>
              <p:nvPr/>
            </p:nvSpPr>
            <p:spPr bwMode="auto">
              <a:xfrm>
                <a:off x="10302876" y="2481263"/>
                <a:ext cx="98425" cy="103188"/>
              </a:xfrm>
              <a:custGeom>
                <a:avLst/>
                <a:gdLst>
                  <a:gd name="T0" fmla="*/ 16 w 20"/>
                  <a:gd name="T1" fmla="*/ 3 h 21"/>
                  <a:gd name="T2" fmla="*/ 13 w 20"/>
                  <a:gd name="T3" fmla="*/ 1 h 21"/>
                  <a:gd name="T4" fmla="*/ 13 w 20"/>
                  <a:gd name="T5" fmla="*/ 2 h 21"/>
                  <a:gd name="T6" fmla="*/ 11 w 20"/>
                  <a:gd name="T7" fmla="*/ 6 h 21"/>
                  <a:gd name="T8" fmla="*/ 10 w 20"/>
                  <a:gd name="T9" fmla="*/ 6 h 21"/>
                  <a:gd name="T10" fmla="*/ 9 w 20"/>
                  <a:gd name="T11" fmla="*/ 5 h 21"/>
                  <a:gd name="T12" fmla="*/ 7 w 20"/>
                  <a:gd name="T13" fmla="*/ 6 h 21"/>
                  <a:gd name="T14" fmla="*/ 4 w 20"/>
                  <a:gd name="T15" fmla="*/ 0 h 21"/>
                  <a:gd name="T16" fmla="*/ 2 w 20"/>
                  <a:gd name="T17" fmla="*/ 1 h 21"/>
                  <a:gd name="T18" fmla="*/ 1 w 20"/>
                  <a:gd name="T19" fmla="*/ 4 h 21"/>
                  <a:gd name="T20" fmla="*/ 3 w 20"/>
                  <a:gd name="T21" fmla="*/ 6 h 21"/>
                  <a:gd name="T22" fmla="*/ 1 w 20"/>
                  <a:gd name="T23" fmla="*/ 11 h 21"/>
                  <a:gd name="T24" fmla="*/ 3 w 20"/>
                  <a:gd name="T25" fmla="*/ 13 h 21"/>
                  <a:gd name="T26" fmla="*/ 4 w 20"/>
                  <a:gd name="T27" fmla="*/ 18 h 21"/>
                  <a:gd name="T28" fmla="*/ 6 w 20"/>
                  <a:gd name="T29" fmla="*/ 21 h 21"/>
                  <a:gd name="T30" fmla="*/ 13 w 20"/>
                  <a:gd name="T31" fmla="*/ 18 h 21"/>
                  <a:gd name="T32" fmla="*/ 20 w 20"/>
                  <a:gd name="T33" fmla="*/ 10 h 21"/>
                  <a:gd name="T34" fmla="*/ 17 w 20"/>
                  <a:gd name="T35" fmla="*/ 5 h 21"/>
                  <a:gd name="T36" fmla="*/ 16 w 20"/>
                  <a:gd name="T37" fmla="*/ 6 h 21"/>
                  <a:gd name="T38" fmla="*/ 14 w 20"/>
                  <a:gd name="T39" fmla="*/ 8 h 21"/>
                  <a:gd name="T40" fmla="*/ 16 w 20"/>
                  <a:gd name="T41" fmla="*/ 3 h 21"/>
                  <a:gd name="T42" fmla="*/ 2 w 20"/>
                  <a:gd name="T43" fmla="*/ 2 h 21"/>
                  <a:gd name="T44" fmla="*/ 4 w 20"/>
                  <a:gd name="T45" fmla="*/ 1 h 21"/>
                  <a:gd name="T46" fmla="*/ 4 w 20"/>
                  <a:gd name="T47" fmla="*/ 6 h 21"/>
                  <a:gd name="T48" fmla="*/ 3 w 20"/>
                  <a:gd name="T49" fmla="*/ 11 h 21"/>
                  <a:gd name="T50" fmla="*/ 5 w 20"/>
                  <a:gd name="T51" fmla="*/ 11 h 21"/>
                  <a:gd name="T52" fmla="*/ 7 w 20"/>
                  <a:gd name="T53" fmla="*/ 20 h 21"/>
                  <a:gd name="T54" fmla="*/ 6 w 20"/>
                  <a:gd name="T55" fmla="*/ 20 h 21"/>
                  <a:gd name="T56" fmla="*/ 5 w 20"/>
                  <a:gd name="T57" fmla="*/ 18 h 21"/>
                  <a:gd name="T58" fmla="*/ 5 w 20"/>
                  <a:gd name="T59" fmla="*/ 18 h 21"/>
                  <a:gd name="T60" fmla="*/ 4 w 20"/>
                  <a:gd name="T61" fmla="*/ 12 h 21"/>
                  <a:gd name="T62" fmla="*/ 4 w 20"/>
                  <a:gd name="T63" fmla="*/ 12 h 21"/>
                  <a:gd name="T64" fmla="*/ 4 w 20"/>
                  <a:gd name="T65" fmla="*/ 12 h 21"/>
                  <a:gd name="T66" fmla="*/ 3 w 20"/>
                  <a:gd name="T67" fmla="*/ 12 h 21"/>
                  <a:gd name="T68" fmla="*/ 1 w 20"/>
                  <a:gd name="T69" fmla="*/ 12 h 21"/>
                  <a:gd name="T70" fmla="*/ 1 w 20"/>
                  <a:gd name="T71" fmla="*/ 11 h 21"/>
                  <a:gd name="T72" fmla="*/ 1 w 20"/>
                  <a:gd name="T73" fmla="*/ 11 h 21"/>
                  <a:gd name="T74" fmla="*/ 3 w 20"/>
                  <a:gd name="T75" fmla="*/ 7 h 21"/>
                  <a:gd name="T76" fmla="*/ 3 w 20"/>
                  <a:gd name="T77" fmla="*/ 6 h 21"/>
                  <a:gd name="T78" fmla="*/ 3 w 20"/>
                  <a:gd name="T79" fmla="*/ 6 h 21"/>
                  <a:gd name="T80" fmla="*/ 2 w 20"/>
                  <a:gd name="T81" fmla="*/ 4 h 21"/>
                  <a:gd name="T82" fmla="*/ 2 w 20"/>
                  <a:gd name="T8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1">
                    <a:moveTo>
                      <a:pt x="16" y="3"/>
                    </a:moveTo>
                    <a:cubicBezTo>
                      <a:pt x="16" y="1"/>
                      <a:pt x="15" y="0"/>
                      <a:pt x="13" y="1"/>
                    </a:cubicBezTo>
                    <a:cubicBezTo>
                      <a:pt x="13" y="1"/>
                      <a:pt x="13" y="1"/>
                      <a:pt x="13" y="2"/>
                    </a:cubicBezTo>
                    <a:cubicBezTo>
                      <a:pt x="11" y="6"/>
                      <a:pt x="11" y="6"/>
                      <a:pt x="11" y="6"/>
                    </a:cubicBezTo>
                    <a:cubicBezTo>
                      <a:pt x="10" y="6"/>
                      <a:pt x="10" y="6"/>
                      <a:pt x="10" y="6"/>
                    </a:cubicBezTo>
                    <a:cubicBezTo>
                      <a:pt x="9" y="5"/>
                      <a:pt x="9" y="5"/>
                      <a:pt x="9" y="5"/>
                    </a:cubicBezTo>
                    <a:cubicBezTo>
                      <a:pt x="7" y="6"/>
                      <a:pt x="7" y="6"/>
                      <a:pt x="7" y="6"/>
                    </a:cubicBezTo>
                    <a:cubicBezTo>
                      <a:pt x="7" y="4"/>
                      <a:pt x="6" y="2"/>
                      <a:pt x="4" y="0"/>
                    </a:cubicBezTo>
                    <a:cubicBezTo>
                      <a:pt x="2" y="1"/>
                      <a:pt x="2" y="1"/>
                      <a:pt x="2" y="1"/>
                    </a:cubicBezTo>
                    <a:cubicBezTo>
                      <a:pt x="1" y="4"/>
                      <a:pt x="1" y="4"/>
                      <a:pt x="1" y="4"/>
                    </a:cubicBezTo>
                    <a:cubicBezTo>
                      <a:pt x="3" y="6"/>
                      <a:pt x="3" y="6"/>
                      <a:pt x="3" y="6"/>
                    </a:cubicBezTo>
                    <a:cubicBezTo>
                      <a:pt x="1" y="11"/>
                      <a:pt x="1" y="11"/>
                      <a:pt x="1" y="11"/>
                    </a:cubicBezTo>
                    <a:cubicBezTo>
                      <a:pt x="0" y="12"/>
                      <a:pt x="1" y="13"/>
                      <a:pt x="3" y="13"/>
                    </a:cubicBezTo>
                    <a:cubicBezTo>
                      <a:pt x="4" y="18"/>
                      <a:pt x="4" y="18"/>
                      <a:pt x="4" y="18"/>
                    </a:cubicBezTo>
                    <a:cubicBezTo>
                      <a:pt x="4" y="20"/>
                      <a:pt x="5" y="21"/>
                      <a:pt x="6" y="21"/>
                    </a:cubicBezTo>
                    <a:cubicBezTo>
                      <a:pt x="13" y="18"/>
                      <a:pt x="13" y="18"/>
                      <a:pt x="13" y="18"/>
                    </a:cubicBezTo>
                    <a:cubicBezTo>
                      <a:pt x="15" y="15"/>
                      <a:pt x="17" y="12"/>
                      <a:pt x="20" y="10"/>
                    </a:cubicBezTo>
                    <a:cubicBezTo>
                      <a:pt x="17" y="5"/>
                      <a:pt x="17" y="5"/>
                      <a:pt x="17" y="5"/>
                    </a:cubicBezTo>
                    <a:cubicBezTo>
                      <a:pt x="17" y="6"/>
                      <a:pt x="16" y="6"/>
                      <a:pt x="16" y="6"/>
                    </a:cubicBezTo>
                    <a:cubicBezTo>
                      <a:pt x="15" y="8"/>
                      <a:pt x="15" y="8"/>
                      <a:pt x="14" y="8"/>
                    </a:cubicBezTo>
                    <a:cubicBezTo>
                      <a:pt x="15" y="7"/>
                      <a:pt x="16" y="6"/>
                      <a:pt x="16" y="3"/>
                    </a:cubicBezTo>
                    <a:close/>
                    <a:moveTo>
                      <a:pt x="2" y="2"/>
                    </a:moveTo>
                    <a:cubicBezTo>
                      <a:pt x="4" y="1"/>
                      <a:pt x="4" y="1"/>
                      <a:pt x="4" y="1"/>
                    </a:cubicBezTo>
                    <a:cubicBezTo>
                      <a:pt x="3" y="2"/>
                      <a:pt x="3" y="4"/>
                      <a:pt x="4" y="6"/>
                    </a:cubicBezTo>
                    <a:cubicBezTo>
                      <a:pt x="3" y="11"/>
                      <a:pt x="3" y="11"/>
                      <a:pt x="3" y="11"/>
                    </a:cubicBezTo>
                    <a:cubicBezTo>
                      <a:pt x="5" y="11"/>
                      <a:pt x="5" y="11"/>
                      <a:pt x="5" y="11"/>
                    </a:cubicBezTo>
                    <a:cubicBezTo>
                      <a:pt x="7" y="20"/>
                      <a:pt x="7" y="20"/>
                      <a:pt x="7" y="20"/>
                    </a:cubicBezTo>
                    <a:cubicBezTo>
                      <a:pt x="6" y="20"/>
                      <a:pt x="6" y="20"/>
                      <a:pt x="6" y="20"/>
                    </a:cubicBezTo>
                    <a:cubicBezTo>
                      <a:pt x="5" y="20"/>
                      <a:pt x="5" y="19"/>
                      <a:pt x="5" y="18"/>
                    </a:cubicBezTo>
                    <a:cubicBezTo>
                      <a:pt x="5" y="18"/>
                      <a:pt x="5" y="18"/>
                      <a:pt x="5" y="18"/>
                    </a:cubicBezTo>
                    <a:cubicBezTo>
                      <a:pt x="4" y="12"/>
                      <a:pt x="4" y="12"/>
                      <a:pt x="4" y="12"/>
                    </a:cubicBezTo>
                    <a:cubicBezTo>
                      <a:pt x="4" y="12"/>
                      <a:pt x="4" y="12"/>
                      <a:pt x="4" y="12"/>
                    </a:cubicBezTo>
                    <a:cubicBezTo>
                      <a:pt x="4" y="12"/>
                      <a:pt x="4" y="12"/>
                      <a:pt x="4" y="12"/>
                    </a:cubicBezTo>
                    <a:cubicBezTo>
                      <a:pt x="3" y="12"/>
                      <a:pt x="3" y="12"/>
                      <a:pt x="3" y="12"/>
                    </a:cubicBezTo>
                    <a:cubicBezTo>
                      <a:pt x="2" y="12"/>
                      <a:pt x="2" y="12"/>
                      <a:pt x="1" y="12"/>
                    </a:cubicBezTo>
                    <a:cubicBezTo>
                      <a:pt x="1" y="12"/>
                      <a:pt x="1" y="11"/>
                      <a:pt x="1" y="11"/>
                    </a:cubicBezTo>
                    <a:cubicBezTo>
                      <a:pt x="1" y="11"/>
                      <a:pt x="1" y="11"/>
                      <a:pt x="1" y="11"/>
                    </a:cubicBezTo>
                    <a:cubicBezTo>
                      <a:pt x="3" y="7"/>
                      <a:pt x="3" y="7"/>
                      <a:pt x="3" y="7"/>
                    </a:cubicBezTo>
                    <a:cubicBezTo>
                      <a:pt x="3" y="7"/>
                      <a:pt x="3" y="7"/>
                      <a:pt x="3" y="6"/>
                    </a:cubicBezTo>
                    <a:cubicBezTo>
                      <a:pt x="3" y="6"/>
                      <a:pt x="3" y="6"/>
                      <a:pt x="3" y="6"/>
                    </a:cubicBezTo>
                    <a:cubicBezTo>
                      <a:pt x="2" y="4"/>
                      <a:pt x="2" y="4"/>
                      <a:pt x="2" y="4"/>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142"/>
              <p:cNvSpPr/>
              <p:nvPr/>
            </p:nvSpPr>
            <p:spPr bwMode="auto">
              <a:xfrm>
                <a:off x="10307638" y="2487613"/>
                <a:ext cx="30163" cy="92075"/>
              </a:xfrm>
              <a:custGeom>
                <a:avLst/>
                <a:gdLst>
                  <a:gd name="T0" fmla="*/ 3 w 6"/>
                  <a:gd name="T1" fmla="*/ 0 h 19"/>
                  <a:gd name="T2" fmla="*/ 1 w 6"/>
                  <a:gd name="T3" fmla="*/ 1 h 19"/>
                  <a:gd name="T4" fmla="*/ 1 w 6"/>
                  <a:gd name="T5" fmla="*/ 3 h 19"/>
                  <a:gd name="T6" fmla="*/ 2 w 6"/>
                  <a:gd name="T7" fmla="*/ 5 h 19"/>
                  <a:gd name="T8" fmla="*/ 2 w 6"/>
                  <a:gd name="T9" fmla="*/ 5 h 19"/>
                  <a:gd name="T10" fmla="*/ 2 w 6"/>
                  <a:gd name="T11" fmla="*/ 6 h 19"/>
                  <a:gd name="T12" fmla="*/ 0 w 6"/>
                  <a:gd name="T13" fmla="*/ 10 h 19"/>
                  <a:gd name="T14" fmla="*/ 0 w 6"/>
                  <a:gd name="T15" fmla="*/ 10 h 19"/>
                  <a:gd name="T16" fmla="*/ 0 w 6"/>
                  <a:gd name="T17" fmla="*/ 11 h 19"/>
                  <a:gd name="T18" fmla="*/ 2 w 6"/>
                  <a:gd name="T19" fmla="*/ 11 h 19"/>
                  <a:gd name="T20" fmla="*/ 3 w 6"/>
                  <a:gd name="T21" fmla="*/ 11 h 19"/>
                  <a:gd name="T22" fmla="*/ 3 w 6"/>
                  <a:gd name="T23" fmla="*/ 11 h 19"/>
                  <a:gd name="T24" fmla="*/ 3 w 6"/>
                  <a:gd name="T25" fmla="*/ 11 h 19"/>
                  <a:gd name="T26" fmla="*/ 4 w 6"/>
                  <a:gd name="T27" fmla="*/ 17 h 19"/>
                  <a:gd name="T28" fmla="*/ 4 w 6"/>
                  <a:gd name="T29" fmla="*/ 17 h 19"/>
                  <a:gd name="T30" fmla="*/ 5 w 6"/>
                  <a:gd name="T31" fmla="*/ 19 h 19"/>
                  <a:gd name="T32" fmla="*/ 6 w 6"/>
                  <a:gd name="T33" fmla="*/ 19 h 19"/>
                  <a:gd name="T34" fmla="*/ 4 w 6"/>
                  <a:gd name="T35" fmla="*/ 10 h 19"/>
                  <a:gd name="T36" fmla="*/ 2 w 6"/>
                  <a:gd name="T37" fmla="*/ 10 h 19"/>
                  <a:gd name="T38" fmla="*/ 3 w 6"/>
                  <a:gd name="T39" fmla="*/ 5 h 19"/>
                  <a:gd name="T40" fmla="*/ 3 w 6"/>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9">
                    <a:moveTo>
                      <a:pt x="3" y="0"/>
                    </a:moveTo>
                    <a:cubicBezTo>
                      <a:pt x="1" y="1"/>
                      <a:pt x="1" y="1"/>
                      <a:pt x="1" y="1"/>
                    </a:cubicBezTo>
                    <a:cubicBezTo>
                      <a:pt x="1" y="3"/>
                      <a:pt x="1" y="3"/>
                      <a:pt x="1" y="3"/>
                    </a:cubicBezTo>
                    <a:cubicBezTo>
                      <a:pt x="2" y="5"/>
                      <a:pt x="2" y="5"/>
                      <a:pt x="2" y="5"/>
                    </a:cubicBezTo>
                    <a:cubicBezTo>
                      <a:pt x="2" y="5"/>
                      <a:pt x="2" y="5"/>
                      <a:pt x="2" y="5"/>
                    </a:cubicBezTo>
                    <a:cubicBezTo>
                      <a:pt x="2" y="6"/>
                      <a:pt x="2" y="6"/>
                      <a:pt x="2" y="6"/>
                    </a:cubicBezTo>
                    <a:cubicBezTo>
                      <a:pt x="0" y="10"/>
                      <a:pt x="0" y="10"/>
                      <a:pt x="0" y="10"/>
                    </a:cubicBezTo>
                    <a:cubicBezTo>
                      <a:pt x="0" y="10"/>
                      <a:pt x="0" y="10"/>
                      <a:pt x="0" y="10"/>
                    </a:cubicBezTo>
                    <a:cubicBezTo>
                      <a:pt x="0" y="10"/>
                      <a:pt x="0" y="11"/>
                      <a:pt x="0" y="11"/>
                    </a:cubicBezTo>
                    <a:cubicBezTo>
                      <a:pt x="1" y="11"/>
                      <a:pt x="1" y="11"/>
                      <a:pt x="2" y="11"/>
                    </a:cubicBezTo>
                    <a:cubicBezTo>
                      <a:pt x="2" y="11"/>
                      <a:pt x="2" y="11"/>
                      <a:pt x="3" y="11"/>
                    </a:cubicBezTo>
                    <a:cubicBezTo>
                      <a:pt x="3" y="11"/>
                      <a:pt x="3" y="11"/>
                      <a:pt x="3" y="11"/>
                    </a:cubicBezTo>
                    <a:cubicBezTo>
                      <a:pt x="3" y="11"/>
                      <a:pt x="3" y="11"/>
                      <a:pt x="3" y="11"/>
                    </a:cubicBezTo>
                    <a:cubicBezTo>
                      <a:pt x="4" y="17"/>
                      <a:pt x="4" y="17"/>
                      <a:pt x="4" y="17"/>
                    </a:cubicBezTo>
                    <a:cubicBezTo>
                      <a:pt x="4" y="17"/>
                      <a:pt x="4" y="17"/>
                      <a:pt x="4" y="17"/>
                    </a:cubicBezTo>
                    <a:cubicBezTo>
                      <a:pt x="4" y="18"/>
                      <a:pt x="4" y="19"/>
                      <a:pt x="5" y="19"/>
                    </a:cubicBezTo>
                    <a:cubicBezTo>
                      <a:pt x="6" y="19"/>
                      <a:pt x="6" y="19"/>
                      <a:pt x="6" y="19"/>
                    </a:cubicBezTo>
                    <a:cubicBezTo>
                      <a:pt x="4" y="10"/>
                      <a:pt x="4" y="10"/>
                      <a:pt x="4" y="10"/>
                    </a:cubicBezTo>
                    <a:cubicBezTo>
                      <a:pt x="2" y="10"/>
                      <a:pt x="2" y="10"/>
                      <a:pt x="2" y="10"/>
                    </a:cubicBezTo>
                    <a:cubicBezTo>
                      <a:pt x="3" y="5"/>
                      <a:pt x="3" y="5"/>
                      <a:pt x="3" y="5"/>
                    </a:cubicBezTo>
                    <a:cubicBezTo>
                      <a:pt x="2" y="3"/>
                      <a:pt x="2" y="1"/>
                      <a:pt x="3"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143"/>
              <p:cNvSpPr/>
              <p:nvPr/>
            </p:nvSpPr>
            <p:spPr bwMode="auto">
              <a:xfrm>
                <a:off x="10312401" y="2462213"/>
                <a:ext cx="39688" cy="49213"/>
              </a:xfrm>
              <a:custGeom>
                <a:avLst/>
                <a:gdLst>
                  <a:gd name="T0" fmla="*/ 0 w 8"/>
                  <a:gd name="T1" fmla="*/ 3 h 10"/>
                  <a:gd name="T2" fmla="*/ 0 w 8"/>
                  <a:gd name="T3" fmla="*/ 5 h 10"/>
                  <a:gd name="T4" fmla="*/ 2 w 8"/>
                  <a:gd name="T5" fmla="*/ 4 h 10"/>
                  <a:gd name="T6" fmla="*/ 5 w 8"/>
                  <a:gd name="T7" fmla="*/ 10 h 10"/>
                  <a:gd name="T8" fmla="*/ 7 w 8"/>
                  <a:gd name="T9" fmla="*/ 9 h 10"/>
                  <a:gd name="T10" fmla="*/ 4 w 8"/>
                  <a:gd name="T11" fmla="*/ 4 h 10"/>
                  <a:gd name="T12" fmla="*/ 5 w 8"/>
                  <a:gd name="T13" fmla="*/ 0 h 10"/>
                  <a:gd name="T14" fmla="*/ 0 w 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3"/>
                    </a:moveTo>
                    <a:cubicBezTo>
                      <a:pt x="0" y="5"/>
                      <a:pt x="0" y="5"/>
                      <a:pt x="0" y="5"/>
                    </a:cubicBezTo>
                    <a:cubicBezTo>
                      <a:pt x="2" y="4"/>
                      <a:pt x="2" y="4"/>
                      <a:pt x="2" y="4"/>
                    </a:cubicBezTo>
                    <a:cubicBezTo>
                      <a:pt x="4" y="6"/>
                      <a:pt x="5" y="8"/>
                      <a:pt x="5" y="10"/>
                    </a:cubicBezTo>
                    <a:cubicBezTo>
                      <a:pt x="7" y="9"/>
                      <a:pt x="7" y="9"/>
                      <a:pt x="7" y="9"/>
                    </a:cubicBezTo>
                    <a:cubicBezTo>
                      <a:pt x="8" y="8"/>
                      <a:pt x="7" y="6"/>
                      <a:pt x="4" y="4"/>
                    </a:cubicBezTo>
                    <a:cubicBezTo>
                      <a:pt x="5" y="0"/>
                      <a:pt x="5" y="0"/>
                      <a:pt x="5" y="0"/>
                    </a:cubicBezTo>
                    <a:cubicBezTo>
                      <a:pt x="3" y="1"/>
                      <a:pt x="2" y="2"/>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144"/>
              <p:cNvSpPr/>
              <p:nvPr/>
            </p:nvSpPr>
            <p:spPr bwMode="auto">
              <a:xfrm>
                <a:off x="10312401" y="2541588"/>
                <a:ext cx="133350" cy="131763"/>
              </a:xfrm>
              <a:custGeom>
                <a:avLst/>
                <a:gdLst>
                  <a:gd name="T0" fmla="*/ 0 w 27"/>
                  <a:gd name="T1" fmla="*/ 27 h 27"/>
                  <a:gd name="T2" fmla="*/ 5 w 27"/>
                  <a:gd name="T3" fmla="*/ 17 h 27"/>
                  <a:gd name="T4" fmla="*/ 13 w 27"/>
                  <a:gd name="T5" fmla="*/ 9 h 27"/>
                  <a:gd name="T6" fmla="*/ 27 w 27"/>
                  <a:gd name="T7" fmla="*/ 2 h 27"/>
                  <a:gd name="T8" fmla="*/ 25 w 27"/>
                  <a:gd name="T9" fmla="*/ 0 h 27"/>
                  <a:gd name="T10" fmla="*/ 24 w 27"/>
                  <a:gd name="T11" fmla="*/ 1 h 27"/>
                  <a:gd name="T12" fmla="*/ 11 w 27"/>
                  <a:gd name="T13" fmla="*/ 10 h 27"/>
                  <a:gd name="T14" fmla="*/ 11 w 27"/>
                  <a:gd name="T15" fmla="*/ 10 h 27"/>
                  <a:gd name="T16" fmla="*/ 6 w 27"/>
                  <a:gd name="T17" fmla="*/ 14 h 27"/>
                  <a:gd name="T18" fmla="*/ 0 w 27"/>
                  <a:gd name="T19" fmla="*/ 25 h 27"/>
                  <a:gd name="T20" fmla="*/ 0 w 27"/>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7">
                    <a:moveTo>
                      <a:pt x="0" y="27"/>
                    </a:moveTo>
                    <a:cubicBezTo>
                      <a:pt x="1" y="23"/>
                      <a:pt x="3" y="20"/>
                      <a:pt x="5" y="17"/>
                    </a:cubicBezTo>
                    <a:cubicBezTo>
                      <a:pt x="13" y="9"/>
                      <a:pt x="13" y="9"/>
                      <a:pt x="13" y="9"/>
                    </a:cubicBezTo>
                    <a:cubicBezTo>
                      <a:pt x="18" y="6"/>
                      <a:pt x="22" y="3"/>
                      <a:pt x="27" y="2"/>
                    </a:cubicBezTo>
                    <a:cubicBezTo>
                      <a:pt x="25" y="0"/>
                      <a:pt x="25" y="0"/>
                      <a:pt x="25" y="0"/>
                    </a:cubicBezTo>
                    <a:cubicBezTo>
                      <a:pt x="25" y="0"/>
                      <a:pt x="24" y="0"/>
                      <a:pt x="24" y="1"/>
                    </a:cubicBezTo>
                    <a:cubicBezTo>
                      <a:pt x="20" y="3"/>
                      <a:pt x="15" y="6"/>
                      <a:pt x="11" y="10"/>
                    </a:cubicBezTo>
                    <a:cubicBezTo>
                      <a:pt x="11" y="10"/>
                      <a:pt x="11" y="10"/>
                      <a:pt x="11" y="10"/>
                    </a:cubicBezTo>
                    <a:cubicBezTo>
                      <a:pt x="9" y="11"/>
                      <a:pt x="7" y="13"/>
                      <a:pt x="6" y="14"/>
                    </a:cubicBezTo>
                    <a:cubicBezTo>
                      <a:pt x="3" y="18"/>
                      <a:pt x="1" y="21"/>
                      <a:pt x="0" y="25"/>
                    </a:cubicBezTo>
                    <a:cubicBezTo>
                      <a:pt x="0" y="27"/>
                      <a:pt x="0" y="27"/>
                      <a:pt x="0" y="2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145"/>
              <p:cNvSpPr/>
              <p:nvPr/>
            </p:nvSpPr>
            <p:spPr bwMode="auto">
              <a:xfrm>
                <a:off x="10366376" y="2541588"/>
                <a:ext cx="63500" cy="49213"/>
              </a:xfrm>
              <a:custGeom>
                <a:avLst/>
                <a:gdLst>
                  <a:gd name="T0" fmla="*/ 13 w 13"/>
                  <a:gd name="T1" fmla="*/ 1 h 10"/>
                  <a:gd name="T2" fmla="*/ 12 w 13"/>
                  <a:gd name="T3" fmla="*/ 0 h 10"/>
                  <a:gd name="T4" fmla="*/ 8 w 13"/>
                  <a:gd name="T5" fmla="*/ 1 h 10"/>
                  <a:gd name="T6" fmla="*/ 9 w 13"/>
                  <a:gd name="T7" fmla="*/ 2 h 10"/>
                  <a:gd name="T8" fmla="*/ 1 w 13"/>
                  <a:gd name="T9" fmla="*/ 7 h 10"/>
                  <a:gd name="T10" fmla="*/ 0 w 13"/>
                  <a:gd name="T11" fmla="*/ 10 h 10"/>
                  <a:gd name="T12" fmla="*/ 13 w 13"/>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
                    </a:moveTo>
                    <a:cubicBezTo>
                      <a:pt x="13" y="0"/>
                      <a:pt x="13" y="0"/>
                      <a:pt x="12" y="0"/>
                    </a:cubicBezTo>
                    <a:cubicBezTo>
                      <a:pt x="11" y="0"/>
                      <a:pt x="10" y="0"/>
                      <a:pt x="8" y="1"/>
                    </a:cubicBezTo>
                    <a:cubicBezTo>
                      <a:pt x="9" y="2"/>
                      <a:pt x="9" y="2"/>
                      <a:pt x="9" y="2"/>
                    </a:cubicBezTo>
                    <a:cubicBezTo>
                      <a:pt x="6" y="3"/>
                      <a:pt x="3" y="5"/>
                      <a:pt x="1" y="7"/>
                    </a:cubicBezTo>
                    <a:cubicBezTo>
                      <a:pt x="0" y="8"/>
                      <a:pt x="0" y="9"/>
                      <a:pt x="0" y="10"/>
                    </a:cubicBezTo>
                    <a:cubicBezTo>
                      <a:pt x="4" y="6"/>
                      <a:pt x="9" y="3"/>
                      <a:pt x="13" y="1"/>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146"/>
              <p:cNvSpPr/>
              <p:nvPr/>
            </p:nvSpPr>
            <p:spPr bwMode="auto">
              <a:xfrm>
                <a:off x="10371138" y="2546350"/>
                <a:ext cx="39688" cy="28575"/>
              </a:xfrm>
              <a:custGeom>
                <a:avLst/>
                <a:gdLst>
                  <a:gd name="T0" fmla="*/ 8 w 8"/>
                  <a:gd name="T1" fmla="*/ 1 h 6"/>
                  <a:gd name="T2" fmla="*/ 7 w 8"/>
                  <a:gd name="T3" fmla="*/ 0 h 6"/>
                  <a:gd name="T4" fmla="*/ 5 w 8"/>
                  <a:gd name="T5" fmla="*/ 1 h 6"/>
                  <a:gd name="T6" fmla="*/ 0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cubicBezTo>
                      <a:pt x="7" y="0"/>
                      <a:pt x="7" y="0"/>
                      <a:pt x="7" y="0"/>
                    </a:cubicBezTo>
                    <a:cubicBezTo>
                      <a:pt x="7" y="0"/>
                      <a:pt x="6" y="0"/>
                      <a:pt x="5" y="1"/>
                    </a:cubicBezTo>
                    <a:cubicBezTo>
                      <a:pt x="3" y="2"/>
                      <a:pt x="1" y="4"/>
                      <a:pt x="0" y="6"/>
                    </a:cubicBezTo>
                    <a:cubicBezTo>
                      <a:pt x="2" y="4"/>
                      <a:pt x="5"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147"/>
              <p:cNvSpPr>
                <a:spLocks noEditPoints="1"/>
              </p:cNvSpPr>
              <p:nvPr/>
            </p:nvSpPr>
            <p:spPr bwMode="auto">
              <a:xfrm>
                <a:off x="10328276" y="2579688"/>
                <a:ext cx="131763" cy="334963"/>
              </a:xfrm>
              <a:custGeom>
                <a:avLst/>
                <a:gdLst>
                  <a:gd name="T0" fmla="*/ 15 w 27"/>
                  <a:gd name="T1" fmla="*/ 0 h 68"/>
                  <a:gd name="T2" fmla="*/ 12 w 27"/>
                  <a:gd name="T3" fmla="*/ 2 h 68"/>
                  <a:gd name="T4" fmla="*/ 9 w 27"/>
                  <a:gd name="T5" fmla="*/ 24 h 68"/>
                  <a:gd name="T6" fmla="*/ 14 w 27"/>
                  <a:gd name="T7" fmla="*/ 40 h 68"/>
                  <a:gd name="T8" fmla="*/ 0 w 27"/>
                  <a:gd name="T9" fmla="*/ 65 h 68"/>
                  <a:gd name="T10" fmla="*/ 1 w 27"/>
                  <a:gd name="T11" fmla="*/ 65 h 68"/>
                  <a:gd name="T12" fmla="*/ 11 w 27"/>
                  <a:gd name="T13" fmla="*/ 68 h 68"/>
                  <a:gd name="T14" fmla="*/ 20 w 27"/>
                  <a:gd name="T15" fmla="*/ 54 h 68"/>
                  <a:gd name="T16" fmla="*/ 27 w 27"/>
                  <a:gd name="T17" fmla="*/ 42 h 68"/>
                  <a:gd name="T18" fmla="*/ 26 w 27"/>
                  <a:gd name="T19" fmla="*/ 15 h 68"/>
                  <a:gd name="T20" fmla="*/ 15 w 27"/>
                  <a:gd name="T21" fmla="*/ 0 h 68"/>
                  <a:gd name="T22" fmla="*/ 12 w 27"/>
                  <a:gd name="T23" fmla="*/ 2 h 68"/>
                  <a:gd name="T24" fmla="*/ 12 w 27"/>
                  <a:gd name="T25" fmla="*/ 2 h 68"/>
                  <a:gd name="T26" fmla="*/ 17 w 27"/>
                  <a:gd name="T27" fmla="*/ 40 h 68"/>
                  <a:gd name="T28" fmla="*/ 3 w 27"/>
                  <a:gd name="T29" fmla="*/ 65 h 68"/>
                  <a:gd name="T30" fmla="*/ 1 w 27"/>
                  <a:gd name="T31" fmla="*/ 65 h 68"/>
                  <a:gd name="T32" fmla="*/ 1 w 27"/>
                  <a:gd name="T33" fmla="*/ 65 h 68"/>
                  <a:gd name="T34" fmla="*/ 15 w 27"/>
                  <a:gd name="T35" fmla="*/ 40 h 68"/>
                  <a:gd name="T36" fmla="*/ 15 w 27"/>
                  <a:gd name="T37" fmla="*/ 40 h 68"/>
                  <a:gd name="T38" fmla="*/ 15 w 27"/>
                  <a:gd name="T39" fmla="*/ 40 h 68"/>
                  <a:gd name="T40" fmla="*/ 10 w 27"/>
                  <a:gd name="T41" fmla="*/ 24 h 68"/>
                  <a:gd name="T42" fmla="*/ 10 w 27"/>
                  <a:gd name="T43" fmla="*/ 24 h 68"/>
                  <a:gd name="T44" fmla="*/ 12 w 27"/>
                  <a:gd name="T4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8">
                    <a:moveTo>
                      <a:pt x="15" y="0"/>
                    </a:moveTo>
                    <a:cubicBezTo>
                      <a:pt x="14" y="0"/>
                      <a:pt x="13" y="1"/>
                      <a:pt x="12" y="2"/>
                    </a:cubicBezTo>
                    <a:cubicBezTo>
                      <a:pt x="8" y="7"/>
                      <a:pt x="7" y="15"/>
                      <a:pt x="9" y="24"/>
                    </a:cubicBezTo>
                    <a:cubicBezTo>
                      <a:pt x="14" y="40"/>
                      <a:pt x="14" y="40"/>
                      <a:pt x="14" y="40"/>
                    </a:cubicBezTo>
                    <a:cubicBezTo>
                      <a:pt x="0" y="65"/>
                      <a:pt x="0" y="65"/>
                      <a:pt x="0" y="65"/>
                    </a:cubicBezTo>
                    <a:cubicBezTo>
                      <a:pt x="1" y="65"/>
                      <a:pt x="1" y="65"/>
                      <a:pt x="1" y="65"/>
                    </a:cubicBezTo>
                    <a:cubicBezTo>
                      <a:pt x="11" y="68"/>
                      <a:pt x="11" y="68"/>
                      <a:pt x="11" y="68"/>
                    </a:cubicBezTo>
                    <a:cubicBezTo>
                      <a:pt x="20" y="54"/>
                      <a:pt x="20" y="54"/>
                      <a:pt x="20" y="54"/>
                    </a:cubicBezTo>
                    <a:cubicBezTo>
                      <a:pt x="24" y="50"/>
                      <a:pt x="26" y="46"/>
                      <a:pt x="27" y="42"/>
                    </a:cubicBezTo>
                    <a:cubicBezTo>
                      <a:pt x="26" y="15"/>
                      <a:pt x="26" y="15"/>
                      <a:pt x="26" y="15"/>
                    </a:cubicBezTo>
                    <a:cubicBezTo>
                      <a:pt x="26" y="5"/>
                      <a:pt x="22" y="1"/>
                      <a:pt x="15" y="0"/>
                    </a:cubicBezTo>
                    <a:close/>
                    <a:moveTo>
                      <a:pt x="12" y="2"/>
                    </a:moveTo>
                    <a:cubicBezTo>
                      <a:pt x="12" y="2"/>
                      <a:pt x="12" y="2"/>
                      <a:pt x="12" y="2"/>
                    </a:cubicBezTo>
                    <a:cubicBezTo>
                      <a:pt x="10" y="12"/>
                      <a:pt x="11" y="25"/>
                      <a:pt x="17" y="40"/>
                    </a:cubicBezTo>
                    <a:cubicBezTo>
                      <a:pt x="3" y="65"/>
                      <a:pt x="3" y="65"/>
                      <a:pt x="3" y="65"/>
                    </a:cubicBezTo>
                    <a:cubicBezTo>
                      <a:pt x="1" y="65"/>
                      <a:pt x="1" y="65"/>
                      <a:pt x="1" y="65"/>
                    </a:cubicBezTo>
                    <a:cubicBezTo>
                      <a:pt x="1" y="65"/>
                      <a:pt x="1" y="65"/>
                      <a:pt x="1" y="65"/>
                    </a:cubicBezTo>
                    <a:cubicBezTo>
                      <a:pt x="15" y="40"/>
                      <a:pt x="15" y="40"/>
                      <a:pt x="15" y="40"/>
                    </a:cubicBezTo>
                    <a:cubicBezTo>
                      <a:pt x="15" y="40"/>
                      <a:pt x="15" y="40"/>
                      <a:pt x="15" y="40"/>
                    </a:cubicBezTo>
                    <a:cubicBezTo>
                      <a:pt x="15" y="40"/>
                      <a:pt x="15" y="40"/>
                      <a:pt x="15" y="40"/>
                    </a:cubicBezTo>
                    <a:cubicBezTo>
                      <a:pt x="10" y="24"/>
                      <a:pt x="10" y="24"/>
                      <a:pt x="10" y="24"/>
                    </a:cubicBezTo>
                    <a:cubicBezTo>
                      <a:pt x="10" y="24"/>
                      <a:pt x="10" y="24"/>
                      <a:pt x="10" y="24"/>
                    </a:cubicBezTo>
                    <a:cubicBezTo>
                      <a:pt x="8" y="15"/>
                      <a:pt x="9" y="8"/>
                      <a:pt x="12"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148"/>
              <p:cNvSpPr/>
              <p:nvPr/>
            </p:nvSpPr>
            <p:spPr bwMode="auto">
              <a:xfrm>
                <a:off x="10333038" y="2590800"/>
                <a:ext cx="77788" cy="309563"/>
              </a:xfrm>
              <a:custGeom>
                <a:avLst/>
                <a:gdLst>
                  <a:gd name="T0" fmla="*/ 11 w 16"/>
                  <a:gd name="T1" fmla="*/ 0 h 63"/>
                  <a:gd name="T2" fmla="*/ 11 w 16"/>
                  <a:gd name="T3" fmla="*/ 0 h 63"/>
                  <a:gd name="T4" fmla="*/ 9 w 16"/>
                  <a:gd name="T5" fmla="*/ 22 h 63"/>
                  <a:gd name="T6" fmla="*/ 9 w 16"/>
                  <a:gd name="T7" fmla="*/ 22 h 63"/>
                  <a:gd name="T8" fmla="*/ 14 w 16"/>
                  <a:gd name="T9" fmla="*/ 38 h 63"/>
                  <a:gd name="T10" fmla="*/ 14 w 16"/>
                  <a:gd name="T11" fmla="*/ 38 h 63"/>
                  <a:gd name="T12" fmla="*/ 14 w 16"/>
                  <a:gd name="T13" fmla="*/ 38 h 63"/>
                  <a:gd name="T14" fmla="*/ 0 w 16"/>
                  <a:gd name="T15" fmla="*/ 63 h 63"/>
                  <a:gd name="T16" fmla="*/ 0 w 16"/>
                  <a:gd name="T17" fmla="*/ 63 h 63"/>
                  <a:gd name="T18" fmla="*/ 2 w 16"/>
                  <a:gd name="T19" fmla="*/ 63 h 63"/>
                  <a:gd name="T20" fmla="*/ 16 w 16"/>
                  <a:gd name="T21" fmla="*/ 38 h 63"/>
                  <a:gd name="T22" fmla="*/ 11 w 1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11" y="0"/>
                    </a:moveTo>
                    <a:cubicBezTo>
                      <a:pt x="11" y="0"/>
                      <a:pt x="11" y="0"/>
                      <a:pt x="11" y="0"/>
                    </a:cubicBezTo>
                    <a:cubicBezTo>
                      <a:pt x="8" y="6"/>
                      <a:pt x="7" y="13"/>
                      <a:pt x="9" y="22"/>
                    </a:cubicBezTo>
                    <a:cubicBezTo>
                      <a:pt x="9" y="22"/>
                      <a:pt x="9" y="22"/>
                      <a:pt x="9" y="22"/>
                    </a:cubicBezTo>
                    <a:cubicBezTo>
                      <a:pt x="14" y="38"/>
                      <a:pt x="14" y="38"/>
                      <a:pt x="14" y="38"/>
                    </a:cubicBezTo>
                    <a:cubicBezTo>
                      <a:pt x="14" y="38"/>
                      <a:pt x="14" y="38"/>
                      <a:pt x="14" y="38"/>
                    </a:cubicBezTo>
                    <a:cubicBezTo>
                      <a:pt x="14" y="38"/>
                      <a:pt x="14" y="38"/>
                      <a:pt x="14" y="38"/>
                    </a:cubicBezTo>
                    <a:cubicBezTo>
                      <a:pt x="0" y="63"/>
                      <a:pt x="0" y="63"/>
                      <a:pt x="0" y="63"/>
                    </a:cubicBezTo>
                    <a:cubicBezTo>
                      <a:pt x="0" y="63"/>
                      <a:pt x="0" y="63"/>
                      <a:pt x="0" y="63"/>
                    </a:cubicBezTo>
                    <a:cubicBezTo>
                      <a:pt x="2" y="63"/>
                      <a:pt x="2" y="63"/>
                      <a:pt x="2" y="63"/>
                    </a:cubicBezTo>
                    <a:cubicBezTo>
                      <a:pt x="16" y="38"/>
                      <a:pt x="16" y="38"/>
                      <a:pt x="16" y="38"/>
                    </a:cubicBezTo>
                    <a:cubicBezTo>
                      <a:pt x="10" y="23"/>
                      <a:pt x="9" y="10"/>
                      <a:pt x="1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149"/>
              <p:cNvSpPr>
                <a:spLocks noEditPoints="1"/>
              </p:cNvSpPr>
              <p:nvPr/>
            </p:nvSpPr>
            <p:spPr bwMode="auto">
              <a:xfrm>
                <a:off x="10274301" y="2605088"/>
                <a:ext cx="101600" cy="333375"/>
              </a:xfrm>
              <a:custGeom>
                <a:avLst/>
                <a:gdLst>
                  <a:gd name="T0" fmla="*/ 20 w 21"/>
                  <a:gd name="T1" fmla="*/ 0 h 68"/>
                  <a:gd name="T2" fmla="*/ 14 w 21"/>
                  <a:gd name="T3" fmla="*/ 5 h 68"/>
                  <a:gd name="T4" fmla="*/ 9 w 21"/>
                  <a:gd name="T5" fmla="*/ 16 h 68"/>
                  <a:gd name="T6" fmla="*/ 8 w 21"/>
                  <a:gd name="T7" fmla="*/ 29 h 68"/>
                  <a:gd name="T8" fmla="*/ 6 w 21"/>
                  <a:gd name="T9" fmla="*/ 39 h 68"/>
                  <a:gd name="T10" fmla="*/ 0 w 21"/>
                  <a:gd name="T11" fmla="*/ 68 h 68"/>
                  <a:gd name="T12" fmla="*/ 7 w 21"/>
                  <a:gd name="T13" fmla="*/ 59 h 68"/>
                  <a:gd name="T14" fmla="*/ 21 w 21"/>
                  <a:gd name="T15" fmla="*/ 36 h 68"/>
                  <a:gd name="T16" fmla="*/ 16 w 21"/>
                  <a:gd name="T17" fmla="*/ 20 h 68"/>
                  <a:gd name="T18" fmla="*/ 20 w 21"/>
                  <a:gd name="T19" fmla="*/ 0 h 68"/>
                  <a:gd name="T20" fmla="*/ 18 w 21"/>
                  <a:gd name="T21" fmla="*/ 2 h 68"/>
                  <a:gd name="T22" fmla="*/ 17 w 21"/>
                  <a:gd name="T23" fmla="*/ 6 h 68"/>
                  <a:gd name="T24" fmla="*/ 10 w 21"/>
                  <a:gd name="T25" fmla="*/ 29 h 68"/>
                  <a:gd name="T26" fmla="*/ 9 w 21"/>
                  <a:gd name="T27" fmla="*/ 38 h 68"/>
                  <a:gd name="T28" fmla="*/ 4 w 21"/>
                  <a:gd name="T29" fmla="*/ 61 h 68"/>
                  <a:gd name="T30" fmla="*/ 1 w 21"/>
                  <a:gd name="T31" fmla="*/ 65 h 68"/>
                  <a:gd name="T32" fmla="*/ 6 w 21"/>
                  <a:gd name="T33" fmla="*/ 39 h 68"/>
                  <a:gd name="T34" fmla="*/ 9 w 21"/>
                  <a:gd name="T35" fmla="*/ 29 h 68"/>
                  <a:gd name="T36" fmla="*/ 10 w 21"/>
                  <a:gd name="T37" fmla="*/ 16 h 68"/>
                  <a:gd name="T38" fmla="*/ 15 w 21"/>
                  <a:gd name="T39" fmla="*/ 6 h 68"/>
                  <a:gd name="T40" fmla="*/ 15 w 21"/>
                  <a:gd name="T41" fmla="*/ 5 h 68"/>
                  <a:gd name="T42" fmla="*/ 18 w 21"/>
                  <a:gd name="T4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8">
                    <a:moveTo>
                      <a:pt x="20" y="0"/>
                    </a:moveTo>
                    <a:cubicBezTo>
                      <a:pt x="18" y="1"/>
                      <a:pt x="16" y="3"/>
                      <a:pt x="14" y="5"/>
                    </a:cubicBezTo>
                    <a:cubicBezTo>
                      <a:pt x="11" y="8"/>
                      <a:pt x="10" y="12"/>
                      <a:pt x="9" y="16"/>
                    </a:cubicBezTo>
                    <a:cubicBezTo>
                      <a:pt x="8" y="29"/>
                      <a:pt x="8" y="29"/>
                      <a:pt x="8" y="29"/>
                    </a:cubicBezTo>
                    <a:cubicBezTo>
                      <a:pt x="8" y="31"/>
                      <a:pt x="8" y="34"/>
                      <a:pt x="6" y="39"/>
                    </a:cubicBezTo>
                    <a:cubicBezTo>
                      <a:pt x="3" y="49"/>
                      <a:pt x="1" y="58"/>
                      <a:pt x="0" y="68"/>
                    </a:cubicBezTo>
                    <a:cubicBezTo>
                      <a:pt x="7" y="59"/>
                      <a:pt x="7" y="59"/>
                      <a:pt x="7" y="59"/>
                    </a:cubicBezTo>
                    <a:cubicBezTo>
                      <a:pt x="21" y="36"/>
                      <a:pt x="21" y="36"/>
                      <a:pt x="21" y="36"/>
                    </a:cubicBezTo>
                    <a:cubicBezTo>
                      <a:pt x="16" y="20"/>
                      <a:pt x="16" y="20"/>
                      <a:pt x="16" y="20"/>
                    </a:cubicBezTo>
                    <a:cubicBezTo>
                      <a:pt x="16" y="13"/>
                      <a:pt x="17" y="6"/>
                      <a:pt x="20" y="0"/>
                    </a:cubicBezTo>
                    <a:close/>
                    <a:moveTo>
                      <a:pt x="18" y="2"/>
                    </a:moveTo>
                    <a:cubicBezTo>
                      <a:pt x="17" y="4"/>
                      <a:pt x="17" y="5"/>
                      <a:pt x="17" y="6"/>
                    </a:cubicBezTo>
                    <a:cubicBezTo>
                      <a:pt x="12" y="9"/>
                      <a:pt x="10" y="17"/>
                      <a:pt x="10" y="29"/>
                    </a:cubicBezTo>
                    <a:cubicBezTo>
                      <a:pt x="10" y="32"/>
                      <a:pt x="10" y="35"/>
                      <a:pt x="9" y="38"/>
                    </a:cubicBezTo>
                    <a:cubicBezTo>
                      <a:pt x="6" y="46"/>
                      <a:pt x="4" y="53"/>
                      <a:pt x="4" y="61"/>
                    </a:cubicBezTo>
                    <a:cubicBezTo>
                      <a:pt x="1" y="65"/>
                      <a:pt x="1" y="65"/>
                      <a:pt x="1" y="65"/>
                    </a:cubicBezTo>
                    <a:cubicBezTo>
                      <a:pt x="3" y="56"/>
                      <a:pt x="4" y="48"/>
                      <a:pt x="6" y="39"/>
                    </a:cubicBezTo>
                    <a:cubicBezTo>
                      <a:pt x="8" y="34"/>
                      <a:pt x="9" y="31"/>
                      <a:pt x="9" y="29"/>
                    </a:cubicBezTo>
                    <a:cubicBezTo>
                      <a:pt x="10" y="16"/>
                      <a:pt x="10" y="16"/>
                      <a:pt x="10" y="16"/>
                    </a:cubicBezTo>
                    <a:cubicBezTo>
                      <a:pt x="10" y="12"/>
                      <a:pt x="12" y="9"/>
                      <a:pt x="15" y="6"/>
                    </a:cubicBezTo>
                    <a:cubicBezTo>
                      <a:pt x="15" y="5"/>
                      <a:pt x="15" y="5"/>
                      <a:pt x="15" y="5"/>
                    </a:cubicBezTo>
                    <a:cubicBezTo>
                      <a:pt x="16" y="4"/>
                      <a:pt x="17" y="3"/>
                      <a:pt x="18"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150"/>
              <p:cNvSpPr/>
              <p:nvPr/>
            </p:nvSpPr>
            <p:spPr bwMode="auto">
              <a:xfrm>
                <a:off x="10279063" y="2614613"/>
                <a:ext cx="82550" cy="309563"/>
              </a:xfrm>
              <a:custGeom>
                <a:avLst/>
                <a:gdLst>
                  <a:gd name="T0" fmla="*/ 16 w 17"/>
                  <a:gd name="T1" fmla="*/ 4 h 63"/>
                  <a:gd name="T2" fmla="*/ 17 w 17"/>
                  <a:gd name="T3" fmla="*/ 0 h 63"/>
                  <a:gd name="T4" fmla="*/ 14 w 17"/>
                  <a:gd name="T5" fmla="*/ 3 h 63"/>
                  <a:gd name="T6" fmla="*/ 14 w 17"/>
                  <a:gd name="T7" fmla="*/ 4 h 63"/>
                  <a:gd name="T8" fmla="*/ 9 w 17"/>
                  <a:gd name="T9" fmla="*/ 14 h 63"/>
                  <a:gd name="T10" fmla="*/ 8 w 17"/>
                  <a:gd name="T11" fmla="*/ 27 h 63"/>
                  <a:gd name="T12" fmla="*/ 5 w 17"/>
                  <a:gd name="T13" fmla="*/ 37 h 63"/>
                  <a:gd name="T14" fmla="*/ 0 w 17"/>
                  <a:gd name="T15" fmla="*/ 63 h 63"/>
                  <a:gd name="T16" fmla="*/ 3 w 17"/>
                  <a:gd name="T17" fmla="*/ 59 h 63"/>
                  <a:gd name="T18" fmla="*/ 8 w 17"/>
                  <a:gd name="T19" fmla="*/ 36 h 63"/>
                  <a:gd name="T20" fmla="*/ 9 w 17"/>
                  <a:gd name="T21" fmla="*/ 27 h 63"/>
                  <a:gd name="T22" fmla="*/ 16 w 17"/>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63">
                    <a:moveTo>
                      <a:pt x="16" y="4"/>
                    </a:moveTo>
                    <a:cubicBezTo>
                      <a:pt x="16" y="3"/>
                      <a:pt x="16" y="2"/>
                      <a:pt x="17" y="0"/>
                    </a:cubicBezTo>
                    <a:cubicBezTo>
                      <a:pt x="16" y="1"/>
                      <a:pt x="15" y="2"/>
                      <a:pt x="14" y="3"/>
                    </a:cubicBezTo>
                    <a:cubicBezTo>
                      <a:pt x="14" y="4"/>
                      <a:pt x="14" y="4"/>
                      <a:pt x="14" y="4"/>
                    </a:cubicBezTo>
                    <a:cubicBezTo>
                      <a:pt x="11" y="7"/>
                      <a:pt x="9" y="10"/>
                      <a:pt x="9" y="14"/>
                    </a:cubicBezTo>
                    <a:cubicBezTo>
                      <a:pt x="8" y="27"/>
                      <a:pt x="8" y="27"/>
                      <a:pt x="8" y="27"/>
                    </a:cubicBezTo>
                    <a:cubicBezTo>
                      <a:pt x="8" y="29"/>
                      <a:pt x="7" y="32"/>
                      <a:pt x="5" y="37"/>
                    </a:cubicBezTo>
                    <a:cubicBezTo>
                      <a:pt x="3" y="46"/>
                      <a:pt x="2" y="54"/>
                      <a:pt x="0" y="63"/>
                    </a:cubicBezTo>
                    <a:cubicBezTo>
                      <a:pt x="3" y="59"/>
                      <a:pt x="3" y="59"/>
                      <a:pt x="3" y="59"/>
                    </a:cubicBezTo>
                    <a:cubicBezTo>
                      <a:pt x="3" y="51"/>
                      <a:pt x="5" y="44"/>
                      <a:pt x="8" y="36"/>
                    </a:cubicBezTo>
                    <a:cubicBezTo>
                      <a:pt x="9" y="33"/>
                      <a:pt x="9" y="30"/>
                      <a:pt x="9" y="27"/>
                    </a:cubicBezTo>
                    <a:cubicBezTo>
                      <a:pt x="9" y="15"/>
                      <a:pt x="11" y="7"/>
                      <a:pt x="16" y="4"/>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151"/>
              <p:cNvSpPr/>
              <p:nvPr/>
            </p:nvSpPr>
            <p:spPr bwMode="auto">
              <a:xfrm>
                <a:off x="10263188" y="2928938"/>
                <a:ext cx="69850" cy="88900"/>
              </a:xfrm>
              <a:custGeom>
                <a:avLst/>
                <a:gdLst>
                  <a:gd name="T0" fmla="*/ 0 w 14"/>
                  <a:gd name="T1" fmla="*/ 13 h 18"/>
                  <a:gd name="T2" fmla="*/ 0 w 14"/>
                  <a:gd name="T3" fmla="*/ 14 h 18"/>
                  <a:gd name="T4" fmla="*/ 1 w 14"/>
                  <a:gd name="T5" fmla="*/ 14 h 18"/>
                  <a:gd name="T6" fmla="*/ 3 w 14"/>
                  <a:gd name="T7" fmla="*/ 10 h 18"/>
                  <a:gd name="T8" fmla="*/ 2 w 14"/>
                  <a:gd name="T9" fmla="*/ 15 h 18"/>
                  <a:gd name="T10" fmla="*/ 4 w 14"/>
                  <a:gd name="T11" fmla="*/ 16 h 18"/>
                  <a:gd name="T12" fmla="*/ 6 w 14"/>
                  <a:gd name="T13" fmla="*/ 11 h 18"/>
                  <a:gd name="T14" fmla="*/ 5 w 14"/>
                  <a:gd name="T15" fmla="*/ 17 h 18"/>
                  <a:gd name="T16" fmla="*/ 5 w 14"/>
                  <a:gd name="T17" fmla="*/ 18 h 18"/>
                  <a:gd name="T18" fmla="*/ 7 w 14"/>
                  <a:gd name="T19" fmla="*/ 16 h 18"/>
                  <a:gd name="T20" fmla="*/ 9 w 14"/>
                  <a:gd name="T21" fmla="*/ 12 h 18"/>
                  <a:gd name="T22" fmla="*/ 9 w 14"/>
                  <a:gd name="T23" fmla="*/ 17 h 18"/>
                  <a:gd name="T24" fmla="*/ 10 w 14"/>
                  <a:gd name="T25" fmla="*/ 17 h 18"/>
                  <a:gd name="T26" fmla="*/ 12 w 14"/>
                  <a:gd name="T27" fmla="*/ 15 h 18"/>
                  <a:gd name="T28" fmla="*/ 11 w 14"/>
                  <a:gd name="T29" fmla="*/ 15 h 18"/>
                  <a:gd name="T30" fmla="*/ 11 w 14"/>
                  <a:gd name="T31" fmla="*/ 16 h 18"/>
                  <a:gd name="T32" fmla="*/ 10 w 14"/>
                  <a:gd name="T33" fmla="*/ 13 h 18"/>
                  <a:gd name="T34" fmla="*/ 14 w 14"/>
                  <a:gd name="T35" fmla="*/ 5 h 18"/>
                  <a:gd name="T36" fmla="*/ 9 w 14"/>
                  <a:gd name="T37" fmla="*/ 0 h 18"/>
                  <a:gd name="T38" fmla="*/ 1 w 14"/>
                  <a:gd name="T39" fmla="*/ 8 h 18"/>
                  <a:gd name="T40" fmla="*/ 0 w 14"/>
                  <a:gd name="T4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8">
                    <a:moveTo>
                      <a:pt x="0" y="13"/>
                    </a:moveTo>
                    <a:cubicBezTo>
                      <a:pt x="0" y="13"/>
                      <a:pt x="0" y="14"/>
                      <a:pt x="0" y="14"/>
                    </a:cubicBezTo>
                    <a:cubicBezTo>
                      <a:pt x="1" y="14"/>
                      <a:pt x="1" y="14"/>
                      <a:pt x="1" y="14"/>
                    </a:cubicBezTo>
                    <a:cubicBezTo>
                      <a:pt x="3" y="10"/>
                      <a:pt x="3" y="10"/>
                      <a:pt x="3" y="10"/>
                    </a:cubicBezTo>
                    <a:cubicBezTo>
                      <a:pt x="2" y="15"/>
                      <a:pt x="2" y="15"/>
                      <a:pt x="2" y="15"/>
                    </a:cubicBezTo>
                    <a:cubicBezTo>
                      <a:pt x="3" y="16"/>
                      <a:pt x="4" y="16"/>
                      <a:pt x="4" y="16"/>
                    </a:cubicBezTo>
                    <a:cubicBezTo>
                      <a:pt x="6" y="11"/>
                      <a:pt x="6" y="11"/>
                      <a:pt x="6" y="11"/>
                    </a:cubicBezTo>
                    <a:cubicBezTo>
                      <a:pt x="5" y="17"/>
                      <a:pt x="5" y="17"/>
                      <a:pt x="5" y="17"/>
                    </a:cubicBezTo>
                    <a:cubicBezTo>
                      <a:pt x="5" y="17"/>
                      <a:pt x="5" y="17"/>
                      <a:pt x="5" y="18"/>
                    </a:cubicBezTo>
                    <a:cubicBezTo>
                      <a:pt x="6" y="18"/>
                      <a:pt x="7" y="17"/>
                      <a:pt x="7" y="16"/>
                    </a:cubicBezTo>
                    <a:cubicBezTo>
                      <a:pt x="9" y="12"/>
                      <a:pt x="9" y="12"/>
                      <a:pt x="9" y="12"/>
                    </a:cubicBezTo>
                    <a:cubicBezTo>
                      <a:pt x="9" y="17"/>
                      <a:pt x="9" y="17"/>
                      <a:pt x="9" y="17"/>
                    </a:cubicBezTo>
                    <a:cubicBezTo>
                      <a:pt x="10" y="17"/>
                      <a:pt x="10" y="17"/>
                      <a:pt x="10" y="17"/>
                    </a:cubicBezTo>
                    <a:cubicBezTo>
                      <a:pt x="12" y="15"/>
                      <a:pt x="12" y="15"/>
                      <a:pt x="12" y="15"/>
                    </a:cubicBezTo>
                    <a:cubicBezTo>
                      <a:pt x="12" y="14"/>
                      <a:pt x="12" y="14"/>
                      <a:pt x="11" y="15"/>
                    </a:cubicBezTo>
                    <a:cubicBezTo>
                      <a:pt x="11" y="16"/>
                      <a:pt x="11" y="16"/>
                      <a:pt x="11" y="16"/>
                    </a:cubicBezTo>
                    <a:cubicBezTo>
                      <a:pt x="10" y="13"/>
                      <a:pt x="10" y="13"/>
                      <a:pt x="10" y="13"/>
                    </a:cubicBezTo>
                    <a:cubicBezTo>
                      <a:pt x="14" y="5"/>
                      <a:pt x="14" y="5"/>
                      <a:pt x="14" y="5"/>
                    </a:cubicBezTo>
                    <a:cubicBezTo>
                      <a:pt x="12" y="4"/>
                      <a:pt x="11" y="2"/>
                      <a:pt x="9" y="0"/>
                    </a:cubicBezTo>
                    <a:cubicBezTo>
                      <a:pt x="7" y="3"/>
                      <a:pt x="4" y="5"/>
                      <a:pt x="1" y="8"/>
                    </a:cubicBezTo>
                    <a:cubicBezTo>
                      <a:pt x="0" y="13"/>
                      <a:pt x="0" y="13"/>
                      <a:pt x="0"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152"/>
              <p:cNvSpPr/>
              <p:nvPr/>
            </p:nvSpPr>
            <p:spPr bwMode="auto">
              <a:xfrm>
                <a:off x="10263188" y="2978150"/>
                <a:ext cx="15875" cy="25400"/>
              </a:xfrm>
              <a:custGeom>
                <a:avLst/>
                <a:gdLst>
                  <a:gd name="T0" fmla="*/ 0 w 3"/>
                  <a:gd name="T1" fmla="*/ 4 h 5"/>
                  <a:gd name="T2" fmla="*/ 1 w 3"/>
                  <a:gd name="T3" fmla="*/ 5 h 5"/>
                  <a:gd name="T4" fmla="*/ 2 w 3"/>
                  <a:gd name="T5" fmla="*/ 5 h 5"/>
                  <a:gd name="T6" fmla="*/ 3 w 3"/>
                  <a:gd name="T7" fmla="*/ 0 h 5"/>
                  <a:gd name="T8" fmla="*/ 1 w 3"/>
                  <a:gd name="T9" fmla="*/ 4 h 5"/>
                  <a:gd name="T10" fmla="*/ 0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0" y="4"/>
                    </a:moveTo>
                    <a:cubicBezTo>
                      <a:pt x="0" y="5"/>
                      <a:pt x="0" y="5"/>
                      <a:pt x="1" y="5"/>
                    </a:cubicBezTo>
                    <a:cubicBezTo>
                      <a:pt x="1" y="5"/>
                      <a:pt x="2" y="5"/>
                      <a:pt x="2" y="5"/>
                    </a:cubicBezTo>
                    <a:cubicBezTo>
                      <a:pt x="3" y="0"/>
                      <a:pt x="3" y="0"/>
                      <a:pt x="3" y="0"/>
                    </a:cubicBezTo>
                    <a:cubicBezTo>
                      <a:pt x="1" y="4"/>
                      <a:pt x="1" y="4"/>
                      <a:pt x="1" y="4"/>
                    </a:cubicBezTo>
                    <a:cubicBezTo>
                      <a:pt x="1" y="4"/>
                      <a:pt x="1" y="4"/>
                      <a:pt x="0"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153"/>
              <p:cNvSpPr/>
              <p:nvPr/>
            </p:nvSpPr>
            <p:spPr bwMode="auto">
              <a:xfrm>
                <a:off x="10274301" y="2982913"/>
                <a:ext cx="19050" cy="34925"/>
              </a:xfrm>
              <a:custGeom>
                <a:avLst/>
                <a:gdLst>
                  <a:gd name="T0" fmla="*/ 3 w 4"/>
                  <a:gd name="T1" fmla="*/ 7 h 7"/>
                  <a:gd name="T2" fmla="*/ 3 w 4"/>
                  <a:gd name="T3" fmla="*/ 6 h 7"/>
                  <a:gd name="T4" fmla="*/ 4 w 4"/>
                  <a:gd name="T5" fmla="*/ 0 h 7"/>
                  <a:gd name="T6" fmla="*/ 2 w 4"/>
                  <a:gd name="T7" fmla="*/ 5 h 7"/>
                  <a:gd name="T8" fmla="*/ 0 w 4"/>
                  <a:gd name="T9" fmla="*/ 4 h 7"/>
                  <a:gd name="T10" fmla="*/ 3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3" y="7"/>
                    </a:moveTo>
                    <a:cubicBezTo>
                      <a:pt x="3" y="6"/>
                      <a:pt x="3" y="6"/>
                      <a:pt x="3" y="6"/>
                    </a:cubicBezTo>
                    <a:cubicBezTo>
                      <a:pt x="4" y="0"/>
                      <a:pt x="4" y="0"/>
                      <a:pt x="4" y="0"/>
                    </a:cubicBezTo>
                    <a:cubicBezTo>
                      <a:pt x="2" y="5"/>
                      <a:pt x="2" y="5"/>
                      <a:pt x="2" y="5"/>
                    </a:cubicBezTo>
                    <a:cubicBezTo>
                      <a:pt x="2" y="5"/>
                      <a:pt x="1" y="5"/>
                      <a:pt x="0" y="4"/>
                    </a:cubicBezTo>
                    <a:cubicBezTo>
                      <a:pt x="0" y="6"/>
                      <a:pt x="1" y="7"/>
                      <a:pt x="3" y="7"/>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154"/>
              <p:cNvSpPr>
                <a:spLocks noEditPoints="1"/>
              </p:cNvSpPr>
              <p:nvPr/>
            </p:nvSpPr>
            <p:spPr bwMode="auto">
              <a:xfrm>
                <a:off x="10229851" y="3022600"/>
                <a:ext cx="190500" cy="438150"/>
              </a:xfrm>
              <a:custGeom>
                <a:avLst/>
                <a:gdLst>
                  <a:gd name="T0" fmla="*/ 11 w 39"/>
                  <a:gd name="T1" fmla="*/ 0 h 89"/>
                  <a:gd name="T2" fmla="*/ 9 w 39"/>
                  <a:gd name="T3" fmla="*/ 0 h 89"/>
                  <a:gd name="T4" fmla="*/ 6 w 39"/>
                  <a:gd name="T5" fmla="*/ 11 h 89"/>
                  <a:gd name="T6" fmla="*/ 2 w 39"/>
                  <a:gd name="T7" fmla="*/ 29 h 89"/>
                  <a:gd name="T8" fmla="*/ 3 w 39"/>
                  <a:gd name="T9" fmla="*/ 50 h 89"/>
                  <a:gd name="T10" fmla="*/ 13 w 39"/>
                  <a:gd name="T11" fmla="*/ 89 h 89"/>
                  <a:gd name="T12" fmla="*/ 24 w 39"/>
                  <a:gd name="T13" fmla="*/ 77 h 89"/>
                  <a:gd name="T14" fmla="*/ 18 w 39"/>
                  <a:gd name="T15" fmla="*/ 39 h 89"/>
                  <a:gd name="T16" fmla="*/ 11 w 39"/>
                  <a:gd name="T17" fmla="*/ 42 h 89"/>
                  <a:gd name="T18" fmla="*/ 21 w 39"/>
                  <a:gd name="T19" fmla="*/ 20 h 89"/>
                  <a:gd name="T20" fmla="*/ 39 w 39"/>
                  <a:gd name="T21" fmla="*/ 3 h 89"/>
                  <a:gd name="T22" fmla="*/ 11 w 39"/>
                  <a:gd name="T23" fmla="*/ 0 h 89"/>
                  <a:gd name="T24" fmla="*/ 10 w 39"/>
                  <a:gd name="T25" fmla="*/ 1 h 89"/>
                  <a:gd name="T26" fmla="*/ 11 w 39"/>
                  <a:gd name="T27" fmla="*/ 1 h 89"/>
                  <a:gd name="T28" fmla="*/ 8 w 39"/>
                  <a:gd name="T29" fmla="*/ 13 h 89"/>
                  <a:gd name="T30" fmla="*/ 4 w 39"/>
                  <a:gd name="T31" fmla="*/ 31 h 89"/>
                  <a:gd name="T32" fmla="*/ 6 w 39"/>
                  <a:gd name="T33" fmla="*/ 49 h 89"/>
                  <a:gd name="T34" fmla="*/ 15 w 39"/>
                  <a:gd name="T35" fmla="*/ 86 h 89"/>
                  <a:gd name="T36" fmla="*/ 13 w 39"/>
                  <a:gd name="T37" fmla="*/ 87 h 89"/>
                  <a:gd name="T38" fmla="*/ 4 w 39"/>
                  <a:gd name="T39" fmla="*/ 50 h 89"/>
                  <a:gd name="T40" fmla="*/ 4 w 39"/>
                  <a:gd name="T41" fmla="*/ 50 h 89"/>
                  <a:gd name="T42" fmla="*/ 3 w 39"/>
                  <a:gd name="T43" fmla="*/ 29 h 89"/>
                  <a:gd name="T44" fmla="*/ 6 w 39"/>
                  <a:gd name="T45" fmla="*/ 12 h 89"/>
                  <a:gd name="T46" fmla="*/ 6 w 39"/>
                  <a:gd name="T47" fmla="*/ 11 h 89"/>
                  <a:gd name="T48" fmla="*/ 10 w 39"/>
                  <a:gd name="T49" fmla="*/ 0 h 89"/>
                  <a:gd name="T50" fmla="*/ 10 w 39"/>
                  <a:gd name="T51"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9">
                    <a:moveTo>
                      <a:pt x="11" y="0"/>
                    </a:moveTo>
                    <a:cubicBezTo>
                      <a:pt x="10" y="0"/>
                      <a:pt x="10" y="0"/>
                      <a:pt x="9" y="0"/>
                    </a:cubicBezTo>
                    <a:cubicBezTo>
                      <a:pt x="7" y="3"/>
                      <a:pt x="6" y="7"/>
                      <a:pt x="6" y="11"/>
                    </a:cubicBezTo>
                    <a:cubicBezTo>
                      <a:pt x="2" y="29"/>
                      <a:pt x="2" y="29"/>
                      <a:pt x="2" y="29"/>
                    </a:cubicBezTo>
                    <a:cubicBezTo>
                      <a:pt x="0" y="35"/>
                      <a:pt x="1" y="42"/>
                      <a:pt x="3" y="50"/>
                    </a:cubicBezTo>
                    <a:cubicBezTo>
                      <a:pt x="5" y="63"/>
                      <a:pt x="8" y="76"/>
                      <a:pt x="13" y="89"/>
                    </a:cubicBezTo>
                    <a:cubicBezTo>
                      <a:pt x="24" y="77"/>
                      <a:pt x="24" y="77"/>
                      <a:pt x="24" y="77"/>
                    </a:cubicBezTo>
                    <a:cubicBezTo>
                      <a:pt x="18" y="39"/>
                      <a:pt x="18" y="39"/>
                      <a:pt x="18" y="39"/>
                    </a:cubicBezTo>
                    <a:cubicBezTo>
                      <a:pt x="16" y="40"/>
                      <a:pt x="14" y="41"/>
                      <a:pt x="11" y="42"/>
                    </a:cubicBezTo>
                    <a:cubicBezTo>
                      <a:pt x="16" y="38"/>
                      <a:pt x="20" y="31"/>
                      <a:pt x="21" y="20"/>
                    </a:cubicBezTo>
                    <a:cubicBezTo>
                      <a:pt x="39" y="3"/>
                      <a:pt x="39" y="3"/>
                      <a:pt x="39" y="3"/>
                    </a:cubicBezTo>
                    <a:cubicBezTo>
                      <a:pt x="30" y="3"/>
                      <a:pt x="20" y="2"/>
                      <a:pt x="11" y="0"/>
                    </a:cubicBezTo>
                    <a:close/>
                    <a:moveTo>
                      <a:pt x="10" y="1"/>
                    </a:moveTo>
                    <a:cubicBezTo>
                      <a:pt x="11" y="1"/>
                      <a:pt x="11" y="1"/>
                      <a:pt x="11" y="1"/>
                    </a:cubicBezTo>
                    <a:cubicBezTo>
                      <a:pt x="9" y="5"/>
                      <a:pt x="8" y="9"/>
                      <a:pt x="8" y="13"/>
                    </a:cubicBezTo>
                    <a:cubicBezTo>
                      <a:pt x="4" y="31"/>
                      <a:pt x="4" y="31"/>
                      <a:pt x="4" y="31"/>
                    </a:cubicBezTo>
                    <a:cubicBezTo>
                      <a:pt x="3" y="37"/>
                      <a:pt x="4" y="43"/>
                      <a:pt x="6" y="49"/>
                    </a:cubicBezTo>
                    <a:cubicBezTo>
                      <a:pt x="8" y="62"/>
                      <a:pt x="11" y="75"/>
                      <a:pt x="15" y="86"/>
                    </a:cubicBezTo>
                    <a:cubicBezTo>
                      <a:pt x="13" y="87"/>
                      <a:pt x="13" y="87"/>
                      <a:pt x="13" y="87"/>
                    </a:cubicBezTo>
                    <a:cubicBezTo>
                      <a:pt x="9" y="75"/>
                      <a:pt x="5" y="62"/>
                      <a:pt x="4" y="50"/>
                    </a:cubicBezTo>
                    <a:cubicBezTo>
                      <a:pt x="4" y="50"/>
                      <a:pt x="4" y="50"/>
                      <a:pt x="4" y="50"/>
                    </a:cubicBezTo>
                    <a:cubicBezTo>
                      <a:pt x="1" y="42"/>
                      <a:pt x="1" y="35"/>
                      <a:pt x="3" y="29"/>
                    </a:cubicBezTo>
                    <a:cubicBezTo>
                      <a:pt x="6" y="12"/>
                      <a:pt x="6" y="12"/>
                      <a:pt x="6" y="12"/>
                    </a:cubicBezTo>
                    <a:cubicBezTo>
                      <a:pt x="6" y="12"/>
                      <a:pt x="6" y="12"/>
                      <a:pt x="6" y="11"/>
                    </a:cubicBezTo>
                    <a:cubicBezTo>
                      <a:pt x="7" y="7"/>
                      <a:pt x="8" y="4"/>
                      <a:pt x="10" y="0"/>
                    </a:cubicBezTo>
                    <a:cubicBezTo>
                      <a:pt x="10" y="1"/>
                      <a:pt x="10" y="1"/>
                      <a:pt x="1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155"/>
              <p:cNvSpPr/>
              <p:nvPr/>
            </p:nvSpPr>
            <p:spPr bwMode="auto">
              <a:xfrm>
                <a:off x="10234613" y="3022600"/>
                <a:ext cx="68263" cy="427038"/>
              </a:xfrm>
              <a:custGeom>
                <a:avLst/>
                <a:gdLst>
                  <a:gd name="T0" fmla="*/ 10 w 14"/>
                  <a:gd name="T1" fmla="*/ 1 h 87"/>
                  <a:gd name="T2" fmla="*/ 9 w 14"/>
                  <a:gd name="T3" fmla="*/ 1 h 87"/>
                  <a:gd name="T4" fmla="*/ 9 w 14"/>
                  <a:gd name="T5" fmla="*/ 0 h 87"/>
                  <a:gd name="T6" fmla="*/ 5 w 14"/>
                  <a:gd name="T7" fmla="*/ 11 h 87"/>
                  <a:gd name="T8" fmla="*/ 5 w 14"/>
                  <a:gd name="T9" fmla="*/ 12 h 87"/>
                  <a:gd name="T10" fmla="*/ 2 w 14"/>
                  <a:gd name="T11" fmla="*/ 29 h 87"/>
                  <a:gd name="T12" fmla="*/ 3 w 14"/>
                  <a:gd name="T13" fmla="*/ 50 h 87"/>
                  <a:gd name="T14" fmla="*/ 3 w 14"/>
                  <a:gd name="T15" fmla="*/ 50 h 87"/>
                  <a:gd name="T16" fmla="*/ 12 w 14"/>
                  <a:gd name="T17" fmla="*/ 87 h 87"/>
                  <a:gd name="T18" fmla="*/ 14 w 14"/>
                  <a:gd name="T19" fmla="*/ 86 h 87"/>
                  <a:gd name="T20" fmla="*/ 5 w 14"/>
                  <a:gd name="T21" fmla="*/ 49 h 87"/>
                  <a:gd name="T22" fmla="*/ 3 w 14"/>
                  <a:gd name="T23" fmla="*/ 31 h 87"/>
                  <a:gd name="T24" fmla="*/ 7 w 14"/>
                  <a:gd name="T25" fmla="*/ 13 h 87"/>
                  <a:gd name="T26" fmla="*/ 10 w 14"/>
                  <a:gd name="T2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87">
                    <a:moveTo>
                      <a:pt x="10" y="1"/>
                    </a:moveTo>
                    <a:cubicBezTo>
                      <a:pt x="9" y="1"/>
                      <a:pt x="9" y="1"/>
                      <a:pt x="9" y="1"/>
                    </a:cubicBezTo>
                    <a:cubicBezTo>
                      <a:pt x="9" y="1"/>
                      <a:pt x="9" y="1"/>
                      <a:pt x="9" y="0"/>
                    </a:cubicBezTo>
                    <a:cubicBezTo>
                      <a:pt x="7" y="4"/>
                      <a:pt x="6" y="7"/>
                      <a:pt x="5" y="11"/>
                    </a:cubicBezTo>
                    <a:cubicBezTo>
                      <a:pt x="5" y="12"/>
                      <a:pt x="5" y="12"/>
                      <a:pt x="5" y="12"/>
                    </a:cubicBezTo>
                    <a:cubicBezTo>
                      <a:pt x="2" y="29"/>
                      <a:pt x="2" y="29"/>
                      <a:pt x="2" y="29"/>
                    </a:cubicBezTo>
                    <a:cubicBezTo>
                      <a:pt x="0" y="35"/>
                      <a:pt x="0" y="42"/>
                      <a:pt x="3" y="50"/>
                    </a:cubicBezTo>
                    <a:cubicBezTo>
                      <a:pt x="3" y="50"/>
                      <a:pt x="3" y="50"/>
                      <a:pt x="3" y="50"/>
                    </a:cubicBezTo>
                    <a:cubicBezTo>
                      <a:pt x="4" y="62"/>
                      <a:pt x="8" y="75"/>
                      <a:pt x="12" y="87"/>
                    </a:cubicBezTo>
                    <a:cubicBezTo>
                      <a:pt x="14" y="86"/>
                      <a:pt x="14" y="86"/>
                      <a:pt x="14" y="86"/>
                    </a:cubicBezTo>
                    <a:cubicBezTo>
                      <a:pt x="10" y="75"/>
                      <a:pt x="7" y="62"/>
                      <a:pt x="5" y="49"/>
                    </a:cubicBezTo>
                    <a:cubicBezTo>
                      <a:pt x="3" y="43"/>
                      <a:pt x="2" y="37"/>
                      <a:pt x="3" y="31"/>
                    </a:cubicBezTo>
                    <a:cubicBezTo>
                      <a:pt x="7" y="13"/>
                      <a:pt x="7" y="13"/>
                      <a:pt x="7" y="13"/>
                    </a:cubicBezTo>
                    <a:cubicBezTo>
                      <a:pt x="7" y="9"/>
                      <a:pt x="8" y="5"/>
                      <a:pt x="10" y="1"/>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156"/>
              <p:cNvSpPr/>
              <p:nvPr/>
            </p:nvSpPr>
            <p:spPr bwMode="auto">
              <a:xfrm>
                <a:off x="10288588" y="2987675"/>
                <a:ext cx="33338" cy="30163"/>
              </a:xfrm>
              <a:custGeom>
                <a:avLst/>
                <a:gdLst>
                  <a:gd name="T0" fmla="*/ 0 w 7"/>
                  <a:gd name="T1" fmla="*/ 6 h 6"/>
                  <a:gd name="T2" fmla="*/ 3 w 7"/>
                  <a:gd name="T3" fmla="*/ 6 h 6"/>
                  <a:gd name="T4" fmla="*/ 4 w 7"/>
                  <a:gd name="T5" fmla="*/ 6 h 6"/>
                  <a:gd name="T6" fmla="*/ 7 w 7"/>
                  <a:gd name="T7" fmla="*/ 5 h 6"/>
                  <a:gd name="T8" fmla="*/ 7 w 7"/>
                  <a:gd name="T9" fmla="*/ 3 h 6"/>
                  <a:gd name="T10" fmla="*/ 5 w 7"/>
                  <a:gd name="T11" fmla="*/ 5 h 6"/>
                  <a:gd name="T12" fmla="*/ 4 w 7"/>
                  <a:gd name="T13" fmla="*/ 5 h 6"/>
                  <a:gd name="T14" fmla="*/ 4 w 7"/>
                  <a:gd name="T15" fmla="*/ 0 h 6"/>
                  <a:gd name="T16" fmla="*/ 2 w 7"/>
                  <a:gd name="T17" fmla="*/ 4 h 6"/>
                  <a:gd name="T18" fmla="*/ 0 w 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6"/>
                    </a:moveTo>
                    <a:cubicBezTo>
                      <a:pt x="1" y="6"/>
                      <a:pt x="1" y="6"/>
                      <a:pt x="3" y="6"/>
                    </a:cubicBezTo>
                    <a:cubicBezTo>
                      <a:pt x="4" y="6"/>
                      <a:pt x="4" y="6"/>
                      <a:pt x="4" y="6"/>
                    </a:cubicBezTo>
                    <a:cubicBezTo>
                      <a:pt x="5" y="6"/>
                      <a:pt x="6" y="6"/>
                      <a:pt x="7" y="5"/>
                    </a:cubicBezTo>
                    <a:cubicBezTo>
                      <a:pt x="7" y="3"/>
                      <a:pt x="7" y="3"/>
                      <a:pt x="7" y="3"/>
                    </a:cubicBezTo>
                    <a:cubicBezTo>
                      <a:pt x="5" y="5"/>
                      <a:pt x="5" y="5"/>
                      <a:pt x="5" y="5"/>
                    </a:cubicBezTo>
                    <a:cubicBezTo>
                      <a:pt x="4" y="5"/>
                      <a:pt x="4" y="5"/>
                      <a:pt x="4" y="5"/>
                    </a:cubicBezTo>
                    <a:cubicBezTo>
                      <a:pt x="4" y="0"/>
                      <a:pt x="4" y="0"/>
                      <a:pt x="4" y="0"/>
                    </a:cubicBezTo>
                    <a:cubicBezTo>
                      <a:pt x="2" y="4"/>
                      <a:pt x="2" y="4"/>
                      <a:pt x="2" y="4"/>
                    </a:cubicBezTo>
                    <a:cubicBezTo>
                      <a:pt x="2" y="5"/>
                      <a:pt x="1" y="6"/>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157"/>
              <p:cNvSpPr/>
              <p:nvPr/>
            </p:nvSpPr>
            <p:spPr bwMode="auto">
              <a:xfrm>
                <a:off x="10328276" y="2900363"/>
                <a:ext cx="53975" cy="49213"/>
              </a:xfrm>
              <a:custGeom>
                <a:avLst/>
                <a:gdLst>
                  <a:gd name="T0" fmla="*/ 1 w 11"/>
                  <a:gd name="T1" fmla="*/ 0 h 10"/>
                  <a:gd name="T2" fmla="*/ 0 w 11"/>
                  <a:gd name="T3" fmla="*/ 1 h 10"/>
                  <a:gd name="T4" fmla="*/ 5 w 11"/>
                  <a:gd name="T5" fmla="*/ 6 h 10"/>
                  <a:gd name="T6" fmla="*/ 3 w 11"/>
                  <a:gd name="T7" fmla="*/ 9 h 10"/>
                  <a:gd name="T8" fmla="*/ 4 w 11"/>
                  <a:gd name="T9" fmla="*/ 9 h 10"/>
                  <a:gd name="T10" fmla="*/ 6 w 11"/>
                  <a:gd name="T11" fmla="*/ 10 h 10"/>
                  <a:gd name="T12" fmla="*/ 11 w 11"/>
                  <a:gd name="T13" fmla="*/ 6 h 10"/>
                  <a:gd name="T14" fmla="*/ 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 y="0"/>
                    </a:moveTo>
                    <a:cubicBezTo>
                      <a:pt x="0" y="1"/>
                      <a:pt x="0" y="1"/>
                      <a:pt x="0" y="1"/>
                    </a:cubicBezTo>
                    <a:cubicBezTo>
                      <a:pt x="5" y="6"/>
                      <a:pt x="5" y="6"/>
                      <a:pt x="5" y="6"/>
                    </a:cubicBezTo>
                    <a:cubicBezTo>
                      <a:pt x="3" y="9"/>
                      <a:pt x="3" y="9"/>
                      <a:pt x="3" y="9"/>
                    </a:cubicBezTo>
                    <a:cubicBezTo>
                      <a:pt x="3" y="9"/>
                      <a:pt x="3" y="9"/>
                      <a:pt x="4" y="9"/>
                    </a:cubicBezTo>
                    <a:cubicBezTo>
                      <a:pt x="5" y="10"/>
                      <a:pt x="5" y="10"/>
                      <a:pt x="6" y="10"/>
                    </a:cubicBezTo>
                    <a:cubicBezTo>
                      <a:pt x="11" y="6"/>
                      <a:pt x="11" y="6"/>
                      <a:pt x="11" y="6"/>
                    </a:cubicBezTo>
                    <a:cubicBezTo>
                      <a:pt x="1" y="0"/>
                      <a:pt x="1" y="0"/>
                      <a:pt x="1"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158"/>
              <p:cNvSpPr/>
              <p:nvPr/>
            </p:nvSpPr>
            <p:spPr bwMode="auto">
              <a:xfrm>
                <a:off x="10307638" y="2924175"/>
                <a:ext cx="39688" cy="84138"/>
              </a:xfrm>
              <a:custGeom>
                <a:avLst/>
                <a:gdLst>
                  <a:gd name="T0" fmla="*/ 8 w 8"/>
                  <a:gd name="T1" fmla="*/ 4 h 17"/>
                  <a:gd name="T2" fmla="*/ 7 w 8"/>
                  <a:gd name="T3" fmla="*/ 4 h 17"/>
                  <a:gd name="T4" fmla="*/ 2 w 8"/>
                  <a:gd name="T5" fmla="*/ 0 h 17"/>
                  <a:gd name="T6" fmla="*/ 0 w 8"/>
                  <a:gd name="T7" fmla="*/ 1 h 17"/>
                  <a:gd name="T8" fmla="*/ 5 w 8"/>
                  <a:gd name="T9" fmla="*/ 6 h 17"/>
                  <a:gd name="T10" fmla="*/ 1 w 8"/>
                  <a:gd name="T11" fmla="*/ 14 h 17"/>
                  <a:gd name="T12" fmla="*/ 2 w 8"/>
                  <a:gd name="T13" fmla="*/ 17 h 17"/>
                  <a:gd name="T14" fmla="*/ 2 w 8"/>
                  <a:gd name="T15" fmla="*/ 16 h 17"/>
                  <a:gd name="T16" fmla="*/ 3 w 8"/>
                  <a:gd name="T17" fmla="*/ 15 h 17"/>
                  <a:gd name="T18" fmla="*/ 8 w 8"/>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4"/>
                    </a:moveTo>
                    <a:cubicBezTo>
                      <a:pt x="7" y="4"/>
                      <a:pt x="7" y="4"/>
                      <a:pt x="7" y="4"/>
                    </a:cubicBezTo>
                    <a:cubicBezTo>
                      <a:pt x="5" y="3"/>
                      <a:pt x="3" y="2"/>
                      <a:pt x="2" y="0"/>
                    </a:cubicBezTo>
                    <a:cubicBezTo>
                      <a:pt x="1" y="0"/>
                      <a:pt x="1" y="1"/>
                      <a:pt x="0" y="1"/>
                    </a:cubicBezTo>
                    <a:cubicBezTo>
                      <a:pt x="2" y="3"/>
                      <a:pt x="3" y="5"/>
                      <a:pt x="5" y="6"/>
                    </a:cubicBezTo>
                    <a:cubicBezTo>
                      <a:pt x="1" y="14"/>
                      <a:pt x="1" y="14"/>
                      <a:pt x="1" y="14"/>
                    </a:cubicBezTo>
                    <a:cubicBezTo>
                      <a:pt x="2" y="17"/>
                      <a:pt x="2" y="17"/>
                      <a:pt x="2" y="17"/>
                    </a:cubicBezTo>
                    <a:cubicBezTo>
                      <a:pt x="2" y="16"/>
                      <a:pt x="2" y="16"/>
                      <a:pt x="2" y="16"/>
                    </a:cubicBezTo>
                    <a:cubicBezTo>
                      <a:pt x="3" y="15"/>
                      <a:pt x="3" y="15"/>
                      <a:pt x="3" y="15"/>
                    </a:cubicBezTo>
                    <a:cubicBezTo>
                      <a:pt x="6" y="11"/>
                      <a:pt x="8" y="8"/>
                      <a:pt x="8"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59"/>
              <p:cNvSpPr/>
              <p:nvPr/>
            </p:nvSpPr>
            <p:spPr bwMode="auto">
              <a:xfrm>
                <a:off x="10317163" y="2905125"/>
                <a:ext cx="34925" cy="38100"/>
              </a:xfrm>
              <a:custGeom>
                <a:avLst/>
                <a:gdLst>
                  <a:gd name="T0" fmla="*/ 0 w 7"/>
                  <a:gd name="T1" fmla="*/ 4 h 8"/>
                  <a:gd name="T2" fmla="*/ 5 w 7"/>
                  <a:gd name="T3" fmla="*/ 8 h 8"/>
                  <a:gd name="T4" fmla="*/ 7 w 7"/>
                  <a:gd name="T5" fmla="*/ 5 h 8"/>
                  <a:gd name="T6" fmla="*/ 2 w 7"/>
                  <a:gd name="T7" fmla="*/ 0 h 8"/>
                  <a:gd name="T8" fmla="*/ 0 w 7"/>
                  <a:gd name="T9" fmla="*/ 4 h 8"/>
                </a:gdLst>
                <a:ahLst/>
                <a:cxnLst>
                  <a:cxn ang="0">
                    <a:pos x="T0" y="T1"/>
                  </a:cxn>
                  <a:cxn ang="0">
                    <a:pos x="T2" y="T3"/>
                  </a:cxn>
                  <a:cxn ang="0">
                    <a:pos x="T4" y="T5"/>
                  </a:cxn>
                  <a:cxn ang="0">
                    <a:pos x="T6" y="T7"/>
                  </a:cxn>
                  <a:cxn ang="0">
                    <a:pos x="T8" y="T9"/>
                  </a:cxn>
                </a:cxnLst>
                <a:rect l="0" t="0" r="r" b="b"/>
                <a:pathLst>
                  <a:path w="7" h="8">
                    <a:moveTo>
                      <a:pt x="0" y="4"/>
                    </a:moveTo>
                    <a:cubicBezTo>
                      <a:pt x="1" y="6"/>
                      <a:pt x="3" y="7"/>
                      <a:pt x="5" y="8"/>
                    </a:cubicBezTo>
                    <a:cubicBezTo>
                      <a:pt x="7" y="5"/>
                      <a:pt x="7" y="5"/>
                      <a:pt x="7" y="5"/>
                    </a:cubicBezTo>
                    <a:cubicBezTo>
                      <a:pt x="2" y="0"/>
                      <a:pt x="2" y="0"/>
                      <a:pt x="2" y="0"/>
                    </a:cubicBezTo>
                    <a:cubicBezTo>
                      <a:pt x="0" y="4"/>
                      <a:pt x="0" y="4"/>
                      <a:pt x="0"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60"/>
              <p:cNvSpPr/>
              <p:nvPr/>
            </p:nvSpPr>
            <p:spPr bwMode="auto">
              <a:xfrm>
                <a:off x="10337801" y="2835275"/>
                <a:ext cx="122238" cy="187325"/>
              </a:xfrm>
              <a:custGeom>
                <a:avLst/>
                <a:gdLst>
                  <a:gd name="T0" fmla="*/ 9 w 25"/>
                  <a:gd name="T1" fmla="*/ 19 h 38"/>
                  <a:gd name="T2" fmla="*/ 4 w 25"/>
                  <a:gd name="T3" fmla="*/ 23 h 38"/>
                  <a:gd name="T4" fmla="*/ 0 w 25"/>
                  <a:gd name="T5" fmla="*/ 36 h 38"/>
                  <a:gd name="T6" fmla="*/ 11 w 25"/>
                  <a:gd name="T7" fmla="*/ 37 h 38"/>
                  <a:gd name="T8" fmla="*/ 19 w 25"/>
                  <a:gd name="T9" fmla="*/ 17 h 38"/>
                  <a:gd name="T10" fmla="*/ 21 w 25"/>
                  <a:gd name="T11" fmla="*/ 38 h 38"/>
                  <a:gd name="T12" fmla="*/ 24 w 25"/>
                  <a:gd name="T13" fmla="*/ 36 h 38"/>
                  <a:gd name="T14" fmla="*/ 25 w 25"/>
                  <a:gd name="T15" fmla="*/ 22 h 38"/>
                  <a:gd name="T16" fmla="*/ 24 w 25"/>
                  <a:gd name="T17" fmla="*/ 0 h 38"/>
                  <a:gd name="T18" fmla="*/ 10 w 25"/>
                  <a:gd name="T19" fmla="*/ 20 h 38"/>
                  <a:gd name="T20" fmla="*/ 9 w 25"/>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8">
                    <a:moveTo>
                      <a:pt x="9" y="19"/>
                    </a:moveTo>
                    <a:cubicBezTo>
                      <a:pt x="4" y="23"/>
                      <a:pt x="4" y="23"/>
                      <a:pt x="4" y="23"/>
                    </a:cubicBezTo>
                    <a:cubicBezTo>
                      <a:pt x="0" y="36"/>
                      <a:pt x="0" y="36"/>
                      <a:pt x="0" y="36"/>
                    </a:cubicBezTo>
                    <a:cubicBezTo>
                      <a:pt x="11" y="37"/>
                      <a:pt x="11" y="37"/>
                      <a:pt x="11" y="37"/>
                    </a:cubicBezTo>
                    <a:cubicBezTo>
                      <a:pt x="19" y="17"/>
                      <a:pt x="19" y="17"/>
                      <a:pt x="19" y="17"/>
                    </a:cubicBezTo>
                    <a:cubicBezTo>
                      <a:pt x="21" y="38"/>
                      <a:pt x="21" y="38"/>
                      <a:pt x="21" y="38"/>
                    </a:cubicBezTo>
                    <a:cubicBezTo>
                      <a:pt x="24" y="36"/>
                      <a:pt x="24" y="36"/>
                      <a:pt x="24" y="36"/>
                    </a:cubicBezTo>
                    <a:cubicBezTo>
                      <a:pt x="25" y="32"/>
                      <a:pt x="25" y="27"/>
                      <a:pt x="25" y="22"/>
                    </a:cubicBezTo>
                    <a:cubicBezTo>
                      <a:pt x="24" y="0"/>
                      <a:pt x="24" y="0"/>
                      <a:pt x="24" y="0"/>
                    </a:cubicBezTo>
                    <a:cubicBezTo>
                      <a:pt x="10" y="20"/>
                      <a:pt x="10" y="20"/>
                      <a:pt x="10" y="20"/>
                    </a:cubicBezTo>
                    <a:cubicBezTo>
                      <a:pt x="9" y="19"/>
                      <a:pt x="9" y="19"/>
                      <a:pt x="9" y="1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61"/>
              <p:cNvSpPr/>
              <p:nvPr/>
            </p:nvSpPr>
            <p:spPr bwMode="auto">
              <a:xfrm>
                <a:off x="10420351" y="2978150"/>
                <a:ext cx="9525" cy="58738"/>
              </a:xfrm>
              <a:custGeom>
                <a:avLst/>
                <a:gdLst>
                  <a:gd name="T0" fmla="*/ 0 w 6"/>
                  <a:gd name="T1" fmla="*/ 37 h 37"/>
                  <a:gd name="T2" fmla="*/ 6 w 6"/>
                  <a:gd name="T3" fmla="*/ 28 h 37"/>
                  <a:gd name="T4" fmla="*/ 3 w 6"/>
                  <a:gd name="T5" fmla="*/ 0 h 37"/>
                  <a:gd name="T6" fmla="*/ 0 w 6"/>
                  <a:gd name="T7" fmla="*/ 37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6" y="28"/>
                    </a:lnTo>
                    <a:lnTo>
                      <a:pt x="3" y="0"/>
                    </a:lnTo>
                    <a:lnTo>
                      <a:pt x="0" y="37"/>
                    </a:lnTo>
                    <a:lnTo>
                      <a:pt x="0" y="37"/>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62"/>
              <p:cNvSpPr/>
              <p:nvPr/>
            </p:nvSpPr>
            <p:spPr bwMode="auto">
              <a:xfrm>
                <a:off x="10225088" y="3465513"/>
                <a:ext cx="150813" cy="53975"/>
              </a:xfrm>
              <a:custGeom>
                <a:avLst/>
                <a:gdLst>
                  <a:gd name="T0" fmla="*/ 31 w 31"/>
                  <a:gd name="T1" fmla="*/ 8 h 11"/>
                  <a:gd name="T2" fmla="*/ 31 w 31"/>
                  <a:gd name="T3" fmla="*/ 5 h 11"/>
                  <a:gd name="T4" fmla="*/ 17 w 31"/>
                  <a:gd name="T5" fmla="*/ 0 h 11"/>
                  <a:gd name="T6" fmla="*/ 14 w 31"/>
                  <a:gd name="T7" fmla="*/ 3 h 11"/>
                  <a:gd name="T8" fmla="*/ 5 w 31"/>
                  <a:gd name="T9" fmla="*/ 7 h 11"/>
                  <a:gd name="T10" fmla="*/ 0 w 31"/>
                  <a:gd name="T11" fmla="*/ 9 h 11"/>
                  <a:gd name="T12" fmla="*/ 31 w 3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31" h="11">
                    <a:moveTo>
                      <a:pt x="31" y="8"/>
                    </a:moveTo>
                    <a:cubicBezTo>
                      <a:pt x="31" y="5"/>
                      <a:pt x="31" y="5"/>
                      <a:pt x="31" y="5"/>
                    </a:cubicBezTo>
                    <a:cubicBezTo>
                      <a:pt x="17" y="0"/>
                      <a:pt x="17" y="0"/>
                      <a:pt x="17" y="0"/>
                    </a:cubicBezTo>
                    <a:cubicBezTo>
                      <a:pt x="16" y="1"/>
                      <a:pt x="15" y="2"/>
                      <a:pt x="14" y="3"/>
                    </a:cubicBezTo>
                    <a:cubicBezTo>
                      <a:pt x="11" y="5"/>
                      <a:pt x="9" y="6"/>
                      <a:pt x="5" y="7"/>
                    </a:cubicBezTo>
                    <a:cubicBezTo>
                      <a:pt x="3" y="7"/>
                      <a:pt x="1" y="8"/>
                      <a:pt x="0" y="9"/>
                    </a:cubicBezTo>
                    <a:cubicBezTo>
                      <a:pt x="10" y="11"/>
                      <a:pt x="20" y="10"/>
                      <a:pt x="31" y="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174379" y="2586310"/>
              <a:ext cx="598488" cy="1066800"/>
              <a:chOff x="2189163" y="1866900"/>
              <a:chExt cx="598488" cy="1066800"/>
            </a:xfrm>
          </p:grpSpPr>
          <p:sp>
            <p:nvSpPr>
              <p:cNvPr id="167" name="Freeform 1163"/>
              <p:cNvSpPr/>
              <p:nvPr/>
            </p:nvSpPr>
            <p:spPr bwMode="auto">
              <a:xfrm>
                <a:off x="2635251" y="2879725"/>
                <a:ext cx="152400" cy="53975"/>
              </a:xfrm>
              <a:custGeom>
                <a:avLst/>
                <a:gdLst>
                  <a:gd name="T0" fmla="*/ 29 w 31"/>
                  <a:gd name="T1" fmla="*/ 11 h 11"/>
                  <a:gd name="T2" fmla="*/ 25 w 31"/>
                  <a:gd name="T3" fmla="*/ 7 h 11"/>
                  <a:gd name="T4" fmla="*/ 15 w 31"/>
                  <a:gd name="T5" fmla="*/ 0 h 11"/>
                  <a:gd name="T6" fmla="*/ 8 w 31"/>
                  <a:gd name="T7" fmla="*/ 4 h 11"/>
                  <a:gd name="T8" fmla="*/ 0 w 31"/>
                  <a:gd name="T9" fmla="*/ 5 h 11"/>
                  <a:gd name="T10" fmla="*/ 0 w 31"/>
                  <a:gd name="T11" fmla="*/ 11 h 11"/>
                  <a:gd name="T12" fmla="*/ 8 w 31"/>
                  <a:gd name="T13" fmla="*/ 11 h 11"/>
                  <a:gd name="T14" fmla="*/ 8 w 31"/>
                  <a:gd name="T15" fmla="*/ 7 h 11"/>
                  <a:gd name="T16" fmla="*/ 13 w 31"/>
                  <a:gd name="T17" fmla="*/ 11 h 11"/>
                  <a:gd name="T18" fmla="*/ 29 w 31"/>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1">
                    <a:moveTo>
                      <a:pt x="29" y="11"/>
                    </a:moveTo>
                    <a:cubicBezTo>
                      <a:pt x="31" y="10"/>
                      <a:pt x="30" y="8"/>
                      <a:pt x="25" y="7"/>
                    </a:cubicBezTo>
                    <a:cubicBezTo>
                      <a:pt x="21" y="5"/>
                      <a:pt x="17" y="3"/>
                      <a:pt x="15" y="0"/>
                    </a:cubicBezTo>
                    <a:cubicBezTo>
                      <a:pt x="8" y="4"/>
                      <a:pt x="8" y="4"/>
                      <a:pt x="8" y="4"/>
                    </a:cubicBezTo>
                    <a:cubicBezTo>
                      <a:pt x="0" y="5"/>
                      <a:pt x="0" y="5"/>
                      <a:pt x="0" y="5"/>
                    </a:cubicBezTo>
                    <a:cubicBezTo>
                      <a:pt x="0" y="11"/>
                      <a:pt x="0" y="11"/>
                      <a:pt x="0" y="11"/>
                    </a:cubicBezTo>
                    <a:cubicBezTo>
                      <a:pt x="8" y="11"/>
                      <a:pt x="8" y="11"/>
                      <a:pt x="8" y="11"/>
                    </a:cubicBezTo>
                    <a:cubicBezTo>
                      <a:pt x="8" y="7"/>
                      <a:pt x="8" y="7"/>
                      <a:pt x="8" y="7"/>
                    </a:cubicBezTo>
                    <a:cubicBezTo>
                      <a:pt x="13" y="11"/>
                      <a:pt x="13" y="11"/>
                      <a:pt x="13" y="11"/>
                    </a:cubicBezTo>
                    <a:cubicBezTo>
                      <a:pt x="29" y="11"/>
                      <a:pt x="29" y="11"/>
                      <a:pt x="29"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164"/>
              <p:cNvSpPr/>
              <p:nvPr/>
            </p:nvSpPr>
            <p:spPr bwMode="auto">
              <a:xfrm>
                <a:off x="2189163" y="2811463"/>
                <a:ext cx="117475" cy="112713"/>
              </a:xfrm>
              <a:custGeom>
                <a:avLst/>
                <a:gdLst>
                  <a:gd name="T0" fmla="*/ 8 w 24"/>
                  <a:gd name="T1" fmla="*/ 10 h 23"/>
                  <a:gd name="T2" fmla="*/ 15 w 24"/>
                  <a:gd name="T3" fmla="*/ 23 h 23"/>
                  <a:gd name="T4" fmla="*/ 22 w 24"/>
                  <a:gd name="T5" fmla="*/ 23 h 23"/>
                  <a:gd name="T6" fmla="*/ 18 w 24"/>
                  <a:gd name="T7" fmla="*/ 17 h 23"/>
                  <a:gd name="T8" fmla="*/ 18 w 24"/>
                  <a:gd name="T9" fmla="*/ 8 h 23"/>
                  <a:gd name="T10" fmla="*/ 7 w 24"/>
                  <a:gd name="T11" fmla="*/ 0 h 23"/>
                  <a:gd name="T12" fmla="*/ 0 w 24"/>
                  <a:gd name="T13" fmla="*/ 5 h 23"/>
                  <a:gd name="T14" fmla="*/ 5 w 24"/>
                  <a:gd name="T15" fmla="*/ 12 h 23"/>
                  <a:gd name="T16" fmla="*/ 8 w 24"/>
                  <a:gd name="T1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3">
                    <a:moveTo>
                      <a:pt x="8" y="10"/>
                    </a:moveTo>
                    <a:cubicBezTo>
                      <a:pt x="9" y="18"/>
                      <a:pt x="12" y="22"/>
                      <a:pt x="15" y="23"/>
                    </a:cubicBezTo>
                    <a:cubicBezTo>
                      <a:pt x="22" y="23"/>
                      <a:pt x="22" y="23"/>
                      <a:pt x="22" y="23"/>
                    </a:cubicBezTo>
                    <a:cubicBezTo>
                      <a:pt x="24" y="20"/>
                      <a:pt x="23" y="19"/>
                      <a:pt x="18" y="17"/>
                    </a:cubicBezTo>
                    <a:cubicBezTo>
                      <a:pt x="18" y="8"/>
                      <a:pt x="18" y="8"/>
                      <a:pt x="18" y="8"/>
                    </a:cubicBezTo>
                    <a:cubicBezTo>
                      <a:pt x="15" y="5"/>
                      <a:pt x="11" y="2"/>
                      <a:pt x="7" y="0"/>
                    </a:cubicBezTo>
                    <a:cubicBezTo>
                      <a:pt x="0" y="5"/>
                      <a:pt x="0" y="5"/>
                      <a:pt x="0" y="5"/>
                    </a:cubicBezTo>
                    <a:cubicBezTo>
                      <a:pt x="5" y="12"/>
                      <a:pt x="5" y="12"/>
                      <a:pt x="5" y="12"/>
                    </a:cubicBezTo>
                    <a:cubicBezTo>
                      <a:pt x="8" y="10"/>
                      <a:pt x="8" y="10"/>
                      <a:pt x="8"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165"/>
              <p:cNvSpPr/>
              <p:nvPr/>
            </p:nvSpPr>
            <p:spPr bwMode="auto">
              <a:xfrm>
                <a:off x="2595563" y="1878013"/>
                <a:ext cx="25400" cy="53975"/>
              </a:xfrm>
              <a:custGeom>
                <a:avLst/>
                <a:gdLst>
                  <a:gd name="T0" fmla="*/ 4 w 5"/>
                  <a:gd name="T1" fmla="*/ 3 h 11"/>
                  <a:gd name="T2" fmla="*/ 0 w 5"/>
                  <a:gd name="T3" fmla="*/ 0 h 11"/>
                  <a:gd name="T4" fmla="*/ 4 w 5"/>
                  <a:gd name="T5" fmla="*/ 11 h 11"/>
                  <a:gd name="T6" fmla="*/ 5 w 5"/>
                  <a:gd name="T7" fmla="*/ 9 h 11"/>
                  <a:gd name="T8" fmla="*/ 4 w 5"/>
                  <a:gd name="T9" fmla="*/ 3 h 11"/>
                </a:gdLst>
                <a:ahLst/>
                <a:cxnLst>
                  <a:cxn ang="0">
                    <a:pos x="T0" y="T1"/>
                  </a:cxn>
                  <a:cxn ang="0">
                    <a:pos x="T2" y="T3"/>
                  </a:cxn>
                  <a:cxn ang="0">
                    <a:pos x="T4" y="T5"/>
                  </a:cxn>
                  <a:cxn ang="0">
                    <a:pos x="T6" y="T7"/>
                  </a:cxn>
                  <a:cxn ang="0">
                    <a:pos x="T8" y="T9"/>
                  </a:cxn>
                </a:cxnLst>
                <a:rect l="0" t="0" r="r" b="b"/>
                <a:pathLst>
                  <a:path w="5" h="11">
                    <a:moveTo>
                      <a:pt x="4" y="3"/>
                    </a:moveTo>
                    <a:cubicBezTo>
                      <a:pt x="3" y="1"/>
                      <a:pt x="1" y="0"/>
                      <a:pt x="0" y="0"/>
                    </a:cubicBezTo>
                    <a:cubicBezTo>
                      <a:pt x="2" y="3"/>
                      <a:pt x="3" y="7"/>
                      <a:pt x="4" y="11"/>
                    </a:cubicBezTo>
                    <a:cubicBezTo>
                      <a:pt x="4" y="10"/>
                      <a:pt x="5" y="10"/>
                      <a:pt x="5" y="9"/>
                    </a:cubicBezTo>
                    <a:cubicBezTo>
                      <a:pt x="4" y="3"/>
                      <a:pt x="4" y="3"/>
                      <a:pt x="4" y="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66"/>
              <p:cNvSpPr/>
              <p:nvPr/>
            </p:nvSpPr>
            <p:spPr bwMode="auto">
              <a:xfrm>
                <a:off x="2576513" y="1873250"/>
                <a:ext cx="39688" cy="107950"/>
              </a:xfrm>
              <a:custGeom>
                <a:avLst/>
                <a:gdLst>
                  <a:gd name="T0" fmla="*/ 0 w 8"/>
                  <a:gd name="T1" fmla="*/ 1 h 22"/>
                  <a:gd name="T2" fmla="*/ 1 w 8"/>
                  <a:gd name="T3" fmla="*/ 5 h 22"/>
                  <a:gd name="T4" fmla="*/ 5 w 8"/>
                  <a:gd name="T5" fmla="*/ 13 h 22"/>
                  <a:gd name="T6" fmla="*/ 5 w 8"/>
                  <a:gd name="T7" fmla="*/ 16 h 22"/>
                  <a:gd name="T8" fmla="*/ 5 w 8"/>
                  <a:gd name="T9" fmla="*/ 17 h 22"/>
                  <a:gd name="T10" fmla="*/ 5 w 8"/>
                  <a:gd name="T11" fmla="*/ 22 h 22"/>
                  <a:gd name="T12" fmla="*/ 7 w 8"/>
                  <a:gd name="T13" fmla="*/ 15 h 22"/>
                  <a:gd name="T14" fmla="*/ 8 w 8"/>
                  <a:gd name="T15" fmla="*/ 12 h 22"/>
                  <a:gd name="T16" fmla="*/ 4 w 8"/>
                  <a:gd name="T17" fmla="*/ 1 h 22"/>
                  <a:gd name="T18" fmla="*/ 0 w 8"/>
                  <a:gd name="T1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2">
                    <a:moveTo>
                      <a:pt x="0" y="1"/>
                    </a:moveTo>
                    <a:cubicBezTo>
                      <a:pt x="2" y="3"/>
                      <a:pt x="2" y="4"/>
                      <a:pt x="1" y="5"/>
                    </a:cubicBezTo>
                    <a:cubicBezTo>
                      <a:pt x="4" y="6"/>
                      <a:pt x="5" y="8"/>
                      <a:pt x="5" y="13"/>
                    </a:cubicBezTo>
                    <a:cubicBezTo>
                      <a:pt x="5" y="16"/>
                      <a:pt x="5" y="16"/>
                      <a:pt x="5" y="16"/>
                    </a:cubicBezTo>
                    <a:cubicBezTo>
                      <a:pt x="5" y="16"/>
                      <a:pt x="5" y="17"/>
                      <a:pt x="5" y="17"/>
                    </a:cubicBezTo>
                    <a:cubicBezTo>
                      <a:pt x="5" y="22"/>
                      <a:pt x="5" y="22"/>
                      <a:pt x="5" y="22"/>
                    </a:cubicBezTo>
                    <a:cubicBezTo>
                      <a:pt x="6" y="21"/>
                      <a:pt x="7" y="19"/>
                      <a:pt x="7" y="15"/>
                    </a:cubicBezTo>
                    <a:cubicBezTo>
                      <a:pt x="7" y="14"/>
                      <a:pt x="7" y="13"/>
                      <a:pt x="8" y="12"/>
                    </a:cubicBezTo>
                    <a:cubicBezTo>
                      <a:pt x="7" y="8"/>
                      <a:pt x="6" y="4"/>
                      <a:pt x="4" y="1"/>
                    </a:cubicBezTo>
                    <a:cubicBezTo>
                      <a:pt x="3" y="0"/>
                      <a:pt x="1" y="0"/>
                      <a:pt x="0" y="1"/>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67"/>
              <p:cNvSpPr/>
              <p:nvPr/>
            </p:nvSpPr>
            <p:spPr bwMode="auto">
              <a:xfrm>
                <a:off x="2586038" y="2324100"/>
                <a:ext cx="88900" cy="119063"/>
              </a:xfrm>
              <a:custGeom>
                <a:avLst/>
                <a:gdLst>
                  <a:gd name="T0" fmla="*/ 0 w 18"/>
                  <a:gd name="T1" fmla="*/ 0 h 24"/>
                  <a:gd name="T2" fmla="*/ 0 w 18"/>
                  <a:gd name="T3" fmla="*/ 9 h 24"/>
                  <a:gd name="T4" fmla="*/ 2 w 18"/>
                  <a:gd name="T5" fmla="*/ 6 h 24"/>
                  <a:gd name="T6" fmla="*/ 12 w 18"/>
                  <a:gd name="T7" fmla="*/ 16 h 24"/>
                  <a:gd name="T8" fmla="*/ 17 w 18"/>
                  <a:gd name="T9" fmla="*/ 24 h 24"/>
                  <a:gd name="T10" fmla="*/ 18 w 18"/>
                  <a:gd name="T11" fmla="*/ 22 h 24"/>
                  <a:gd name="T12" fmla="*/ 14 w 18"/>
                  <a:gd name="T13" fmla="*/ 15 h 24"/>
                  <a:gd name="T14" fmla="*/ 9 w 18"/>
                  <a:gd name="T15" fmla="*/ 12 h 24"/>
                  <a:gd name="T16" fmla="*/ 0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0" y="0"/>
                    </a:moveTo>
                    <a:cubicBezTo>
                      <a:pt x="0" y="3"/>
                      <a:pt x="0" y="6"/>
                      <a:pt x="0" y="9"/>
                    </a:cubicBezTo>
                    <a:cubicBezTo>
                      <a:pt x="2" y="6"/>
                      <a:pt x="2" y="6"/>
                      <a:pt x="2" y="6"/>
                    </a:cubicBezTo>
                    <a:cubicBezTo>
                      <a:pt x="12" y="16"/>
                      <a:pt x="12" y="16"/>
                      <a:pt x="12" y="16"/>
                    </a:cubicBezTo>
                    <a:cubicBezTo>
                      <a:pt x="17" y="24"/>
                      <a:pt x="17" y="24"/>
                      <a:pt x="17" y="24"/>
                    </a:cubicBezTo>
                    <a:cubicBezTo>
                      <a:pt x="17" y="24"/>
                      <a:pt x="17" y="23"/>
                      <a:pt x="18" y="22"/>
                    </a:cubicBezTo>
                    <a:cubicBezTo>
                      <a:pt x="14" y="15"/>
                      <a:pt x="14" y="15"/>
                      <a:pt x="14" y="15"/>
                    </a:cubicBezTo>
                    <a:cubicBezTo>
                      <a:pt x="9" y="12"/>
                      <a:pt x="9" y="12"/>
                      <a:pt x="9" y="12"/>
                    </a:cubicBezTo>
                    <a:cubicBezTo>
                      <a:pt x="0" y="0"/>
                      <a:pt x="0" y="0"/>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168"/>
              <p:cNvSpPr/>
              <p:nvPr/>
            </p:nvSpPr>
            <p:spPr bwMode="auto">
              <a:xfrm>
                <a:off x="2482851" y="1892300"/>
                <a:ext cx="117475" cy="152400"/>
              </a:xfrm>
              <a:custGeom>
                <a:avLst/>
                <a:gdLst>
                  <a:gd name="T0" fmla="*/ 19 w 24"/>
                  <a:gd name="T1" fmla="*/ 1 h 31"/>
                  <a:gd name="T2" fmla="*/ 12 w 24"/>
                  <a:gd name="T3" fmla="*/ 6 h 31"/>
                  <a:gd name="T4" fmla="*/ 10 w 24"/>
                  <a:gd name="T5" fmla="*/ 13 h 31"/>
                  <a:gd name="T6" fmla="*/ 13 w 24"/>
                  <a:gd name="T7" fmla="*/ 7 h 31"/>
                  <a:gd name="T8" fmla="*/ 21 w 24"/>
                  <a:gd name="T9" fmla="*/ 3 h 31"/>
                  <a:gd name="T10" fmla="*/ 21 w 24"/>
                  <a:gd name="T11" fmla="*/ 16 h 31"/>
                  <a:gd name="T12" fmla="*/ 17 w 24"/>
                  <a:gd name="T13" fmla="*/ 22 h 31"/>
                  <a:gd name="T14" fmla="*/ 7 w 24"/>
                  <a:gd name="T15" fmla="*/ 16 h 31"/>
                  <a:gd name="T16" fmla="*/ 12 w 24"/>
                  <a:gd name="T17" fmla="*/ 24 h 31"/>
                  <a:gd name="T18" fmla="*/ 10 w 24"/>
                  <a:gd name="T19" fmla="*/ 29 h 31"/>
                  <a:gd name="T20" fmla="*/ 1 w 24"/>
                  <a:gd name="T21" fmla="*/ 29 h 31"/>
                  <a:gd name="T22" fmla="*/ 0 w 24"/>
                  <a:gd name="T23" fmla="*/ 30 h 31"/>
                  <a:gd name="T24" fmla="*/ 13 w 24"/>
                  <a:gd name="T25" fmla="*/ 31 h 31"/>
                  <a:gd name="T26" fmla="*/ 14 w 24"/>
                  <a:gd name="T27" fmla="*/ 25 h 31"/>
                  <a:gd name="T28" fmla="*/ 19 w 24"/>
                  <a:gd name="T29" fmla="*/ 23 h 31"/>
                  <a:gd name="T30" fmla="*/ 20 w 24"/>
                  <a:gd name="T31" fmla="*/ 20 h 31"/>
                  <a:gd name="T32" fmla="*/ 24 w 24"/>
                  <a:gd name="T33" fmla="*/ 13 h 31"/>
                  <a:gd name="T34" fmla="*/ 24 w 24"/>
                  <a:gd name="T35" fmla="*/ 12 h 31"/>
                  <a:gd name="T36" fmla="*/ 24 w 24"/>
                  <a:gd name="T37" fmla="*/ 9 h 31"/>
                  <a:gd name="T38" fmla="*/ 20 w 24"/>
                  <a:gd name="T39" fmla="*/ 1 h 31"/>
                  <a:gd name="T40" fmla="*/ 19 w 24"/>
                  <a:gd name="T4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1">
                    <a:moveTo>
                      <a:pt x="19" y="1"/>
                    </a:moveTo>
                    <a:cubicBezTo>
                      <a:pt x="16" y="0"/>
                      <a:pt x="14" y="2"/>
                      <a:pt x="12" y="6"/>
                    </a:cubicBezTo>
                    <a:cubicBezTo>
                      <a:pt x="11" y="9"/>
                      <a:pt x="11" y="11"/>
                      <a:pt x="10" y="13"/>
                    </a:cubicBezTo>
                    <a:cubicBezTo>
                      <a:pt x="11" y="11"/>
                      <a:pt x="13" y="9"/>
                      <a:pt x="13" y="7"/>
                    </a:cubicBezTo>
                    <a:cubicBezTo>
                      <a:pt x="15" y="4"/>
                      <a:pt x="18" y="3"/>
                      <a:pt x="21" y="3"/>
                    </a:cubicBezTo>
                    <a:cubicBezTo>
                      <a:pt x="22" y="7"/>
                      <a:pt x="22" y="11"/>
                      <a:pt x="21" y="16"/>
                    </a:cubicBezTo>
                    <a:cubicBezTo>
                      <a:pt x="17" y="22"/>
                      <a:pt x="17" y="22"/>
                      <a:pt x="17" y="22"/>
                    </a:cubicBezTo>
                    <a:cubicBezTo>
                      <a:pt x="15" y="25"/>
                      <a:pt x="12" y="22"/>
                      <a:pt x="7" y="16"/>
                    </a:cubicBezTo>
                    <a:cubicBezTo>
                      <a:pt x="8" y="19"/>
                      <a:pt x="10" y="22"/>
                      <a:pt x="12" y="24"/>
                    </a:cubicBezTo>
                    <a:cubicBezTo>
                      <a:pt x="10" y="29"/>
                      <a:pt x="10" y="29"/>
                      <a:pt x="10" y="29"/>
                    </a:cubicBezTo>
                    <a:cubicBezTo>
                      <a:pt x="7" y="30"/>
                      <a:pt x="4" y="30"/>
                      <a:pt x="1" y="29"/>
                    </a:cubicBezTo>
                    <a:cubicBezTo>
                      <a:pt x="0" y="30"/>
                      <a:pt x="0" y="30"/>
                      <a:pt x="0" y="30"/>
                    </a:cubicBezTo>
                    <a:cubicBezTo>
                      <a:pt x="3" y="31"/>
                      <a:pt x="7" y="31"/>
                      <a:pt x="13" y="31"/>
                    </a:cubicBezTo>
                    <a:cubicBezTo>
                      <a:pt x="14" y="25"/>
                      <a:pt x="14" y="25"/>
                      <a:pt x="14" y="25"/>
                    </a:cubicBezTo>
                    <a:cubicBezTo>
                      <a:pt x="16" y="26"/>
                      <a:pt x="18" y="25"/>
                      <a:pt x="19" y="23"/>
                    </a:cubicBezTo>
                    <a:cubicBezTo>
                      <a:pt x="20" y="20"/>
                      <a:pt x="20" y="20"/>
                      <a:pt x="20" y="20"/>
                    </a:cubicBezTo>
                    <a:cubicBezTo>
                      <a:pt x="22" y="18"/>
                      <a:pt x="23" y="15"/>
                      <a:pt x="24" y="13"/>
                    </a:cubicBezTo>
                    <a:cubicBezTo>
                      <a:pt x="24" y="13"/>
                      <a:pt x="24" y="12"/>
                      <a:pt x="24" y="12"/>
                    </a:cubicBezTo>
                    <a:cubicBezTo>
                      <a:pt x="24" y="9"/>
                      <a:pt x="24" y="9"/>
                      <a:pt x="24" y="9"/>
                    </a:cubicBezTo>
                    <a:cubicBezTo>
                      <a:pt x="24" y="4"/>
                      <a:pt x="23" y="2"/>
                      <a:pt x="20" y="1"/>
                    </a:cubicBezTo>
                    <a:cubicBezTo>
                      <a:pt x="20" y="1"/>
                      <a:pt x="19" y="1"/>
                      <a:pt x="19"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169"/>
              <p:cNvSpPr/>
              <p:nvPr/>
            </p:nvSpPr>
            <p:spPr bwMode="auto">
              <a:xfrm>
                <a:off x="2433638" y="1866900"/>
                <a:ext cx="152400" cy="182563"/>
              </a:xfrm>
              <a:custGeom>
                <a:avLst/>
                <a:gdLst>
                  <a:gd name="T0" fmla="*/ 22 w 31"/>
                  <a:gd name="T1" fmla="*/ 11 h 37"/>
                  <a:gd name="T2" fmla="*/ 29 w 31"/>
                  <a:gd name="T3" fmla="*/ 6 h 37"/>
                  <a:gd name="T4" fmla="*/ 30 w 31"/>
                  <a:gd name="T5" fmla="*/ 6 h 37"/>
                  <a:gd name="T6" fmla="*/ 29 w 31"/>
                  <a:gd name="T7" fmla="*/ 2 h 37"/>
                  <a:gd name="T8" fmla="*/ 23 w 31"/>
                  <a:gd name="T9" fmla="*/ 0 h 37"/>
                  <a:gd name="T10" fmla="*/ 26 w 31"/>
                  <a:gd name="T11" fmla="*/ 4 h 37"/>
                  <a:gd name="T12" fmla="*/ 17 w 31"/>
                  <a:gd name="T13" fmla="*/ 13 h 37"/>
                  <a:gd name="T14" fmla="*/ 7 w 31"/>
                  <a:gd name="T15" fmla="*/ 28 h 37"/>
                  <a:gd name="T16" fmla="*/ 14 w 31"/>
                  <a:gd name="T17" fmla="*/ 26 h 37"/>
                  <a:gd name="T18" fmla="*/ 0 w 31"/>
                  <a:gd name="T19" fmla="*/ 32 h 37"/>
                  <a:gd name="T20" fmla="*/ 1 w 31"/>
                  <a:gd name="T21" fmla="*/ 37 h 37"/>
                  <a:gd name="T22" fmla="*/ 4 w 31"/>
                  <a:gd name="T23" fmla="*/ 35 h 37"/>
                  <a:gd name="T24" fmla="*/ 9 w 31"/>
                  <a:gd name="T25" fmla="*/ 36 h 37"/>
                  <a:gd name="T26" fmla="*/ 10 w 31"/>
                  <a:gd name="T27" fmla="*/ 35 h 37"/>
                  <a:gd name="T28" fmla="*/ 11 w 31"/>
                  <a:gd name="T29" fmla="*/ 34 h 37"/>
                  <a:gd name="T30" fmla="*/ 17 w 31"/>
                  <a:gd name="T31" fmla="*/ 21 h 37"/>
                  <a:gd name="T32" fmla="*/ 19 w 31"/>
                  <a:gd name="T33" fmla="*/ 18 h 37"/>
                  <a:gd name="T34" fmla="*/ 20 w 31"/>
                  <a:gd name="T35" fmla="*/ 18 h 37"/>
                  <a:gd name="T36" fmla="*/ 22 w 31"/>
                  <a:gd name="T3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7">
                    <a:moveTo>
                      <a:pt x="22" y="11"/>
                    </a:moveTo>
                    <a:cubicBezTo>
                      <a:pt x="24" y="7"/>
                      <a:pt x="26" y="5"/>
                      <a:pt x="29" y="6"/>
                    </a:cubicBezTo>
                    <a:cubicBezTo>
                      <a:pt x="29" y="6"/>
                      <a:pt x="30" y="6"/>
                      <a:pt x="30" y="6"/>
                    </a:cubicBezTo>
                    <a:cubicBezTo>
                      <a:pt x="31" y="5"/>
                      <a:pt x="31" y="4"/>
                      <a:pt x="29" y="2"/>
                    </a:cubicBezTo>
                    <a:cubicBezTo>
                      <a:pt x="27" y="1"/>
                      <a:pt x="25" y="0"/>
                      <a:pt x="23" y="0"/>
                    </a:cubicBezTo>
                    <a:cubicBezTo>
                      <a:pt x="26" y="4"/>
                      <a:pt x="26" y="4"/>
                      <a:pt x="26" y="4"/>
                    </a:cubicBezTo>
                    <a:cubicBezTo>
                      <a:pt x="21" y="7"/>
                      <a:pt x="18" y="10"/>
                      <a:pt x="17" y="13"/>
                    </a:cubicBezTo>
                    <a:cubicBezTo>
                      <a:pt x="7" y="28"/>
                      <a:pt x="7" y="28"/>
                      <a:pt x="7" y="28"/>
                    </a:cubicBezTo>
                    <a:cubicBezTo>
                      <a:pt x="14" y="26"/>
                      <a:pt x="14" y="26"/>
                      <a:pt x="14" y="26"/>
                    </a:cubicBezTo>
                    <a:cubicBezTo>
                      <a:pt x="12" y="29"/>
                      <a:pt x="7" y="32"/>
                      <a:pt x="0" y="32"/>
                    </a:cubicBezTo>
                    <a:cubicBezTo>
                      <a:pt x="0" y="34"/>
                      <a:pt x="0" y="35"/>
                      <a:pt x="1" y="37"/>
                    </a:cubicBezTo>
                    <a:cubicBezTo>
                      <a:pt x="2" y="36"/>
                      <a:pt x="2" y="35"/>
                      <a:pt x="4" y="35"/>
                    </a:cubicBezTo>
                    <a:cubicBezTo>
                      <a:pt x="9" y="36"/>
                      <a:pt x="9" y="36"/>
                      <a:pt x="9" y="36"/>
                    </a:cubicBezTo>
                    <a:cubicBezTo>
                      <a:pt x="10" y="35"/>
                      <a:pt x="10" y="35"/>
                      <a:pt x="10" y="35"/>
                    </a:cubicBezTo>
                    <a:cubicBezTo>
                      <a:pt x="11" y="34"/>
                      <a:pt x="11" y="34"/>
                      <a:pt x="11" y="34"/>
                    </a:cubicBezTo>
                    <a:cubicBezTo>
                      <a:pt x="15" y="33"/>
                      <a:pt x="17" y="29"/>
                      <a:pt x="17" y="21"/>
                    </a:cubicBezTo>
                    <a:cubicBezTo>
                      <a:pt x="18" y="20"/>
                      <a:pt x="19" y="20"/>
                      <a:pt x="19" y="18"/>
                    </a:cubicBezTo>
                    <a:cubicBezTo>
                      <a:pt x="19" y="18"/>
                      <a:pt x="20" y="18"/>
                      <a:pt x="20" y="18"/>
                    </a:cubicBezTo>
                    <a:cubicBezTo>
                      <a:pt x="21" y="16"/>
                      <a:pt x="21" y="14"/>
                      <a:pt x="22"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170"/>
              <p:cNvSpPr>
                <a:spLocks noEditPoints="1"/>
              </p:cNvSpPr>
              <p:nvPr/>
            </p:nvSpPr>
            <p:spPr bwMode="auto">
              <a:xfrm>
                <a:off x="2433638" y="1866900"/>
                <a:ext cx="128588" cy="158750"/>
              </a:xfrm>
              <a:custGeom>
                <a:avLst/>
                <a:gdLst>
                  <a:gd name="T0" fmla="*/ 26 w 26"/>
                  <a:gd name="T1" fmla="*/ 4 h 32"/>
                  <a:gd name="T2" fmla="*/ 23 w 26"/>
                  <a:gd name="T3" fmla="*/ 0 h 32"/>
                  <a:gd name="T4" fmla="*/ 11 w 26"/>
                  <a:gd name="T5" fmla="*/ 9 h 32"/>
                  <a:gd name="T6" fmla="*/ 4 w 26"/>
                  <a:gd name="T7" fmla="*/ 25 h 32"/>
                  <a:gd name="T8" fmla="*/ 0 w 26"/>
                  <a:gd name="T9" fmla="*/ 32 h 32"/>
                  <a:gd name="T10" fmla="*/ 14 w 26"/>
                  <a:gd name="T11" fmla="*/ 26 h 32"/>
                  <a:gd name="T12" fmla="*/ 7 w 26"/>
                  <a:gd name="T13" fmla="*/ 28 h 32"/>
                  <a:gd name="T14" fmla="*/ 17 w 26"/>
                  <a:gd name="T15" fmla="*/ 13 h 32"/>
                  <a:gd name="T16" fmla="*/ 26 w 26"/>
                  <a:gd name="T17" fmla="*/ 4 h 32"/>
                  <a:gd name="T18" fmla="*/ 12 w 26"/>
                  <a:gd name="T19" fmla="*/ 9 h 32"/>
                  <a:gd name="T20" fmla="*/ 12 w 26"/>
                  <a:gd name="T21" fmla="*/ 9 h 32"/>
                  <a:gd name="T22" fmla="*/ 22 w 26"/>
                  <a:gd name="T23" fmla="*/ 1 h 32"/>
                  <a:gd name="T24" fmla="*/ 23 w 26"/>
                  <a:gd name="T25" fmla="*/ 2 h 32"/>
                  <a:gd name="T26" fmla="*/ 13 w 26"/>
                  <a:gd name="T27" fmla="*/ 10 h 32"/>
                  <a:gd name="T28" fmla="*/ 6 w 26"/>
                  <a:gd name="T29" fmla="*/ 27 h 32"/>
                  <a:gd name="T30" fmla="*/ 3 w 26"/>
                  <a:gd name="T31" fmla="*/ 31 h 32"/>
                  <a:gd name="T32" fmla="*/ 2 w 26"/>
                  <a:gd name="T33" fmla="*/ 31 h 32"/>
                  <a:gd name="T34" fmla="*/ 5 w 26"/>
                  <a:gd name="T35" fmla="*/ 26 h 32"/>
                  <a:gd name="T36" fmla="*/ 5 w 26"/>
                  <a:gd name="T37" fmla="*/ 25 h 32"/>
                  <a:gd name="T38" fmla="*/ 12 w 26"/>
                  <a:gd name="T3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2">
                    <a:moveTo>
                      <a:pt x="26" y="4"/>
                    </a:moveTo>
                    <a:cubicBezTo>
                      <a:pt x="23" y="0"/>
                      <a:pt x="23" y="0"/>
                      <a:pt x="23" y="0"/>
                    </a:cubicBezTo>
                    <a:cubicBezTo>
                      <a:pt x="18" y="0"/>
                      <a:pt x="14" y="3"/>
                      <a:pt x="11" y="9"/>
                    </a:cubicBezTo>
                    <a:cubicBezTo>
                      <a:pt x="7" y="15"/>
                      <a:pt x="4" y="20"/>
                      <a:pt x="4" y="25"/>
                    </a:cubicBezTo>
                    <a:cubicBezTo>
                      <a:pt x="2" y="28"/>
                      <a:pt x="1" y="30"/>
                      <a:pt x="0" y="32"/>
                    </a:cubicBezTo>
                    <a:cubicBezTo>
                      <a:pt x="7" y="32"/>
                      <a:pt x="12" y="29"/>
                      <a:pt x="14" y="26"/>
                    </a:cubicBezTo>
                    <a:cubicBezTo>
                      <a:pt x="7" y="28"/>
                      <a:pt x="7" y="28"/>
                      <a:pt x="7" y="28"/>
                    </a:cubicBezTo>
                    <a:cubicBezTo>
                      <a:pt x="17" y="13"/>
                      <a:pt x="17" y="13"/>
                      <a:pt x="17" y="13"/>
                    </a:cubicBezTo>
                    <a:cubicBezTo>
                      <a:pt x="18" y="10"/>
                      <a:pt x="21" y="7"/>
                      <a:pt x="26" y="4"/>
                    </a:cubicBezTo>
                    <a:close/>
                    <a:moveTo>
                      <a:pt x="12" y="9"/>
                    </a:moveTo>
                    <a:cubicBezTo>
                      <a:pt x="12" y="9"/>
                      <a:pt x="12" y="9"/>
                      <a:pt x="12" y="9"/>
                    </a:cubicBezTo>
                    <a:cubicBezTo>
                      <a:pt x="14" y="4"/>
                      <a:pt x="18" y="1"/>
                      <a:pt x="22" y="1"/>
                    </a:cubicBezTo>
                    <a:cubicBezTo>
                      <a:pt x="23" y="2"/>
                      <a:pt x="23" y="2"/>
                      <a:pt x="23" y="2"/>
                    </a:cubicBezTo>
                    <a:cubicBezTo>
                      <a:pt x="18" y="3"/>
                      <a:pt x="15" y="6"/>
                      <a:pt x="13" y="10"/>
                    </a:cubicBezTo>
                    <a:cubicBezTo>
                      <a:pt x="9" y="15"/>
                      <a:pt x="7" y="21"/>
                      <a:pt x="6" y="27"/>
                    </a:cubicBezTo>
                    <a:cubicBezTo>
                      <a:pt x="4" y="28"/>
                      <a:pt x="3" y="30"/>
                      <a:pt x="3" y="31"/>
                    </a:cubicBezTo>
                    <a:cubicBezTo>
                      <a:pt x="2" y="31"/>
                      <a:pt x="2" y="31"/>
                      <a:pt x="2" y="31"/>
                    </a:cubicBezTo>
                    <a:cubicBezTo>
                      <a:pt x="2" y="30"/>
                      <a:pt x="3" y="28"/>
                      <a:pt x="5" y="26"/>
                    </a:cubicBezTo>
                    <a:cubicBezTo>
                      <a:pt x="5" y="26"/>
                      <a:pt x="5" y="26"/>
                      <a:pt x="5" y="25"/>
                    </a:cubicBezTo>
                    <a:cubicBezTo>
                      <a:pt x="5" y="20"/>
                      <a:pt x="8" y="15"/>
                      <a:pt x="12" y="9"/>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171"/>
              <p:cNvSpPr/>
              <p:nvPr/>
            </p:nvSpPr>
            <p:spPr bwMode="auto">
              <a:xfrm>
                <a:off x="2443163" y="1873250"/>
                <a:ext cx="103188" cy="146050"/>
              </a:xfrm>
              <a:custGeom>
                <a:avLst/>
                <a:gdLst>
                  <a:gd name="T0" fmla="*/ 10 w 21"/>
                  <a:gd name="T1" fmla="*/ 8 h 30"/>
                  <a:gd name="T2" fmla="*/ 10 w 21"/>
                  <a:gd name="T3" fmla="*/ 8 h 30"/>
                  <a:gd name="T4" fmla="*/ 3 w 21"/>
                  <a:gd name="T5" fmla="*/ 24 h 30"/>
                  <a:gd name="T6" fmla="*/ 3 w 21"/>
                  <a:gd name="T7" fmla="*/ 25 h 30"/>
                  <a:gd name="T8" fmla="*/ 0 w 21"/>
                  <a:gd name="T9" fmla="*/ 30 h 30"/>
                  <a:gd name="T10" fmla="*/ 1 w 21"/>
                  <a:gd name="T11" fmla="*/ 30 h 30"/>
                  <a:gd name="T12" fmla="*/ 4 w 21"/>
                  <a:gd name="T13" fmla="*/ 26 h 30"/>
                  <a:gd name="T14" fmla="*/ 11 w 21"/>
                  <a:gd name="T15" fmla="*/ 9 h 30"/>
                  <a:gd name="T16" fmla="*/ 21 w 21"/>
                  <a:gd name="T17" fmla="*/ 1 h 30"/>
                  <a:gd name="T18" fmla="*/ 20 w 21"/>
                  <a:gd name="T19" fmla="*/ 0 h 30"/>
                  <a:gd name="T20" fmla="*/ 10 w 21"/>
                  <a:gd name="T21"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10" y="8"/>
                    </a:moveTo>
                    <a:cubicBezTo>
                      <a:pt x="10" y="8"/>
                      <a:pt x="10" y="8"/>
                      <a:pt x="10" y="8"/>
                    </a:cubicBezTo>
                    <a:cubicBezTo>
                      <a:pt x="6" y="14"/>
                      <a:pt x="3" y="19"/>
                      <a:pt x="3" y="24"/>
                    </a:cubicBezTo>
                    <a:cubicBezTo>
                      <a:pt x="3" y="25"/>
                      <a:pt x="3" y="25"/>
                      <a:pt x="3" y="25"/>
                    </a:cubicBezTo>
                    <a:cubicBezTo>
                      <a:pt x="1" y="27"/>
                      <a:pt x="0" y="29"/>
                      <a:pt x="0" y="30"/>
                    </a:cubicBezTo>
                    <a:cubicBezTo>
                      <a:pt x="0" y="30"/>
                      <a:pt x="0" y="30"/>
                      <a:pt x="1" y="30"/>
                    </a:cubicBezTo>
                    <a:cubicBezTo>
                      <a:pt x="1" y="29"/>
                      <a:pt x="2" y="27"/>
                      <a:pt x="4" y="26"/>
                    </a:cubicBezTo>
                    <a:cubicBezTo>
                      <a:pt x="5" y="20"/>
                      <a:pt x="7" y="14"/>
                      <a:pt x="11" y="9"/>
                    </a:cubicBezTo>
                    <a:cubicBezTo>
                      <a:pt x="13" y="5"/>
                      <a:pt x="16" y="2"/>
                      <a:pt x="21" y="1"/>
                    </a:cubicBezTo>
                    <a:cubicBezTo>
                      <a:pt x="20" y="0"/>
                      <a:pt x="20" y="0"/>
                      <a:pt x="20" y="0"/>
                    </a:cubicBezTo>
                    <a:cubicBezTo>
                      <a:pt x="16" y="0"/>
                      <a:pt x="12" y="3"/>
                      <a:pt x="10" y="8"/>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72"/>
              <p:cNvSpPr/>
              <p:nvPr/>
            </p:nvSpPr>
            <p:spPr bwMode="auto">
              <a:xfrm>
                <a:off x="2266951" y="2044700"/>
                <a:ext cx="230188" cy="309563"/>
              </a:xfrm>
              <a:custGeom>
                <a:avLst/>
                <a:gdLst>
                  <a:gd name="T0" fmla="*/ 2 w 47"/>
                  <a:gd name="T1" fmla="*/ 52 h 63"/>
                  <a:gd name="T2" fmla="*/ 0 w 47"/>
                  <a:gd name="T3" fmla="*/ 56 h 63"/>
                  <a:gd name="T4" fmla="*/ 1 w 47"/>
                  <a:gd name="T5" fmla="*/ 58 h 63"/>
                  <a:gd name="T6" fmla="*/ 3 w 47"/>
                  <a:gd name="T7" fmla="*/ 62 h 63"/>
                  <a:gd name="T8" fmla="*/ 5 w 47"/>
                  <a:gd name="T9" fmla="*/ 63 h 63"/>
                  <a:gd name="T10" fmla="*/ 5 w 47"/>
                  <a:gd name="T11" fmla="*/ 61 h 63"/>
                  <a:gd name="T12" fmla="*/ 5 w 47"/>
                  <a:gd name="T13" fmla="*/ 61 h 63"/>
                  <a:gd name="T14" fmla="*/ 6 w 47"/>
                  <a:gd name="T15" fmla="*/ 59 h 63"/>
                  <a:gd name="T16" fmla="*/ 6 w 47"/>
                  <a:gd name="T17" fmla="*/ 55 h 63"/>
                  <a:gd name="T18" fmla="*/ 9 w 47"/>
                  <a:gd name="T19" fmla="*/ 52 h 63"/>
                  <a:gd name="T20" fmla="*/ 25 w 47"/>
                  <a:gd name="T21" fmla="*/ 37 h 63"/>
                  <a:gd name="T22" fmla="*/ 30 w 47"/>
                  <a:gd name="T23" fmla="*/ 30 h 63"/>
                  <a:gd name="T24" fmla="*/ 35 w 47"/>
                  <a:gd name="T25" fmla="*/ 23 h 63"/>
                  <a:gd name="T26" fmla="*/ 37 w 47"/>
                  <a:gd name="T27" fmla="*/ 20 h 63"/>
                  <a:gd name="T28" fmla="*/ 45 w 47"/>
                  <a:gd name="T29" fmla="*/ 20 h 63"/>
                  <a:gd name="T30" fmla="*/ 38 w 47"/>
                  <a:gd name="T31" fmla="*/ 0 h 63"/>
                  <a:gd name="T32" fmla="*/ 37 w 47"/>
                  <a:gd name="T33" fmla="*/ 1 h 63"/>
                  <a:gd name="T34" fmla="*/ 43 w 47"/>
                  <a:gd name="T35" fmla="*/ 17 h 63"/>
                  <a:gd name="T36" fmla="*/ 37 w 47"/>
                  <a:gd name="T37" fmla="*/ 19 h 63"/>
                  <a:gd name="T38" fmla="*/ 39 w 47"/>
                  <a:gd name="T39" fmla="*/ 15 h 63"/>
                  <a:gd name="T40" fmla="*/ 24 w 47"/>
                  <a:gd name="T41" fmla="*/ 30 h 63"/>
                  <a:gd name="T42" fmla="*/ 7 w 47"/>
                  <a:gd name="T43" fmla="*/ 51 h 63"/>
                  <a:gd name="T44" fmla="*/ 4 w 47"/>
                  <a:gd name="T45" fmla="*/ 55 h 63"/>
                  <a:gd name="T46" fmla="*/ 4 w 47"/>
                  <a:gd name="T47" fmla="*/ 55 h 63"/>
                  <a:gd name="T48" fmla="*/ 6 w 47"/>
                  <a:gd name="T49" fmla="*/ 58 h 63"/>
                  <a:gd name="T50" fmla="*/ 4 w 47"/>
                  <a:gd name="T51" fmla="*/ 57 h 63"/>
                  <a:gd name="T52" fmla="*/ 4 w 47"/>
                  <a:gd name="T53" fmla="*/ 57 h 63"/>
                  <a:gd name="T54" fmla="*/ 5 w 47"/>
                  <a:gd name="T55" fmla="*/ 60 h 63"/>
                  <a:gd name="T56" fmla="*/ 3 w 47"/>
                  <a:gd name="T57" fmla="*/ 58 h 63"/>
                  <a:gd name="T58" fmla="*/ 4 w 47"/>
                  <a:gd name="T59" fmla="*/ 57 h 63"/>
                  <a:gd name="T60" fmla="*/ 4 w 47"/>
                  <a:gd name="T61" fmla="*/ 57 h 63"/>
                  <a:gd name="T62" fmla="*/ 4 w 47"/>
                  <a:gd name="T63" fmla="*/ 55 h 63"/>
                  <a:gd name="T64" fmla="*/ 4 w 47"/>
                  <a:gd name="T65" fmla="*/ 54 h 63"/>
                  <a:gd name="T66" fmla="*/ 1 w 47"/>
                  <a:gd name="T67" fmla="*/ 57 h 63"/>
                  <a:gd name="T68" fmla="*/ 2 w 47"/>
                  <a:gd name="T6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63">
                    <a:moveTo>
                      <a:pt x="2" y="52"/>
                    </a:moveTo>
                    <a:cubicBezTo>
                      <a:pt x="0" y="56"/>
                      <a:pt x="0" y="56"/>
                      <a:pt x="0" y="56"/>
                    </a:cubicBezTo>
                    <a:cubicBezTo>
                      <a:pt x="1" y="58"/>
                      <a:pt x="1" y="58"/>
                      <a:pt x="1" y="58"/>
                    </a:cubicBezTo>
                    <a:cubicBezTo>
                      <a:pt x="3" y="62"/>
                      <a:pt x="3" y="62"/>
                      <a:pt x="3" y="62"/>
                    </a:cubicBezTo>
                    <a:cubicBezTo>
                      <a:pt x="5" y="63"/>
                      <a:pt x="5" y="63"/>
                      <a:pt x="5" y="63"/>
                    </a:cubicBezTo>
                    <a:cubicBezTo>
                      <a:pt x="6" y="63"/>
                      <a:pt x="6" y="62"/>
                      <a:pt x="5" y="61"/>
                    </a:cubicBezTo>
                    <a:cubicBezTo>
                      <a:pt x="5" y="61"/>
                      <a:pt x="5" y="61"/>
                      <a:pt x="5" y="61"/>
                    </a:cubicBezTo>
                    <a:cubicBezTo>
                      <a:pt x="6" y="61"/>
                      <a:pt x="6" y="60"/>
                      <a:pt x="6" y="59"/>
                    </a:cubicBezTo>
                    <a:cubicBezTo>
                      <a:pt x="8" y="58"/>
                      <a:pt x="8" y="57"/>
                      <a:pt x="6" y="55"/>
                    </a:cubicBezTo>
                    <a:cubicBezTo>
                      <a:pt x="7" y="55"/>
                      <a:pt x="8" y="54"/>
                      <a:pt x="9" y="52"/>
                    </a:cubicBezTo>
                    <a:cubicBezTo>
                      <a:pt x="15" y="48"/>
                      <a:pt x="21" y="42"/>
                      <a:pt x="25" y="37"/>
                    </a:cubicBezTo>
                    <a:cubicBezTo>
                      <a:pt x="30" y="30"/>
                      <a:pt x="30" y="30"/>
                      <a:pt x="30" y="30"/>
                    </a:cubicBezTo>
                    <a:cubicBezTo>
                      <a:pt x="35" y="23"/>
                      <a:pt x="35" y="23"/>
                      <a:pt x="35" y="23"/>
                    </a:cubicBezTo>
                    <a:cubicBezTo>
                      <a:pt x="37" y="20"/>
                      <a:pt x="37" y="20"/>
                      <a:pt x="37" y="20"/>
                    </a:cubicBezTo>
                    <a:cubicBezTo>
                      <a:pt x="38" y="21"/>
                      <a:pt x="41" y="21"/>
                      <a:pt x="45" y="20"/>
                    </a:cubicBezTo>
                    <a:cubicBezTo>
                      <a:pt x="47" y="12"/>
                      <a:pt x="45" y="5"/>
                      <a:pt x="38" y="0"/>
                    </a:cubicBezTo>
                    <a:cubicBezTo>
                      <a:pt x="38" y="0"/>
                      <a:pt x="37" y="1"/>
                      <a:pt x="37" y="1"/>
                    </a:cubicBezTo>
                    <a:cubicBezTo>
                      <a:pt x="41" y="5"/>
                      <a:pt x="43" y="10"/>
                      <a:pt x="43" y="17"/>
                    </a:cubicBezTo>
                    <a:cubicBezTo>
                      <a:pt x="41" y="18"/>
                      <a:pt x="39" y="19"/>
                      <a:pt x="37" y="19"/>
                    </a:cubicBezTo>
                    <a:cubicBezTo>
                      <a:pt x="39" y="15"/>
                      <a:pt x="39" y="15"/>
                      <a:pt x="39" y="15"/>
                    </a:cubicBezTo>
                    <a:cubicBezTo>
                      <a:pt x="24" y="30"/>
                      <a:pt x="24" y="30"/>
                      <a:pt x="24" y="30"/>
                    </a:cubicBezTo>
                    <a:cubicBezTo>
                      <a:pt x="7" y="51"/>
                      <a:pt x="7" y="51"/>
                      <a:pt x="7" y="51"/>
                    </a:cubicBezTo>
                    <a:cubicBezTo>
                      <a:pt x="7" y="53"/>
                      <a:pt x="6" y="54"/>
                      <a:pt x="4" y="55"/>
                    </a:cubicBezTo>
                    <a:cubicBezTo>
                      <a:pt x="4" y="55"/>
                      <a:pt x="4" y="55"/>
                      <a:pt x="4" y="55"/>
                    </a:cubicBezTo>
                    <a:cubicBezTo>
                      <a:pt x="6" y="57"/>
                      <a:pt x="7" y="58"/>
                      <a:pt x="6" y="58"/>
                    </a:cubicBezTo>
                    <a:cubicBezTo>
                      <a:pt x="5" y="58"/>
                      <a:pt x="5" y="57"/>
                      <a:pt x="4" y="57"/>
                    </a:cubicBezTo>
                    <a:cubicBezTo>
                      <a:pt x="4" y="57"/>
                      <a:pt x="4" y="57"/>
                      <a:pt x="4" y="57"/>
                    </a:cubicBezTo>
                    <a:cubicBezTo>
                      <a:pt x="5" y="58"/>
                      <a:pt x="5" y="59"/>
                      <a:pt x="5" y="60"/>
                    </a:cubicBezTo>
                    <a:cubicBezTo>
                      <a:pt x="4" y="60"/>
                      <a:pt x="3" y="59"/>
                      <a:pt x="3" y="58"/>
                    </a:cubicBezTo>
                    <a:cubicBezTo>
                      <a:pt x="3" y="58"/>
                      <a:pt x="4" y="58"/>
                      <a:pt x="4" y="57"/>
                    </a:cubicBezTo>
                    <a:cubicBezTo>
                      <a:pt x="4" y="57"/>
                      <a:pt x="4" y="57"/>
                      <a:pt x="4" y="57"/>
                    </a:cubicBezTo>
                    <a:cubicBezTo>
                      <a:pt x="4" y="56"/>
                      <a:pt x="4" y="56"/>
                      <a:pt x="4" y="55"/>
                    </a:cubicBezTo>
                    <a:cubicBezTo>
                      <a:pt x="4" y="55"/>
                      <a:pt x="4" y="54"/>
                      <a:pt x="4" y="54"/>
                    </a:cubicBezTo>
                    <a:cubicBezTo>
                      <a:pt x="4" y="55"/>
                      <a:pt x="3" y="57"/>
                      <a:pt x="1" y="57"/>
                    </a:cubicBezTo>
                    <a:cubicBezTo>
                      <a:pt x="2" y="52"/>
                      <a:pt x="2" y="52"/>
                      <a:pt x="2" y="5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173"/>
              <p:cNvSpPr/>
              <p:nvPr/>
            </p:nvSpPr>
            <p:spPr bwMode="auto">
              <a:xfrm>
                <a:off x="2266951" y="2319338"/>
                <a:ext cx="14288" cy="30163"/>
              </a:xfrm>
              <a:custGeom>
                <a:avLst/>
                <a:gdLst>
                  <a:gd name="T0" fmla="*/ 3 w 9"/>
                  <a:gd name="T1" fmla="*/ 7 h 19"/>
                  <a:gd name="T2" fmla="*/ 0 w 9"/>
                  <a:gd name="T3" fmla="*/ 0 h 19"/>
                  <a:gd name="T4" fmla="*/ 0 w 9"/>
                  <a:gd name="T5" fmla="*/ 13 h 19"/>
                  <a:gd name="T6" fmla="*/ 9 w 9"/>
                  <a:gd name="T7" fmla="*/ 19 h 19"/>
                  <a:gd name="T8" fmla="*/ 3 w 9"/>
                  <a:gd name="T9" fmla="*/ 7 h 19"/>
                  <a:gd name="T10" fmla="*/ 3 w 9"/>
                  <a:gd name="T11" fmla="*/ 7 h 19"/>
                </a:gdLst>
                <a:ahLst/>
                <a:cxnLst>
                  <a:cxn ang="0">
                    <a:pos x="T0" y="T1"/>
                  </a:cxn>
                  <a:cxn ang="0">
                    <a:pos x="T2" y="T3"/>
                  </a:cxn>
                  <a:cxn ang="0">
                    <a:pos x="T4" y="T5"/>
                  </a:cxn>
                  <a:cxn ang="0">
                    <a:pos x="T6" y="T7"/>
                  </a:cxn>
                  <a:cxn ang="0">
                    <a:pos x="T8" y="T9"/>
                  </a:cxn>
                  <a:cxn ang="0">
                    <a:pos x="T10" y="T11"/>
                  </a:cxn>
                </a:cxnLst>
                <a:rect l="0" t="0" r="r" b="b"/>
                <a:pathLst>
                  <a:path w="9" h="19">
                    <a:moveTo>
                      <a:pt x="3" y="7"/>
                    </a:moveTo>
                    <a:lnTo>
                      <a:pt x="0" y="0"/>
                    </a:lnTo>
                    <a:lnTo>
                      <a:pt x="0" y="13"/>
                    </a:lnTo>
                    <a:lnTo>
                      <a:pt x="9" y="19"/>
                    </a:lnTo>
                    <a:lnTo>
                      <a:pt x="3" y="7"/>
                    </a:lnTo>
                    <a:lnTo>
                      <a:pt x="3" y="7"/>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174"/>
              <p:cNvSpPr>
                <a:spLocks noEditPoints="1"/>
              </p:cNvSpPr>
              <p:nvPr/>
            </p:nvSpPr>
            <p:spPr bwMode="auto">
              <a:xfrm>
                <a:off x="2271713" y="2049463"/>
                <a:ext cx="206375" cy="280988"/>
              </a:xfrm>
              <a:custGeom>
                <a:avLst/>
                <a:gdLst>
                  <a:gd name="T0" fmla="*/ 1 w 42"/>
                  <a:gd name="T1" fmla="*/ 51 h 57"/>
                  <a:gd name="T2" fmla="*/ 0 w 42"/>
                  <a:gd name="T3" fmla="*/ 56 h 57"/>
                  <a:gd name="T4" fmla="*/ 3 w 42"/>
                  <a:gd name="T5" fmla="*/ 53 h 57"/>
                  <a:gd name="T6" fmla="*/ 3 w 42"/>
                  <a:gd name="T7" fmla="*/ 54 h 57"/>
                  <a:gd name="T8" fmla="*/ 3 w 42"/>
                  <a:gd name="T9" fmla="*/ 56 h 57"/>
                  <a:gd name="T10" fmla="*/ 3 w 42"/>
                  <a:gd name="T11" fmla="*/ 56 h 57"/>
                  <a:gd name="T12" fmla="*/ 3 w 42"/>
                  <a:gd name="T13" fmla="*/ 56 h 57"/>
                  <a:gd name="T14" fmla="*/ 5 w 42"/>
                  <a:gd name="T15" fmla="*/ 57 h 57"/>
                  <a:gd name="T16" fmla="*/ 3 w 42"/>
                  <a:gd name="T17" fmla="*/ 54 h 57"/>
                  <a:gd name="T18" fmla="*/ 3 w 42"/>
                  <a:gd name="T19" fmla="*/ 54 h 57"/>
                  <a:gd name="T20" fmla="*/ 6 w 42"/>
                  <a:gd name="T21" fmla="*/ 50 h 57"/>
                  <a:gd name="T22" fmla="*/ 23 w 42"/>
                  <a:gd name="T23" fmla="*/ 29 h 57"/>
                  <a:gd name="T24" fmla="*/ 38 w 42"/>
                  <a:gd name="T25" fmla="*/ 14 h 57"/>
                  <a:gd name="T26" fmla="*/ 36 w 42"/>
                  <a:gd name="T27" fmla="*/ 18 h 57"/>
                  <a:gd name="T28" fmla="*/ 42 w 42"/>
                  <a:gd name="T29" fmla="*/ 16 h 57"/>
                  <a:gd name="T30" fmla="*/ 36 w 42"/>
                  <a:gd name="T31" fmla="*/ 0 h 57"/>
                  <a:gd name="T32" fmla="*/ 33 w 42"/>
                  <a:gd name="T33" fmla="*/ 2 h 57"/>
                  <a:gd name="T34" fmla="*/ 29 w 42"/>
                  <a:gd name="T35" fmla="*/ 9 h 57"/>
                  <a:gd name="T36" fmla="*/ 17 w 42"/>
                  <a:gd name="T37" fmla="*/ 30 h 57"/>
                  <a:gd name="T38" fmla="*/ 5 w 42"/>
                  <a:gd name="T39" fmla="*/ 46 h 57"/>
                  <a:gd name="T40" fmla="*/ 1 w 42"/>
                  <a:gd name="T41" fmla="*/ 51 h 57"/>
                  <a:gd name="T42" fmla="*/ 1 w 42"/>
                  <a:gd name="T43" fmla="*/ 51 h 57"/>
                  <a:gd name="T44" fmla="*/ 6 w 42"/>
                  <a:gd name="T45" fmla="*/ 47 h 57"/>
                  <a:gd name="T46" fmla="*/ 6 w 42"/>
                  <a:gd name="T47" fmla="*/ 47 h 57"/>
                  <a:gd name="T48" fmla="*/ 18 w 42"/>
                  <a:gd name="T49" fmla="*/ 31 h 57"/>
                  <a:gd name="T50" fmla="*/ 18 w 42"/>
                  <a:gd name="T51" fmla="*/ 30 h 57"/>
                  <a:gd name="T52" fmla="*/ 29 w 42"/>
                  <a:gd name="T53" fmla="*/ 9 h 57"/>
                  <a:gd name="T54" fmla="*/ 29 w 42"/>
                  <a:gd name="T55" fmla="*/ 9 h 57"/>
                  <a:gd name="T56" fmla="*/ 34 w 42"/>
                  <a:gd name="T57" fmla="*/ 2 h 57"/>
                  <a:gd name="T58" fmla="*/ 36 w 42"/>
                  <a:gd name="T59" fmla="*/ 1 h 57"/>
                  <a:gd name="T60" fmla="*/ 38 w 42"/>
                  <a:gd name="T61" fmla="*/ 3 h 57"/>
                  <a:gd name="T62" fmla="*/ 30 w 42"/>
                  <a:gd name="T63" fmla="*/ 12 h 57"/>
                  <a:gd name="T64" fmla="*/ 18 w 42"/>
                  <a:gd name="T65" fmla="*/ 32 h 57"/>
                  <a:gd name="T66" fmla="*/ 2 w 42"/>
                  <a:gd name="T67" fmla="*/ 53 h 57"/>
                  <a:gd name="T68" fmla="*/ 2 w 42"/>
                  <a:gd name="T69" fmla="*/ 51 h 57"/>
                  <a:gd name="T70" fmla="*/ 6 w 42"/>
                  <a:gd name="T7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7">
                    <a:moveTo>
                      <a:pt x="1" y="51"/>
                    </a:moveTo>
                    <a:cubicBezTo>
                      <a:pt x="0" y="56"/>
                      <a:pt x="0" y="56"/>
                      <a:pt x="0" y="56"/>
                    </a:cubicBezTo>
                    <a:cubicBezTo>
                      <a:pt x="2" y="56"/>
                      <a:pt x="3" y="54"/>
                      <a:pt x="3" y="53"/>
                    </a:cubicBezTo>
                    <a:cubicBezTo>
                      <a:pt x="3" y="53"/>
                      <a:pt x="3" y="54"/>
                      <a:pt x="3" y="54"/>
                    </a:cubicBezTo>
                    <a:cubicBezTo>
                      <a:pt x="3" y="55"/>
                      <a:pt x="3" y="55"/>
                      <a:pt x="3" y="56"/>
                    </a:cubicBezTo>
                    <a:cubicBezTo>
                      <a:pt x="3" y="56"/>
                      <a:pt x="3" y="56"/>
                      <a:pt x="3" y="56"/>
                    </a:cubicBezTo>
                    <a:cubicBezTo>
                      <a:pt x="3" y="56"/>
                      <a:pt x="3" y="56"/>
                      <a:pt x="3" y="56"/>
                    </a:cubicBezTo>
                    <a:cubicBezTo>
                      <a:pt x="4" y="56"/>
                      <a:pt x="4" y="57"/>
                      <a:pt x="5" y="57"/>
                    </a:cubicBezTo>
                    <a:cubicBezTo>
                      <a:pt x="6" y="57"/>
                      <a:pt x="5" y="56"/>
                      <a:pt x="3" y="54"/>
                    </a:cubicBezTo>
                    <a:cubicBezTo>
                      <a:pt x="3" y="54"/>
                      <a:pt x="3" y="54"/>
                      <a:pt x="3" y="54"/>
                    </a:cubicBezTo>
                    <a:cubicBezTo>
                      <a:pt x="5" y="53"/>
                      <a:pt x="6" y="52"/>
                      <a:pt x="6" y="50"/>
                    </a:cubicBezTo>
                    <a:cubicBezTo>
                      <a:pt x="23" y="29"/>
                      <a:pt x="23" y="29"/>
                      <a:pt x="23" y="29"/>
                    </a:cubicBezTo>
                    <a:cubicBezTo>
                      <a:pt x="38" y="14"/>
                      <a:pt x="38" y="14"/>
                      <a:pt x="38" y="14"/>
                    </a:cubicBezTo>
                    <a:cubicBezTo>
                      <a:pt x="36" y="18"/>
                      <a:pt x="36" y="18"/>
                      <a:pt x="36" y="18"/>
                    </a:cubicBezTo>
                    <a:cubicBezTo>
                      <a:pt x="38" y="18"/>
                      <a:pt x="40" y="17"/>
                      <a:pt x="42" y="16"/>
                    </a:cubicBezTo>
                    <a:cubicBezTo>
                      <a:pt x="42" y="9"/>
                      <a:pt x="40" y="4"/>
                      <a:pt x="36" y="0"/>
                    </a:cubicBezTo>
                    <a:cubicBezTo>
                      <a:pt x="35" y="0"/>
                      <a:pt x="34" y="1"/>
                      <a:pt x="33" y="2"/>
                    </a:cubicBezTo>
                    <a:cubicBezTo>
                      <a:pt x="32" y="4"/>
                      <a:pt x="30" y="6"/>
                      <a:pt x="29" y="9"/>
                    </a:cubicBezTo>
                    <a:cubicBezTo>
                      <a:pt x="17" y="30"/>
                      <a:pt x="17" y="30"/>
                      <a:pt x="17" y="30"/>
                    </a:cubicBezTo>
                    <a:cubicBezTo>
                      <a:pt x="12" y="36"/>
                      <a:pt x="8" y="41"/>
                      <a:pt x="5" y="46"/>
                    </a:cubicBezTo>
                    <a:cubicBezTo>
                      <a:pt x="1" y="51"/>
                      <a:pt x="1" y="51"/>
                      <a:pt x="1" y="51"/>
                    </a:cubicBezTo>
                    <a:cubicBezTo>
                      <a:pt x="1" y="51"/>
                      <a:pt x="1" y="51"/>
                      <a:pt x="1" y="51"/>
                    </a:cubicBezTo>
                    <a:close/>
                    <a:moveTo>
                      <a:pt x="6" y="47"/>
                    </a:moveTo>
                    <a:cubicBezTo>
                      <a:pt x="6" y="47"/>
                      <a:pt x="6" y="47"/>
                      <a:pt x="6" y="47"/>
                    </a:cubicBezTo>
                    <a:cubicBezTo>
                      <a:pt x="9" y="42"/>
                      <a:pt x="13" y="36"/>
                      <a:pt x="18" y="31"/>
                    </a:cubicBezTo>
                    <a:cubicBezTo>
                      <a:pt x="18" y="30"/>
                      <a:pt x="18" y="30"/>
                      <a:pt x="18" y="30"/>
                    </a:cubicBezTo>
                    <a:cubicBezTo>
                      <a:pt x="29" y="9"/>
                      <a:pt x="29" y="9"/>
                      <a:pt x="29" y="9"/>
                    </a:cubicBezTo>
                    <a:cubicBezTo>
                      <a:pt x="29" y="9"/>
                      <a:pt x="29" y="9"/>
                      <a:pt x="29" y="9"/>
                    </a:cubicBezTo>
                    <a:cubicBezTo>
                      <a:pt x="31" y="6"/>
                      <a:pt x="32" y="4"/>
                      <a:pt x="34" y="2"/>
                    </a:cubicBezTo>
                    <a:cubicBezTo>
                      <a:pt x="35" y="2"/>
                      <a:pt x="35" y="1"/>
                      <a:pt x="36" y="1"/>
                    </a:cubicBezTo>
                    <a:cubicBezTo>
                      <a:pt x="37" y="2"/>
                      <a:pt x="37" y="2"/>
                      <a:pt x="38" y="3"/>
                    </a:cubicBezTo>
                    <a:cubicBezTo>
                      <a:pt x="35" y="5"/>
                      <a:pt x="32" y="8"/>
                      <a:pt x="30" y="12"/>
                    </a:cubicBezTo>
                    <a:cubicBezTo>
                      <a:pt x="18" y="32"/>
                      <a:pt x="18" y="32"/>
                      <a:pt x="18" y="32"/>
                    </a:cubicBezTo>
                    <a:cubicBezTo>
                      <a:pt x="2" y="53"/>
                      <a:pt x="2" y="53"/>
                      <a:pt x="2" y="53"/>
                    </a:cubicBezTo>
                    <a:cubicBezTo>
                      <a:pt x="2" y="51"/>
                      <a:pt x="2" y="51"/>
                      <a:pt x="2" y="51"/>
                    </a:cubicBezTo>
                    <a:cubicBezTo>
                      <a:pt x="6" y="47"/>
                      <a:pt x="6" y="47"/>
                      <a:pt x="6" y="4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175"/>
              <p:cNvSpPr/>
              <p:nvPr/>
            </p:nvSpPr>
            <p:spPr bwMode="auto">
              <a:xfrm>
                <a:off x="2281238" y="2054225"/>
                <a:ext cx="177800" cy="255588"/>
              </a:xfrm>
              <a:custGeom>
                <a:avLst/>
                <a:gdLst>
                  <a:gd name="T0" fmla="*/ 4 w 36"/>
                  <a:gd name="T1" fmla="*/ 46 h 52"/>
                  <a:gd name="T2" fmla="*/ 4 w 36"/>
                  <a:gd name="T3" fmla="*/ 46 h 52"/>
                  <a:gd name="T4" fmla="*/ 0 w 36"/>
                  <a:gd name="T5" fmla="*/ 50 h 52"/>
                  <a:gd name="T6" fmla="*/ 0 w 36"/>
                  <a:gd name="T7" fmla="*/ 52 h 52"/>
                  <a:gd name="T8" fmla="*/ 16 w 36"/>
                  <a:gd name="T9" fmla="*/ 31 h 52"/>
                  <a:gd name="T10" fmla="*/ 28 w 36"/>
                  <a:gd name="T11" fmla="*/ 11 h 52"/>
                  <a:gd name="T12" fmla="*/ 36 w 36"/>
                  <a:gd name="T13" fmla="*/ 2 h 52"/>
                  <a:gd name="T14" fmla="*/ 34 w 36"/>
                  <a:gd name="T15" fmla="*/ 0 h 52"/>
                  <a:gd name="T16" fmla="*/ 32 w 36"/>
                  <a:gd name="T17" fmla="*/ 1 h 52"/>
                  <a:gd name="T18" fmla="*/ 27 w 36"/>
                  <a:gd name="T19" fmla="*/ 8 h 52"/>
                  <a:gd name="T20" fmla="*/ 27 w 36"/>
                  <a:gd name="T21" fmla="*/ 8 h 52"/>
                  <a:gd name="T22" fmla="*/ 16 w 36"/>
                  <a:gd name="T23" fmla="*/ 29 h 52"/>
                  <a:gd name="T24" fmla="*/ 16 w 36"/>
                  <a:gd name="T25" fmla="*/ 30 h 52"/>
                  <a:gd name="T26" fmla="*/ 4 w 36"/>
                  <a:gd name="T2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4" y="46"/>
                    </a:moveTo>
                    <a:cubicBezTo>
                      <a:pt x="4" y="46"/>
                      <a:pt x="4" y="46"/>
                      <a:pt x="4" y="46"/>
                    </a:cubicBezTo>
                    <a:cubicBezTo>
                      <a:pt x="0" y="50"/>
                      <a:pt x="0" y="50"/>
                      <a:pt x="0" y="50"/>
                    </a:cubicBezTo>
                    <a:cubicBezTo>
                      <a:pt x="0" y="52"/>
                      <a:pt x="0" y="52"/>
                      <a:pt x="0" y="52"/>
                    </a:cubicBezTo>
                    <a:cubicBezTo>
                      <a:pt x="16" y="31"/>
                      <a:pt x="16" y="31"/>
                      <a:pt x="16" y="31"/>
                    </a:cubicBezTo>
                    <a:cubicBezTo>
                      <a:pt x="28" y="11"/>
                      <a:pt x="28" y="11"/>
                      <a:pt x="28" y="11"/>
                    </a:cubicBezTo>
                    <a:cubicBezTo>
                      <a:pt x="30" y="7"/>
                      <a:pt x="33" y="4"/>
                      <a:pt x="36" y="2"/>
                    </a:cubicBezTo>
                    <a:cubicBezTo>
                      <a:pt x="35" y="1"/>
                      <a:pt x="35" y="1"/>
                      <a:pt x="34" y="0"/>
                    </a:cubicBezTo>
                    <a:cubicBezTo>
                      <a:pt x="33" y="0"/>
                      <a:pt x="33" y="1"/>
                      <a:pt x="32" y="1"/>
                    </a:cubicBezTo>
                    <a:cubicBezTo>
                      <a:pt x="30" y="3"/>
                      <a:pt x="29" y="5"/>
                      <a:pt x="27" y="8"/>
                    </a:cubicBezTo>
                    <a:cubicBezTo>
                      <a:pt x="27" y="8"/>
                      <a:pt x="27" y="8"/>
                      <a:pt x="27" y="8"/>
                    </a:cubicBezTo>
                    <a:cubicBezTo>
                      <a:pt x="16" y="29"/>
                      <a:pt x="16" y="29"/>
                      <a:pt x="16" y="29"/>
                    </a:cubicBezTo>
                    <a:cubicBezTo>
                      <a:pt x="16" y="29"/>
                      <a:pt x="16" y="29"/>
                      <a:pt x="16" y="30"/>
                    </a:cubicBezTo>
                    <a:cubicBezTo>
                      <a:pt x="11" y="35"/>
                      <a:pt x="7" y="41"/>
                      <a:pt x="4" y="46"/>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176"/>
              <p:cNvSpPr/>
              <p:nvPr/>
            </p:nvSpPr>
            <p:spPr bwMode="auto">
              <a:xfrm>
                <a:off x="2281238" y="2324100"/>
                <a:ext cx="11113" cy="15875"/>
              </a:xfrm>
              <a:custGeom>
                <a:avLst/>
                <a:gdLst>
                  <a:gd name="T0" fmla="*/ 2 w 2"/>
                  <a:gd name="T1" fmla="*/ 3 h 3"/>
                  <a:gd name="T2" fmla="*/ 1 w 2"/>
                  <a:gd name="T3" fmla="*/ 0 h 3"/>
                  <a:gd name="T4" fmla="*/ 0 w 2"/>
                  <a:gd name="T5" fmla="*/ 1 h 3"/>
                  <a:gd name="T6" fmla="*/ 2 w 2"/>
                  <a:gd name="T7" fmla="*/ 3 h 3"/>
                </a:gdLst>
                <a:ahLst/>
                <a:cxnLst>
                  <a:cxn ang="0">
                    <a:pos x="T0" y="T1"/>
                  </a:cxn>
                  <a:cxn ang="0">
                    <a:pos x="T2" y="T3"/>
                  </a:cxn>
                  <a:cxn ang="0">
                    <a:pos x="T4" y="T5"/>
                  </a:cxn>
                  <a:cxn ang="0">
                    <a:pos x="T6" y="T7"/>
                  </a:cxn>
                </a:cxnLst>
                <a:rect l="0" t="0" r="r" b="b"/>
                <a:pathLst>
                  <a:path w="2" h="3">
                    <a:moveTo>
                      <a:pt x="2" y="3"/>
                    </a:moveTo>
                    <a:cubicBezTo>
                      <a:pt x="2" y="2"/>
                      <a:pt x="2" y="1"/>
                      <a:pt x="1" y="0"/>
                    </a:cubicBezTo>
                    <a:cubicBezTo>
                      <a:pt x="1" y="1"/>
                      <a:pt x="0" y="1"/>
                      <a:pt x="0" y="1"/>
                    </a:cubicBezTo>
                    <a:cubicBezTo>
                      <a:pt x="0" y="2"/>
                      <a:pt x="1" y="3"/>
                      <a:pt x="2"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77"/>
              <p:cNvSpPr/>
              <p:nvPr/>
            </p:nvSpPr>
            <p:spPr bwMode="auto">
              <a:xfrm>
                <a:off x="2546351" y="1946275"/>
                <a:ext cx="74613" cy="147638"/>
              </a:xfrm>
              <a:custGeom>
                <a:avLst/>
                <a:gdLst>
                  <a:gd name="T0" fmla="*/ 13 w 15"/>
                  <a:gd name="T1" fmla="*/ 0 h 30"/>
                  <a:gd name="T2" fmla="*/ 11 w 15"/>
                  <a:gd name="T3" fmla="*/ 7 h 30"/>
                  <a:gd name="T4" fmla="*/ 11 w 15"/>
                  <a:gd name="T5" fmla="*/ 2 h 30"/>
                  <a:gd name="T6" fmla="*/ 7 w 15"/>
                  <a:gd name="T7" fmla="*/ 9 h 30"/>
                  <a:gd name="T8" fmla="*/ 6 w 15"/>
                  <a:gd name="T9" fmla="*/ 12 h 30"/>
                  <a:gd name="T10" fmla="*/ 1 w 15"/>
                  <a:gd name="T11" fmla="*/ 14 h 30"/>
                  <a:gd name="T12" fmla="*/ 0 w 15"/>
                  <a:gd name="T13" fmla="*/ 20 h 30"/>
                  <a:gd name="T14" fmla="*/ 4 w 15"/>
                  <a:gd name="T15" fmla="*/ 30 h 30"/>
                  <a:gd name="T16" fmla="*/ 9 w 15"/>
                  <a:gd name="T17" fmla="*/ 17 h 30"/>
                  <a:gd name="T18" fmla="*/ 15 w 15"/>
                  <a:gd name="T19" fmla="*/ 3 h 30"/>
                  <a:gd name="T20" fmla="*/ 13 w 15"/>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0">
                    <a:moveTo>
                      <a:pt x="13" y="0"/>
                    </a:moveTo>
                    <a:cubicBezTo>
                      <a:pt x="13" y="4"/>
                      <a:pt x="12" y="6"/>
                      <a:pt x="11" y="7"/>
                    </a:cubicBezTo>
                    <a:cubicBezTo>
                      <a:pt x="11" y="2"/>
                      <a:pt x="11" y="2"/>
                      <a:pt x="11" y="2"/>
                    </a:cubicBezTo>
                    <a:cubicBezTo>
                      <a:pt x="10" y="4"/>
                      <a:pt x="9" y="7"/>
                      <a:pt x="7" y="9"/>
                    </a:cubicBezTo>
                    <a:cubicBezTo>
                      <a:pt x="6" y="12"/>
                      <a:pt x="6" y="12"/>
                      <a:pt x="6" y="12"/>
                    </a:cubicBezTo>
                    <a:cubicBezTo>
                      <a:pt x="5" y="14"/>
                      <a:pt x="3" y="15"/>
                      <a:pt x="1" y="14"/>
                    </a:cubicBezTo>
                    <a:cubicBezTo>
                      <a:pt x="0" y="20"/>
                      <a:pt x="0" y="20"/>
                      <a:pt x="0" y="20"/>
                    </a:cubicBezTo>
                    <a:cubicBezTo>
                      <a:pt x="1" y="23"/>
                      <a:pt x="2" y="26"/>
                      <a:pt x="4" y="30"/>
                    </a:cubicBezTo>
                    <a:cubicBezTo>
                      <a:pt x="7" y="27"/>
                      <a:pt x="9" y="23"/>
                      <a:pt x="9" y="17"/>
                    </a:cubicBezTo>
                    <a:cubicBezTo>
                      <a:pt x="13" y="13"/>
                      <a:pt x="15" y="8"/>
                      <a:pt x="15" y="3"/>
                    </a:cubicBezTo>
                    <a:cubicBezTo>
                      <a:pt x="14" y="2"/>
                      <a:pt x="13" y="1"/>
                      <a:pt x="1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178"/>
              <p:cNvSpPr/>
              <p:nvPr/>
            </p:nvSpPr>
            <p:spPr bwMode="auto">
              <a:xfrm>
                <a:off x="2517776" y="1906588"/>
                <a:ext cx="73025" cy="107950"/>
              </a:xfrm>
              <a:custGeom>
                <a:avLst/>
                <a:gdLst>
                  <a:gd name="T0" fmla="*/ 6 w 15"/>
                  <a:gd name="T1" fmla="*/ 4 h 22"/>
                  <a:gd name="T2" fmla="*/ 3 w 15"/>
                  <a:gd name="T3" fmla="*/ 10 h 22"/>
                  <a:gd name="T4" fmla="*/ 2 w 15"/>
                  <a:gd name="T5" fmla="*/ 10 h 22"/>
                  <a:gd name="T6" fmla="*/ 0 w 15"/>
                  <a:gd name="T7" fmla="*/ 13 h 22"/>
                  <a:gd name="T8" fmla="*/ 10 w 15"/>
                  <a:gd name="T9" fmla="*/ 19 h 22"/>
                  <a:gd name="T10" fmla="*/ 14 w 15"/>
                  <a:gd name="T11" fmla="*/ 13 h 22"/>
                  <a:gd name="T12" fmla="*/ 14 w 15"/>
                  <a:gd name="T13" fmla="*/ 0 h 22"/>
                  <a:gd name="T14" fmla="*/ 6 w 15"/>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6" y="4"/>
                    </a:moveTo>
                    <a:cubicBezTo>
                      <a:pt x="6" y="6"/>
                      <a:pt x="4" y="8"/>
                      <a:pt x="3" y="10"/>
                    </a:cubicBezTo>
                    <a:cubicBezTo>
                      <a:pt x="3" y="10"/>
                      <a:pt x="2" y="10"/>
                      <a:pt x="2" y="10"/>
                    </a:cubicBezTo>
                    <a:cubicBezTo>
                      <a:pt x="2" y="12"/>
                      <a:pt x="1" y="12"/>
                      <a:pt x="0" y="13"/>
                    </a:cubicBezTo>
                    <a:cubicBezTo>
                      <a:pt x="5" y="19"/>
                      <a:pt x="8" y="22"/>
                      <a:pt x="10" y="19"/>
                    </a:cubicBezTo>
                    <a:cubicBezTo>
                      <a:pt x="14" y="13"/>
                      <a:pt x="14" y="13"/>
                      <a:pt x="14" y="13"/>
                    </a:cubicBezTo>
                    <a:cubicBezTo>
                      <a:pt x="15" y="8"/>
                      <a:pt x="15" y="4"/>
                      <a:pt x="14" y="0"/>
                    </a:cubicBezTo>
                    <a:cubicBezTo>
                      <a:pt x="11" y="0"/>
                      <a:pt x="8" y="1"/>
                      <a:pt x="6"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179"/>
              <p:cNvSpPr/>
              <p:nvPr/>
            </p:nvSpPr>
            <p:spPr bwMode="auto">
              <a:xfrm>
                <a:off x="2454276" y="2039938"/>
                <a:ext cx="161925" cy="279400"/>
              </a:xfrm>
              <a:custGeom>
                <a:avLst/>
                <a:gdLst>
                  <a:gd name="T0" fmla="*/ 6 w 33"/>
                  <a:gd name="T1" fmla="*/ 0 h 57"/>
                  <a:gd name="T2" fmla="*/ 5 w 33"/>
                  <a:gd name="T3" fmla="*/ 1 h 57"/>
                  <a:gd name="T4" fmla="*/ 17 w 33"/>
                  <a:gd name="T5" fmla="*/ 5 h 57"/>
                  <a:gd name="T6" fmla="*/ 24 w 33"/>
                  <a:gd name="T7" fmla="*/ 20 h 57"/>
                  <a:gd name="T8" fmla="*/ 22 w 33"/>
                  <a:gd name="T9" fmla="*/ 38 h 57"/>
                  <a:gd name="T10" fmla="*/ 25 w 33"/>
                  <a:gd name="T11" fmla="*/ 51 h 57"/>
                  <a:gd name="T12" fmla="*/ 0 w 33"/>
                  <a:gd name="T13" fmla="*/ 53 h 57"/>
                  <a:gd name="T14" fmla="*/ 3 w 33"/>
                  <a:gd name="T15" fmla="*/ 56 h 57"/>
                  <a:gd name="T16" fmla="*/ 27 w 33"/>
                  <a:gd name="T17" fmla="*/ 56 h 57"/>
                  <a:gd name="T18" fmla="*/ 28 w 33"/>
                  <a:gd name="T19" fmla="*/ 57 h 57"/>
                  <a:gd name="T20" fmla="*/ 29 w 33"/>
                  <a:gd name="T21" fmla="*/ 38 h 57"/>
                  <a:gd name="T22" fmla="*/ 29 w 33"/>
                  <a:gd name="T23" fmla="*/ 21 h 57"/>
                  <a:gd name="T24" fmla="*/ 26 w 33"/>
                  <a:gd name="T25" fmla="*/ 15 h 57"/>
                  <a:gd name="T26" fmla="*/ 23 w 33"/>
                  <a:gd name="T27" fmla="*/ 11 h 57"/>
                  <a:gd name="T28" fmla="*/ 19 w 33"/>
                  <a:gd name="T29" fmla="*/ 1 h 57"/>
                  <a:gd name="T30" fmla="*/ 6 w 33"/>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57">
                    <a:moveTo>
                      <a:pt x="6" y="0"/>
                    </a:moveTo>
                    <a:cubicBezTo>
                      <a:pt x="5" y="1"/>
                      <a:pt x="5" y="1"/>
                      <a:pt x="5" y="1"/>
                    </a:cubicBezTo>
                    <a:cubicBezTo>
                      <a:pt x="17" y="5"/>
                      <a:pt x="17" y="5"/>
                      <a:pt x="17" y="5"/>
                    </a:cubicBezTo>
                    <a:cubicBezTo>
                      <a:pt x="24" y="20"/>
                      <a:pt x="24" y="20"/>
                      <a:pt x="24" y="20"/>
                    </a:cubicBezTo>
                    <a:cubicBezTo>
                      <a:pt x="26" y="27"/>
                      <a:pt x="26" y="33"/>
                      <a:pt x="22" y="38"/>
                    </a:cubicBezTo>
                    <a:cubicBezTo>
                      <a:pt x="25" y="51"/>
                      <a:pt x="25" y="51"/>
                      <a:pt x="25" y="51"/>
                    </a:cubicBezTo>
                    <a:cubicBezTo>
                      <a:pt x="17" y="48"/>
                      <a:pt x="8" y="49"/>
                      <a:pt x="0" y="53"/>
                    </a:cubicBezTo>
                    <a:cubicBezTo>
                      <a:pt x="0" y="55"/>
                      <a:pt x="1" y="55"/>
                      <a:pt x="3" y="56"/>
                    </a:cubicBezTo>
                    <a:cubicBezTo>
                      <a:pt x="11" y="54"/>
                      <a:pt x="19" y="54"/>
                      <a:pt x="27" y="56"/>
                    </a:cubicBezTo>
                    <a:cubicBezTo>
                      <a:pt x="27" y="56"/>
                      <a:pt x="28" y="56"/>
                      <a:pt x="28" y="57"/>
                    </a:cubicBezTo>
                    <a:cubicBezTo>
                      <a:pt x="28" y="55"/>
                      <a:pt x="28" y="48"/>
                      <a:pt x="29" y="38"/>
                    </a:cubicBezTo>
                    <a:cubicBezTo>
                      <a:pt x="33" y="31"/>
                      <a:pt x="33" y="25"/>
                      <a:pt x="29" y="21"/>
                    </a:cubicBezTo>
                    <a:cubicBezTo>
                      <a:pt x="26" y="15"/>
                      <a:pt x="26" y="15"/>
                      <a:pt x="26" y="15"/>
                    </a:cubicBezTo>
                    <a:cubicBezTo>
                      <a:pt x="25" y="14"/>
                      <a:pt x="24" y="12"/>
                      <a:pt x="23" y="11"/>
                    </a:cubicBezTo>
                    <a:cubicBezTo>
                      <a:pt x="21" y="7"/>
                      <a:pt x="20" y="4"/>
                      <a:pt x="19" y="1"/>
                    </a:cubicBezTo>
                    <a:cubicBezTo>
                      <a:pt x="13" y="1"/>
                      <a:pt x="9" y="1"/>
                      <a:pt x="6" y="0"/>
                    </a:cubicBezTo>
                    <a:close/>
                  </a:path>
                </a:pathLst>
              </a:custGeom>
              <a:solidFill>
                <a:srgbClr val="D0D0D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180"/>
              <p:cNvSpPr/>
              <p:nvPr/>
            </p:nvSpPr>
            <p:spPr bwMode="auto">
              <a:xfrm>
                <a:off x="2487613" y="1971675"/>
                <a:ext cx="53975" cy="68263"/>
              </a:xfrm>
              <a:custGeom>
                <a:avLst/>
                <a:gdLst>
                  <a:gd name="T0" fmla="*/ 9 w 11"/>
                  <a:gd name="T1" fmla="*/ 13 h 14"/>
                  <a:gd name="T2" fmla="*/ 11 w 11"/>
                  <a:gd name="T3" fmla="*/ 8 h 14"/>
                  <a:gd name="T4" fmla="*/ 6 w 11"/>
                  <a:gd name="T5" fmla="*/ 0 h 14"/>
                  <a:gd name="T6" fmla="*/ 0 w 11"/>
                  <a:gd name="T7" fmla="*/ 13 h 14"/>
                  <a:gd name="T8" fmla="*/ 9 w 11"/>
                  <a:gd name="T9" fmla="*/ 13 h 14"/>
                </a:gdLst>
                <a:ahLst/>
                <a:cxnLst>
                  <a:cxn ang="0">
                    <a:pos x="T0" y="T1"/>
                  </a:cxn>
                  <a:cxn ang="0">
                    <a:pos x="T2" y="T3"/>
                  </a:cxn>
                  <a:cxn ang="0">
                    <a:pos x="T4" y="T5"/>
                  </a:cxn>
                  <a:cxn ang="0">
                    <a:pos x="T6" y="T7"/>
                  </a:cxn>
                  <a:cxn ang="0">
                    <a:pos x="T8" y="T9"/>
                  </a:cxn>
                </a:cxnLst>
                <a:rect l="0" t="0" r="r" b="b"/>
                <a:pathLst>
                  <a:path w="11" h="14">
                    <a:moveTo>
                      <a:pt x="9" y="13"/>
                    </a:moveTo>
                    <a:cubicBezTo>
                      <a:pt x="11" y="8"/>
                      <a:pt x="11" y="8"/>
                      <a:pt x="11" y="8"/>
                    </a:cubicBezTo>
                    <a:cubicBezTo>
                      <a:pt x="9" y="6"/>
                      <a:pt x="7" y="3"/>
                      <a:pt x="6" y="0"/>
                    </a:cubicBezTo>
                    <a:cubicBezTo>
                      <a:pt x="6" y="8"/>
                      <a:pt x="4" y="12"/>
                      <a:pt x="0" y="13"/>
                    </a:cubicBezTo>
                    <a:cubicBezTo>
                      <a:pt x="3" y="14"/>
                      <a:pt x="6" y="14"/>
                      <a:pt x="9"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181"/>
              <p:cNvSpPr>
                <a:spLocks noEditPoints="1"/>
              </p:cNvSpPr>
              <p:nvPr/>
            </p:nvSpPr>
            <p:spPr bwMode="auto">
              <a:xfrm>
                <a:off x="2433638" y="2039938"/>
                <a:ext cx="147638" cy="260350"/>
              </a:xfrm>
              <a:custGeom>
                <a:avLst/>
                <a:gdLst>
                  <a:gd name="T0" fmla="*/ 21 w 30"/>
                  <a:gd name="T1" fmla="*/ 5 h 53"/>
                  <a:gd name="T2" fmla="*/ 9 w 30"/>
                  <a:gd name="T3" fmla="*/ 1 h 53"/>
                  <a:gd name="T4" fmla="*/ 4 w 30"/>
                  <a:gd name="T5" fmla="*/ 0 h 53"/>
                  <a:gd name="T6" fmla="*/ 1 w 30"/>
                  <a:gd name="T7" fmla="*/ 2 h 53"/>
                  <a:gd name="T8" fmla="*/ 0 w 30"/>
                  <a:gd name="T9" fmla="*/ 4 h 53"/>
                  <a:gd name="T10" fmla="*/ 3 w 30"/>
                  <a:gd name="T11" fmla="*/ 2 h 53"/>
                  <a:gd name="T12" fmla="*/ 4 w 30"/>
                  <a:gd name="T13" fmla="*/ 1 h 53"/>
                  <a:gd name="T14" fmla="*/ 11 w 30"/>
                  <a:gd name="T15" fmla="*/ 21 h 53"/>
                  <a:gd name="T16" fmla="*/ 3 w 30"/>
                  <a:gd name="T17" fmla="*/ 21 h 53"/>
                  <a:gd name="T18" fmla="*/ 1 w 30"/>
                  <a:gd name="T19" fmla="*/ 24 h 53"/>
                  <a:gd name="T20" fmla="*/ 3 w 30"/>
                  <a:gd name="T21" fmla="*/ 40 h 53"/>
                  <a:gd name="T22" fmla="*/ 4 w 30"/>
                  <a:gd name="T23" fmla="*/ 50 h 53"/>
                  <a:gd name="T24" fmla="*/ 4 w 30"/>
                  <a:gd name="T25" fmla="*/ 53 h 53"/>
                  <a:gd name="T26" fmla="*/ 29 w 30"/>
                  <a:gd name="T27" fmla="*/ 51 h 53"/>
                  <a:gd name="T28" fmla="*/ 26 w 30"/>
                  <a:gd name="T29" fmla="*/ 38 h 53"/>
                  <a:gd name="T30" fmla="*/ 28 w 30"/>
                  <a:gd name="T31" fmla="*/ 20 h 53"/>
                  <a:gd name="T32" fmla="*/ 21 w 30"/>
                  <a:gd name="T33" fmla="*/ 5 h 53"/>
                  <a:gd name="T34" fmla="*/ 2 w 30"/>
                  <a:gd name="T35" fmla="*/ 24 h 53"/>
                  <a:gd name="T36" fmla="*/ 3 w 30"/>
                  <a:gd name="T37" fmla="*/ 22 h 53"/>
                  <a:gd name="T38" fmla="*/ 7 w 30"/>
                  <a:gd name="T39" fmla="*/ 42 h 53"/>
                  <a:gd name="T40" fmla="*/ 6 w 30"/>
                  <a:gd name="T41" fmla="*/ 51 h 53"/>
                  <a:gd name="T42" fmla="*/ 4 w 30"/>
                  <a:gd name="T43" fmla="*/ 52 h 53"/>
                  <a:gd name="T44" fmla="*/ 4 w 30"/>
                  <a:gd name="T45" fmla="*/ 50 h 53"/>
                  <a:gd name="T46" fmla="*/ 4 w 30"/>
                  <a:gd name="T47" fmla="*/ 40 h 53"/>
                  <a:gd name="T48" fmla="*/ 2 w 30"/>
                  <a:gd name="T4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53">
                    <a:moveTo>
                      <a:pt x="21" y="5"/>
                    </a:moveTo>
                    <a:cubicBezTo>
                      <a:pt x="9" y="1"/>
                      <a:pt x="9" y="1"/>
                      <a:pt x="9" y="1"/>
                    </a:cubicBezTo>
                    <a:cubicBezTo>
                      <a:pt x="4" y="0"/>
                      <a:pt x="4" y="0"/>
                      <a:pt x="4" y="0"/>
                    </a:cubicBezTo>
                    <a:cubicBezTo>
                      <a:pt x="2" y="0"/>
                      <a:pt x="2" y="1"/>
                      <a:pt x="1" y="2"/>
                    </a:cubicBezTo>
                    <a:cubicBezTo>
                      <a:pt x="1" y="2"/>
                      <a:pt x="0" y="3"/>
                      <a:pt x="0" y="4"/>
                    </a:cubicBezTo>
                    <a:cubicBezTo>
                      <a:pt x="1" y="3"/>
                      <a:pt x="2" y="2"/>
                      <a:pt x="3" y="2"/>
                    </a:cubicBezTo>
                    <a:cubicBezTo>
                      <a:pt x="3" y="2"/>
                      <a:pt x="4" y="1"/>
                      <a:pt x="4" y="1"/>
                    </a:cubicBezTo>
                    <a:cubicBezTo>
                      <a:pt x="11" y="6"/>
                      <a:pt x="13" y="13"/>
                      <a:pt x="11" y="21"/>
                    </a:cubicBezTo>
                    <a:cubicBezTo>
                      <a:pt x="7" y="22"/>
                      <a:pt x="4" y="22"/>
                      <a:pt x="3" y="21"/>
                    </a:cubicBezTo>
                    <a:cubicBezTo>
                      <a:pt x="1" y="24"/>
                      <a:pt x="1" y="24"/>
                      <a:pt x="1" y="24"/>
                    </a:cubicBezTo>
                    <a:cubicBezTo>
                      <a:pt x="3" y="40"/>
                      <a:pt x="3" y="40"/>
                      <a:pt x="3" y="40"/>
                    </a:cubicBezTo>
                    <a:cubicBezTo>
                      <a:pt x="4" y="43"/>
                      <a:pt x="5" y="47"/>
                      <a:pt x="4" y="50"/>
                    </a:cubicBezTo>
                    <a:cubicBezTo>
                      <a:pt x="3" y="51"/>
                      <a:pt x="3" y="52"/>
                      <a:pt x="4" y="53"/>
                    </a:cubicBezTo>
                    <a:cubicBezTo>
                      <a:pt x="12" y="49"/>
                      <a:pt x="21" y="48"/>
                      <a:pt x="29" y="51"/>
                    </a:cubicBezTo>
                    <a:cubicBezTo>
                      <a:pt x="26" y="38"/>
                      <a:pt x="26" y="38"/>
                      <a:pt x="26" y="38"/>
                    </a:cubicBezTo>
                    <a:cubicBezTo>
                      <a:pt x="30" y="33"/>
                      <a:pt x="30" y="27"/>
                      <a:pt x="28" y="20"/>
                    </a:cubicBezTo>
                    <a:cubicBezTo>
                      <a:pt x="21" y="5"/>
                      <a:pt x="21" y="5"/>
                      <a:pt x="21" y="5"/>
                    </a:cubicBezTo>
                    <a:close/>
                    <a:moveTo>
                      <a:pt x="2" y="24"/>
                    </a:moveTo>
                    <a:cubicBezTo>
                      <a:pt x="3" y="22"/>
                      <a:pt x="3" y="22"/>
                      <a:pt x="3" y="22"/>
                    </a:cubicBezTo>
                    <a:cubicBezTo>
                      <a:pt x="7" y="42"/>
                      <a:pt x="7" y="42"/>
                      <a:pt x="7" y="42"/>
                    </a:cubicBezTo>
                    <a:cubicBezTo>
                      <a:pt x="7" y="45"/>
                      <a:pt x="7" y="48"/>
                      <a:pt x="6" y="51"/>
                    </a:cubicBezTo>
                    <a:cubicBezTo>
                      <a:pt x="5" y="51"/>
                      <a:pt x="5" y="52"/>
                      <a:pt x="4" y="52"/>
                    </a:cubicBezTo>
                    <a:cubicBezTo>
                      <a:pt x="4" y="51"/>
                      <a:pt x="4" y="51"/>
                      <a:pt x="4" y="50"/>
                    </a:cubicBezTo>
                    <a:cubicBezTo>
                      <a:pt x="5" y="47"/>
                      <a:pt x="5" y="43"/>
                      <a:pt x="4" y="40"/>
                    </a:cubicBezTo>
                    <a:cubicBezTo>
                      <a:pt x="2" y="24"/>
                      <a:pt x="2" y="24"/>
                      <a:pt x="2" y="24"/>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182"/>
              <p:cNvSpPr/>
              <p:nvPr/>
            </p:nvSpPr>
            <p:spPr bwMode="auto">
              <a:xfrm>
                <a:off x="2443163" y="2147888"/>
                <a:ext cx="25400" cy="147638"/>
              </a:xfrm>
              <a:custGeom>
                <a:avLst/>
                <a:gdLst>
                  <a:gd name="T0" fmla="*/ 1 w 5"/>
                  <a:gd name="T1" fmla="*/ 0 h 30"/>
                  <a:gd name="T2" fmla="*/ 0 w 5"/>
                  <a:gd name="T3" fmla="*/ 2 h 30"/>
                  <a:gd name="T4" fmla="*/ 2 w 5"/>
                  <a:gd name="T5" fmla="*/ 18 h 30"/>
                  <a:gd name="T6" fmla="*/ 2 w 5"/>
                  <a:gd name="T7" fmla="*/ 28 h 30"/>
                  <a:gd name="T8" fmla="*/ 2 w 5"/>
                  <a:gd name="T9" fmla="*/ 30 h 30"/>
                  <a:gd name="T10" fmla="*/ 4 w 5"/>
                  <a:gd name="T11" fmla="*/ 29 h 30"/>
                  <a:gd name="T12" fmla="*/ 5 w 5"/>
                  <a:gd name="T13" fmla="*/ 20 h 30"/>
                  <a:gd name="T14" fmla="*/ 1 w 5"/>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0">
                    <a:moveTo>
                      <a:pt x="1" y="0"/>
                    </a:moveTo>
                    <a:cubicBezTo>
                      <a:pt x="0" y="2"/>
                      <a:pt x="0" y="2"/>
                      <a:pt x="0" y="2"/>
                    </a:cubicBezTo>
                    <a:cubicBezTo>
                      <a:pt x="2" y="18"/>
                      <a:pt x="2" y="18"/>
                      <a:pt x="2" y="18"/>
                    </a:cubicBezTo>
                    <a:cubicBezTo>
                      <a:pt x="3" y="21"/>
                      <a:pt x="3" y="25"/>
                      <a:pt x="2" y="28"/>
                    </a:cubicBezTo>
                    <a:cubicBezTo>
                      <a:pt x="2" y="29"/>
                      <a:pt x="2" y="29"/>
                      <a:pt x="2" y="30"/>
                    </a:cubicBezTo>
                    <a:cubicBezTo>
                      <a:pt x="3" y="30"/>
                      <a:pt x="3" y="29"/>
                      <a:pt x="4" y="29"/>
                    </a:cubicBezTo>
                    <a:cubicBezTo>
                      <a:pt x="5" y="26"/>
                      <a:pt x="5" y="23"/>
                      <a:pt x="5" y="20"/>
                    </a:cubicBezTo>
                    <a:cubicBezTo>
                      <a:pt x="1" y="0"/>
                      <a:pt x="1" y="0"/>
                      <a:pt x="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183"/>
              <p:cNvSpPr>
                <a:spLocks noEditPoints="1"/>
              </p:cNvSpPr>
              <p:nvPr/>
            </p:nvSpPr>
            <p:spPr bwMode="auto">
              <a:xfrm>
                <a:off x="2443163" y="2305050"/>
                <a:ext cx="220663" cy="584200"/>
              </a:xfrm>
              <a:custGeom>
                <a:avLst/>
                <a:gdLst>
                  <a:gd name="T0" fmla="*/ 29 w 45"/>
                  <a:gd name="T1" fmla="*/ 13 h 119"/>
                  <a:gd name="T2" fmla="*/ 29 w 45"/>
                  <a:gd name="T3" fmla="*/ 4 h 119"/>
                  <a:gd name="T4" fmla="*/ 29 w 45"/>
                  <a:gd name="T5" fmla="*/ 2 h 119"/>
                  <a:gd name="T6" fmla="*/ 5 w 45"/>
                  <a:gd name="T7" fmla="*/ 2 h 119"/>
                  <a:gd name="T8" fmla="*/ 2 w 45"/>
                  <a:gd name="T9" fmla="*/ 8 h 119"/>
                  <a:gd name="T10" fmla="*/ 2 w 45"/>
                  <a:gd name="T11" fmla="*/ 24 h 119"/>
                  <a:gd name="T12" fmla="*/ 9 w 45"/>
                  <a:gd name="T13" fmla="*/ 36 h 119"/>
                  <a:gd name="T14" fmla="*/ 17 w 45"/>
                  <a:gd name="T15" fmla="*/ 49 h 119"/>
                  <a:gd name="T16" fmla="*/ 28 w 45"/>
                  <a:gd name="T17" fmla="*/ 70 h 119"/>
                  <a:gd name="T18" fmla="*/ 34 w 45"/>
                  <a:gd name="T19" fmla="*/ 103 h 119"/>
                  <a:gd name="T20" fmla="*/ 38 w 45"/>
                  <a:gd name="T21" fmla="*/ 116 h 119"/>
                  <a:gd name="T22" fmla="*/ 37 w 45"/>
                  <a:gd name="T23" fmla="*/ 119 h 119"/>
                  <a:gd name="T24" fmla="*/ 45 w 45"/>
                  <a:gd name="T25" fmla="*/ 112 h 119"/>
                  <a:gd name="T26" fmla="*/ 45 w 45"/>
                  <a:gd name="T27" fmla="*/ 97 h 119"/>
                  <a:gd name="T28" fmla="*/ 40 w 45"/>
                  <a:gd name="T29" fmla="*/ 79 h 119"/>
                  <a:gd name="T30" fmla="*/ 40 w 45"/>
                  <a:gd name="T31" fmla="*/ 53 h 119"/>
                  <a:gd name="T32" fmla="*/ 30 w 45"/>
                  <a:gd name="T33" fmla="*/ 30 h 119"/>
                  <a:gd name="T34" fmla="*/ 25 w 45"/>
                  <a:gd name="T35" fmla="*/ 6 h 119"/>
                  <a:gd name="T36" fmla="*/ 29 w 45"/>
                  <a:gd name="T37" fmla="*/ 14 h 119"/>
                  <a:gd name="T38" fmla="*/ 29 w 45"/>
                  <a:gd name="T39" fmla="*/ 13 h 119"/>
                  <a:gd name="T40" fmla="*/ 3 w 45"/>
                  <a:gd name="T41" fmla="*/ 8 h 119"/>
                  <a:gd name="T42" fmla="*/ 4 w 45"/>
                  <a:gd name="T43" fmla="*/ 6 h 119"/>
                  <a:gd name="T44" fmla="*/ 6 w 45"/>
                  <a:gd name="T45" fmla="*/ 5 h 119"/>
                  <a:gd name="T46" fmla="*/ 3 w 45"/>
                  <a:gd name="T47" fmla="*/ 16 h 119"/>
                  <a:gd name="T48" fmla="*/ 12 w 45"/>
                  <a:gd name="T49" fmla="*/ 34 h 119"/>
                  <a:gd name="T50" fmla="*/ 30 w 45"/>
                  <a:gd name="T51" fmla="*/ 69 h 119"/>
                  <a:gd name="T52" fmla="*/ 36 w 45"/>
                  <a:gd name="T53" fmla="*/ 100 h 119"/>
                  <a:gd name="T54" fmla="*/ 40 w 45"/>
                  <a:gd name="T55" fmla="*/ 116 h 119"/>
                  <a:gd name="T56" fmla="*/ 38 w 45"/>
                  <a:gd name="T57" fmla="*/ 117 h 119"/>
                  <a:gd name="T58" fmla="*/ 39 w 45"/>
                  <a:gd name="T59" fmla="*/ 116 h 119"/>
                  <a:gd name="T60" fmla="*/ 39 w 45"/>
                  <a:gd name="T61" fmla="*/ 116 h 119"/>
                  <a:gd name="T62" fmla="*/ 35 w 45"/>
                  <a:gd name="T63" fmla="*/ 103 h 119"/>
                  <a:gd name="T64" fmla="*/ 29 w 45"/>
                  <a:gd name="T65" fmla="*/ 70 h 119"/>
                  <a:gd name="T66" fmla="*/ 29 w 45"/>
                  <a:gd name="T67" fmla="*/ 70 h 119"/>
                  <a:gd name="T68" fmla="*/ 17 w 45"/>
                  <a:gd name="T69" fmla="*/ 48 h 119"/>
                  <a:gd name="T70" fmla="*/ 10 w 45"/>
                  <a:gd name="T71" fmla="*/ 36 h 119"/>
                  <a:gd name="T72" fmla="*/ 10 w 45"/>
                  <a:gd name="T73" fmla="*/ 36 h 119"/>
                  <a:gd name="T74" fmla="*/ 2 w 45"/>
                  <a:gd name="T75" fmla="*/ 24 h 119"/>
                  <a:gd name="T76" fmla="*/ 3 w 45"/>
                  <a:gd name="T77" fmla="*/ 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 h="119">
                    <a:moveTo>
                      <a:pt x="29" y="13"/>
                    </a:moveTo>
                    <a:cubicBezTo>
                      <a:pt x="29" y="10"/>
                      <a:pt x="29" y="7"/>
                      <a:pt x="29" y="4"/>
                    </a:cubicBezTo>
                    <a:cubicBezTo>
                      <a:pt x="29" y="3"/>
                      <a:pt x="29" y="3"/>
                      <a:pt x="29" y="2"/>
                    </a:cubicBezTo>
                    <a:cubicBezTo>
                      <a:pt x="21" y="0"/>
                      <a:pt x="13" y="0"/>
                      <a:pt x="5" y="2"/>
                    </a:cubicBezTo>
                    <a:cubicBezTo>
                      <a:pt x="2" y="8"/>
                      <a:pt x="2" y="8"/>
                      <a:pt x="2" y="8"/>
                    </a:cubicBezTo>
                    <a:cubicBezTo>
                      <a:pt x="0" y="14"/>
                      <a:pt x="0" y="19"/>
                      <a:pt x="2" y="24"/>
                    </a:cubicBezTo>
                    <a:cubicBezTo>
                      <a:pt x="3" y="28"/>
                      <a:pt x="5" y="32"/>
                      <a:pt x="9" y="36"/>
                    </a:cubicBezTo>
                    <a:cubicBezTo>
                      <a:pt x="12" y="40"/>
                      <a:pt x="14" y="45"/>
                      <a:pt x="17" y="49"/>
                    </a:cubicBezTo>
                    <a:cubicBezTo>
                      <a:pt x="21" y="56"/>
                      <a:pt x="25" y="63"/>
                      <a:pt x="28" y="70"/>
                    </a:cubicBezTo>
                    <a:cubicBezTo>
                      <a:pt x="34" y="103"/>
                      <a:pt x="34" y="103"/>
                      <a:pt x="34" y="103"/>
                    </a:cubicBezTo>
                    <a:cubicBezTo>
                      <a:pt x="38" y="116"/>
                      <a:pt x="38" y="116"/>
                      <a:pt x="38" y="116"/>
                    </a:cubicBezTo>
                    <a:cubicBezTo>
                      <a:pt x="37" y="119"/>
                      <a:pt x="37" y="119"/>
                      <a:pt x="37" y="119"/>
                    </a:cubicBezTo>
                    <a:cubicBezTo>
                      <a:pt x="45" y="112"/>
                      <a:pt x="45" y="112"/>
                      <a:pt x="45" y="112"/>
                    </a:cubicBezTo>
                    <a:cubicBezTo>
                      <a:pt x="45" y="97"/>
                      <a:pt x="45" y="97"/>
                      <a:pt x="45" y="97"/>
                    </a:cubicBezTo>
                    <a:cubicBezTo>
                      <a:pt x="40" y="79"/>
                      <a:pt x="40" y="79"/>
                      <a:pt x="40" y="79"/>
                    </a:cubicBezTo>
                    <a:cubicBezTo>
                      <a:pt x="45" y="70"/>
                      <a:pt x="45" y="61"/>
                      <a:pt x="40" y="53"/>
                    </a:cubicBezTo>
                    <a:cubicBezTo>
                      <a:pt x="30" y="30"/>
                      <a:pt x="30" y="30"/>
                      <a:pt x="30" y="30"/>
                    </a:cubicBezTo>
                    <a:cubicBezTo>
                      <a:pt x="25" y="6"/>
                      <a:pt x="25" y="6"/>
                      <a:pt x="25" y="6"/>
                    </a:cubicBezTo>
                    <a:cubicBezTo>
                      <a:pt x="29" y="14"/>
                      <a:pt x="29" y="14"/>
                      <a:pt x="29" y="14"/>
                    </a:cubicBezTo>
                    <a:cubicBezTo>
                      <a:pt x="29" y="14"/>
                      <a:pt x="29" y="13"/>
                      <a:pt x="29" y="13"/>
                    </a:cubicBezTo>
                    <a:close/>
                    <a:moveTo>
                      <a:pt x="3" y="8"/>
                    </a:moveTo>
                    <a:cubicBezTo>
                      <a:pt x="4" y="6"/>
                      <a:pt x="4" y="6"/>
                      <a:pt x="4" y="6"/>
                    </a:cubicBezTo>
                    <a:cubicBezTo>
                      <a:pt x="5" y="5"/>
                      <a:pt x="6" y="5"/>
                      <a:pt x="6" y="5"/>
                    </a:cubicBezTo>
                    <a:cubicBezTo>
                      <a:pt x="5" y="9"/>
                      <a:pt x="4" y="13"/>
                      <a:pt x="3" y="16"/>
                    </a:cubicBezTo>
                    <a:cubicBezTo>
                      <a:pt x="3" y="24"/>
                      <a:pt x="6" y="30"/>
                      <a:pt x="12" y="34"/>
                    </a:cubicBezTo>
                    <a:cubicBezTo>
                      <a:pt x="30" y="69"/>
                      <a:pt x="30" y="69"/>
                      <a:pt x="30" y="69"/>
                    </a:cubicBezTo>
                    <a:cubicBezTo>
                      <a:pt x="36" y="100"/>
                      <a:pt x="36" y="100"/>
                      <a:pt x="36" y="100"/>
                    </a:cubicBezTo>
                    <a:cubicBezTo>
                      <a:pt x="40" y="116"/>
                      <a:pt x="40" y="116"/>
                      <a:pt x="40" y="116"/>
                    </a:cubicBezTo>
                    <a:cubicBezTo>
                      <a:pt x="38" y="117"/>
                      <a:pt x="38" y="117"/>
                      <a:pt x="38" y="117"/>
                    </a:cubicBezTo>
                    <a:cubicBezTo>
                      <a:pt x="39" y="116"/>
                      <a:pt x="39" y="116"/>
                      <a:pt x="39" y="116"/>
                    </a:cubicBezTo>
                    <a:cubicBezTo>
                      <a:pt x="39" y="116"/>
                      <a:pt x="39" y="116"/>
                      <a:pt x="39" y="116"/>
                    </a:cubicBezTo>
                    <a:cubicBezTo>
                      <a:pt x="35" y="103"/>
                      <a:pt x="35" y="103"/>
                      <a:pt x="35" y="103"/>
                    </a:cubicBezTo>
                    <a:cubicBezTo>
                      <a:pt x="29" y="70"/>
                      <a:pt x="29" y="70"/>
                      <a:pt x="29" y="70"/>
                    </a:cubicBezTo>
                    <a:cubicBezTo>
                      <a:pt x="29" y="70"/>
                      <a:pt x="29" y="70"/>
                      <a:pt x="29" y="70"/>
                    </a:cubicBezTo>
                    <a:cubicBezTo>
                      <a:pt x="25" y="63"/>
                      <a:pt x="22" y="55"/>
                      <a:pt x="17" y="48"/>
                    </a:cubicBezTo>
                    <a:cubicBezTo>
                      <a:pt x="15" y="44"/>
                      <a:pt x="13" y="40"/>
                      <a:pt x="10" y="36"/>
                    </a:cubicBezTo>
                    <a:cubicBezTo>
                      <a:pt x="10" y="36"/>
                      <a:pt x="10" y="36"/>
                      <a:pt x="10" y="36"/>
                    </a:cubicBezTo>
                    <a:cubicBezTo>
                      <a:pt x="6" y="32"/>
                      <a:pt x="4" y="28"/>
                      <a:pt x="2" y="24"/>
                    </a:cubicBezTo>
                    <a:cubicBezTo>
                      <a:pt x="1" y="19"/>
                      <a:pt x="1" y="14"/>
                      <a:pt x="3" y="8"/>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184"/>
              <p:cNvSpPr/>
              <p:nvPr/>
            </p:nvSpPr>
            <p:spPr bwMode="auto">
              <a:xfrm>
                <a:off x="2447926" y="2330450"/>
                <a:ext cx="192088" cy="549275"/>
              </a:xfrm>
              <a:custGeom>
                <a:avLst/>
                <a:gdLst>
                  <a:gd name="T0" fmla="*/ 3 w 39"/>
                  <a:gd name="T1" fmla="*/ 1 h 112"/>
                  <a:gd name="T2" fmla="*/ 2 w 39"/>
                  <a:gd name="T3" fmla="*/ 3 h 112"/>
                  <a:gd name="T4" fmla="*/ 1 w 39"/>
                  <a:gd name="T5" fmla="*/ 19 h 112"/>
                  <a:gd name="T6" fmla="*/ 9 w 39"/>
                  <a:gd name="T7" fmla="*/ 31 h 112"/>
                  <a:gd name="T8" fmla="*/ 9 w 39"/>
                  <a:gd name="T9" fmla="*/ 31 h 112"/>
                  <a:gd name="T10" fmla="*/ 16 w 39"/>
                  <a:gd name="T11" fmla="*/ 43 h 112"/>
                  <a:gd name="T12" fmla="*/ 28 w 39"/>
                  <a:gd name="T13" fmla="*/ 65 h 112"/>
                  <a:gd name="T14" fmla="*/ 28 w 39"/>
                  <a:gd name="T15" fmla="*/ 65 h 112"/>
                  <a:gd name="T16" fmla="*/ 34 w 39"/>
                  <a:gd name="T17" fmla="*/ 98 h 112"/>
                  <a:gd name="T18" fmla="*/ 38 w 39"/>
                  <a:gd name="T19" fmla="*/ 111 h 112"/>
                  <a:gd name="T20" fmla="*/ 38 w 39"/>
                  <a:gd name="T21" fmla="*/ 111 h 112"/>
                  <a:gd name="T22" fmla="*/ 37 w 39"/>
                  <a:gd name="T23" fmla="*/ 112 h 112"/>
                  <a:gd name="T24" fmla="*/ 39 w 39"/>
                  <a:gd name="T25" fmla="*/ 111 h 112"/>
                  <a:gd name="T26" fmla="*/ 35 w 39"/>
                  <a:gd name="T27" fmla="*/ 95 h 112"/>
                  <a:gd name="T28" fmla="*/ 29 w 39"/>
                  <a:gd name="T29" fmla="*/ 64 h 112"/>
                  <a:gd name="T30" fmla="*/ 11 w 39"/>
                  <a:gd name="T31" fmla="*/ 29 h 112"/>
                  <a:gd name="T32" fmla="*/ 2 w 39"/>
                  <a:gd name="T33" fmla="*/ 11 h 112"/>
                  <a:gd name="T34" fmla="*/ 5 w 39"/>
                  <a:gd name="T35" fmla="*/ 0 h 112"/>
                  <a:gd name="T36" fmla="*/ 3 w 39"/>
                  <a:gd name="T3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12">
                    <a:moveTo>
                      <a:pt x="3" y="1"/>
                    </a:moveTo>
                    <a:cubicBezTo>
                      <a:pt x="2" y="3"/>
                      <a:pt x="2" y="3"/>
                      <a:pt x="2" y="3"/>
                    </a:cubicBezTo>
                    <a:cubicBezTo>
                      <a:pt x="0" y="9"/>
                      <a:pt x="0" y="14"/>
                      <a:pt x="1" y="19"/>
                    </a:cubicBezTo>
                    <a:cubicBezTo>
                      <a:pt x="3" y="23"/>
                      <a:pt x="5" y="27"/>
                      <a:pt x="9" y="31"/>
                    </a:cubicBezTo>
                    <a:cubicBezTo>
                      <a:pt x="9" y="31"/>
                      <a:pt x="9" y="31"/>
                      <a:pt x="9" y="31"/>
                    </a:cubicBezTo>
                    <a:cubicBezTo>
                      <a:pt x="12" y="35"/>
                      <a:pt x="14" y="39"/>
                      <a:pt x="16" y="43"/>
                    </a:cubicBezTo>
                    <a:cubicBezTo>
                      <a:pt x="21" y="50"/>
                      <a:pt x="24" y="58"/>
                      <a:pt x="28" y="65"/>
                    </a:cubicBezTo>
                    <a:cubicBezTo>
                      <a:pt x="28" y="65"/>
                      <a:pt x="28" y="65"/>
                      <a:pt x="28" y="65"/>
                    </a:cubicBezTo>
                    <a:cubicBezTo>
                      <a:pt x="34" y="98"/>
                      <a:pt x="34" y="98"/>
                      <a:pt x="34" y="98"/>
                    </a:cubicBezTo>
                    <a:cubicBezTo>
                      <a:pt x="38" y="111"/>
                      <a:pt x="38" y="111"/>
                      <a:pt x="38" y="111"/>
                    </a:cubicBezTo>
                    <a:cubicBezTo>
                      <a:pt x="38" y="111"/>
                      <a:pt x="38" y="111"/>
                      <a:pt x="38" y="111"/>
                    </a:cubicBezTo>
                    <a:cubicBezTo>
                      <a:pt x="37" y="112"/>
                      <a:pt x="37" y="112"/>
                      <a:pt x="37" y="112"/>
                    </a:cubicBezTo>
                    <a:cubicBezTo>
                      <a:pt x="39" y="111"/>
                      <a:pt x="39" y="111"/>
                      <a:pt x="39" y="111"/>
                    </a:cubicBezTo>
                    <a:cubicBezTo>
                      <a:pt x="35" y="95"/>
                      <a:pt x="35" y="95"/>
                      <a:pt x="35" y="95"/>
                    </a:cubicBezTo>
                    <a:cubicBezTo>
                      <a:pt x="29" y="64"/>
                      <a:pt x="29" y="64"/>
                      <a:pt x="29" y="64"/>
                    </a:cubicBezTo>
                    <a:cubicBezTo>
                      <a:pt x="11" y="29"/>
                      <a:pt x="11" y="29"/>
                      <a:pt x="11" y="29"/>
                    </a:cubicBezTo>
                    <a:cubicBezTo>
                      <a:pt x="5" y="25"/>
                      <a:pt x="2" y="19"/>
                      <a:pt x="2" y="11"/>
                    </a:cubicBezTo>
                    <a:cubicBezTo>
                      <a:pt x="3" y="8"/>
                      <a:pt x="4" y="4"/>
                      <a:pt x="5" y="0"/>
                    </a:cubicBezTo>
                    <a:cubicBezTo>
                      <a:pt x="5" y="0"/>
                      <a:pt x="4" y="0"/>
                      <a:pt x="3" y="1"/>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185"/>
              <p:cNvSpPr/>
              <p:nvPr/>
            </p:nvSpPr>
            <p:spPr bwMode="auto">
              <a:xfrm>
                <a:off x="2212976" y="2422525"/>
                <a:ext cx="314325" cy="452438"/>
              </a:xfrm>
              <a:custGeom>
                <a:avLst/>
                <a:gdLst>
                  <a:gd name="T0" fmla="*/ 49 w 64"/>
                  <a:gd name="T1" fmla="*/ 0 h 92"/>
                  <a:gd name="T2" fmla="*/ 48 w 64"/>
                  <a:gd name="T3" fmla="*/ 4 h 92"/>
                  <a:gd name="T4" fmla="*/ 56 w 64"/>
                  <a:gd name="T5" fmla="*/ 24 h 92"/>
                  <a:gd name="T6" fmla="*/ 45 w 64"/>
                  <a:gd name="T7" fmla="*/ 43 h 92"/>
                  <a:gd name="T8" fmla="*/ 15 w 64"/>
                  <a:gd name="T9" fmla="*/ 80 h 92"/>
                  <a:gd name="T10" fmla="*/ 3 w 64"/>
                  <a:gd name="T11" fmla="*/ 77 h 92"/>
                  <a:gd name="T12" fmla="*/ 0 w 64"/>
                  <a:gd name="T13" fmla="*/ 79 h 92"/>
                  <a:gd name="T14" fmla="*/ 2 w 64"/>
                  <a:gd name="T15" fmla="*/ 79 h 92"/>
                  <a:gd name="T16" fmla="*/ 13 w 64"/>
                  <a:gd name="T17" fmla="*/ 87 h 92"/>
                  <a:gd name="T18" fmla="*/ 17 w 64"/>
                  <a:gd name="T19" fmla="*/ 92 h 92"/>
                  <a:gd name="T20" fmla="*/ 38 w 64"/>
                  <a:gd name="T21" fmla="*/ 64 h 92"/>
                  <a:gd name="T22" fmla="*/ 64 w 64"/>
                  <a:gd name="T23" fmla="*/ 25 h 92"/>
                  <a:gd name="T24" fmla="*/ 56 w 64"/>
                  <a:gd name="T25" fmla="*/ 12 h 92"/>
                  <a:gd name="T26" fmla="*/ 49 w 64"/>
                  <a:gd name="T2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2">
                    <a:moveTo>
                      <a:pt x="49" y="0"/>
                    </a:moveTo>
                    <a:cubicBezTo>
                      <a:pt x="49" y="1"/>
                      <a:pt x="48" y="3"/>
                      <a:pt x="48" y="4"/>
                    </a:cubicBezTo>
                    <a:cubicBezTo>
                      <a:pt x="56" y="24"/>
                      <a:pt x="56" y="24"/>
                      <a:pt x="56" y="24"/>
                    </a:cubicBezTo>
                    <a:cubicBezTo>
                      <a:pt x="45" y="43"/>
                      <a:pt x="45" y="43"/>
                      <a:pt x="45" y="43"/>
                    </a:cubicBezTo>
                    <a:cubicBezTo>
                      <a:pt x="15" y="80"/>
                      <a:pt x="15" y="80"/>
                      <a:pt x="15" y="80"/>
                    </a:cubicBezTo>
                    <a:cubicBezTo>
                      <a:pt x="3" y="77"/>
                      <a:pt x="3" y="77"/>
                      <a:pt x="3" y="77"/>
                    </a:cubicBezTo>
                    <a:cubicBezTo>
                      <a:pt x="0" y="79"/>
                      <a:pt x="0" y="79"/>
                      <a:pt x="0" y="79"/>
                    </a:cubicBezTo>
                    <a:cubicBezTo>
                      <a:pt x="1" y="79"/>
                      <a:pt x="1" y="79"/>
                      <a:pt x="2" y="79"/>
                    </a:cubicBezTo>
                    <a:cubicBezTo>
                      <a:pt x="6" y="81"/>
                      <a:pt x="10" y="84"/>
                      <a:pt x="13" y="87"/>
                    </a:cubicBezTo>
                    <a:cubicBezTo>
                      <a:pt x="15" y="89"/>
                      <a:pt x="16" y="90"/>
                      <a:pt x="17" y="92"/>
                    </a:cubicBezTo>
                    <a:cubicBezTo>
                      <a:pt x="38" y="64"/>
                      <a:pt x="38" y="64"/>
                      <a:pt x="38" y="64"/>
                    </a:cubicBezTo>
                    <a:cubicBezTo>
                      <a:pt x="47" y="51"/>
                      <a:pt x="56" y="38"/>
                      <a:pt x="64" y="25"/>
                    </a:cubicBezTo>
                    <a:cubicBezTo>
                      <a:pt x="61" y="21"/>
                      <a:pt x="59" y="16"/>
                      <a:pt x="56" y="12"/>
                    </a:cubicBezTo>
                    <a:cubicBezTo>
                      <a:pt x="52" y="8"/>
                      <a:pt x="50" y="4"/>
                      <a:pt x="49" y="0"/>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86"/>
              <p:cNvSpPr/>
              <p:nvPr/>
            </p:nvSpPr>
            <p:spPr bwMode="auto">
              <a:xfrm>
                <a:off x="2586038" y="2354263"/>
                <a:ext cx="84138" cy="88900"/>
              </a:xfrm>
              <a:custGeom>
                <a:avLst/>
                <a:gdLst>
                  <a:gd name="T0" fmla="*/ 0 w 17"/>
                  <a:gd name="T1" fmla="*/ 3 h 18"/>
                  <a:gd name="T2" fmla="*/ 0 w 17"/>
                  <a:gd name="T3" fmla="*/ 4 h 18"/>
                  <a:gd name="T4" fmla="*/ 1 w 17"/>
                  <a:gd name="T5" fmla="*/ 7 h 18"/>
                  <a:gd name="T6" fmla="*/ 4 w 17"/>
                  <a:gd name="T7" fmla="*/ 10 h 18"/>
                  <a:gd name="T8" fmla="*/ 3 w 17"/>
                  <a:gd name="T9" fmla="*/ 12 h 18"/>
                  <a:gd name="T10" fmla="*/ 4 w 17"/>
                  <a:gd name="T11" fmla="*/ 13 h 18"/>
                  <a:gd name="T12" fmla="*/ 7 w 17"/>
                  <a:gd name="T13" fmla="*/ 11 h 18"/>
                  <a:gd name="T14" fmla="*/ 9 w 17"/>
                  <a:gd name="T15" fmla="*/ 12 h 18"/>
                  <a:gd name="T16" fmla="*/ 12 w 17"/>
                  <a:gd name="T17" fmla="*/ 13 h 18"/>
                  <a:gd name="T18" fmla="*/ 15 w 17"/>
                  <a:gd name="T19" fmla="*/ 17 h 18"/>
                  <a:gd name="T20" fmla="*/ 17 w 17"/>
                  <a:gd name="T21" fmla="*/ 18 h 18"/>
                  <a:gd name="T22" fmla="*/ 12 w 17"/>
                  <a:gd name="T23" fmla="*/ 10 h 18"/>
                  <a:gd name="T24" fmla="*/ 2 w 17"/>
                  <a:gd name="T25" fmla="*/ 0 h 18"/>
                  <a:gd name="T26" fmla="*/ 0 w 17"/>
                  <a:gd name="T2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0" y="3"/>
                    </a:moveTo>
                    <a:cubicBezTo>
                      <a:pt x="0" y="3"/>
                      <a:pt x="0" y="4"/>
                      <a:pt x="0" y="4"/>
                    </a:cubicBezTo>
                    <a:cubicBezTo>
                      <a:pt x="1" y="7"/>
                      <a:pt x="1" y="7"/>
                      <a:pt x="1" y="7"/>
                    </a:cubicBezTo>
                    <a:cubicBezTo>
                      <a:pt x="4" y="10"/>
                      <a:pt x="4" y="10"/>
                      <a:pt x="4" y="10"/>
                    </a:cubicBezTo>
                    <a:cubicBezTo>
                      <a:pt x="3" y="12"/>
                      <a:pt x="3" y="12"/>
                      <a:pt x="3" y="12"/>
                    </a:cubicBezTo>
                    <a:cubicBezTo>
                      <a:pt x="4" y="13"/>
                      <a:pt x="4" y="13"/>
                      <a:pt x="4" y="13"/>
                    </a:cubicBezTo>
                    <a:cubicBezTo>
                      <a:pt x="7" y="11"/>
                      <a:pt x="7" y="11"/>
                      <a:pt x="7" y="11"/>
                    </a:cubicBezTo>
                    <a:cubicBezTo>
                      <a:pt x="8" y="11"/>
                      <a:pt x="8" y="12"/>
                      <a:pt x="9" y="12"/>
                    </a:cubicBezTo>
                    <a:cubicBezTo>
                      <a:pt x="10" y="13"/>
                      <a:pt x="11" y="13"/>
                      <a:pt x="12" y="13"/>
                    </a:cubicBezTo>
                    <a:cubicBezTo>
                      <a:pt x="13" y="15"/>
                      <a:pt x="14" y="17"/>
                      <a:pt x="15" y="17"/>
                    </a:cubicBezTo>
                    <a:cubicBezTo>
                      <a:pt x="16" y="18"/>
                      <a:pt x="16" y="18"/>
                      <a:pt x="17" y="18"/>
                    </a:cubicBezTo>
                    <a:cubicBezTo>
                      <a:pt x="12" y="10"/>
                      <a:pt x="12" y="10"/>
                      <a:pt x="12" y="10"/>
                    </a:cubicBezTo>
                    <a:cubicBezTo>
                      <a:pt x="2" y="0"/>
                      <a:pt x="2" y="0"/>
                      <a:pt x="2"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187"/>
              <p:cNvSpPr/>
              <p:nvPr/>
            </p:nvSpPr>
            <p:spPr bwMode="auto">
              <a:xfrm>
                <a:off x="2566988" y="2335213"/>
                <a:ext cx="141288" cy="569913"/>
              </a:xfrm>
              <a:custGeom>
                <a:avLst/>
                <a:gdLst>
                  <a:gd name="T0" fmla="*/ 4 w 29"/>
                  <a:gd name="T1" fmla="*/ 8 h 116"/>
                  <a:gd name="T2" fmla="*/ 0 w 29"/>
                  <a:gd name="T3" fmla="*/ 0 h 116"/>
                  <a:gd name="T4" fmla="*/ 5 w 29"/>
                  <a:gd name="T5" fmla="*/ 24 h 116"/>
                  <a:gd name="T6" fmla="*/ 15 w 29"/>
                  <a:gd name="T7" fmla="*/ 47 h 116"/>
                  <a:gd name="T8" fmla="*/ 15 w 29"/>
                  <a:gd name="T9" fmla="*/ 73 h 116"/>
                  <a:gd name="T10" fmla="*/ 20 w 29"/>
                  <a:gd name="T11" fmla="*/ 91 h 116"/>
                  <a:gd name="T12" fmla="*/ 20 w 29"/>
                  <a:gd name="T13" fmla="*/ 106 h 116"/>
                  <a:gd name="T14" fmla="*/ 12 w 29"/>
                  <a:gd name="T15" fmla="*/ 113 h 116"/>
                  <a:gd name="T16" fmla="*/ 11 w 29"/>
                  <a:gd name="T17" fmla="*/ 116 h 116"/>
                  <a:gd name="T18" fmla="*/ 14 w 29"/>
                  <a:gd name="T19" fmla="*/ 116 h 116"/>
                  <a:gd name="T20" fmla="*/ 22 w 29"/>
                  <a:gd name="T21" fmla="*/ 115 h 116"/>
                  <a:gd name="T22" fmla="*/ 29 w 29"/>
                  <a:gd name="T23" fmla="*/ 111 h 116"/>
                  <a:gd name="T24" fmla="*/ 29 w 29"/>
                  <a:gd name="T25" fmla="*/ 104 h 116"/>
                  <a:gd name="T26" fmla="*/ 23 w 29"/>
                  <a:gd name="T27" fmla="*/ 87 h 116"/>
                  <a:gd name="T28" fmla="*/ 23 w 29"/>
                  <a:gd name="T29" fmla="*/ 67 h 116"/>
                  <a:gd name="T30" fmla="*/ 21 w 29"/>
                  <a:gd name="T31" fmla="*/ 47 h 116"/>
                  <a:gd name="T32" fmla="*/ 10 w 29"/>
                  <a:gd name="T33" fmla="*/ 22 h 116"/>
                  <a:gd name="T34" fmla="*/ 8 w 29"/>
                  <a:gd name="T35" fmla="*/ 18 h 116"/>
                  <a:gd name="T36" fmla="*/ 8 w 29"/>
                  <a:gd name="T37" fmla="*/ 17 h 116"/>
                  <a:gd name="T38" fmla="*/ 7 w 29"/>
                  <a:gd name="T39" fmla="*/ 16 h 116"/>
                  <a:gd name="T40" fmla="*/ 5 w 29"/>
                  <a:gd name="T41" fmla="*/ 11 h 116"/>
                  <a:gd name="T42" fmla="*/ 4 w 29"/>
                  <a:gd name="T43"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116">
                    <a:moveTo>
                      <a:pt x="4" y="8"/>
                    </a:moveTo>
                    <a:cubicBezTo>
                      <a:pt x="0" y="0"/>
                      <a:pt x="0" y="0"/>
                      <a:pt x="0" y="0"/>
                    </a:cubicBezTo>
                    <a:cubicBezTo>
                      <a:pt x="5" y="24"/>
                      <a:pt x="5" y="24"/>
                      <a:pt x="5" y="24"/>
                    </a:cubicBezTo>
                    <a:cubicBezTo>
                      <a:pt x="15" y="47"/>
                      <a:pt x="15" y="47"/>
                      <a:pt x="15" y="47"/>
                    </a:cubicBezTo>
                    <a:cubicBezTo>
                      <a:pt x="20" y="55"/>
                      <a:pt x="20" y="64"/>
                      <a:pt x="15" y="73"/>
                    </a:cubicBezTo>
                    <a:cubicBezTo>
                      <a:pt x="20" y="91"/>
                      <a:pt x="20" y="91"/>
                      <a:pt x="20" y="91"/>
                    </a:cubicBezTo>
                    <a:cubicBezTo>
                      <a:pt x="20" y="106"/>
                      <a:pt x="20" y="106"/>
                      <a:pt x="20" y="106"/>
                    </a:cubicBezTo>
                    <a:cubicBezTo>
                      <a:pt x="12" y="113"/>
                      <a:pt x="12" y="113"/>
                      <a:pt x="12" y="113"/>
                    </a:cubicBezTo>
                    <a:cubicBezTo>
                      <a:pt x="11" y="116"/>
                      <a:pt x="11" y="116"/>
                      <a:pt x="11" y="116"/>
                    </a:cubicBezTo>
                    <a:cubicBezTo>
                      <a:pt x="14" y="116"/>
                      <a:pt x="14" y="116"/>
                      <a:pt x="14" y="116"/>
                    </a:cubicBezTo>
                    <a:cubicBezTo>
                      <a:pt x="22" y="115"/>
                      <a:pt x="22" y="115"/>
                      <a:pt x="22" y="115"/>
                    </a:cubicBezTo>
                    <a:cubicBezTo>
                      <a:pt x="29" y="111"/>
                      <a:pt x="29" y="111"/>
                      <a:pt x="29" y="111"/>
                    </a:cubicBezTo>
                    <a:cubicBezTo>
                      <a:pt x="29" y="104"/>
                      <a:pt x="29" y="104"/>
                      <a:pt x="29" y="104"/>
                    </a:cubicBezTo>
                    <a:cubicBezTo>
                      <a:pt x="23" y="87"/>
                      <a:pt x="23" y="87"/>
                      <a:pt x="23" y="87"/>
                    </a:cubicBezTo>
                    <a:cubicBezTo>
                      <a:pt x="23" y="67"/>
                      <a:pt x="23" y="67"/>
                      <a:pt x="23" y="67"/>
                    </a:cubicBezTo>
                    <a:cubicBezTo>
                      <a:pt x="24" y="59"/>
                      <a:pt x="23" y="52"/>
                      <a:pt x="21" y="47"/>
                    </a:cubicBezTo>
                    <a:cubicBezTo>
                      <a:pt x="10" y="22"/>
                      <a:pt x="10" y="22"/>
                      <a:pt x="10" y="22"/>
                    </a:cubicBezTo>
                    <a:cubicBezTo>
                      <a:pt x="8" y="18"/>
                      <a:pt x="8" y="18"/>
                      <a:pt x="8" y="18"/>
                    </a:cubicBezTo>
                    <a:cubicBezTo>
                      <a:pt x="8" y="17"/>
                      <a:pt x="8" y="17"/>
                      <a:pt x="8" y="17"/>
                    </a:cubicBezTo>
                    <a:cubicBezTo>
                      <a:pt x="7" y="16"/>
                      <a:pt x="7" y="16"/>
                      <a:pt x="7" y="16"/>
                    </a:cubicBezTo>
                    <a:cubicBezTo>
                      <a:pt x="5" y="11"/>
                      <a:pt x="5" y="11"/>
                      <a:pt x="5" y="11"/>
                    </a:cubicBezTo>
                    <a:cubicBezTo>
                      <a:pt x="4" y="8"/>
                      <a:pt x="4" y="8"/>
                      <a:pt x="4" y="8"/>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188"/>
              <p:cNvSpPr/>
              <p:nvPr/>
            </p:nvSpPr>
            <p:spPr bwMode="auto">
              <a:xfrm>
                <a:off x="2630488" y="2413000"/>
                <a:ext cx="28575" cy="34925"/>
              </a:xfrm>
              <a:custGeom>
                <a:avLst/>
                <a:gdLst>
                  <a:gd name="T0" fmla="*/ 5 w 6"/>
                  <a:gd name="T1" fmla="*/ 7 h 7"/>
                  <a:gd name="T2" fmla="*/ 6 w 6"/>
                  <a:gd name="T3" fmla="*/ 5 h 7"/>
                  <a:gd name="T4" fmla="*/ 3 w 6"/>
                  <a:gd name="T5" fmla="*/ 1 h 7"/>
                  <a:gd name="T6" fmla="*/ 0 w 6"/>
                  <a:gd name="T7" fmla="*/ 0 h 7"/>
                  <a:gd name="T8" fmla="*/ 2 w 6"/>
                  <a:gd name="T9" fmla="*/ 2 h 7"/>
                  <a:gd name="T10" fmla="*/ 5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5" y="7"/>
                    </a:moveTo>
                    <a:cubicBezTo>
                      <a:pt x="6" y="7"/>
                      <a:pt x="6" y="6"/>
                      <a:pt x="6" y="5"/>
                    </a:cubicBezTo>
                    <a:cubicBezTo>
                      <a:pt x="5" y="5"/>
                      <a:pt x="4" y="3"/>
                      <a:pt x="3" y="1"/>
                    </a:cubicBezTo>
                    <a:cubicBezTo>
                      <a:pt x="2" y="1"/>
                      <a:pt x="1" y="1"/>
                      <a:pt x="0" y="0"/>
                    </a:cubicBezTo>
                    <a:cubicBezTo>
                      <a:pt x="2" y="2"/>
                      <a:pt x="2" y="2"/>
                      <a:pt x="2" y="2"/>
                    </a:cubicBezTo>
                    <a:cubicBezTo>
                      <a:pt x="5" y="7"/>
                      <a:pt x="5" y="7"/>
                      <a:pt x="5" y="7"/>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189"/>
              <p:cNvSpPr/>
              <p:nvPr/>
            </p:nvSpPr>
            <p:spPr bwMode="auto">
              <a:xfrm>
                <a:off x="2605088" y="2408238"/>
                <a:ext cx="44450" cy="44450"/>
              </a:xfrm>
              <a:custGeom>
                <a:avLst/>
                <a:gdLst>
                  <a:gd name="T0" fmla="*/ 0 w 9"/>
                  <a:gd name="T1" fmla="*/ 2 h 9"/>
                  <a:gd name="T2" fmla="*/ 0 w 9"/>
                  <a:gd name="T3" fmla="*/ 3 h 9"/>
                  <a:gd name="T4" fmla="*/ 1 w 9"/>
                  <a:gd name="T5" fmla="*/ 2 h 9"/>
                  <a:gd name="T6" fmla="*/ 4 w 9"/>
                  <a:gd name="T7" fmla="*/ 8 h 9"/>
                  <a:gd name="T8" fmla="*/ 5 w 9"/>
                  <a:gd name="T9" fmla="*/ 8 h 9"/>
                  <a:gd name="T10" fmla="*/ 5 w 9"/>
                  <a:gd name="T11" fmla="*/ 7 h 9"/>
                  <a:gd name="T12" fmla="*/ 3 w 9"/>
                  <a:gd name="T13" fmla="*/ 3 h 9"/>
                  <a:gd name="T14" fmla="*/ 4 w 9"/>
                  <a:gd name="T15" fmla="*/ 1 h 9"/>
                  <a:gd name="T16" fmla="*/ 6 w 9"/>
                  <a:gd name="T17" fmla="*/ 8 h 9"/>
                  <a:gd name="T18" fmla="*/ 9 w 9"/>
                  <a:gd name="T19" fmla="*/ 9 h 9"/>
                  <a:gd name="T20" fmla="*/ 5 w 9"/>
                  <a:gd name="T21" fmla="*/ 1 h 9"/>
                  <a:gd name="T22" fmla="*/ 3 w 9"/>
                  <a:gd name="T23" fmla="*/ 0 h 9"/>
                  <a:gd name="T24" fmla="*/ 0 w 9"/>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2"/>
                    </a:moveTo>
                    <a:cubicBezTo>
                      <a:pt x="0" y="3"/>
                      <a:pt x="0" y="3"/>
                      <a:pt x="0" y="3"/>
                    </a:cubicBezTo>
                    <a:cubicBezTo>
                      <a:pt x="1" y="3"/>
                      <a:pt x="1" y="2"/>
                      <a:pt x="1" y="2"/>
                    </a:cubicBezTo>
                    <a:cubicBezTo>
                      <a:pt x="4" y="8"/>
                      <a:pt x="4" y="8"/>
                      <a:pt x="4" y="8"/>
                    </a:cubicBezTo>
                    <a:cubicBezTo>
                      <a:pt x="4" y="8"/>
                      <a:pt x="5" y="8"/>
                      <a:pt x="5" y="8"/>
                    </a:cubicBezTo>
                    <a:cubicBezTo>
                      <a:pt x="5" y="8"/>
                      <a:pt x="5" y="8"/>
                      <a:pt x="5" y="7"/>
                    </a:cubicBezTo>
                    <a:cubicBezTo>
                      <a:pt x="3" y="3"/>
                      <a:pt x="3" y="3"/>
                      <a:pt x="3" y="3"/>
                    </a:cubicBezTo>
                    <a:cubicBezTo>
                      <a:pt x="3" y="2"/>
                      <a:pt x="3" y="2"/>
                      <a:pt x="4" y="1"/>
                    </a:cubicBezTo>
                    <a:cubicBezTo>
                      <a:pt x="6" y="8"/>
                      <a:pt x="6" y="8"/>
                      <a:pt x="6" y="8"/>
                    </a:cubicBezTo>
                    <a:cubicBezTo>
                      <a:pt x="7" y="9"/>
                      <a:pt x="8" y="9"/>
                      <a:pt x="9" y="9"/>
                    </a:cubicBezTo>
                    <a:cubicBezTo>
                      <a:pt x="7" y="7"/>
                      <a:pt x="5" y="4"/>
                      <a:pt x="5" y="1"/>
                    </a:cubicBezTo>
                    <a:cubicBezTo>
                      <a:pt x="4" y="1"/>
                      <a:pt x="4" y="0"/>
                      <a:pt x="3" y="0"/>
                    </a:cubicBezTo>
                    <a:cubicBezTo>
                      <a:pt x="0" y="2"/>
                      <a:pt x="0" y="2"/>
                      <a:pt x="0"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190"/>
              <p:cNvSpPr/>
              <p:nvPr/>
            </p:nvSpPr>
            <p:spPr bwMode="auto">
              <a:xfrm>
                <a:off x="2605088" y="2417763"/>
                <a:ext cx="20638" cy="30163"/>
              </a:xfrm>
              <a:custGeom>
                <a:avLst/>
                <a:gdLst>
                  <a:gd name="T0" fmla="*/ 1 w 4"/>
                  <a:gd name="T1" fmla="*/ 0 h 6"/>
                  <a:gd name="T2" fmla="*/ 0 w 4"/>
                  <a:gd name="T3" fmla="*/ 1 h 6"/>
                  <a:gd name="T4" fmla="*/ 2 w 4"/>
                  <a:gd name="T5" fmla="*/ 5 h 6"/>
                  <a:gd name="T6" fmla="*/ 4 w 4"/>
                  <a:gd name="T7" fmla="*/ 6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1" y="0"/>
                      <a:pt x="1" y="1"/>
                      <a:pt x="0" y="1"/>
                    </a:cubicBezTo>
                    <a:cubicBezTo>
                      <a:pt x="2" y="5"/>
                      <a:pt x="2" y="5"/>
                      <a:pt x="2" y="5"/>
                    </a:cubicBezTo>
                    <a:cubicBezTo>
                      <a:pt x="3" y="6"/>
                      <a:pt x="3" y="6"/>
                      <a:pt x="4" y="6"/>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191"/>
              <p:cNvSpPr/>
              <p:nvPr/>
            </p:nvSpPr>
            <p:spPr bwMode="auto">
              <a:xfrm>
                <a:off x="2620963" y="2413000"/>
                <a:ext cx="14288" cy="34925"/>
              </a:xfrm>
              <a:custGeom>
                <a:avLst/>
                <a:gdLst>
                  <a:gd name="T0" fmla="*/ 1 w 3"/>
                  <a:gd name="T1" fmla="*/ 0 h 7"/>
                  <a:gd name="T2" fmla="*/ 0 w 3"/>
                  <a:gd name="T3" fmla="*/ 2 h 7"/>
                  <a:gd name="T4" fmla="*/ 2 w 3"/>
                  <a:gd name="T5" fmla="*/ 6 h 7"/>
                  <a:gd name="T6" fmla="*/ 2 w 3"/>
                  <a:gd name="T7" fmla="*/ 7 h 7"/>
                  <a:gd name="T8" fmla="*/ 3 w 3"/>
                  <a:gd name="T9" fmla="*/ 7 h 7"/>
                  <a:gd name="T10" fmla="*/ 1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1" y="0"/>
                    </a:moveTo>
                    <a:cubicBezTo>
                      <a:pt x="0" y="1"/>
                      <a:pt x="0" y="1"/>
                      <a:pt x="0" y="2"/>
                    </a:cubicBezTo>
                    <a:cubicBezTo>
                      <a:pt x="2" y="6"/>
                      <a:pt x="2" y="6"/>
                      <a:pt x="2" y="6"/>
                    </a:cubicBezTo>
                    <a:cubicBezTo>
                      <a:pt x="2" y="7"/>
                      <a:pt x="2" y="7"/>
                      <a:pt x="2" y="7"/>
                    </a:cubicBezTo>
                    <a:cubicBezTo>
                      <a:pt x="3" y="7"/>
                      <a:pt x="3" y="7"/>
                      <a:pt x="3" y="7"/>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192"/>
              <p:cNvSpPr/>
              <p:nvPr/>
            </p:nvSpPr>
            <p:spPr bwMode="auto">
              <a:xfrm>
                <a:off x="2630488" y="2413000"/>
                <a:ext cx="23813" cy="39688"/>
              </a:xfrm>
              <a:custGeom>
                <a:avLst/>
                <a:gdLst>
                  <a:gd name="T0" fmla="*/ 2 w 5"/>
                  <a:gd name="T1" fmla="*/ 2 h 8"/>
                  <a:gd name="T2" fmla="*/ 0 w 5"/>
                  <a:gd name="T3" fmla="*/ 0 h 8"/>
                  <a:gd name="T4" fmla="*/ 4 w 5"/>
                  <a:gd name="T5" fmla="*/ 8 h 8"/>
                  <a:gd name="T6" fmla="*/ 5 w 5"/>
                  <a:gd name="T7" fmla="*/ 7 h 8"/>
                  <a:gd name="T8" fmla="*/ 2 w 5"/>
                  <a:gd name="T9" fmla="*/ 2 h 8"/>
                </a:gdLst>
                <a:ahLst/>
                <a:cxnLst>
                  <a:cxn ang="0">
                    <a:pos x="T0" y="T1"/>
                  </a:cxn>
                  <a:cxn ang="0">
                    <a:pos x="T2" y="T3"/>
                  </a:cxn>
                  <a:cxn ang="0">
                    <a:pos x="T4" y="T5"/>
                  </a:cxn>
                  <a:cxn ang="0">
                    <a:pos x="T6" y="T7"/>
                  </a:cxn>
                  <a:cxn ang="0">
                    <a:pos x="T8" y="T9"/>
                  </a:cxn>
                </a:cxnLst>
                <a:rect l="0" t="0" r="r" b="b"/>
                <a:pathLst>
                  <a:path w="5" h="8">
                    <a:moveTo>
                      <a:pt x="2" y="2"/>
                    </a:moveTo>
                    <a:cubicBezTo>
                      <a:pt x="0" y="0"/>
                      <a:pt x="0" y="0"/>
                      <a:pt x="0" y="0"/>
                    </a:cubicBezTo>
                    <a:cubicBezTo>
                      <a:pt x="0" y="3"/>
                      <a:pt x="2" y="6"/>
                      <a:pt x="4" y="8"/>
                    </a:cubicBezTo>
                    <a:cubicBezTo>
                      <a:pt x="4" y="8"/>
                      <a:pt x="5" y="8"/>
                      <a:pt x="5" y="7"/>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193"/>
              <p:cNvSpPr>
                <a:spLocks noEditPoints="1"/>
              </p:cNvSpPr>
              <p:nvPr/>
            </p:nvSpPr>
            <p:spPr bwMode="auto">
              <a:xfrm>
                <a:off x="2227263" y="2443163"/>
                <a:ext cx="260350" cy="373063"/>
              </a:xfrm>
              <a:custGeom>
                <a:avLst/>
                <a:gdLst>
                  <a:gd name="T0" fmla="*/ 41 w 53"/>
                  <a:gd name="T1" fmla="*/ 21 h 76"/>
                  <a:gd name="T2" fmla="*/ 38 w 53"/>
                  <a:gd name="T3" fmla="*/ 28 h 76"/>
                  <a:gd name="T4" fmla="*/ 6 w 53"/>
                  <a:gd name="T5" fmla="*/ 67 h 76"/>
                  <a:gd name="T6" fmla="*/ 0 w 53"/>
                  <a:gd name="T7" fmla="*/ 73 h 76"/>
                  <a:gd name="T8" fmla="*/ 12 w 53"/>
                  <a:gd name="T9" fmla="*/ 76 h 76"/>
                  <a:gd name="T10" fmla="*/ 42 w 53"/>
                  <a:gd name="T11" fmla="*/ 39 h 76"/>
                  <a:gd name="T12" fmla="*/ 53 w 53"/>
                  <a:gd name="T13" fmla="*/ 20 h 76"/>
                  <a:gd name="T14" fmla="*/ 45 w 53"/>
                  <a:gd name="T15" fmla="*/ 0 h 76"/>
                  <a:gd name="T16" fmla="*/ 41 w 53"/>
                  <a:gd name="T17" fmla="*/ 21 h 76"/>
                  <a:gd name="T18" fmla="*/ 46 w 53"/>
                  <a:gd name="T19" fmla="*/ 4 h 76"/>
                  <a:gd name="T20" fmla="*/ 47 w 53"/>
                  <a:gd name="T21" fmla="*/ 7 h 76"/>
                  <a:gd name="T22" fmla="*/ 43 w 53"/>
                  <a:gd name="T23" fmla="*/ 23 h 76"/>
                  <a:gd name="T24" fmla="*/ 40 w 53"/>
                  <a:gd name="T25" fmla="*/ 30 h 76"/>
                  <a:gd name="T26" fmla="*/ 9 w 53"/>
                  <a:gd name="T27" fmla="*/ 69 h 76"/>
                  <a:gd name="T28" fmla="*/ 4 w 53"/>
                  <a:gd name="T29" fmla="*/ 73 h 76"/>
                  <a:gd name="T30" fmla="*/ 2 w 53"/>
                  <a:gd name="T31" fmla="*/ 72 h 76"/>
                  <a:gd name="T32" fmla="*/ 7 w 53"/>
                  <a:gd name="T33" fmla="*/ 68 h 76"/>
                  <a:gd name="T34" fmla="*/ 7 w 53"/>
                  <a:gd name="T35" fmla="*/ 68 h 76"/>
                  <a:gd name="T36" fmla="*/ 38 w 53"/>
                  <a:gd name="T37" fmla="*/ 29 h 76"/>
                  <a:gd name="T38" fmla="*/ 38 w 53"/>
                  <a:gd name="T39" fmla="*/ 29 h 76"/>
                  <a:gd name="T40" fmla="*/ 38 w 53"/>
                  <a:gd name="T41" fmla="*/ 28 h 76"/>
                  <a:gd name="T42" fmla="*/ 41 w 53"/>
                  <a:gd name="T43" fmla="*/ 22 h 76"/>
                  <a:gd name="T44" fmla="*/ 41 w 53"/>
                  <a:gd name="T45" fmla="*/ 22 h 76"/>
                  <a:gd name="T46" fmla="*/ 46 w 53"/>
                  <a:gd name="T4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76">
                    <a:moveTo>
                      <a:pt x="41" y="21"/>
                    </a:moveTo>
                    <a:cubicBezTo>
                      <a:pt x="38" y="23"/>
                      <a:pt x="37" y="25"/>
                      <a:pt x="38" y="28"/>
                    </a:cubicBezTo>
                    <a:cubicBezTo>
                      <a:pt x="24" y="39"/>
                      <a:pt x="14" y="52"/>
                      <a:pt x="6" y="67"/>
                    </a:cubicBezTo>
                    <a:cubicBezTo>
                      <a:pt x="0" y="73"/>
                      <a:pt x="0" y="73"/>
                      <a:pt x="0" y="73"/>
                    </a:cubicBezTo>
                    <a:cubicBezTo>
                      <a:pt x="12" y="76"/>
                      <a:pt x="12" y="76"/>
                      <a:pt x="12" y="76"/>
                    </a:cubicBezTo>
                    <a:cubicBezTo>
                      <a:pt x="42" y="39"/>
                      <a:pt x="42" y="39"/>
                      <a:pt x="42" y="39"/>
                    </a:cubicBezTo>
                    <a:cubicBezTo>
                      <a:pt x="53" y="20"/>
                      <a:pt x="53" y="20"/>
                      <a:pt x="53" y="20"/>
                    </a:cubicBezTo>
                    <a:cubicBezTo>
                      <a:pt x="45" y="0"/>
                      <a:pt x="45" y="0"/>
                      <a:pt x="45" y="0"/>
                    </a:cubicBezTo>
                    <a:cubicBezTo>
                      <a:pt x="44" y="8"/>
                      <a:pt x="43" y="15"/>
                      <a:pt x="41" y="21"/>
                    </a:cubicBezTo>
                    <a:close/>
                    <a:moveTo>
                      <a:pt x="46" y="4"/>
                    </a:moveTo>
                    <a:cubicBezTo>
                      <a:pt x="47" y="7"/>
                      <a:pt x="47" y="7"/>
                      <a:pt x="47" y="7"/>
                    </a:cubicBezTo>
                    <a:cubicBezTo>
                      <a:pt x="43" y="23"/>
                      <a:pt x="43" y="23"/>
                      <a:pt x="43" y="23"/>
                    </a:cubicBezTo>
                    <a:cubicBezTo>
                      <a:pt x="40" y="25"/>
                      <a:pt x="39" y="27"/>
                      <a:pt x="40" y="30"/>
                    </a:cubicBezTo>
                    <a:cubicBezTo>
                      <a:pt x="26" y="40"/>
                      <a:pt x="16" y="54"/>
                      <a:pt x="9" y="69"/>
                    </a:cubicBezTo>
                    <a:cubicBezTo>
                      <a:pt x="4" y="73"/>
                      <a:pt x="4" y="73"/>
                      <a:pt x="4" y="73"/>
                    </a:cubicBezTo>
                    <a:cubicBezTo>
                      <a:pt x="2" y="72"/>
                      <a:pt x="2" y="72"/>
                      <a:pt x="2" y="72"/>
                    </a:cubicBezTo>
                    <a:cubicBezTo>
                      <a:pt x="7" y="68"/>
                      <a:pt x="7" y="68"/>
                      <a:pt x="7" y="68"/>
                    </a:cubicBezTo>
                    <a:cubicBezTo>
                      <a:pt x="7" y="68"/>
                      <a:pt x="7" y="68"/>
                      <a:pt x="7" y="68"/>
                    </a:cubicBezTo>
                    <a:cubicBezTo>
                      <a:pt x="15" y="53"/>
                      <a:pt x="25" y="40"/>
                      <a:pt x="38" y="29"/>
                    </a:cubicBezTo>
                    <a:cubicBezTo>
                      <a:pt x="38" y="29"/>
                      <a:pt x="38" y="29"/>
                      <a:pt x="38" y="29"/>
                    </a:cubicBezTo>
                    <a:cubicBezTo>
                      <a:pt x="38" y="29"/>
                      <a:pt x="38" y="28"/>
                      <a:pt x="38" y="28"/>
                    </a:cubicBezTo>
                    <a:cubicBezTo>
                      <a:pt x="38" y="26"/>
                      <a:pt x="39" y="24"/>
                      <a:pt x="41" y="22"/>
                    </a:cubicBezTo>
                    <a:cubicBezTo>
                      <a:pt x="41" y="22"/>
                      <a:pt x="41" y="22"/>
                      <a:pt x="41" y="22"/>
                    </a:cubicBezTo>
                    <a:cubicBezTo>
                      <a:pt x="43" y="16"/>
                      <a:pt x="45" y="10"/>
                      <a:pt x="46" y="4"/>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194"/>
              <p:cNvSpPr/>
              <p:nvPr/>
            </p:nvSpPr>
            <p:spPr bwMode="auto">
              <a:xfrm>
                <a:off x="2238376" y="2462213"/>
                <a:ext cx="220663" cy="339725"/>
              </a:xfrm>
              <a:custGeom>
                <a:avLst/>
                <a:gdLst>
                  <a:gd name="T0" fmla="*/ 45 w 45"/>
                  <a:gd name="T1" fmla="*/ 3 h 69"/>
                  <a:gd name="T2" fmla="*/ 44 w 45"/>
                  <a:gd name="T3" fmla="*/ 0 h 69"/>
                  <a:gd name="T4" fmla="*/ 39 w 45"/>
                  <a:gd name="T5" fmla="*/ 18 h 69"/>
                  <a:gd name="T6" fmla="*/ 39 w 45"/>
                  <a:gd name="T7" fmla="*/ 18 h 69"/>
                  <a:gd name="T8" fmla="*/ 36 w 45"/>
                  <a:gd name="T9" fmla="*/ 24 h 69"/>
                  <a:gd name="T10" fmla="*/ 36 w 45"/>
                  <a:gd name="T11" fmla="*/ 25 h 69"/>
                  <a:gd name="T12" fmla="*/ 36 w 45"/>
                  <a:gd name="T13" fmla="*/ 25 h 69"/>
                  <a:gd name="T14" fmla="*/ 5 w 45"/>
                  <a:gd name="T15" fmla="*/ 64 h 69"/>
                  <a:gd name="T16" fmla="*/ 5 w 45"/>
                  <a:gd name="T17" fmla="*/ 64 h 69"/>
                  <a:gd name="T18" fmla="*/ 0 w 45"/>
                  <a:gd name="T19" fmla="*/ 68 h 69"/>
                  <a:gd name="T20" fmla="*/ 2 w 45"/>
                  <a:gd name="T21" fmla="*/ 69 h 69"/>
                  <a:gd name="T22" fmla="*/ 7 w 45"/>
                  <a:gd name="T23" fmla="*/ 65 h 69"/>
                  <a:gd name="T24" fmla="*/ 38 w 45"/>
                  <a:gd name="T25" fmla="*/ 26 h 69"/>
                  <a:gd name="T26" fmla="*/ 41 w 45"/>
                  <a:gd name="T27" fmla="*/ 19 h 69"/>
                  <a:gd name="T28" fmla="*/ 45 w 45"/>
                  <a:gd name="T2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9">
                    <a:moveTo>
                      <a:pt x="45" y="3"/>
                    </a:moveTo>
                    <a:cubicBezTo>
                      <a:pt x="44" y="0"/>
                      <a:pt x="44" y="0"/>
                      <a:pt x="44" y="0"/>
                    </a:cubicBezTo>
                    <a:cubicBezTo>
                      <a:pt x="43" y="6"/>
                      <a:pt x="41" y="12"/>
                      <a:pt x="39" y="18"/>
                    </a:cubicBezTo>
                    <a:cubicBezTo>
                      <a:pt x="39" y="18"/>
                      <a:pt x="39" y="18"/>
                      <a:pt x="39" y="18"/>
                    </a:cubicBezTo>
                    <a:cubicBezTo>
                      <a:pt x="37" y="20"/>
                      <a:pt x="36" y="22"/>
                      <a:pt x="36" y="24"/>
                    </a:cubicBezTo>
                    <a:cubicBezTo>
                      <a:pt x="36" y="24"/>
                      <a:pt x="36" y="25"/>
                      <a:pt x="36" y="25"/>
                    </a:cubicBezTo>
                    <a:cubicBezTo>
                      <a:pt x="36" y="25"/>
                      <a:pt x="36" y="25"/>
                      <a:pt x="36" y="25"/>
                    </a:cubicBezTo>
                    <a:cubicBezTo>
                      <a:pt x="23" y="36"/>
                      <a:pt x="13" y="49"/>
                      <a:pt x="5" y="64"/>
                    </a:cubicBezTo>
                    <a:cubicBezTo>
                      <a:pt x="5" y="64"/>
                      <a:pt x="5" y="64"/>
                      <a:pt x="5" y="64"/>
                    </a:cubicBezTo>
                    <a:cubicBezTo>
                      <a:pt x="0" y="68"/>
                      <a:pt x="0" y="68"/>
                      <a:pt x="0" y="68"/>
                    </a:cubicBezTo>
                    <a:cubicBezTo>
                      <a:pt x="2" y="69"/>
                      <a:pt x="2" y="69"/>
                      <a:pt x="2" y="69"/>
                    </a:cubicBezTo>
                    <a:cubicBezTo>
                      <a:pt x="7" y="65"/>
                      <a:pt x="7" y="65"/>
                      <a:pt x="7" y="65"/>
                    </a:cubicBezTo>
                    <a:cubicBezTo>
                      <a:pt x="14" y="50"/>
                      <a:pt x="24" y="36"/>
                      <a:pt x="38" y="26"/>
                    </a:cubicBezTo>
                    <a:cubicBezTo>
                      <a:pt x="37" y="23"/>
                      <a:pt x="38" y="21"/>
                      <a:pt x="41" y="19"/>
                    </a:cubicBezTo>
                    <a:cubicBezTo>
                      <a:pt x="45" y="3"/>
                      <a:pt x="45" y="3"/>
                      <a:pt x="45" y="3"/>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10950079" y="3353073"/>
              <a:ext cx="431800" cy="1106487"/>
              <a:chOff x="10964863" y="2633663"/>
              <a:chExt cx="431800" cy="1106487"/>
            </a:xfrm>
          </p:grpSpPr>
          <p:sp>
            <p:nvSpPr>
              <p:cNvPr id="139" name="Freeform 1195"/>
              <p:cNvSpPr>
                <a:spLocks noEditPoints="1"/>
              </p:cNvSpPr>
              <p:nvPr/>
            </p:nvSpPr>
            <p:spPr bwMode="auto">
              <a:xfrm>
                <a:off x="11063288" y="2633663"/>
                <a:ext cx="147638" cy="261938"/>
              </a:xfrm>
              <a:custGeom>
                <a:avLst/>
                <a:gdLst>
                  <a:gd name="T0" fmla="*/ 23 w 30"/>
                  <a:gd name="T1" fmla="*/ 0 h 53"/>
                  <a:gd name="T2" fmla="*/ 11 w 30"/>
                  <a:gd name="T3" fmla="*/ 8 h 53"/>
                  <a:gd name="T4" fmla="*/ 4 w 30"/>
                  <a:gd name="T5" fmla="*/ 36 h 53"/>
                  <a:gd name="T6" fmla="*/ 0 w 30"/>
                  <a:gd name="T7" fmla="*/ 53 h 53"/>
                  <a:gd name="T8" fmla="*/ 12 w 30"/>
                  <a:gd name="T9" fmla="*/ 36 h 53"/>
                  <a:gd name="T10" fmla="*/ 19 w 30"/>
                  <a:gd name="T11" fmla="*/ 28 h 53"/>
                  <a:gd name="T12" fmla="*/ 19 w 30"/>
                  <a:gd name="T13" fmla="*/ 12 h 53"/>
                  <a:gd name="T14" fmla="*/ 25 w 30"/>
                  <a:gd name="T15" fmla="*/ 10 h 53"/>
                  <a:gd name="T16" fmla="*/ 22 w 30"/>
                  <a:gd name="T17" fmla="*/ 7 h 53"/>
                  <a:gd name="T18" fmla="*/ 29 w 30"/>
                  <a:gd name="T19" fmla="*/ 6 h 53"/>
                  <a:gd name="T20" fmla="*/ 23 w 30"/>
                  <a:gd name="T21" fmla="*/ 0 h 53"/>
                  <a:gd name="T22" fmla="*/ 25 w 30"/>
                  <a:gd name="T23" fmla="*/ 2 h 53"/>
                  <a:gd name="T24" fmla="*/ 14 w 30"/>
                  <a:gd name="T25" fmla="*/ 8 h 53"/>
                  <a:gd name="T26" fmla="*/ 7 w 30"/>
                  <a:gd name="T27" fmla="*/ 31 h 53"/>
                  <a:gd name="T28" fmla="*/ 3 w 30"/>
                  <a:gd name="T29" fmla="*/ 50 h 53"/>
                  <a:gd name="T30" fmla="*/ 2 w 30"/>
                  <a:gd name="T31" fmla="*/ 51 h 53"/>
                  <a:gd name="T32" fmla="*/ 4 w 30"/>
                  <a:gd name="T33" fmla="*/ 36 h 53"/>
                  <a:gd name="T34" fmla="*/ 4 w 30"/>
                  <a:gd name="T35" fmla="*/ 36 h 53"/>
                  <a:gd name="T36" fmla="*/ 12 w 30"/>
                  <a:gd name="T37" fmla="*/ 8 h 53"/>
                  <a:gd name="T38" fmla="*/ 23 w 30"/>
                  <a:gd name="T39" fmla="*/ 1 h 53"/>
                  <a:gd name="T40" fmla="*/ 25 w 30"/>
                  <a:gd name="T4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53">
                    <a:moveTo>
                      <a:pt x="23" y="0"/>
                    </a:moveTo>
                    <a:cubicBezTo>
                      <a:pt x="17" y="0"/>
                      <a:pt x="13" y="2"/>
                      <a:pt x="11" y="8"/>
                    </a:cubicBezTo>
                    <a:cubicBezTo>
                      <a:pt x="7" y="17"/>
                      <a:pt x="5" y="27"/>
                      <a:pt x="4" y="36"/>
                    </a:cubicBezTo>
                    <a:cubicBezTo>
                      <a:pt x="3" y="43"/>
                      <a:pt x="2" y="49"/>
                      <a:pt x="0" y="53"/>
                    </a:cubicBezTo>
                    <a:cubicBezTo>
                      <a:pt x="5" y="50"/>
                      <a:pt x="9" y="44"/>
                      <a:pt x="12" y="36"/>
                    </a:cubicBezTo>
                    <a:cubicBezTo>
                      <a:pt x="14" y="32"/>
                      <a:pt x="16" y="29"/>
                      <a:pt x="19" y="28"/>
                    </a:cubicBezTo>
                    <a:cubicBezTo>
                      <a:pt x="21" y="23"/>
                      <a:pt x="21" y="17"/>
                      <a:pt x="19" y="12"/>
                    </a:cubicBezTo>
                    <a:cubicBezTo>
                      <a:pt x="25" y="10"/>
                      <a:pt x="25" y="10"/>
                      <a:pt x="25" y="10"/>
                    </a:cubicBezTo>
                    <a:cubicBezTo>
                      <a:pt x="22" y="7"/>
                      <a:pt x="22" y="7"/>
                      <a:pt x="22" y="7"/>
                    </a:cubicBezTo>
                    <a:cubicBezTo>
                      <a:pt x="29" y="6"/>
                      <a:pt x="29" y="6"/>
                      <a:pt x="29" y="6"/>
                    </a:cubicBezTo>
                    <a:cubicBezTo>
                      <a:pt x="30" y="4"/>
                      <a:pt x="28" y="2"/>
                      <a:pt x="23" y="0"/>
                    </a:cubicBezTo>
                    <a:close/>
                    <a:moveTo>
                      <a:pt x="25" y="2"/>
                    </a:moveTo>
                    <a:cubicBezTo>
                      <a:pt x="19" y="2"/>
                      <a:pt x="15" y="4"/>
                      <a:pt x="14" y="8"/>
                    </a:cubicBezTo>
                    <a:cubicBezTo>
                      <a:pt x="10" y="16"/>
                      <a:pt x="8" y="23"/>
                      <a:pt x="7" y="31"/>
                    </a:cubicBezTo>
                    <a:cubicBezTo>
                      <a:pt x="3" y="50"/>
                      <a:pt x="3" y="50"/>
                      <a:pt x="3" y="50"/>
                    </a:cubicBezTo>
                    <a:cubicBezTo>
                      <a:pt x="3" y="50"/>
                      <a:pt x="2" y="51"/>
                      <a:pt x="2" y="51"/>
                    </a:cubicBezTo>
                    <a:cubicBezTo>
                      <a:pt x="3" y="47"/>
                      <a:pt x="4" y="42"/>
                      <a:pt x="4" y="36"/>
                    </a:cubicBezTo>
                    <a:cubicBezTo>
                      <a:pt x="4" y="36"/>
                      <a:pt x="4" y="36"/>
                      <a:pt x="4" y="36"/>
                    </a:cubicBezTo>
                    <a:cubicBezTo>
                      <a:pt x="6" y="27"/>
                      <a:pt x="8" y="18"/>
                      <a:pt x="12" y="8"/>
                    </a:cubicBezTo>
                    <a:cubicBezTo>
                      <a:pt x="14" y="3"/>
                      <a:pt x="17" y="0"/>
                      <a:pt x="23" y="1"/>
                    </a:cubicBezTo>
                    <a:cubicBezTo>
                      <a:pt x="24" y="1"/>
                      <a:pt x="24" y="1"/>
                      <a:pt x="25" y="2"/>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96"/>
              <p:cNvSpPr/>
              <p:nvPr/>
            </p:nvSpPr>
            <p:spPr bwMode="auto">
              <a:xfrm>
                <a:off x="11072813" y="2633663"/>
                <a:ext cx="112713" cy="250825"/>
              </a:xfrm>
              <a:custGeom>
                <a:avLst/>
                <a:gdLst>
                  <a:gd name="T0" fmla="*/ 12 w 23"/>
                  <a:gd name="T1" fmla="*/ 8 h 51"/>
                  <a:gd name="T2" fmla="*/ 23 w 23"/>
                  <a:gd name="T3" fmla="*/ 2 h 51"/>
                  <a:gd name="T4" fmla="*/ 21 w 23"/>
                  <a:gd name="T5" fmla="*/ 1 h 51"/>
                  <a:gd name="T6" fmla="*/ 10 w 23"/>
                  <a:gd name="T7" fmla="*/ 8 h 51"/>
                  <a:gd name="T8" fmla="*/ 2 w 23"/>
                  <a:gd name="T9" fmla="*/ 36 h 51"/>
                  <a:gd name="T10" fmla="*/ 2 w 23"/>
                  <a:gd name="T11" fmla="*/ 36 h 51"/>
                  <a:gd name="T12" fmla="*/ 0 w 23"/>
                  <a:gd name="T13" fmla="*/ 51 h 51"/>
                  <a:gd name="T14" fmla="*/ 1 w 23"/>
                  <a:gd name="T15" fmla="*/ 50 h 51"/>
                  <a:gd name="T16" fmla="*/ 5 w 23"/>
                  <a:gd name="T17" fmla="*/ 31 h 51"/>
                  <a:gd name="T18" fmla="*/ 12 w 23"/>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1">
                    <a:moveTo>
                      <a:pt x="12" y="8"/>
                    </a:moveTo>
                    <a:cubicBezTo>
                      <a:pt x="13" y="4"/>
                      <a:pt x="17" y="2"/>
                      <a:pt x="23" y="2"/>
                    </a:cubicBezTo>
                    <a:cubicBezTo>
                      <a:pt x="22" y="1"/>
                      <a:pt x="22" y="1"/>
                      <a:pt x="21" y="1"/>
                    </a:cubicBezTo>
                    <a:cubicBezTo>
                      <a:pt x="15" y="0"/>
                      <a:pt x="12" y="3"/>
                      <a:pt x="10" y="8"/>
                    </a:cubicBezTo>
                    <a:cubicBezTo>
                      <a:pt x="6" y="18"/>
                      <a:pt x="4" y="27"/>
                      <a:pt x="2" y="36"/>
                    </a:cubicBezTo>
                    <a:cubicBezTo>
                      <a:pt x="2" y="36"/>
                      <a:pt x="2" y="36"/>
                      <a:pt x="2" y="36"/>
                    </a:cubicBezTo>
                    <a:cubicBezTo>
                      <a:pt x="2" y="42"/>
                      <a:pt x="1" y="47"/>
                      <a:pt x="0" y="51"/>
                    </a:cubicBezTo>
                    <a:cubicBezTo>
                      <a:pt x="0" y="51"/>
                      <a:pt x="1" y="50"/>
                      <a:pt x="1" y="50"/>
                    </a:cubicBezTo>
                    <a:cubicBezTo>
                      <a:pt x="5" y="31"/>
                      <a:pt x="5" y="31"/>
                      <a:pt x="5" y="31"/>
                    </a:cubicBezTo>
                    <a:cubicBezTo>
                      <a:pt x="6" y="23"/>
                      <a:pt x="8" y="16"/>
                      <a:pt x="12" y="8"/>
                    </a:cubicBezTo>
                    <a:close/>
                  </a:path>
                </a:pathLst>
              </a:custGeom>
              <a:solidFill>
                <a:srgbClr val="A55F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197"/>
              <p:cNvSpPr/>
              <p:nvPr/>
            </p:nvSpPr>
            <p:spPr bwMode="auto">
              <a:xfrm>
                <a:off x="11058526" y="2633663"/>
                <a:ext cx="180975" cy="280988"/>
              </a:xfrm>
              <a:custGeom>
                <a:avLst/>
                <a:gdLst>
                  <a:gd name="T0" fmla="*/ 26 w 37"/>
                  <a:gd name="T1" fmla="*/ 10 h 57"/>
                  <a:gd name="T2" fmla="*/ 20 w 37"/>
                  <a:gd name="T3" fmla="*/ 12 h 57"/>
                  <a:gd name="T4" fmla="*/ 20 w 37"/>
                  <a:gd name="T5" fmla="*/ 28 h 57"/>
                  <a:gd name="T6" fmla="*/ 13 w 37"/>
                  <a:gd name="T7" fmla="*/ 36 h 57"/>
                  <a:gd name="T8" fmla="*/ 1 w 37"/>
                  <a:gd name="T9" fmla="*/ 53 h 57"/>
                  <a:gd name="T10" fmla="*/ 0 w 37"/>
                  <a:gd name="T11" fmla="*/ 56 h 57"/>
                  <a:gd name="T12" fmla="*/ 5 w 37"/>
                  <a:gd name="T13" fmla="*/ 57 h 57"/>
                  <a:gd name="T14" fmla="*/ 16 w 37"/>
                  <a:gd name="T15" fmla="*/ 45 h 57"/>
                  <a:gd name="T16" fmla="*/ 21 w 37"/>
                  <a:gd name="T17" fmla="*/ 34 h 57"/>
                  <a:gd name="T18" fmla="*/ 22 w 37"/>
                  <a:gd name="T19" fmla="*/ 33 h 57"/>
                  <a:gd name="T20" fmla="*/ 26 w 37"/>
                  <a:gd name="T21" fmla="*/ 25 h 57"/>
                  <a:gd name="T22" fmla="*/ 26 w 37"/>
                  <a:gd name="T23" fmla="*/ 25 h 57"/>
                  <a:gd name="T24" fmla="*/ 27 w 37"/>
                  <a:gd name="T25" fmla="*/ 14 h 57"/>
                  <a:gd name="T26" fmla="*/ 32 w 37"/>
                  <a:gd name="T27" fmla="*/ 11 h 57"/>
                  <a:gd name="T28" fmla="*/ 31 w 37"/>
                  <a:gd name="T29" fmla="*/ 8 h 57"/>
                  <a:gd name="T30" fmla="*/ 36 w 37"/>
                  <a:gd name="T31" fmla="*/ 6 h 57"/>
                  <a:gd name="T32" fmla="*/ 37 w 37"/>
                  <a:gd name="T33" fmla="*/ 4 h 57"/>
                  <a:gd name="T34" fmla="*/ 34 w 37"/>
                  <a:gd name="T35" fmla="*/ 3 h 57"/>
                  <a:gd name="T36" fmla="*/ 24 w 37"/>
                  <a:gd name="T37" fmla="*/ 0 h 57"/>
                  <a:gd name="T38" fmla="*/ 30 w 37"/>
                  <a:gd name="T39" fmla="*/ 6 h 57"/>
                  <a:gd name="T40" fmla="*/ 23 w 37"/>
                  <a:gd name="T41" fmla="*/ 7 h 57"/>
                  <a:gd name="T42" fmla="*/ 26 w 37"/>
                  <a:gd name="T43"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57">
                    <a:moveTo>
                      <a:pt x="26" y="10"/>
                    </a:moveTo>
                    <a:cubicBezTo>
                      <a:pt x="20" y="12"/>
                      <a:pt x="20" y="12"/>
                      <a:pt x="20" y="12"/>
                    </a:cubicBezTo>
                    <a:cubicBezTo>
                      <a:pt x="22" y="17"/>
                      <a:pt x="22" y="23"/>
                      <a:pt x="20" y="28"/>
                    </a:cubicBezTo>
                    <a:cubicBezTo>
                      <a:pt x="17" y="29"/>
                      <a:pt x="15" y="32"/>
                      <a:pt x="13" y="36"/>
                    </a:cubicBezTo>
                    <a:cubicBezTo>
                      <a:pt x="10" y="44"/>
                      <a:pt x="6" y="50"/>
                      <a:pt x="1" y="53"/>
                    </a:cubicBezTo>
                    <a:cubicBezTo>
                      <a:pt x="1" y="54"/>
                      <a:pt x="1" y="55"/>
                      <a:pt x="0" y="56"/>
                    </a:cubicBezTo>
                    <a:cubicBezTo>
                      <a:pt x="2" y="57"/>
                      <a:pt x="4" y="57"/>
                      <a:pt x="5" y="57"/>
                    </a:cubicBezTo>
                    <a:cubicBezTo>
                      <a:pt x="10" y="57"/>
                      <a:pt x="13" y="53"/>
                      <a:pt x="16" y="45"/>
                    </a:cubicBezTo>
                    <a:cubicBezTo>
                      <a:pt x="15" y="39"/>
                      <a:pt x="17" y="35"/>
                      <a:pt x="21" y="34"/>
                    </a:cubicBezTo>
                    <a:cubicBezTo>
                      <a:pt x="21" y="34"/>
                      <a:pt x="21" y="33"/>
                      <a:pt x="22" y="33"/>
                    </a:cubicBezTo>
                    <a:cubicBezTo>
                      <a:pt x="24" y="31"/>
                      <a:pt x="25" y="28"/>
                      <a:pt x="26" y="25"/>
                    </a:cubicBezTo>
                    <a:cubicBezTo>
                      <a:pt x="26" y="25"/>
                      <a:pt x="26" y="25"/>
                      <a:pt x="26" y="25"/>
                    </a:cubicBezTo>
                    <a:cubicBezTo>
                      <a:pt x="27" y="22"/>
                      <a:pt x="27" y="18"/>
                      <a:pt x="27" y="14"/>
                    </a:cubicBezTo>
                    <a:cubicBezTo>
                      <a:pt x="32" y="11"/>
                      <a:pt x="32" y="11"/>
                      <a:pt x="32" y="11"/>
                    </a:cubicBezTo>
                    <a:cubicBezTo>
                      <a:pt x="31" y="8"/>
                      <a:pt x="31" y="8"/>
                      <a:pt x="31" y="8"/>
                    </a:cubicBezTo>
                    <a:cubicBezTo>
                      <a:pt x="33" y="8"/>
                      <a:pt x="34" y="7"/>
                      <a:pt x="36" y="6"/>
                    </a:cubicBezTo>
                    <a:cubicBezTo>
                      <a:pt x="36" y="5"/>
                      <a:pt x="37" y="4"/>
                      <a:pt x="37" y="4"/>
                    </a:cubicBezTo>
                    <a:cubicBezTo>
                      <a:pt x="34" y="3"/>
                      <a:pt x="34" y="3"/>
                      <a:pt x="34" y="3"/>
                    </a:cubicBezTo>
                    <a:cubicBezTo>
                      <a:pt x="31" y="1"/>
                      <a:pt x="27" y="0"/>
                      <a:pt x="24" y="0"/>
                    </a:cubicBezTo>
                    <a:cubicBezTo>
                      <a:pt x="29" y="2"/>
                      <a:pt x="31" y="4"/>
                      <a:pt x="30" y="6"/>
                    </a:cubicBezTo>
                    <a:cubicBezTo>
                      <a:pt x="23" y="7"/>
                      <a:pt x="23" y="7"/>
                      <a:pt x="23" y="7"/>
                    </a:cubicBezTo>
                    <a:cubicBezTo>
                      <a:pt x="26" y="10"/>
                      <a:pt x="26" y="10"/>
                      <a:pt x="26" y="10"/>
                    </a:cubicBezTo>
                    <a:close/>
                  </a:path>
                </a:pathLst>
              </a:custGeom>
              <a:solidFill>
                <a:srgbClr val="4A291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198"/>
              <p:cNvSpPr/>
              <p:nvPr/>
            </p:nvSpPr>
            <p:spPr bwMode="auto">
              <a:xfrm>
                <a:off x="11161713" y="2663825"/>
                <a:ext cx="88900" cy="147638"/>
              </a:xfrm>
              <a:custGeom>
                <a:avLst/>
                <a:gdLst>
                  <a:gd name="T0" fmla="*/ 12 w 18"/>
                  <a:gd name="T1" fmla="*/ 3 h 30"/>
                  <a:gd name="T2" fmla="*/ 14 w 18"/>
                  <a:gd name="T3" fmla="*/ 3 h 30"/>
                  <a:gd name="T4" fmla="*/ 14 w 18"/>
                  <a:gd name="T5" fmla="*/ 10 h 30"/>
                  <a:gd name="T6" fmla="*/ 16 w 18"/>
                  <a:gd name="T7" fmla="*/ 14 h 30"/>
                  <a:gd name="T8" fmla="*/ 13 w 18"/>
                  <a:gd name="T9" fmla="*/ 16 h 30"/>
                  <a:gd name="T10" fmla="*/ 12 w 18"/>
                  <a:gd name="T11" fmla="*/ 22 h 30"/>
                  <a:gd name="T12" fmla="*/ 5 w 18"/>
                  <a:gd name="T13" fmla="*/ 19 h 30"/>
                  <a:gd name="T14" fmla="*/ 7 w 18"/>
                  <a:gd name="T15" fmla="*/ 21 h 30"/>
                  <a:gd name="T16" fmla="*/ 5 w 18"/>
                  <a:gd name="T17" fmla="*/ 28 h 30"/>
                  <a:gd name="T18" fmla="*/ 1 w 18"/>
                  <a:gd name="T19" fmla="*/ 27 h 30"/>
                  <a:gd name="T20" fmla="*/ 0 w 18"/>
                  <a:gd name="T21" fmla="*/ 28 h 30"/>
                  <a:gd name="T22" fmla="*/ 6 w 18"/>
                  <a:gd name="T23" fmla="*/ 30 h 30"/>
                  <a:gd name="T24" fmla="*/ 8 w 18"/>
                  <a:gd name="T25" fmla="*/ 23 h 30"/>
                  <a:gd name="T26" fmla="*/ 9 w 18"/>
                  <a:gd name="T27" fmla="*/ 23 h 30"/>
                  <a:gd name="T28" fmla="*/ 14 w 18"/>
                  <a:gd name="T29" fmla="*/ 21 h 30"/>
                  <a:gd name="T30" fmla="*/ 15 w 18"/>
                  <a:gd name="T31" fmla="*/ 16 h 30"/>
                  <a:gd name="T32" fmla="*/ 16 w 18"/>
                  <a:gd name="T33" fmla="*/ 16 h 30"/>
                  <a:gd name="T34" fmla="*/ 17 w 18"/>
                  <a:gd name="T35" fmla="*/ 13 h 30"/>
                  <a:gd name="T36" fmla="*/ 15 w 18"/>
                  <a:gd name="T37" fmla="*/ 11 h 30"/>
                  <a:gd name="T38" fmla="*/ 16 w 18"/>
                  <a:gd name="T39" fmla="*/ 8 h 30"/>
                  <a:gd name="T40" fmla="*/ 15 w 18"/>
                  <a:gd name="T41" fmla="*/ 0 h 30"/>
                  <a:gd name="T42" fmla="*/ 10 w 18"/>
                  <a:gd name="T43" fmla="*/ 2 h 30"/>
                  <a:gd name="T44" fmla="*/ 11 w 18"/>
                  <a:gd name="T45" fmla="*/ 5 h 30"/>
                  <a:gd name="T46" fmla="*/ 6 w 18"/>
                  <a:gd name="T47" fmla="*/ 8 h 30"/>
                  <a:gd name="T48" fmla="*/ 5 w 18"/>
                  <a:gd name="T49" fmla="*/ 19 h 30"/>
                  <a:gd name="T50" fmla="*/ 8 w 18"/>
                  <a:gd name="T51" fmla="*/ 9 h 30"/>
                  <a:gd name="T52" fmla="*/ 12 w 18"/>
                  <a:gd name="T53" fmla="*/ 6 h 30"/>
                  <a:gd name="T54" fmla="*/ 12 w 18"/>
                  <a:gd name="T55"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0">
                    <a:moveTo>
                      <a:pt x="12" y="3"/>
                    </a:moveTo>
                    <a:cubicBezTo>
                      <a:pt x="14" y="3"/>
                      <a:pt x="14" y="3"/>
                      <a:pt x="14" y="3"/>
                    </a:cubicBezTo>
                    <a:cubicBezTo>
                      <a:pt x="15" y="5"/>
                      <a:pt x="15" y="8"/>
                      <a:pt x="14" y="10"/>
                    </a:cubicBezTo>
                    <a:cubicBezTo>
                      <a:pt x="16" y="14"/>
                      <a:pt x="16" y="14"/>
                      <a:pt x="16" y="14"/>
                    </a:cubicBezTo>
                    <a:cubicBezTo>
                      <a:pt x="13" y="16"/>
                      <a:pt x="13" y="16"/>
                      <a:pt x="13" y="16"/>
                    </a:cubicBezTo>
                    <a:cubicBezTo>
                      <a:pt x="12" y="22"/>
                      <a:pt x="12" y="22"/>
                      <a:pt x="12" y="22"/>
                    </a:cubicBezTo>
                    <a:cubicBezTo>
                      <a:pt x="10" y="23"/>
                      <a:pt x="8" y="22"/>
                      <a:pt x="5" y="19"/>
                    </a:cubicBezTo>
                    <a:cubicBezTo>
                      <a:pt x="7" y="21"/>
                      <a:pt x="7" y="21"/>
                      <a:pt x="7" y="21"/>
                    </a:cubicBezTo>
                    <a:cubicBezTo>
                      <a:pt x="5" y="28"/>
                      <a:pt x="5" y="28"/>
                      <a:pt x="5" y="28"/>
                    </a:cubicBezTo>
                    <a:cubicBezTo>
                      <a:pt x="1" y="27"/>
                      <a:pt x="1" y="27"/>
                      <a:pt x="1" y="27"/>
                    </a:cubicBezTo>
                    <a:cubicBezTo>
                      <a:pt x="0" y="27"/>
                      <a:pt x="0" y="28"/>
                      <a:pt x="0" y="28"/>
                    </a:cubicBezTo>
                    <a:cubicBezTo>
                      <a:pt x="2" y="28"/>
                      <a:pt x="5" y="29"/>
                      <a:pt x="6" y="30"/>
                    </a:cubicBezTo>
                    <a:cubicBezTo>
                      <a:pt x="8" y="23"/>
                      <a:pt x="8" y="23"/>
                      <a:pt x="8" y="23"/>
                    </a:cubicBezTo>
                    <a:cubicBezTo>
                      <a:pt x="9" y="23"/>
                      <a:pt x="9" y="23"/>
                      <a:pt x="9" y="23"/>
                    </a:cubicBezTo>
                    <a:cubicBezTo>
                      <a:pt x="11" y="25"/>
                      <a:pt x="13" y="25"/>
                      <a:pt x="14" y="21"/>
                    </a:cubicBezTo>
                    <a:cubicBezTo>
                      <a:pt x="15" y="16"/>
                      <a:pt x="15" y="16"/>
                      <a:pt x="15" y="16"/>
                    </a:cubicBezTo>
                    <a:cubicBezTo>
                      <a:pt x="16" y="16"/>
                      <a:pt x="16" y="16"/>
                      <a:pt x="16" y="16"/>
                    </a:cubicBezTo>
                    <a:cubicBezTo>
                      <a:pt x="18" y="15"/>
                      <a:pt x="18" y="14"/>
                      <a:pt x="17" y="13"/>
                    </a:cubicBezTo>
                    <a:cubicBezTo>
                      <a:pt x="15" y="11"/>
                      <a:pt x="15" y="11"/>
                      <a:pt x="15" y="11"/>
                    </a:cubicBezTo>
                    <a:cubicBezTo>
                      <a:pt x="16" y="8"/>
                      <a:pt x="16" y="8"/>
                      <a:pt x="16" y="8"/>
                    </a:cubicBezTo>
                    <a:cubicBezTo>
                      <a:pt x="16" y="5"/>
                      <a:pt x="16" y="2"/>
                      <a:pt x="15" y="0"/>
                    </a:cubicBezTo>
                    <a:cubicBezTo>
                      <a:pt x="13" y="1"/>
                      <a:pt x="12" y="2"/>
                      <a:pt x="10" y="2"/>
                    </a:cubicBezTo>
                    <a:cubicBezTo>
                      <a:pt x="11" y="5"/>
                      <a:pt x="11" y="5"/>
                      <a:pt x="11" y="5"/>
                    </a:cubicBezTo>
                    <a:cubicBezTo>
                      <a:pt x="6" y="8"/>
                      <a:pt x="6" y="8"/>
                      <a:pt x="6" y="8"/>
                    </a:cubicBezTo>
                    <a:cubicBezTo>
                      <a:pt x="6" y="12"/>
                      <a:pt x="6" y="16"/>
                      <a:pt x="5" y="19"/>
                    </a:cubicBezTo>
                    <a:cubicBezTo>
                      <a:pt x="7" y="16"/>
                      <a:pt x="8" y="12"/>
                      <a:pt x="8" y="9"/>
                    </a:cubicBezTo>
                    <a:cubicBezTo>
                      <a:pt x="12" y="6"/>
                      <a:pt x="12" y="6"/>
                      <a:pt x="12" y="6"/>
                    </a:cubicBezTo>
                    <a:cubicBezTo>
                      <a:pt x="12" y="3"/>
                      <a:pt x="12" y="3"/>
                      <a:pt x="1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199"/>
              <p:cNvSpPr/>
              <p:nvPr/>
            </p:nvSpPr>
            <p:spPr bwMode="auto">
              <a:xfrm>
                <a:off x="11185526" y="2678113"/>
                <a:ext cx="53975" cy="98425"/>
              </a:xfrm>
              <a:custGeom>
                <a:avLst/>
                <a:gdLst>
                  <a:gd name="T0" fmla="*/ 9 w 11"/>
                  <a:gd name="T1" fmla="*/ 0 h 20"/>
                  <a:gd name="T2" fmla="*/ 7 w 11"/>
                  <a:gd name="T3" fmla="*/ 0 h 20"/>
                  <a:gd name="T4" fmla="*/ 7 w 11"/>
                  <a:gd name="T5" fmla="*/ 3 h 20"/>
                  <a:gd name="T6" fmla="*/ 3 w 11"/>
                  <a:gd name="T7" fmla="*/ 6 h 20"/>
                  <a:gd name="T8" fmla="*/ 0 w 11"/>
                  <a:gd name="T9" fmla="*/ 16 h 20"/>
                  <a:gd name="T10" fmla="*/ 0 w 11"/>
                  <a:gd name="T11" fmla="*/ 16 h 20"/>
                  <a:gd name="T12" fmla="*/ 7 w 11"/>
                  <a:gd name="T13" fmla="*/ 19 h 20"/>
                  <a:gd name="T14" fmla="*/ 8 w 11"/>
                  <a:gd name="T15" fmla="*/ 13 h 20"/>
                  <a:gd name="T16" fmla="*/ 11 w 11"/>
                  <a:gd name="T17" fmla="*/ 11 h 20"/>
                  <a:gd name="T18" fmla="*/ 9 w 11"/>
                  <a:gd name="T19" fmla="*/ 7 h 20"/>
                  <a:gd name="T20" fmla="*/ 9 w 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9" y="0"/>
                    </a:moveTo>
                    <a:cubicBezTo>
                      <a:pt x="7" y="0"/>
                      <a:pt x="7" y="0"/>
                      <a:pt x="7" y="0"/>
                    </a:cubicBezTo>
                    <a:cubicBezTo>
                      <a:pt x="7" y="3"/>
                      <a:pt x="7" y="3"/>
                      <a:pt x="7" y="3"/>
                    </a:cubicBezTo>
                    <a:cubicBezTo>
                      <a:pt x="3" y="6"/>
                      <a:pt x="3" y="6"/>
                      <a:pt x="3" y="6"/>
                    </a:cubicBezTo>
                    <a:cubicBezTo>
                      <a:pt x="3" y="9"/>
                      <a:pt x="2" y="13"/>
                      <a:pt x="0" y="16"/>
                    </a:cubicBezTo>
                    <a:cubicBezTo>
                      <a:pt x="0" y="16"/>
                      <a:pt x="0" y="16"/>
                      <a:pt x="0" y="16"/>
                    </a:cubicBezTo>
                    <a:cubicBezTo>
                      <a:pt x="3" y="19"/>
                      <a:pt x="5" y="20"/>
                      <a:pt x="7" y="19"/>
                    </a:cubicBezTo>
                    <a:cubicBezTo>
                      <a:pt x="8" y="13"/>
                      <a:pt x="8" y="13"/>
                      <a:pt x="8" y="13"/>
                    </a:cubicBezTo>
                    <a:cubicBezTo>
                      <a:pt x="11" y="11"/>
                      <a:pt x="11" y="11"/>
                      <a:pt x="11" y="11"/>
                    </a:cubicBezTo>
                    <a:cubicBezTo>
                      <a:pt x="9" y="7"/>
                      <a:pt x="9" y="7"/>
                      <a:pt x="9" y="7"/>
                    </a:cubicBezTo>
                    <a:cubicBezTo>
                      <a:pt x="10" y="5"/>
                      <a:pt x="10" y="2"/>
                      <a:pt x="9"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200"/>
              <p:cNvSpPr/>
              <p:nvPr/>
            </p:nvSpPr>
            <p:spPr bwMode="auto">
              <a:xfrm>
                <a:off x="11166476" y="2757488"/>
                <a:ext cx="30163" cy="44450"/>
              </a:xfrm>
              <a:custGeom>
                <a:avLst/>
                <a:gdLst>
                  <a:gd name="T0" fmla="*/ 6 w 6"/>
                  <a:gd name="T1" fmla="*/ 2 h 9"/>
                  <a:gd name="T2" fmla="*/ 4 w 6"/>
                  <a:gd name="T3" fmla="*/ 0 h 9"/>
                  <a:gd name="T4" fmla="*/ 0 w 6"/>
                  <a:gd name="T5" fmla="*/ 8 h 9"/>
                  <a:gd name="T6" fmla="*/ 4 w 6"/>
                  <a:gd name="T7" fmla="*/ 9 h 9"/>
                  <a:gd name="T8" fmla="*/ 6 w 6"/>
                  <a:gd name="T9" fmla="*/ 2 h 9"/>
                </a:gdLst>
                <a:ahLst/>
                <a:cxnLst>
                  <a:cxn ang="0">
                    <a:pos x="T0" y="T1"/>
                  </a:cxn>
                  <a:cxn ang="0">
                    <a:pos x="T2" y="T3"/>
                  </a:cxn>
                  <a:cxn ang="0">
                    <a:pos x="T4" y="T5"/>
                  </a:cxn>
                  <a:cxn ang="0">
                    <a:pos x="T6" y="T7"/>
                  </a:cxn>
                  <a:cxn ang="0">
                    <a:pos x="T8" y="T9"/>
                  </a:cxn>
                </a:cxnLst>
                <a:rect l="0" t="0" r="r" b="b"/>
                <a:pathLst>
                  <a:path w="6" h="9">
                    <a:moveTo>
                      <a:pt x="6" y="2"/>
                    </a:moveTo>
                    <a:cubicBezTo>
                      <a:pt x="4" y="0"/>
                      <a:pt x="4" y="0"/>
                      <a:pt x="4" y="0"/>
                    </a:cubicBezTo>
                    <a:cubicBezTo>
                      <a:pt x="3" y="3"/>
                      <a:pt x="2" y="6"/>
                      <a:pt x="0" y="8"/>
                    </a:cubicBezTo>
                    <a:cubicBezTo>
                      <a:pt x="4" y="9"/>
                      <a:pt x="4" y="9"/>
                      <a:pt x="4" y="9"/>
                    </a:cubicBezTo>
                    <a:cubicBezTo>
                      <a:pt x="6" y="2"/>
                      <a:pt x="6" y="2"/>
                      <a:pt x="6"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201"/>
              <p:cNvSpPr/>
              <p:nvPr/>
            </p:nvSpPr>
            <p:spPr bwMode="auto">
              <a:xfrm>
                <a:off x="11082338" y="2801938"/>
                <a:ext cx="123825" cy="284163"/>
              </a:xfrm>
              <a:custGeom>
                <a:avLst/>
                <a:gdLst>
                  <a:gd name="T0" fmla="*/ 22 w 25"/>
                  <a:gd name="T1" fmla="*/ 2 h 58"/>
                  <a:gd name="T2" fmla="*/ 16 w 25"/>
                  <a:gd name="T3" fmla="*/ 0 h 58"/>
                  <a:gd name="T4" fmla="*/ 23 w 25"/>
                  <a:gd name="T5" fmla="*/ 9 h 58"/>
                  <a:gd name="T6" fmla="*/ 14 w 25"/>
                  <a:gd name="T7" fmla="*/ 11 h 58"/>
                  <a:gd name="T8" fmla="*/ 11 w 25"/>
                  <a:gd name="T9" fmla="*/ 16 h 58"/>
                  <a:gd name="T10" fmla="*/ 11 w 25"/>
                  <a:gd name="T11" fmla="*/ 13 h 58"/>
                  <a:gd name="T12" fmla="*/ 11 w 25"/>
                  <a:gd name="T13" fmla="*/ 11 h 58"/>
                  <a:gd name="T14" fmla="*/ 0 w 25"/>
                  <a:gd name="T15" fmla="*/ 23 h 58"/>
                  <a:gd name="T16" fmla="*/ 1 w 25"/>
                  <a:gd name="T17" fmla="*/ 25 h 58"/>
                  <a:gd name="T18" fmla="*/ 10 w 25"/>
                  <a:gd name="T19" fmla="*/ 21 h 58"/>
                  <a:gd name="T20" fmla="*/ 17 w 25"/>
                  <a:gd name="T21" fmla="*/ 45 h 58"/>
                  <a:gd name="T22" fmla="*/ 22 w 25"/>
                  <a:gd name="T23" fmla="*/ 51 h 58"/>
                  <a:gd name="T24" fmla="*/ 2 w 25"/>
                  <a:gd name="T25" fmla="*/ 50 h 58"/>
                  <a:gd name="T26" fmla="*/ 1 w 25"/>
                  <a:gd name="T27" fmla="*/ 53 h 58"/>
                  <a:gd name="T28" fmla="*/ 25 w 25"/>
                  <a:gd name="T29" fmla="*/ 58 h 58"/>
                  <a:gd name="T30" fmla="*/ 24 w 25"/>
                  <a:gd name="T31" fmla="*/ 48 h 58"/>
                  <a:gd name="T32" fmla="*/ 20 w 25"/>
                  <a:gd name="T33" fmla="*/ 44 h 58"/>
                  <a:gd name="T34" fmla="*/ 18 w 25"/>
                  <a:gd name="T35" fmla="*/ 38 h 58"/>
                  <a:gd name="T36" fmla="*/ 12 w 25"/>
                  <a:gd name="T37" fmla="*/ 15 h 58"/>
                  <a:gd name="T38" fmla="*/ 25 w 25"/>
                  <a:gd name="T39" fmla="*/ 14 h 58"/>
                  <a:gd name="T40" fmla="*/ 22 w 25"/>
                  <a:gd name="T4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58">
                    <a:moveTo>
                      <a:pt x="22" y="2"/>
                    </a:moveTo>
                    <a:cubicBezTo>
                      <a:pt x="21" y="1"/>
                      <a:pt x="18" y="0"/>
                      <a:pt x="16" y="0"/>
                    </a:cubicBezTo>
                    <a:cubicBezTo>
                      <a:pt x="23" y="9"/>
                      <a:pt x="23" y="9"/>
                      <a:pt x="23" y="9"/>
                    </a:cubicBezTo>
                    <a:cubicBezTo>
                      <a:pt x="19" y="8"/>
                      <a:pt x="16" y="9"/>
                      <a:pt x="14" y="11"/>
                    </a:cubicBezTo>
                    <a:cubicBezTo>
                      <a:pt x="11" y="16"/>
                      <a:pt x="11" y="16"/>
                      <a:pt x="11" y="16"/>
                    </a:cubicBezTo>
                    <a:cubicBezTo>
                      <a:pt x="11" y="15"/>
                      <a:pt x="11" y="14"/>
                      <a:pt x="11" y="13"/>
                    </a:cubicBezTo>
                    <a:cubicBezTo>
                      <a:pt x="11" y="12"/>
                      <a:pt x="11" y="12"/>
                      <a:pt x="11" y="11"/>
                    </a:cubicBezTo>
                    <a:cubicBezTo>
                      <a:pt x="8" y="19"/>
                      <a:pt x="5" y="23"/>
                      <a:pt x="0" y="23"/>
                    </a:cubicBezTo>
                    <a:cubicBezTo>
                      <a:pt x="0" y="24"/>
                      <a:pt x="1" y="25"/>
                      <a:pt x="1" y="25"/>
                    </a:cubicBezTo>
                    <a:cubicBezTo>
                      <a:pt x="10" y="21"/>
                      <a:pt x="10" y="21"/>
                      <a:pt x="10" y="21"/>
                    </a:cubicBezTo>
                    <a:cubicBezTo>
                      <a:pt x="17" y="45"/>
                      <a:pt x="17" y="45"/>
                      <a:pt x="17" y="45"/>
                    </a:cubicBezTo>
                    <a:cubicBezTo>
                      <a:pt x="22" y="51"/>
                      <a:pt x="22" y="51"/>
                      <a:pt x="22" y="51"/>
                    </a:cubicBezTo>
                    <a:cubicBezTo>
                      <a:pt x="2" y="50"/>
                      <a:pt x="2" y="50"/>
                      <a:pt x="2" y="50"/>
                    </a:cubicBezTo>
                    <a:cubicBezTo>
                      <a:pt x="1" y="53"/>
                      <a:pt x="1" y="53"/>
                      <a:pt x="1" y="53"/>
                    </a:cubicBezTo>
                    <a:cubicBezTo>
                      <a:pt x="10" y="52"/>
                      <a:pt x="18" y="54"/>
                      <a:pt x="25" y="58"/>
                    </a:cubicBezTo>
                    <a:cubicBezTo>
                      <a:pt x="24" y="48"/>
                      <a:pt x="24" y="48"/>
                      <a:pt x="24" y="48"/>
                    </a:cubicBezTo>
                    <a:cubicBezTo>
                      <a:pt x="22" y="47"/>
                      <a:pt x="21" y="45"/>
                      <a:pt x="20" y="44"/>
                    </a:cubicBezTo>
                    <a:cubicBezTo>
                      <a:pt x="18" y="38"/>
                      <a:pt x="18" y="38"/>
                      <a:pt x="18" y="38"/>
                    </a:cubicBezTo>
                    <a:cubicBezTo>
                      <a:pt x="12" y="15"/>
                      <a:pt x="12" y="15"/>
                      <a:pt x="12" y="15"/>
                    </a:cubicBezTo>
                    <a:cubicBezTo>
                      <a:pt x="16" y="10"/>
                      <a:pt x="20" y="10"/>
                      <a:pt x="25" y="14"/>
                    </a:cubicBezTo>
                    <a:cubicBezTo>
                      <a:pt x="25" y="8"/>
                      <a:pt x="24" y="4"/>
                      <a:pt x="22" y="2"/>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02"/>
              <p:cNvSpPr/>
              <p:nvPr/>
            </p:nvSpPr>
            <p:spPr bwMode="auto">
              <a:xfrm>
                <a:off x="11131551" y="2801938"/>
                <a:ext cx="65088" cy="77788"/>
              </a:xfrm>
              <a:custGeom>
                <a:avLst/>
                <a:gdLst>
                  <a:gd name="T0" fmla="*/ 13 w 13"/>
                  <a:gd name="T1" fmla="*/ 9 h 16"/>
                  <a:gd name="T2" fmla="*/ 6 w 13"/>
                  <a:gd name="T3" fmla="*/ 0 h 16"/>
                  <a:gd name="T4" fmla="*/ 1 w 13"/>
                  <a:gd name="T5" fmla="*/ 11 h 16"/>
                  <a:gd name="T6" fmla="*/ 1 w 13"/>
                  <a:gd name="T7" fmla="*/ 13 h 16"/>
                  <a:gd name="T8" fmla="*/ 1 w 13"/>
                  <a:gd name="T9" fmla="*/ 16 h 16"/>
                  <a:gd name="T10" fmla="*/ 4 w 13"/>
                  <a:gd name="T11" fmla="*/ 11 h 16"/>
                  <a:gd name="T12" fmla="*/ 13 w 13"/>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3" y="9"/>
                    </a:moveTo>
                    <a:cubicBezTo>
                      <a:pt x="6" y="0"/>
                      <a:pt x="6" y="0"/>
                      <a:pt x="6" y="0"/>
                    </a:cubicBezTo>
                    <a:cubicBezTo>
                      <a:pt x="2" y="1"/>
                      <a:pt x="0" y="5"/>
                      <a:pt x="1" y="11"/>
                    </a:cubicBezTo>
                    <a:cubicBezTo>
                      <a:pt x="1" y="12"/>
                      <a:pt x="1" y="12"/>
                      <a:pt x="1" y="13"/>
                    </a:cubicBezTo>
                    <a:cubicBezTo>
                      <a:pt x="1" y="14"/>
                      <a:pt x="1" y="15"/>
                      <a:pt x="1" y="16"/>
                    </a:cubicBezTo>
                    <a:cubicBezTo>
                      <a:pt x="4" y="11"/>
                      <a:pt x="4" y="11"/>
                      <a:pt x="4" y="11"/>
                    </a:cubicBezTo>
                    <a:cubicBezTo>
                      <a:pt x="6" y="9"/>
                      <a:pt x="9" y="8"/>
                      <a:pt x="13" y="9"/>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203"/>
              <p:cNvSpPr/>
              <p:nvPr/>
            </p:nvSpPr>
            <p:spPr bwMode="auto">
              <a:xfrm>
                <a:off x="11142663" y="2851150"/>
                <a:ext cx="244475" cy="342900"/>
              </a:xfrm>
              <a:custGeom>
                <a:avLst/>
                <a:gdLst>
                  <a:gd name="T0" fmla="*/ 0 w 50"/>
                  <a:gd name="T1" fmla="*/ 5 h 70"/>
                  <a:gd name="T2" fmla="*/ 11 w 50"/>
                  <a:gd name="T3" fmla="*/ 7 h 70"/>
                  <a:gd name="T4" fmla="*/ 14 w 50"/>
                  <a:gd name="T5" fmla="*/ 29 h 70"/>
                  <a:gd name="T6" fmla="*/ 39 w 50"/>
                  <a:gd name="T7" fmla="*/ 56 h 70"/>
                  <a:gd name="T8" fmla="*/ 48 w 50"/>
                  <a:gd name="T9" fmla="*/ 62 h 70"/>
                  <a:gd name="T10" fmla="*/ 50 w 50"/>
                  <a:gd name="T11" fmla="*/ 65 h 70"/>
                  <a:gd name="T12" fmla="*/ 50 w 50"/>
                  <a:gd name="T13" fmla="*/ 69 h 70"/>
                  <a:gd name="T14" fmla="*/ 50 w 50"/>
                  <a:gd name="T15" fmla="*/ 70 h 70"/>
                  <a:gd name="T16" fmla="*/ 50 w 50"/>
                  <a:gd name="T17" fmla="*/ 65 h 70"/>
                  <a:gd name="T18" fmla="*/ 50 w 50"/>
                  <a:gd name="T19" fmla="*/ 62 h 70"/>
                  <a:gd name="T20" fmla="*/ 47 w 50"/>
                  <a:gd name="T21" fmla="*/ 59 h 70"/>
                  <a:gd name="T22" fmla="*/ 40 w 50"/>
                  <a:gd name="T23" fmla="*/ 54 h 70"/>
                  <a:gd name="T24" fmla="*/ 21 w 50"/>
                  <a:gd name="T25" fmla="*/ 33 h 70"/>
                  <a:gd name="T26" fmla="*/ 16 w 50"/>
                  <a:gd name="T27" fmla="*/ 28 h 70"/>
                  <a:gd name="T28" fmla="*/ 15 w 50"/>
                  <a:gd name="T29" fmla="*/ 24 h 70"/>
                  <a:gd name="T30" fmla="*/ 13 w 50"/>
                  <a:gd name="T31" fmla="*/ 9 h 70"/>
                  <a:gd name="T32" fmla="*/ 13 w 50"/>
                  <a:gd name="T33" fmla="*/ 4 h 70"/>
                  <a:gd name="T34" fmla="*/ 0 w 50"/>
                  <a:gd name="T35"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0" y="5"/>
                    </a:moveTo>
                    <a:cubicBezTo>
                      <a:pt x="4" y="4"/>
                      <a:pt x="8" y="5"/>
                      <a:pt x="11" y="7"/>
                    </a:cubicBezTo>
                    <a:cubicBezTo>
                      <a:pt x="14" y="29"/>
                      <a:pt x="14" y="29"/>
                      <a:pt x="14" y="29"/>
                    </a:cubicBezTo>
                    <a:cubicBezTo>
                      <a:pt x="23" y="38"/>
                      <a:pt x="31" y="47"/>
                      <a:pt x="39" y="56"/>
                    </a:cubicBezTo>
                    <a:cubicBezTo>
                      <a:pt x="48" y="62"/>
                      <a:pt x="48" y="62"/>
                      <a:pt x="48" y="62"/>
                    </a:cubicBezTo>
                    <a:cubicBezTo>
                      <a:pt x="50" y="65"/>
                      <a:pt x="50" y="65"/>
                      <a:pt x="50" y="65"/>
                    </a:cubicBezTo>
                    <a:cubicBezTo>
                      <a:pt x="50" y="69"/>
                      <a:pt x="50" y="69"/>
                      <a:pt x="50" y="69"/>
                    </a:cubicBezTo>
                    <a:cubicBezTo>
                      <a:pt x="50" y="69"/>
                      <a:pt x="50" y="70"/>
                      <a:pt x="50" y="70"/>
                    </a:cubicBezTo>
                    <a:cubicBezTo>
                      <a:pt x="50" y="65"/>
                      <a:pt x="50" y="65"/>
                      <a:pt x="50" y="65"/>
                    </a:cubicBezTo>
                    <a:cubicBezTo>
                      <a:pt x="50" y="62"/>
                      <a:pt x="50" y="62"/>
                      <a:pt x="50" y="62"/>
                    </a:cubicBezTo>
                    <a:cubicBezTo>
                      <a:pt x="47" y="59"/>
                      <a:pt x="47" y="59"/>
                      <a:pt x="47" y="59"/>
                    </a:cubicBezTo>
                    <a:cubicBezTo>
                      <a:pt x="40" y="54"/>
                      <a:pt x="40" y="54"/>
                      <a:pt x="40" y="54"/>
                    </a:cubicBezTo>
                    <a:cubicBezTo>
                      <a:pt x="35" y="47"/>
                      <a:pt x="28" y="40"/>
                      <a:pt x="21" y="33"/>
                    </a:cubicBezTo>
                    <a:cubicBezTo>
                      <a:pt x="19" y="31"/>
                      <a:pt x="17" y="30"/>
                      <a:pt x="16" y="28"/>
                    </a:cubicBezTo>
                    <a:cubicBezTo>
                      <a:pt x="16" y="27"/>
                      <a:pt x="16" y="25"/>
                      <a:pt x="15" y="24"/>
                    </a:cubicBezTo>
                    <a:cubicBezTo>
                      <a:pt x="14" y="19"/>
                      <a:pt x="14" y="14"/>
                      <a:pt x="13" y="9"/>
                    </a:cubicBezTo>
                    <a:cubicBezTo>
                      <a:pt x="13" y="7"/>
                      <a:pt x="13" y="6"/>
                      <a:pt x="13" y="4"/>
                    </a:cubicBezTo>
                    <a:cubicBezTo>
                      <a:pt x="8" y="0"/>
                      <a:pt x="4" y="0"/>
                      <a:pt x="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204"/>
              <p:cNvSpPr>
                <a:spLocks noEditPoints="1"/>
              </p:cNvSpPr>
              <p:nvPr/>
            </p:nvSpPr>
            <p:spPr bwMode="auto">
              <a:xfrm>
                <a:off x="11142663" y="2870200"/>
                <a:ext cx="244475" cy="328613"/>
              </a:xfrm>
              <a:custGeom>
                <a:avLst/>
                <a:gdLst>
                  <a:gd name="T0" fmla="*/ 11 w 50"/>
                  <a:gd name="T1" fmla="*/ 3 h 67"/>
                  <a:gd name="T2" fmla="*/ 0 w 50"/>
                  <a:gd name="T3" fmla="*/ 1 h 67"/>
                  <a:gd name="T4" fmla="*/ 6 w 50"/>
                  <a:gd name="T5" fmla="*/ 24 h 67"/>
                  <a:gd name="T6" fmla="*/ 8 w 50"/>
                  <a:gd name="T7" fmla="*/ 30 h 67"/>
                  <a:gd name="T8" fmla="*/ 12 w 50"/>
                  <a:gd name="T9" fmla="*/ 34 h 67"/>
                  <a:gd name="T10" fmla="*/ 13 w 50"/>
                  <a:gd name="T11" fmla="*/ 34 h 67"/>
                  <a:gd name="T12" fmla="*/ 36 w 50"/>
                  <a:gd name="T13" fmla="*/ 53 h 67"/>
                  <a:gd name="T14" fmla="*/ 43 w 50"/>
                  <a:gd name="T15" fmla="*/ 61 h 67"/>
                  <a:gd name="T16" fmla="*/ 44 w 50"/>
                  <a:gd name="T17" fmla="*/ 64 h 67"/>
                  <a:gd name="T18" fmla="*/ 44 w 50"/>
                  <a:gd name="T19" fmla="*/ 67 h 67"/>
                  <a:gd name="T20" fmla="*/ 44 w 50"/>
                  <a:gd name="T21" fmla="*/ 64 h 67"/>
                  <a:gd name="T22" fmla="*/ 45 w 50"/>
                  <a:gd name="T23" fmla="*/ 61 h 67"/>
                  <a:gd name="T24" fmla="*/ 45 w 50"/>
                  <a:gd name="T25" fmla="*/ 61 h 67"/>
                  <a:gd name="T26" fmla="*/ 46 w 50"/>
                  <a:gd name="T27" fmla="*/ 64 h 67"/>
                  <a:gd name="T28" fmla="*/ 47 w 50"/>
                  <a:gd name="T29" fmla="*/ 67 h 67"/>
                  <a:gd name="T30" fmla="*/ 47 w 50"/>
                  <a:gd name="T31" fmla="*/ 63 h 67"/>
                  <a:gd name="T32" fmla="*/ 46 w 50"/>
                  <a:gd name="T33" fmla="*/ 59 h 67"/>
                  <a:gd name="T34" fmla="*/ 47 w 50"/>
                  <a:gd name="T35" fmla="*/ 61 h 67"/>
                  <a:gd name="T36" fmla="*/ 48 w 50"/>
                  <a:gd name="T37" fmla="*/ 63 h 67"/>
                  <a:gd name="T38" fmla="*/ 49 w 50"/>
                  <a:gd name="T39" fmla="*/ 66 h 67"/>
                  <a:gd name="T40" fmla="*/ 49 w 50"/>
                  <a:gd name="T41" fmla="*/ 63 h 67"/>
                  <a:gd name="T42" fmla="*/ 47 w 50"/>
                  <a:gd name="T43" fmla="*/ 59 h 67"/>
                  <a:gd name="T44" fmla="*/ 49 w 50"/>
                  <a:gd name="T45" fmla="*/ 63 h 67"/>
                  <a:gd name="T46" fmla="*/ 49 w 50"/>
                  <a:gd name="T47" fmla="*/ 64 h 67"/>
                  <a:gd name="T48" fmla="*/ 50 w 50"/>
                  <a:gd name="T49" fmla="*/ 65 h 67"/>
                  <a:gd name="T50" fmla="*/ 50 w 50"/>
                  <a:gd name="T51" fmla="*/ 61 h 67"/>
                  <a:gd name="T52" fmla="*/ 48 w 50"/>
                  <a:gd name="T53" fmla="*/ 58 h 67"/>
                  <a:gd name="T54" fmla="*/ 39 w 50"/>
                  <a:gd name="T55" fmla="*/ 52 h 67"/>
                  <a:gd name="T56" fmla="*/ 14 w 50"/>
                  <a:gd name="T57" fmla="*/ 25 h 67"/>
                  <a:gd name="T58" fmla="*/ 11 w 50"/>
                  <a:gd name="T59" fmla="*/ 3 h 67"/>
                  <a:gd name="T60" fmla="*/ 1 w 50"/>
                  <a:gd name="T61" fmla="*/ 1 h 67"/>
                  <a:gd name="T62" fmla="*/ 2 w 50"/>
                  <a:gd name="T63" fmla="*/ 1 h 67"/>
                  <a:gd name="T64" fmla="*/ 10 w 50"/>
                  <a:gd name="T65" fmla="*/ 28 h 67"/>
                  <a:gd name="T66" fmla="*/ 14 w 50"/>
                  <a:gd name="T67" fmla="*/ 32 h 67"/>
                  <a:gd name="T68" fmla="*/ 37 w 50"/>
                  <a:gd name="T69" fmla="*/ 52 h 67"/>
                  <a:gd name="T70" fmla="*/ 43 w 50"/>
                  <a:gd name="T71" fmla="*/ 61 h 67"/>
                  <a:gd name="T72" fmla="*/ 43 w 50"/>
                  <a:gd name="T73" fmla="*/ 61 h 67"/>
                  <a:gd name="T74" fmla="*/ 37 w 50"/>
                  <a:gd name="T75" fmla="*/ 53 h 67"/>
                  <a:gd name="T76" fmla="*/ 36 w 50"/>
                  <a:gd name="T77" fmla="*/ 52 h 67"/>
                  <a:gd name="T78" fmla="*/ 13 w 50"/>
                  <a:gd name="T79" fmla="*/ 34 h 67"/>
                  <a:gd name="T80" fmla="*/ 13 w 50"/>
                  <a:gd name="T81" fmla="*/ 34 h 67"/>
                  <a:gd name="T82" fmla="*/ 12 w 50"/>
                  <a:gd name="T83" fmla="*/ 33 h 67"/>
                  <a:gd name="T84" fmla="*/ 9 w 50"/>
                  <a:gd name="T85" fmla="*/ 30 h 67"/>
                  <a:gd name="T86" fmla="*/ 9 w 50"/>
                  <a:gd name="T87" fmla="*/ 30 h 67"/>
                  <a:gd name="T88" fmla="*/ 7 w 50"/>
                  <a:gd name="T89" fmla="*/ 24 h 67"/>
                  <a:gd name="T90" fmla="*/ 1 w 50"/>
                  <a:gd name="T91"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67">
                    <a:moveTo>
                      <a:pt x="11" y="3"/>
                    </a:moveTo>
                    <a:cubicBezTo>
                      <a:pt x="8" y="1"/>
                      <a:pt x="4" y="0"/>
                      <a:pt x="0" y="1"/>
                    </a:cubicBezTo>
                    <a:cubicBezTo>
                      <a:pt x="6" y="24"/>
                      <a:pt x="6" y="24"/>
                      <a:pt x="6" y="24"/>
                    </a:cubicBezTo>
                    <a:cubicBezTo>
                      <a:pt x="8" y="30"/>
                      <a:pt x="8" y="30"/>
                      <a:pt x="8" y="30"/>
                    </a:cubicBezTo>
                    <a:cubicBezTo>
                      <a:pt x="9" y="31"/>
                      <a:pt x="10" y="33"/>
                      <a:pt x="12" y="34"/>
                    </a:cubicBezTo>
                    <a:cubicBezTo>
                      <a:pt x="12" y="34"/>
                      <a:pt x="12" y="34"/>
                      <a:pt x="13" y="34"/>
                    </a:cubicBezTo>
                    <a:cubicBezTo>
                      <a:pt x="20" y="41"/>
                      <a:pt x="27" y="47"/>
                      <a:pt x="36" y="53"/>
                    </a:cubicBezTo>
                    <a:cubicBezTo>
                      <a:pt x="37" y="56"/>
                      <a:pt x="40" y="59"/>
                      <a:pt x="43" y="61"/>
                    </a:cubicBezTo>
                    <a:cubicBezTo>
                      <a:pt x="44" y="64"/>
                      <a:pt x="44" y="64"/>
                      <a:pt x="44" y="64"/>
                    </a:cubicBezTo>
                    <a:cubicBezTo>
                      <a:pt x="43" y="66"/>
                      <a:pt x="44" y="67"/>
                      <a:pt x="44" y="67"/>
                    </a:cubicBezTo>
                    <a:cubicBezTo>
                      <a:pt x="44" y="64"/>
                      <a:pt x="44" y="64"/>
                      <a:pt x="44" y="64"/>
                    </a:cubicBezTo>
                    <a:cubicBezTo>
                      <a:pt x="45" y="61"/>
                      <a:pt x="45" y="61"/>
                      <a:pt x="45" y="61"/>
                    </a:cubicBezTo>
                    <a:cubicBezTo>
                      <a:pt x="45" y="61"/>
                      <a:pt x="45" y="61"/>
                      <a:pt x="45" y="61"/>
                    </a:cubicBezTo>
                    <a:cubicBezTo>
                      <a:pt x="46" y="64"/>
                      <a:pt x="46" y="64"/>
                      <a:pt x="46" y="64"/>
                    </a:cubicBezTo>
                    <a:cubicBezTo>
                      <a:pt x="46" y="65"/>
                      <a:pt x="46" y="67"/>
                      <a:pt x="47" y="67"/>
                    </a:cubicBezTo>
                    <a:cubicBezTo>
                      <a:pt x="47" y="63"/>
                      <a:pt x="47" y="63"/>
                      <a:pt x="47" y="63"/>
                    </a:cubicBezTo>
                    <a:cubicBezTo>
                      <a:pt x="46" y="59"/>
                      <a:pt x="46" y="59"/>
                      <a:pt x="46" y="59"/>
                    </a:cubicBezTo>
                    <a:cubicBezTo>
                      <a:pt x="47" y="61"/>
                      <a:pt x="47" y="61"/>
                      <a:pt x="47" y="61"/>
                    </a:cubicBezTo>
                    <a:cubicBezTo>
                      <a:pt x="48" y="63"/>
                      <a:pt x="48" y="63"/>
                      <a:pt x="48" y="63"/>
                    </a:cubicBezTo>
                    <a:cubicBezTo>
                      <a:pt x="48" y="65"/>
                      <a:pt x="48" y="66"/>
                      <a:pt x="49" y="66"/>
                    </a:cubicBezTo>
                    <a:cubicBezTo>
                      <a:pt x="49" y="63"/>
                      <a:pt x="49" y="63"/>
                      <a:pt x="49" y="63"/>
                    </a:cubicBezTo>
                    <a:cubicBezTo>
                      <a:pt x="47" y="59"/>
                      <a:pt x="47" y="59"/>
                      <a:pt x="47" y="59"/>
                    </a:cubicBezTo>
                    <a:cubicBezTo>
                      <a:pt x="49" y="63"/>
                      <a:pt x="49" y="63"/>
                      <a:pt x="49" y="63"/>
                    </a:cubicBezTo>
                    <a:cubicBezTo>
                      <a:pt x="49" y="64"/>
                      <a:pt x="49" y="64"/>
                      <a:pt x="49" y="64"/>
                    </a:cubicBezTo>
                    <a:cubicBezTo>
                      <a:pt x="50" y="65"/>
                      <a:pt x="50" y="65"/>
                      <a:pt x="50" y="65"/>
                    </a:cubicBezTo>
                    <a:cubicBezTo>
                      <a:pt x="50" y="61"/>
                      <a:pt x="50" y="61"/>
                      <a:pt x="50" y="61"/>
                    </a:cubicBezTo>
                    <a:cubicBezTo>
                      <a:pt x="48" y="58"/>
                      <a:pt x="48" y="58"/>
                      <a:pt x="48" y="58"/>
                    </a:cubicBezTo>
                    <a:cubicBezTo>
                      <a:pt x="39" y="52"/>
                      <a:pt x="39" y="52"/>
                      <a:pt x="39" y="52"/>
                    </a:cubicBezTo>
                    <a:cubicBezTo>
                      <a:pt x="31" y="43"/>
                      <a:pt x="23" y="34"/>
                      <a:pt x="14" y="25"/>
                    </a:cubicBezTo>
                    <a:cubicBezTo>
                      <a:pt x="11" y="3"/>
                      <a:pt x="11" y="3"/>
                      <a:pt x="11" y="3"/>
                    </a:cubicBezTo>
                    <a:close/>
                    <a:moveTo>
                      <a:pt x="1" y="1"/>
                    </a:moveTo>
                    <a:cubicBezTo>
                      <a:pt x="2" y="1"/>
                      <a:pt x="2" y="1"/>
                      <a:pt x="2" y="1"/>
                    </a:cubicBezTo>
                    <a:cubicBezTo>
                      <a:pt x="10" y="28"/>
                      <a:pt x="10" y="28"/>
                      <a:pt x="10" y="28"/>
                    </a:cubicBezTo>
                    <a:cubicBezTo>
                      <a:pt x="10" y="30"/>
                      <a:pt x="12" y="31"/>
                      <a:pt x="14" y="32"/>
                    </a:cubicBezTo>
                    <a:cubicBezTo>
                      <a:pt x="20" y="39"/>
                      <a:pt x="28" y="45"/>
                      <a:pt x="37" y="52"/>
                    </a:cubicBezTo>
                    <a:cubicBezTo>
                      <a:pt x="43" y="61"/>
                      <a:pt x="43" y="61"/>
                      <a:pt x="43" y="61"/>
                    </a:cubicBezTo>
                    <a:cubicBezTo>
                      <a:pt x="43" y="61"/>
                      <a:pt x="43" y="61"/>
                      <a:pt x="43" y="61"/>
                    </a:cubicBezTo>
                    <a:cubicBezTo>
                      <a:pt x="40" y="58"/>
                      <a:pt x="38" y="56"/>
                      <a:pt x="37" y="53"/>
                    </a:cubicBezTo>
                    <a:cubicBezTo>
                      <a:pt x="37" y="52"/>
                      <a:pt x="36" y="52"/>
                      <a:pt x="36" y="52"/>
                    </a:cubicBezTo>
                    <a:cubicBezTo>
                      <a:pt x="28" y="46"/>
                      <a:pt x="20" y="40"/>
                      <a:pt x="13" y="34"/>
                    </a:cubicBezTo>
                    <a:cubicBezTo>
                      <a:pt x="13" y="34"/>
                      <a:pt x="13" y="34"/>
                      <a:pt x="13" y="34"/>
                    </a:cubicBezTo>
                    <a:cubicBezTo>
                      <a:pt x="13" y="33"/>
                      <a:pt x="13" y="33"/>
                      <a:pt x="12" y="33"/>
                    </a:cubicBezTo>
                    <a:cubicBezTo>
                      <a:pt x="11" y="32"/>
                      <a:pt x="10" y="31"/>
                      <a:pt x="9" y="30"/>
                    </a:cubicBezTo>
                    <a:cubicBezTo>
                      <a:pt x="9" y="30"/>
                      <a:pt x="9" y="30"/>
                      <a:pt x="9" y="30"/>
                    </a:cubicBezTo>
                    <a:cubicBezTo>
                      <a:pt x="7" y="24"/>
                      <a:pt x="7" y="24"/>
                      <a:pt x="7" y="24"/>
                    </a:cubicBezTo>
                    <a:cubicBezTo>
                      <a:pt x="1" y="1"/>
                      <a:pt x="1" y="1"/>
                      <a:pt x="1"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205"/>
              <p:cNvSpPr/>
              <p:nvPr/>
            </p:nvSpPr>
            <p:spPr bwMode="auto">
              <a:xfrm>
                <a:off x="11147426" y="2874963"/>
                <a:ext cx="204788" cy="295275"/>
              </a:xfrm>
              <a:custGeom>
                <a:avLst/>
                <a:gdLst>
                  <a:gd name="T0" fmla="*/ 1 w 42"/>
                  <a:gd name="T1" fmla="*/ 0 h 60"/>
                  <a:gd name="T2" fmla="*/ 0 w 42"/>
                  <a:gd name="T3" fmla="*/ 0 h 60"/>
                  <a:gd name="T4" fmla="*/ 6 w 42"/>
                  <a:gd name="T5" fmla="*/ 23 h 60"/>
                  <a:gd name="T6" fmla="*/ 8 w 42"/>
                  <a:gd name="T7" fmla="*/ 29 h 60"/>
                  <a:gd name="T8" fmla="*/ 8 w 42"/>
                  <a:gd name="T9" fmla="*/ 29 h 60"/>
                  <a:gd name="T10" fmla="*/ 11 w 42"/>
                  <a:gd name="T11" fmla="*/ 32 h 60"/>
                  <a:gd name="T12" fmla="*/ 12 w 42"/>
                  <a:gd name="T13" fmla="*/ 33 h 60"/>
                  <a:gd name="T14" fmla="*/ 12 w 42"/>
                  <a:gd name="T15" fmla="*/ 33 h 60"/>
                  <a:gd name="T16" fmla="*/ 35 w 42"/>
                  <a:gd name="T17" fmla="*/ 51 h 60"/>
                  <a:gd name="T18" fmla="*/ 36 w 42"/>
                  <a:gd name="T19" fmla="*/ 52 h 60"/>
                  <a:gd name="T20" fmla="*/ 42 w 42"/>
                  <a:gd name="T21" fmla="*/ 60 h 60"/>
                  <a:gd name="T22" fmla="*/ 42 w 42"/>
                  <a:gd name="T23" fmla="*/ 60 h 60"/>
                  <a:gd name="T24" fmla="*/ 36 w 42"/>
                  <a:gd name="T25" fmla="*/ 51 h 60"/>
                  <a:gd name="T26" fmla="*/ 13 w 42"/>
                  <a:gd name="T27" fmla="*/ 31 h 60"/>
                  <a:gd name="T28" fmla="*/ 9 w 42"/>
                  <a:gd name="T29" fmla="*/ 27 h 60"/>
                  <a:gd name="T30" fmla="*/ 1 w 42"/>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60">
                    <a:moveTo>
                      <a:pt x="1" y="0"/>
                    </a:moveTo>
                    <a:cubicBezTo>
                      <a:pt x="1" y="0"/>
                      <a:pt x="1" y="0"/>
                      <a:pt x="0" y="0"/>
                    </a:cubicBezTo>
                    <a:cubicBezTo>
                      <a:pt x="6" y="23"/>
                      <a:pt x="6" y="23"/>
                      <a:pt x="6" y="23"/>
                    </a:cubicBezTo>
                    <a:cubicBezTo>
                      <a:pt x="8" y="29"/>
                      <a:pt x="8" y="29"/>
                      <a:pt x="8" y="29"/>
                    </a:cubicBezTo>
                    <a:cubicBezTo>
                      <a:pt x="8" y="29"/>
                      <a:pt x="8" y="29"/>
                      <a:pt x="8" y="29"/>
                    </a:cubicBezTo>
                    <a:cubicBezTo>
                      <a:pt x="9" y="30"/>
                      <a:pt x="10" y="31"/>
                      <a:pt x="11" y="32"/>
                    </a:cubicBezTo>
                    <a:cubicBezTo>
                      <a:pt x="12" y="32"/>
                      <a:pt x="12" y="32"/>
                      <a:pt x="12" y="33"/>
                    </a:cubicBezTo>
                    <a:cubicBezTo>
                      <a:pt x="12" y="33"/>
                      <a:pt x="12" y="33"/>
                      <a:pt x="12" y="33"/>
                    </a:cubicBezTo>
                    <a:cubicBezTo>
                      <a:pt x="19" y="39"/>
                      <a:pt x="27" y="45"/>
                      <a:pt x="35" y="51"/>
                    </a:cubicBezTo>
                    <a:cubicBezTo>
                      <a:pt x="35" y="51"/>
                      <a:pt x="36" y="51"/>
                      <a:pt x="36" y="52"/>
                    </a:cubicBezTo>
                    <a:cubicBezTo>
                      <a:pt x="37" y="55"/>
                      <a:pt x="39" y="57"/>
                      <a:pt x="42" y="60"/>
                    </a:cubicBezTo>
                    <a:cubicBezTo>
                      <a:pt x="42" y="60"/>
                      <a:pt x="42" y="60"/>
                      <a:pt x="42" y="60"/>
                    </a:cubicBezTo>
                    <a:cubicBezTo>
                      <a:pt x="36" y="51"/>
                      <a:pt x="36" y="51"/>
                      <a:pt x="36" y="51"/>
                    </a:cubicBezTo>
                    <a:cubicBezTo>
                      <a:pt x="27" y="44"/>
                      <a:pt x="19" y="38"/>
                      <a:pt x="13" y="31"/>
                    </a:cubicBezTo>
                    <a:cubicBezTo>
                      <a:pt x="11" y="30"/>
                      <a:pt x="9" y="29"/>
                      <a:pt x="9" y="27"/>
                    </a:cubicBezTo>
                    <a:cubicBezTo>
                      <a:pt x="1" y="0"/>
                      <a:pt x="1" y="0"/>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206"/>
              <p:cNvSpPr>
                <a:spLocks noEditPoints="1"/>
              </p:cNvSpPr>
              <p:nvPr/>
            </p:nvSpPr>
            <p:spPr bwMode="auto">
              <a:xfrm>
                <a:off x="11088688" y="2905125"/>
                <a:ext cx="101600" cy="147638"/>
              </a:xfrm>
              <a:custGeom>
                <a:avLst/>
                <a:gdLst>
                  <a:gd name="T0" fmla="*/ 9 w 21"/>
                  <a:gd name="T1" fmla="*/ 0 h 30"/>
                  <a:gd name="T2" fmla="*/ 0 w 21"/>
                  <a:gd name="T3" fmla="*/ 4 h 30"/>
                  <a:gd name="T4" fmla="*/ 1 w 21"/>
                  <a:gd name="T5" fmla="*/ 21 h 30"/>
                  <a:gd name="T6" fmla="*/ 1 w 21"/>
                  <a:gd name="T7" fmla="*/ 26 h 30"/>
                  <a:gd name="T8" fmla="*/ 1 w 21"/>
                  <a:gd name="T9" fmla="*/ 29 h 30"/>
                  <a:gd name="T10" fmla="*/ 21 w 21"/>
                  <a:gd name="T11" fmla="*/ 30 h 30"/>
                  <a:gd name="T12" fmla="*/ 16 w 21"/>
                  <a:gd name="T13" fmla="*/ 24 h 30"/>
                  <a:gd name="T14" fmla="*/ 9 w 21"/>
                  <a:gd name="T15" fmla="*/ 0 h 30"/>
                  <a:gd name="T16" fmla="*/ 1 w 21"/>
                  <a:gd name="T17" fmla="*/ 5 h 30"/>
                  <a:gd name="T18" fmla="*/ 2 w 21"/>
                  <a:gd name="T19" fmla="*/ 4 h 30"/>
                  <a:gd name="T20" fmla="*/ 3 w 21"/>
                  <a:gd name="T21" fmla="*/ 28 h 30"/>
                  <a:gd name="T22" fmla="*/ 2 w 21"/>
                  <a:gd name="T23" fmla="*/ 28 h 30"/>
                  <a:gd name="T24" fmla="*/ 2 w 21"/>
                  <a:gd name="T25" fmla="*/ 26 h 30"/>
                  <a:gd name="T26" fmla="*/ 2 w 21"/>
                  <a:gd name="T27" fmla="*/ 26 h 30"/>
                  <a:gd name="T28" fmla="*/ 2 w 21"/>
                  <a:gd name="T29" fmla="*/ 25 h 30"/>
                  <a:gd name="T30" fmla="*/ 2 w 21"/>
                  <a:gd name="T31" fmla="*/ 22 h 30"/>
                  <a:gd name="T32" fmla="*/ 2 w 21"/>
                  <a:gd name="T33" fmla="*/ 21 h 30"/>
                  <a:gd name="T34" fmla="*/ 1 w 21"/>
                  <a:gd name="T3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0">
                    <a:moveTo>
                      <a:pt x="9" y="0"/>
                    </a:moveTo>
                    <a:cubicBezTo>
                      <a:pt x="0" y="4"/>
                      <a:pt x="0" y="4"/>
                      <a:pt x="0" y="4"/>
                    </a:cubicBezTo>
                    <a:cubicBezTo>
                      <a:pt x="1" y="10"/>
                      <a:pt x="1" y="16"/>
                      <a:pt x="1" y="21"/>
                    </a:cubicBezTo>
                    <a:cubicBezTo>
                      <a:pt x="0" y="23"/>
                      <a:pt x="0" y="24"/>
                      <a:pt x="1" y="26"/>
                    </a:cubicBezTo>
                    <a:cubicBezTo>
                      <a:pt x="1" y="29"/>
                      <a:pt x="1" y="29"/>
                      <a:pt x="1" y="29"/>
                    </a:cubicBezTo>
                    <a:cubicBezTo>
                      <a:pt x="21" y="30"/>
                      <a:pt x="21" y="30"/>
                      <a:pt x="21" y="30"/>
                    </a:cubicBezTo>
                    <a:cubicBezTo>
                      <a:pt x="16" y="24"/>
                      <a:pt x="16" y="24"/>
                      <a:pt x="16" y="24"/>
                    </a:cubicBezTo>
                    <a:cubicBezTo>
                      <a:pt x="9" y="0"/>
                      <a:pt x="9" y="0"/>
                      <a:pt x="9" y="0"/>
                    </a:cubicBezTo>
                    <a:close/>
                    <a:moveTo>
                      <a:pt x="1" y="5"/>
                    </a:moveTo>
                    <a:cubicBezTo>
                      <a:pt x="2" y="4"/>
                      <a:pt x="2" y="4"/>
                      <a:pt x="2" y="4"/>
                    </a:cubicBezTo>
                    <a:cubicBezTo>
                      <a:pt x="4" y="15"/>
                      <a:pt x="4" y="23"/>
                      <a:pt x="3" y="28"/>
                    </a:cubicBezTo>
                    <a:cubicBezTo>
                      <a:pt x="2" y="28"/>
                      <a:pt x="2" y="28"/>
                      <a:pt x="2" y="28"/>
                    </a:cubicBezTo>
                    <a:cubicBezTo>
                      <a:pt x="2" y="26"/>
                      <a:pt x="2" y="26"/>
                      <a:pt x="2" y="26"/>
                    </a:cubicBezTo>
                    <a:cubicBezTo>
                      <a:pt x="2" y="26"/>
                      <a:pt x="2" y="26"/>
                      <a:pt x="2" y="26"/>
                    </a:cubicBezTo>
                    <a:cubicBezTo>
                      <a:pt x="2" y="26"/>
                      <a:pt x="2" y="25"/>
                      <a:pt x="2" y="25"/>
                    </a:cubicBezTo>
                    <a:cubicBezTo>
                      <a:pt x="1" y="24"/>
                      <a:pt x="1" y="23"/>
                      <a:pt x="2" y="22"/>
                    </a:cubicBezTo>
                    <a:cubicBezTo>
                      <a:pt x="2" y="22"/>
                      <a:pt x="2" y="22"/>
                      <a:pt x="2" y="21"/>
                    </a:cubicBezTo>
                    <a:cubicBezTo>
                      <a:pt x="2" y="16"/>
                      <a:pt x="2" y="10"/>
                      <a:pt x="1" y="5"/>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207"/>
              <p:cNvSpPr/>
              <p:nvPr/>
            </p:nvSpPr>
            <p:spPr bwMode="auto">
              <a:xfrm>
                <a:off x="11093451" y="2924175"/>
                <a:ext cx="14288" cy="117475"/>
              </a:xfrm>
              <a:custGeom>
                <a:avLst/>
                <a:gdLst>
                  <a:gd name="T0" fmla="*/ 1 w 3"/>
                  <a:gd name="T1" fmla="*/ 0 h 24"/>
                  <a:gd name="T2" fmla="*/ 0 w 3"/>
                  <a:gd name="T3" fmla="*/ 1 h 24"/>
                  <a:gd name="T4" fmla="*/ 1 w 3"/>
                  <a:gd name="T5" fmla="*/ 17 h 24"/>
                  <a:gd name="T6" fmla="*/ 1 w 3"/>
                  <a:gd name="T7" fmla="*/ 18 h 24"/>
                  <a:gd name="T8" fmla="*/ 1 w 3"/>
                  <a:gd name="T9" fmla="*/ 21 h 24"/>
                  <a:gd name="T10" fmla="*/ 1 w 3"/>
                  <a:gd name="T11" fmla="*/ 22 h 24"/>
                  <a:gd name="T12" fmla="*/ 1 w 3"/>
                  <a:gd name="T13" fmla="*/ 22 h 24"/>
                  <a:gd name="T14" fmla="*/ 1 w 3"/>
                  <a:gd name="T15" fmla="*/ 24 h 24"/>
                  <a:gd name="T16" fmla="*/ 2 w 3"/>
                  <a:gd name="T17" fmla="*/ 24 h 24"/>
                  <a:gd name="T18" fmla="*/ 1 w 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4">
                    <a:moveTo>
                      <a:pt x="1" y="0"/>
                    </a:moveTo>
                    <a:cubicBezTo>
                      <a:pt x="0" y="1"/>
                      <a:pt x="0" y="1"/>
                      <a:pt x="0" y="1"/>
                    </a:cubicBezTo>
                    <a:cubicBezTo>
                      <a:pt x="1" y="6"/>
                      <a:pt x="1" y="12"/>
                      <a:pt x="1" y="17"/>
                    </a:cubicBezTo>
                    <a:cubicBezTo>
                      <a:pt x="1" y="18"/>
                      <a:pt x="1" y="18"/>
                      <a:pt x="1" y="18"/>
                    </a:cubicBezTo>
                    <a:cubicBezTo>
                      <a:pt x="0" y="19"/>
                      <a:pt x="0" y="20"/>
                      <a:pt x="1" y="21"/>
                    </a:cubicBezTo>
                    <a:cubicBezTo>
                      <a:pt x="1" y="21"/>
                      <a:pt x="1" y="22"/>
                      <a:pt x="1" y="22"/>
                    </a:cubicBezTo>
                    <a:cubicBezTo>
                      <a:pt x="1" y="22"/>
                      <a:pt x="1" y="22"/>
                      <a:pt x="1" y="22"/>
                    </a:cubicBezTo>
                    <a:cubicBezTo>
                      <a:pt x="1" y="24"/>
                      <a:pt x="1" y="24"/>
                      <a:pt x="1" y="24"/>
                    </a:cubicBezTo>
                    <a:cubicBezTo>
                      <a:pt x="2" y="24"/>
                      <a:pt x="2" y="24"/>
                      <a:pt x="2" y="24"/>
                    </a:cubicBezTo>
                    <a:cubicBezTo>
                      <a:pt x="3" y="19"/>
                      <a:pt x="3" y="11"/>
                      <a:pt x="1" y="0"/>
                    </a:cubicBezTo>
                    <a:close/>
                  </a:path>
                </a:pathLst>
              </a:custGeom>
              <a:solidFill>
                <a:srgbClr val="D2BD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208"/>
              <p:cNvSpPr/>
              <p:nvPr/>
            </p:nvSpPr>
            <p:spPr bwMode="auto">
              <a:xfrm>
                <a:off x="11206163" y="2895600"/>
                <a:ext cx="23813" cy="73025"/>
              </a:xfrm>
              <a:custGeom>
                <a:avLst/>
                <a:gdLst>
                  <a:gd name="T0" fmla="*/ 0 w 5"/>
                  <a:gd name="T1" fmla="*/ 0 h 15"/>
                  <a:gd name="T2" fmla="*/ 2 w 5"/>
                  <a:gd name="T3" fmla="*/ 15 h 15"/>
                  <a:gd name="T4" fmla="*/ 3 w 5"/>
                  <a:gd name="T5" fmla="*/ 5 h 15"/>
                  <a:gd name="T6" fmla="*/ 0 w 5"/>
                  <a:gd name="T7" fmla="*/ 0 h 15"/>
                </a:gdLst>
                <a:ahLst/>
                <a:cxnLst>
                  <a:cxn ang="0">
                    <a:pos x="T0" y="T1"/>
                  </a:cxn>
                  <a:cxn ang="0">
                    <a:pos x="T2" y="T3"/>
                  </a:cxn>
                  <a:cxn ang="0">
                    <a:pos x="T4" y="T5"/>
                  </a:cxn>
                  <a:cxn ang="0">
                    <a:pos x="T6" y="T7"/>
                  </a:cxn>
                </a:cxnLst>
                <a:rect l="0" t="0" r="r" b="b"/>
                <a:pathLst>
                  <a:path w="5" h="15">
                    <a:moveTo>
                      <a:pt x="0" y="0"/>
                    </a:moveTo>
                    <a:cubicBezTo>
                      <a:pt x="1" y="5"/>
                      <a:pt x="1" y="10"/>
                      <a:pt x="2" y="15"/>
                    </a:cubicBezTo>
                    <a:cubicBezTo>
                      <a:pt x="5" y="11"/>
                      <a:pt x="5" y="8"/>
                      <a:pt x="3" y="5"/>
                    </a:cubicBezTo>
                    <a:cubicBezTo>
                      <a:pt x="0" y="0"/>
                      <a:pt x="0" y="0"/>
                      <a:pt x="0" y="0"/>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09"/>
              <p:cNvSpPr>
                <a:spLocks noEditPoints="1"/>
              </p:cNvSpPr>
              <p:nvPr/>
            </p:nvSpPr>
            <p:spPr bwMode="auto">
              <a:xfrm>
                <a:off x="10969626" y="3067050"/>
                <a:ext cx="220663" cy="604838"/>
              </a:xfrm>
              <a:custGeom>
                <a:avLst/>
                <a:gdLst>
                  <a:gd name="T0" fmla="*/ 19 w 45"/>
                  <a:gd name="T1" fmla="*/ 7 h 123"/>
                  <a:gd name="T2" fmla="*/ 18 w 45"/>
                  <a:gd name="T3" fmla="*/ 33 h 123"/>
                  <a:gd name="T4" fmla="*/ 16 w 45"/>
                  <a:gd name="T5" fmla="*/ 53 h 123"/>
                  <a:gd name="T6" fmla="*/ 13 w 45"/>
                  <a:gd name="T7" fmla="*/ 70 h 123"/>
                  <a:gd name="T8" fmla="*/ 11 w 45"/>
                  <a:gd name="T9" fmla="*/ 75 h 123"/>
                  <a:gd name="T10" fmla="*/ 1 w 45"/>
                  <a:gd name="T11" fmla="*/ 120 h 123"/>
                  <a:gd name="T12" fmla="*/ 0 w 45"/>
                  <a:gd name="T13" fmla="*/ 123 h 123"/>
                  <a:gd name="T14" fmla="*/ 12 w 45"/>
                  <a:gd name="T15" fmla="*/ 120 h 123"/>
                  <a:gd name="T16" fmla="*/ 20 w 45"/>
                  <a:gd name="T17" fmla="*/ 80 h 123"/>
                  <a:gd name="T18" fmla="*/ 27 w 45"/>
                  <a:gd name="T19" fmla="*/ 68 h 123"/>
                  <a:gd name="T20" fmla="*/ 42 w 45"/>
                  <a:gd name="T21" fmla="*/ 12 h 123"/>
                  <a:gd name="T22" fmla="*/ 45 w 45"/>
                  <a:gd name="T23" fmla="*/ 7 h 123"/>
                  <a:gd name="T24" fmla="*/ 23 w 45"/>
                  <a:gd name="T25" fmla="*/ 0 h 123"/>
                  <a:gd name="T26" fmla="*/ 19 w 45"/>
                  <a:gd name="T27" fmla="*/ 7 h 123"/>
                  <a:gd name="T28" fmla="*/ 19 w 45"/>
                  <a:gd name="T29" fmla="*/ 8 h 123"/>
                  <a:gd name="T30" fmla="*/ 19 w 45"/>
                  <a:gd name="T31" fmla="*/ 8 h 123"/>
                  <a:gd name="T32" fmla="*/ 24 w 45"/>
                  <a:gd name="T33" fmla="*/ 1 h 123"/>
                  <a:gd name="T34" fmla="*/ 25 w 45"/>
                  <a:gd name="T35" fmla="*/ 2 h 123"/>
                  <a:gd name="T36" fmla="*/ 20 w 45"/>
                  <a:gd name="T37" fmla="*/ 10 h 123"/>
                  <a:gd name="T38" fmla="*/ 21 w 45"/>
                  <a:gd name="T39" fmla="*/ 32 h 123"/>
                  <a:gd name="T40" fmla="*/ 16 w 45"/>
                  <a:gd name="T41" fmla="*/ 69 h 123"/>
                  <a:gd name="T42" fmla="*/ 5 w 45"/>
                  <a:gd name="T43" fmla="*/ 117 h 123"/>
                  <a:gd name="T44" fmla="*/ 3 w 45"/>
                  <a:gd name="T45" fmla="*/ 122 h 123"/>
                  <a:gd name="T46" fmla="*/ 2 w 45"/>
                  <a:gd name="T47" fmla="*/ 122 h 123"/>
                  <a:gd name="T48" fmla="*/ 2 w 45"/>
                  <a:gd name="T49" fmla="*/ 120 h 123"/>
                  <a:gd name="T50" fmla="*/ 2 w 45"/>
                  <a:gd name="T51" fmla="*/ 120 h 123"/>
                  <a:gd name="T52" fmla="*/ 12 w 45"/>
                  <a:gd name="T53" fmla="*/ 75 h 123"/>
                  <a:gd name="T54" fmla="*/ 14 w 45"/>
                  <a:gd name="T55" fmla="*/ 70 h 123"/>
                  <a:gd name="T56" fmla="*/ 14 w 45"/>
                  <a:gd name="T57" fmla="*/ 70 h 123"/>
                  <a:gd name="T58" fmla="*/ 17 w 45"/>
                  <a:gd name="T59" fmla="*/ 53 h 123"/>
                  <a:gd name="T60" fmla="*/ 19 w 45"/>
                  <a:gd name="T61" fmla="*/ 34 h 123"/>
                  <a:gd name="T62" fmla="*/ 19 w 45"/>
                  <a:gd name="T63" fmla="*/ 33 h 123"/>
                  <a:gd name="T64" fmla="*/ 19 w 45"/>
                  <a:gd name="T65" fmla="*/ 32 h 123"/>
                  <a:gd name="T66" fmla="*/ 19 w 45"/>
                  <a:gd name="T67"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23">
                    <a:moveTo>
                      <a:pt x="19" y="7"/>
                    </a:moveTo>
                    <a:cubicBezTo>
                      <a:pt x="14" y="14"/>
                      <a:pt x="14" y="23"/>
                      <a:pt x="18" y="33"/>
                    </a:cubicBezTo>
                    <a:cubicBezTo>
                      <a:pt x="18" y="39"/>
                      <a:pt x="17" y="46"/>
                      <a:pt x="16" y="53"/>
                    </a:cubicBezTo>
                    <a:cubicBezTo>
                      <a:pt x="15" y="59"/>
                      <a:pt x="14" y="64"/>
                      <a:pt x="13" y="70"/>
                    </a:cubicBezTo>
                    <a:cubicBezTo>
                      <a:pt x="11" y="75"/>
                      <a:pt x="11" y="75"/>
                      <a:pt x="11" y="75"/>
                    </a:cubicBezTo>
                    <a:cubicBezTo>
                      <a:pt x="5" y="90"/>
                      <a:pt x="2" y="105"/>
                      <a:pt x="1" y="120"/>
                    </a:cubicBezTo>
                    <a:cubicBezTo>
                      <a:pt x="0" y="123"/>
                      <a:pt x="0" y="123"/>
                      <a:pt x="0" y="123"/>
                    </a:cubicBezTo>
                    <a:cubicBezTo>
                      <a:pt x="12" y="120"/>
                      <a:pt x="12" y="120"/>
                      <a:pt x="12" y="120"/>
                    </a:cubicBezTo>
                    <a:cubicBezTo>
                      <a:pt x="13" y="107"/>
                      <a:pt x="15" y="94"/>
                      <a:pt x="20" y="80"/>
                    </a:cubicBezTo>
                    <a:cubicBezTo>
                      <a:pt x="27" y="68"/>
                      <a:pt x="27" y="68"/>
                      <a:pt x="27" y="68"/>
                    </a:cubicBezTo>
                    <a:cubicBezTo>
                      <a:pt x="42" y="12"/>
                      <a:pt x="42" y="12"/>
                      <a:pt x="42" y="12"/>
                    </a:cubicBezTo>
                    <a:cubicBezTo>
                      <a:pt x="45" y="7"/>
                      <a:pt x="45" y="7"/>
                      <a:pt x="45" y="7"/>
                    </a:cubicBezTo>
                    <a:cubicBezTo>
                      <a:pt x="37" y="4"/>
                      <a:pt x="30" y="2"/>
                      <a:pt x="23" y="0"/>
                    </a:cubicBezTo>
                    <a:cubicBezTo>
                      <a:pt x="19" y="7"/>
                      <a:pt x="19" y="7"/>
                      <a:pt x="19" y="7"/>
                    </a:cubicBezTo>
                    <a:close/>
                    <a:moveTo>
                      <a:pt x="19" y="8"/>
                    </a:moveTo>
                    <a:cubicBezTo>
                      <a:pt x="19" y="8"/>
                      <a:pt x="19" y="8"/>
                      <a:pt x="19" y="8"/>
                    </a:cubicBezTo>
                    <a:cubicBezTo>
                      <a:pt x="24" y="1"/>
                      <a:pt x="24" y="1"/>
                      <a:pt x="24" y="1"/>
                    </a:cubicBezTo>
                    <a:cubicBezTo>
                      <a:pt x="25" y="2"/>
                      <a:pt x="25" y="2"/>
                      <a:pt x="25" y="2"/>
                    </a:cubicBezTo>
                    <a:cubicBezTo>
                      <a:pt x="20" y="10"/>
                      <a:pt x="20" y="10"/>
                      <a:pt x="20" y="10"/>
                    </a:cubicBezTo>
                    <a:cubicBezTo>
                      <a:pt x="16" y="16"/>
                      <a:pt x="17" y="24"/>
                      <a:pt x="21" y="32"/>
                    </a:cubicBezTo>
                    <a:cubicBezTo>
                      <a:pt x="16" y="69"/>
                      <a:pt x="16" y="69"/>
                      <a:pt x="16" y="69"/>
                    </a:cubicBezTo>
                    <a:cubicBezTo>
                      <a:pt x="9" y="85"/>
                      <a:pt x="6" y="101"/>
                      <a:pt x="5" y="117"/>
                    </a:cubicBezTo>
                    <a:cubicBezTo>
                      <a:pt x="3" y="122"/>
                      <a:pt x="3" y="122"/>
                      <a:pt x="3" y="122"/>
                    </a:cubicBezTo>
                    <a:cubicBezTo>
                      <a:pt x="2" y="122"/>
                      <a:pt x="2" y="122"/>
                      <a:pt x="2" y="122"/>
                    </a:cubicBezTo>
                    <a:cubicBezTo>
                      <a:pt x="2" y="120"/>
                      <a:pt x="2" y="120"/>
                      <a:pt x="2" y="120"/>
                    </a:cubicBezTo>
                    <a:cubicBezTo>
                      <a:pt x="2" y="120"/>
                      <a:pt x="2" y="120"/>
                      <a:pt x="2" y="120"/>
                    </a:cubicBezTo>
                    <a:cubicBezTo>
                      <a:pt x="3" y="105"/>
                      <a:pt x="6" y="90"/>
                      <a:pt x="12" y="75"/>
                    </a:cubicBezTo>
                    <a:cubicBezTo>
                      <a:pt x="14" y="70"/>
                      <a:pt x="14" y="70"/>
                      <a:pt x="14" y="70"/>
                    </a:cubicBezTo>
                    <a:cubicBezTo>
                      <a:pt x="14" y="70"/>
                      <a:pt x="14" y="70"/>
                      <a:pt x="14" y="70"/>
                    </a:cubicBezTo>
                    <a:cubicBezTo>
                      <a:pt x="15" y="64"/>
                      <a:pt x="16" y="59"/>
                      <a:pt x="17" y="53"/>
                    </a:cubicBezTo>
                    <a:cubicBezTo>
                      <a:pt x="18" y="47"/>
                      <a:pt x="18" y="40"/>
                      <a:pt x="19" y="34"/>
                    </a:cubicBezTo>
                    <a:cubicBezTo>
                      <a:pt x="19" y="34"/>
                      <a:pt x="19" y="33"/>
                      <a:pt x="19" y="33"/>
                    </a:cubicBezTo>
                    <a:cubicBezTo>
                      <a:pt x="19" y="32"/>
                      <a:pt x="19" y="32"/>
                      <a:pt x="19" y="32"/>
                    </a:cubicBezTo>
                    <a:cubicBezTo>
                      <a:pt x="15" y="23"/>
                      <a:pt x="15" y="14"/>
                      <a:pt x="19" y="8"/>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210"/>
              <p:cNvSpPr/>
              <p:nvPr/>
            </p:nvSpPr>
            <p:spPr bwMode="auto">
              <a:xfrm>
                <a:off x="10980738" y="3071813"/>
                <a:ext cx="112713" cy="595313"/>
              </a:xfrm>
              <a:custGeom>
                <a:avLst/>
                <a:gdLst>
                  <a:gd name="T0" fmla="*/ 17 w 23"/>
                  <a:gd name="T1" fmla="*/ 7 h 121"/>
                  <a:gd name="T2" fmla="*/ 17 w 23"/>
                  <a:gd name="T3" fmla="*/ 7 h 121"/>
                  <a:gd name="T4" fmla="*/ 17 w 23"/>
                  <a:gd name="T5" fmla="*/ 31 h 121"/>
                  <a:gd name="T6" fmla="*/ 17 w 23"/>
                  <a:gd name="T7" fmla="*/ 32 h 121"/>
                  <a:gd name="T8" fmla="*/ 17 w 23"/>
                  <a:gd name="T9" fmla="*/ 33 h 121"/>
                  <a:gd name="T10" fmla="*/ 15 w 23"/>
                  <a:gd name="T11" fmla="*/ 52 h 121"/>
                  <a:gd name="T12" fmla="*/ 12 w 23"/>
                  <a:gd name="T13" fmla="*/ 69 h 121"/>
                  <a:gd name="T14" fmla="*/ 12 w 23"/>
                  <a:gd name="T15" fmla="*/ 69 h 121"/>
                  <a:gd name="T16" fmla="*/ 10 w 23"/>
                  <a:gd name="T17" fmla="*/ 74 h 121"/>
                  <a:gd name="T18" fmla="*/ 0 w 23"/>
                  <a:gd name="T19" fmla="*/ 119 h 121"/>
                  <a:gd name="T20" fmla="*/ 0 w 23"/>
                  <a:gd name="T21" fmla="*/ 119 h 121"/>
                  <a:gd name="T22" fmla="*/ 0 w 23"/>
                  <a:gd name="T23" fmla="*/ 121 h 121"/>
                  <a:gd name="T24" fmla="*/ 1 w 23"/>
                  <a:gd name="T25" fmla="*/ 121 h 121"/>
                  <a:gd name="T26" fmla="*/ 3 w 23"/>
                  <a:gd name="T27" fmla="*/ 116 h 121"/>
                  <a:gd name="T28" fmla="*/ 14 w 23"/>
                  <a:gd name="T29" fmla="*/ 68 h 121"/>
                  <a:gd name="T30" fmla="*/ 19 w 23"/>
                  <a:gd name="T31" fmla="*/ 31 h 121"/>
                  <a:gd name="T32" fmla="*/ 18 w 23"/>
                  <a:gd name="T33" fmla="*/ 9 h 121"/>
                  <a:gd name="T34" fmla="*/ 23 w 23"/>
                  <a:gd name="T35" fmla="*/ 1 h 121"/>
                  <a:gd name="T36" fmla="*/ 22 w 23"/>
                  <a:gd name="T37" fmla="*/ 0 h 121"/>
                  <a:gd name="T38" fmla="*/ 17 w 23"/>
                  <a:gd name="T39" fmla="*/ 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21">
                    <a:moveTo>
                      <a:pt x="17" y="7"/>
                    </a:moveTo>
                    <a:cubicBezTo>
                      <a:pt x="17" y="7"/>
                      <a:pt x="17" y="7"/>
                      <a:pt x="17" y="7"/>
                    </a:cubicBezTo>
                    <a:cubicBezTo>
                      <a:pt x="13" y="13"/>
                      <a:pt x="13" y="22"/>
                      <a:pt x="17" y="31"/>
                    </a:cubicBezTo>
                    <a:cubicBezTo>
                      <a:pt x="17" y="31"/>
                      <a:pt x="17" y="31"/>
                      <a:pt x="17" y="32"/>
                    </a:cubicBezTo>
                    <a:cubicBezTo>
                      <a:pt x="17" y="32"/>
                      <a:pt x="17" y="33"/>
                      <a:pt x="17" y="33"/>
                    </a:cubicBezTo>
                    <a:cubicBezTo>
                      <a:pt x="16" y="39"/>
                      <a:pt x="16" y="46"/>
                      <a:pt x="15" y="52"/>
                    </a:cubicBezTo>
                    <a:cubicBezTo>
                      <a:pt x="14" y="58"/>
                      <a:pt x="13" y="63"/>
                      <a:pt x="12" y="69"/>
                    </a:cubicBezTo>
                    <a:cubicBezTo>
                      <a:pt x="12" y="69"/>
                      <a:pt x="12" y="69"/>
                      <a:pt x="12" y="69"/>
                    </a:cubicBezTo>
                    <a:cubicBezTo>
                      <a:pt x="10" y="74"/>
                      <a:pt x="10" y="74"/>
                      <a:pt x="10" y="74"/>
                    </a:cubicBezTo>
                    <a:cubicBezTo>
                      <a:pt x="4" y="89"/>
                      <a:pt x="1" y="104"/>
                      <a:pt x="0" y="119"/>
                    </a:cubicBezTo>
                    <a:cubicBezTo>
                      <a:pt x="0" y="119"/>
                      <a:pt x="0" y="119"/>
                      <a:pt x="0" y="119"/>
                    </a:cubicBezTo>
                    <a:cubicBezTo>
                      <a:pt x="0" y="121"/>
                      <a:pt x="0" y="121"/>
                      <a:pt x="0" y="121"/>
                    </a:cubicBezTo>
                    <a:cubicBezTo>
                      <a:pt x="1" y="121"/>
                      <a:pt x="1" y="121"/>
                      <a:pt x="1" y="121"/>
                    </a:cubicBezTo>
                    <a:cubicBezTo>
                      <a:pt x="3" y="116"/>
                      <a:pt x="3" y="116"/>
                      <a:pt x="3" y="116"/>
                    </a:cubicBezTo>
                    <a:cubicBezTo>
                      <a:pt x="4" y="100"/>
                      <a:pt x="7" y="84"/>
                      <a:pt x="14" y="68"/>
                    </a:cubicBezTo>
                    <a:cubicBezTo>
                      <a:pt x="19" y="31"/>
                      <a:pt x="19" y="31"/>
                      <a:pt x="19" y="31"/>
                    </a:cubicBezTo>
                    <a:cubicBezTo>
                      <a:pt x="15" y="23"/>
                      <a:pt x="14" y="15"/>
                      <a:pt x="18" y="9"/>
                    </a:cubicBezTo>
                    <a:cubicBezTo>
                      <a:pt x="23" y="1"/>
                      <a:pt x="23" y="1"/>
                      <a:pt x="23" y="1"/>
                    </a:cubicBezTo>
                    <a:cubicBezTo>
                      <a:pt x="22" y="0"/>
                      <a:pt x="22" y="0"/>
                      <a:pt x="22" y="0"/>
                    </a:cubicBezTo>
                    <a:cubicBezTo>
                      <a:pt x="17" y="7"/>
                      <a:pt x="17" y="7"/>
                      <a:pt x="17" y="7"/>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11"/>
              <p:cNvSpPr/>
              <p:nvPr/>
            </p:nvSpPr>
            <p:spPr bwMode="auto">
              <a:xfrm>
                <a:off x="10964863" y="3057525"/>
                <a:ext cx="363538" cy="633413"/>
              </a:xfrm>
              <a:custGeom>
                <a:avLst/>
                <a:gdLst>
                  <a:gd name="T0" fmla="*/ 25 w 74"/>
                  <a:gd name="T1" fmla="*/ 1 h 129"/>
                  <a:gd name="T2" fmla="*/ 24 w 74"/>
                  <a:gd name="T3" fmla="*/ 2 h 129"/>
                  <a:gd name="T4" fmla="*/ 46 w 74"/>
                  <a:gd name="T5" fmla="*/ 9 h 129"/>
                  <a:gd name="T6" fmla="*/ 43 w 74"/>
                  <a:gd name="T7" fmla="*/ 14 h 129"/>
                  <a:gd name="T8" fmla="*/ 28 w 74"/>
                  <a:gd name="T9" fmla="*/ 70 h 129"/>
                  <a:gd name="T10" fmla="*/ 21 w 74"/>
                  <a:gd name="T11" fmla="*/ 82 h 129"/>
                  <a:gd name="T12" fmla="*/ 13 w 74"/>
                  <a:gd name="T13" fmla="*/ 122 h 129"/>
                  <a:gd name="T14" fmla="*/ 1 w 74"/>
                  <a:gd name="T15" fmla="*/ 125 h 129"/>
                  <a:gd name="T16" fmla="*/ 0 w 74"/>
                  <a:gd name="T17" fmla="*/ 128 h 129"/>
                  <a:gd name="T18" fmla="*/ 2 w 74"/>
                  <a:gd name="T19" fmla="*/ 129 h 129"/>
                  <a:gd name="T20" fmla="*/ 17 w 74"/>
                  <a:gd name="T21" fmla="*/ 126 h 129"/>
                  <a:gd name="T22" fmla="*/ 18 w 74"/>
                  <a:gd name="T23" fmla="*/ 125 h 129"/>
                  <a:gd name="T24" fmla="*/ 27 w 74"/>
                  <a:gd name="T25" fmla="*/ 81 h 129"/>
                  <a:gd name="T26" fmla="*/ 38 w 74"/>
                  <a:gd name="T27" fmla="*/ 57 h 129"/>
                  <a:gd name="T28" fmla="*/ 39 w 74"/>
                  <a:gd name="T29" fmla="*/ 54 h 129"/>
                  <a:gd name="T30" fmla="*/ 39 w 74"/>
                  <a:gd name="T31" fmla="*/ 52 h 129"/>
                  <a:gd name="T32" fmla="*/ 45 w 74"/>
                  <a:gd name="T33" fmla="*/ 32 h 129"/>
                  <a:gd name="T34" fmla="*/ 62 w 74"/>
                  <a:gd name="T35" fmla="*/ 60 h 129"/>
                  <a:gd name="T36" fmla="*/ 64 w 74"/>
                  <a:gd name="T37" fmla="*/ 71 h 129"/>
                  <a:gd name="T38" fmla="*/ 67 w 74"/>
                  <a:gd name="T39" fmla="*/ 118 h 129"/>
                  <a:gd name="T40" fmla="*/ 54 w 74"/>
                  <a:gd name="T41" fmla="*/ 122 h 129"/>
                  <a:gd name="T42" fmla="*/ 53 w 74"/>
                  <a:gd name="T43" fmla="*/ 125 h 129"/>
                  <a:gd name="T44" fmla="*/ 55 w 74"/>
                  <a:gd name="T45" fmla="*/ 125 h 129"/>
                  <a:gd name="T46" fmla="*/ 72 w 74"/>
                  <a:gd name="T47" fmla="*/ 122 h 129"/>
                  <a:gd name="T48" fmla="*/ 74 w 74"/>
                  <a:gd name="T49" fmla="*/ 121 h 129"/>
                  <a:gd name="T50" fmla="*/ 67 w 74"/>
                  <a:gd name="T51" fmla="*/ 101 h 129"/>
                  <a:gd name="T52" fmla="*/ 68 w 74"/>
                  <a:gd name="T53" fmla="*/ 74 h 129"/>
                  <a:gd name="T54" fmla="*/ 68 w 74"/>
                  <a:gd name="T55" fmla="*/ 61 h 129"/>
                  <a:gd name="T56" fmla="*/ 61 w 74"/>
                  <a:gd name="T57" fmla="*/ 50 h 129"/>
                  <a:gd name="T58" fmla="*/ 46 w 74"/>
                  <a:gd name="T59" fmla="*/ 23 h 129"/>
                  <a:gd name="T60" fmla="*/ 46 w 74"/>
                  <a:gd name="T61" fmla="*/ 21 h 129"/>
                  <a:gd name="T62" fmla="*/ 49 w 74"/>
                  <a:gd name="T63" fmla="*/ 6 h 129"/>
                  <a:gd name="T64" fmla="*/ 25 w 74"/>
                  <a:gd name="T6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29">
                    <a:moveTo>
                      <a:pt x="25" y="1"/>
                    </a:moveTo>
                    <a:cubicBezTo>
                      <a:pt x="24" y="2"/>
                      <a:pt x="24" y="2"/>
                      <a:pt x="24" y="2"/>
                    </a:cubicBezTo>
                    <a:cubicBezTo>
                      <a:pt x="31" y="4"/>
                      <a:pt x="38" y="6"/>
                      <a:pt x="46" y="9"/>
                    </a:cubicBezTo>
                    <a:cubicBezTo>
                      <a:pt x="43" y="14"/>
                      <a:pt x="43" y="14"/>
                      <a:pt x="43" y="14"/>
                    </a:cubicBezTo>
                    <a:cubicBezTo>
                      <a:pt x="28" y="70"/>
                      <a:pt x="28" y="70"/>
                      <a:pt x="28" y="70"/>
                    </a:cubicBezTo>
                    <a:cubicBezTo>
                      <a:pt x="21" y="82"/>
                      <a:pt x="21" y="82"/>
                      <a:pt x="21" y="82"/>
                    </a:cubicBezTo>
                    <a:cubicBezTo>
                      <a:pt x="16" y="96"/>
                      <a:pt x="14" y="109"/>
                      <a:pt x="13" y="122"/>
                    </a:cubicBezTo>
                    <a:cubicBezTo>
                      <a:pt x="1" y="125"/>
                      <a:pt x="1" y="125"/>
                      <a:pt x="1" y="125"/>
                    </a:cubicBezTo>
                    <a:cubicBezTo>
                      <a:pt x="0" y="128"/>
                      <a:pt x="0" y="128"/>
                      <a:pt x="0" y="128"/>
                    </a:cubicBezTo>
                    <a:cubicBezTo>
                      <a:pt x="1" y="129"/>
                      <a:pt x="1" y="129"/>
                      <a:pt x="2" y="129"/>
                    </a:cubicBezTo>
                    <a:cubicBezTo>
                      <a:pt x="7" y="129"/>
                      <a:pt x="12" y="128"/>
                      <a:pt x="17" y="126"/>
                    </a:cubicBezTo>
                    <a:cubicBezTo>
                      <a:pt x="17" y="125"/>
                      <a:pt x="18" y="125"/>
                      <a:pt x="18" y="125"/>
                    </a:cubicBezTo>
                    <a:cubicBezTo>
                      <a:pt x="19" y="112"/>
                      <a:pt x="22" y="97"/>
                      <a:pt x="27" y="81"/>
                    </a:cubicBezTo>
                    <a:cubicBezTo>
                      <a:pt x="31" y="75"/>
                      <a:pt x="34" y="67"/>
                      <a:pt x="38" y="57"/>
                    </a:cubicBezTo>
                    <a:cubicBezTo>
                      <a:pt x="38" y="56"/>
                      <a:pt x="38" y="55"/>
                      <a:pt x="39" y="54"/>
                    </a:cubicBezTo>
                    <a:cubicBezTo>
                      <a:pt x="39" y="54"/>
                      <a:pt x="39" y="53"/>
                      <a:pt x="39" y="52"/>
                    </a:cubicBezTo>
                    <a:cubicBezTo>
                      <a:pt x="42" y="46"/>
                      <a:pt x="43" y="39"/>
                      <a:pt x="45" y="32"/>
                    </a:cubicBezTo>
                    <a:cubicBezTo>
                      <a:pt x="62" y="60"/>
                      <a:pt x="62" y="60"/>
                      <a:pt x="62" y="60"/>
                    </a:cubicBezTo>
                    <a:cubicBezTo>
                      <a:pt x="65" y="65"/>
                      <a:pt x="66" y="68"/>
                      <a:pt x="64" y="71"/>
                    </a:cubicBezTo>
                    <a:cubicBezTo>
                      <a:pt x="62" y="88"/>
                      <a:pt x="63" y="103"/>
                      <a:pt x="67" y="118"/>
                    </a:cubicBezTo>
                    <a:cubicBezTo>
                      <a:pt x="64" y="121"/>
                      <a:pt x="60" y="122"/>
                      <a:pt x="54" y="122"/>
                    </a:cubicBezTo>
                    <a:cubicBezTo>
                      <a:pt x="54" y="123"/>
                      <a:pt x="53" y="124"/>
                      <a:pt x="53" y="125"/>
                    </a:cubicBezTo>
                    <a:cubicBezTo>
                      <a:pt x="54" y="125"/>
                      <a:pt x="54" y="125"/>
                      <a:pt x="55" y="125"/>
                    </a:cubicBezTo>
                    <a:cubicBezTo>
                      <a:pt x="62" y="127"/>
                      <a:pt x="68" y="126"/>
                      <a:pt x="72" y="122"/>
                    </a:cubicBezTo>
                    <a:cubicBezTo>
                      <a:pt x="73" y="122"/>
                      <a:pt x="73" y="121"/>
                      <a:pt x="74" y="121"/>
                    </a:cubicBezTo>
                    <a:cubicBezTo>
                      <a:pt x="69" y="115"/>
                      <a:pt x="67" y="108"/>
                      <a:pt x="67" y="101"/>
                    </a:cubicBezTo>
                    <a:cubicBezTo>
                      <a:pt x="68" y="74"/>
                      <a:pt x="68" y="74"/>
                      <a:pt x="68" y="74"/>
                    </a:cubicBezTo>
                    <a:cubicBezTo>
                      <a:pt x="70" y="68"/>
                      <a:pt x="70" y="64"/>
                      <a:pt x="68" y="61"/>
                    </a:cubicBezTo>
                    <a:cubicBezTo>
                      <a:pt x="61" y="50"/>
                      <a:pt x="61" y="50"/>
                      <a:pt x="61" y="50"/>
                    </a:cubicBezTo>
                    <a:cubicBezTo>
                      <a:pt x="57" y="41"/>
                      <a:pt x="52" y="32"/>
                      <a:pt x="46" y="23"/>
                    </a:cubicBezTo>
                    <a:cubicBezTo>
                      <a:pt x="46" y="23"/>
                      <a:pt x="46" y="22"/>
                      <a:pt x="46" y="21"/>
                    </a:cubicBezTo>
                    <a:cubicBezTo>
                      <a:pt x="48" y="17"/>
                      <a:pt x="49" y="12"/>
                      <a:pt x="49" y="6"/>
                    </a:cubicBezTo>
                    <a:cubicBezTo>
                      <a:pt x="42" y="2"/>
                      <a:pt x="34" y="0"/>
                      <a:pt x="25"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212"/>
              <p:cNvSpPr>
                <a:spLocks noEditPoints="1"/>
              </p:cNvSpPr>
              <p:nvPr/>
            </p:nvSpPr>
            <p:spPr bwMode="auto">
              <a:xfrm>
                <a:off x="11156951" y="3214688"/>
                <a:ext cx="136525" cy="441325"/>
              </a:xfrm>
              <a:custGeom>
                <a:avLst/>
                <a:gdLst>
                  <a:gd name="T0" fmla="*/ 6 w 28"/>
                  <a:gd name="T1" fmla="*/ 0 h 90"/>
                  <a:gd name="T2" fmla="*/ 0 w 28"/>
                  <a:gd name="T3" fmla="*/ 20 h 90"/>
                  <a:gd name="T4" fmla="*/ 15 w 28"/>
                  <a:gd name="T5" fmla="*/ 37 h 90"/>
                  <a:gd name="T6" fmla="*/ 15 w 28"/>
                  <a:gd name="T7" fmla="*/ 79 h 90"/>
                  <a:gd name="T8" fmla="*/ 15 w 28"/>
                  <a:gd name="T9" fmla="*/ 90 h 90"/>
                  <a:gd name="T10" fmla="*/ 28 w 28"/>
                  <a:gd name="T11" fmla="*/ 86 h 90"/>
                  <a:gd name="T12" fmla="*/ 25 w 28"/>
                  <a:gd name="T13" fmla="*/ 39 h 90"/>
                  <a:gd name="T14" fmla="*/ 23 w 28"/>
                  <a:gd name="T15" fmla="*/ 28 h 90"/>
                  <a:gd name="T16" fmla="*/ 6 w 28"/>
                  <a:gd name="T17" fmla="*/ 0 h 90"/>
                  <a:gd name="T18" fmla="*/ 1 w 28"/>
                  <a:gd name="T19" fmla="*/ 20 h 90"/>
                  <a:gd name="T20" fmla="*/ 2 w 28"/>
                  <a:gd name="T21" fmla="*/ 19 h 90"/>
                  <a:gd name="T22" fmla="*/ 18 w 28"/>
                  <a:gd name="T23" fmla="*/ 37 h 90"/>
                  <a:gd name="T24" fmla="*/ 17 w 28"/>
                  <a:gd name="T25" fmla="*/ 76 h 90"/>
                  <a:gd name="T26" fmla="*/ 18 w 28"/>
                  <a:gd name="T27" fmla="*/ 89 h 90"/>
                  <a:gd name="T28" fmla="*/ 16 w 28"/>
                  <a:gd name="T29" fmla="*/ 89 h 90"/>
                  <a:gd name="T30" fmla="*/ 16 w 28"/>
                  <a:gd name="T31" fmla="*/ 79 h 90"/>
                  <a:gd name="T32" fmla="*/ 16 w 28"/>
                  <a:gd name="T33" fmla="*/ 79 h 90"/>
                  <a:gd name="T34" fmla="*/ 16 w 28"/>
                  <a:gd name="T35" fmla="*/ 37 h 90"/>
                  <a:gd name="T36" fmla="*/ 16 w 28"/>
                  <a:gd name="T37" fmla="*/ 37 h 90"/>
                  <a:gd name="T38" fmla="*/ 16 w 28"/>
                  <a:gd name="T39" fmla="*/ 37 h 90"/>
                  <a:gd name="T40" fmla="*/ 1 w 28"/>
                  <a:gd name="T4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0">
                    <a:moveTo>
                      <a:pt x="6" y="0"/>
                    </a:moveTo>
                    <a:cubicBezTo>
                      <a:pt x="4" y="7"/>
                      <a:pt x="3" y="14"/>
                      <a:pt x="0" y="20"/>
                    </a:cubicBezTo>
                    <a:cubicBezTo>
                      <a:pt x="15" y="37"/>
                      <a:pt x="15" y="37"/>
                      <a:pt x="15" y="37"/>
                    </a:cubicBezTo>
                    <a:cubicBezTo>
                      <a:pt x="13" y="51"/>
                      <a:pt x="13" y="65"/>
                      <a:pt x="15" y="79"/>
                    </a:cubicBezTo>
                    <a:cubicBezTo>
                      <a:pt x="16" y="84"/>
                      <a:pt x="16" y="88"/>
                      <a:pt x="15" y="90"/>
                    </a:cubicBezTo>
                    <a:cubicBezTo>
                      <a:pt x="21" y="90"/>
                      <a:pt x="25" y="89"/>
                      <a:pt x="28" y="86"/>
                    </a:cubicBezTo>
                    <a:cubicBezTo>
                      <a:pt x="24" y="71"/>
                      <a:pt x="23" y="56"/>
                      <a:pt x="25" y="39"/>
                    </a:cubicBezTo>
                    <a:cubicBezTo>
                      <a:pt x="27" y="36"/>
                      <a:pt x="26" y="33"/>
                      <a:pt x="23" y="28"/>
                    </a:cubicBezTo>
                    <a:cubicBezTo>
                      <a:pt x="6" y="0"/>
                      <a:pt x="6" y="0"/>
                      <a:pt x="6" y="0"/>
                    </a:cubicBezTo>
                    <a:close/>
                    <a:moveTo>
                      <a:pt x="1" y="20"/>
                    </a:moveTo>
                    <a:cubicBezTo>
                      <a:pt x="1" y="20"/>
                      <a:pt x="2" y="19"/>
                      <a:pt x="2" y="19"/>
                    </a:cubicBezTo>
                    <a:cubicBezTo>
                      <a:pt x="18" y="37"/>
                      <a:pt x="18" y="37"/>
                      <a:pt x="18" y="37"/>
                    </a:cubicBezTo>
                    <a:cubicBezTo>
                      <a:pt x="15" y="49"/>
                      <a:pt x="14" y="63"/>
                      <a:pt x="17" y="76"/>
                    </a:cubicBezTo>
                    <a:cubicBezTo>
                      <a:pt x="18" y="81"/>
                      <a:pt x="18" y="85"/>
                      <a:pt x="18" y="89"/>
                    </a:cubicBezTo>
                    <a:cubicBezTo>
                      <a:pt x="17" y="89"/>
                      <a:pt x="17" y="89"/>
                      <a:pt x="16" y="89"/>
                    </a:cubicBezTo>
                    <a:cubicBezTo>
                      <a:pt x="16" y="87"/>
                      <a:pt x="16" y="83"/>
                      <a:pt x="16" y="79"/>
                    </a:cubicBezTo>
                    <a:cubicBezTo>
                      <a:pt x="16" y="79"/>
                      <a:pt x="16" y="79"/>
                      <a:pt x="16" y="79"/>
                    </a:cubicBezTo>
                    <a:cubicBezTo>
                      <a:pt x="13" y="65"/>
                      <a:pt x="13" y="51"/>
                      <a:pt x="16" y="37"/>
                    </a:cubicBezTo>
                    <a:cubicBezTo>
                      <a:pt x="16" y="37"/>
                      <a:pt x="16" y="37"/>
                      <a:pt x="16" y="37"/>
                    </a:cubicBezTo>
                    <a:cubicBezTo>
                      <a:pt x="16" y="37"/>
                      <a:pt x="16" y="37"/>
                      <a:pt x="16" y="37"/>
                    </a:cubicBezTo>
                    <a:cubicBezTo>
                      <a:pt x="1" y="20"/>
                      <a:pt x="1" y="20"/>
                      <a:pt x="1" y="20"/>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213"/>
              <p:cNvSpPr/>
              <p:nvPr/>
            </p:nvSpPr>
            <p:spPr bwMode="auto">
              <a:xfrm>
                <a:off x="11161713" y="3308350"/>
                <a:ext cx="82550" cy="342900"/>
              </a:xfrm>
              <a:custGeom>
                <a:avLst/>
                <a:gdLst>
                  <a:gd name="T0" fmla="*/ 1 w 17"/>
                  <a:gd name="T1" fmla="*/ 0 h 70"/>
                  <a:gd name="T2" fmla="*/ 0 w 17"/>
                  <a:gd name="T3" fmla="*/ 1 h 70"/>
                  <a:gd name="T4" fmla="*/ 15 w 17"/>
                  <a:gd name="T5" fmla="*/ 18 h 70"/>
                  <a:gd name="T6" fmla="*/ 15 w 17"/>
                  <a:gd name="T7" fmla="*/ 18 h 70"/>
                  <a:gd name="T8" fmla="*/ 15 w 17"/>
                  <a:gd name="T9" fmla="*/ 18 h 70"/>
                  <a:gd name="T10" fmla="*/ 15 w 17"/>
                  <a:gd name="T11" fmla="*/ 60 h 70"/>
                  <a:gd name="T12" fmla="*/ 15 w 17"/>
                  <a:gd name="T13" fmla="*/ 60 h 70"/>
                  <a:gd name="T14" fmla="*/ 15 w 17"/>
                  <a:gd name="T15" fmla="*/ 70 h 70"/>
                  <a:gd name="T16" fmla="*/ 17 w 17"/>
                  <a:gd name="T17" fmla="*/ 70 h 70"/>
                  <a:gd name="T18" fmla="*/ 16 w 17"/>
                  <a:gd name="T19" fmla="*/ 57 h 70"/>
                  <a:gd name="T20" fmla="*/ 17 w 17"/>
                  <a:gd name="T21" fmla="*/ 18 h 70"/>
                  <a:gd name="T22" fmla="*/ 1 w 17"/>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0">
                    <a:moveTo>
                      <a:pt x="1" y="0"/>
                    </a:moveTo>
                    <a:cubicBezTo>
                      <a:pt x="1" y="0"/>
                      <a:pt x="0" y="1"/>
                      <a:pt x="0" y="1"/>
                    </a:cubicBezTo>
                    <a:cubicBezTo>
                      <a:pt x="15" y="18"/>
                      <a:pt x="15" y="18"/>
                      <a:pt x="15" y="18"/>
                    </a:cubicBezTo>
                    <a:cubicBezTo>
                      <a:pt x="15" y="18"/>
                      <a:pt x="15" y="18"/>
                      <a:pt x="15" y="18"/>
                    </a:cubicBezTo>
                    <a:cubicBezTo>
                      <a:pt x="15" y="18"/>
                      <a:pt x="15" y="18"/>
                      <a:pt x="15" y="18"/>
                    </a:cubicBezTo>
                    <a:cubicBezTo>
                      <a:pt x="12" y="32"/>
                      <a:pt x="12" y="46"/>
                      <a:pt x="15" y="60"/>
                    </a:cubicBezTo>
                    <a:cubicBezTo>
                      <a:pt x="15" y="60"/>
                      <a:pt x="15" y="60"/>
                      <a:pt x="15" y="60"/>
                    </a:cubicBezTo>
                    <a:cubicBezTo>
                      <a:pt x="15" y="64"/>
                      <a:pt x="15" y="68"/>
                      <a:pt x="15" y="70"/>
                    </a:cubicBezTo>
                    <a:cubicBezTo>
                      <a:pt x="16" y="70"/>
                      <a:pt x="16" y="70"/>
                      <a:pt x="17" y="70"/>
                    </a:cubicBezTo>
                    <a:cubicBezTo>
                      <a:pt x="17" y="66"/>
                      <a:pt x="17" y="62"/>
                      <a:pt x="16" y="57"/>
                    </a:cubicBezTo>
                    <a:cubicBezTo>
                      <a:pt x="13" y="44"/>
                      <a:pt x="14" y="30"/>
                      <a:pt x="17" y="18"/>
                    </a:cubicBezTo>
                    <a:cubicBezTo>
                      <a:pt x="1" y="0"/>
                      <a:pt x="1" y="0"/>
                      <a:pt x="1" y="0"/>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14"/>
              <p:cNvSpPr/>
              <p:nvPr/>
            </p:nvSpPr>
            <p:spPr bwMode="auto">
              <a:xfrm>
                <a:off x="11372851" y="3160713"/>
                <a:ext cx="9525" cy="33338"/>
              </a:xfrm>
              <a:custGeom>
                <a:avLst/>
                <a:gdLst>
                  <a:gd name="T0" fmla="*/ 2 w 2"/>
                  <a:gd name="T1" fmla="*/ 4 h 7"/>
                  <a:gd name="T2" fmla="*/ 0 w 2"/>
                  <a:gd name="T3" fmla="*/ 0 h 7"/>
                  <a:gd name="T4" fmla="*/ 2 w 2"/>
                  <a:gd name="T5" fmla="*/ 4 h 7"/>
                  <a:gd name="T6" fmla="*/ 2 w 2"/>
                  <a:gd name="T7" fmla="*/ 7 h 7"/>
                  <a:gd name="T8" fmla="*/ 2 w 2"/>
                  <a:gd name="T9" fmla="*/ 7 h 7"/>
                  <a:gd name="T10" fmla="*/ 2 w 2"/>
                  <a:gd name="T11" fmla="*/ 5 h 7"/>
                  <a:gd name="T12" fmla="*/ 2 w 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4"/>
                    </a:moveTo>
                    <a:cubicBezTo>
                      <a:pt x="0" y="0"/>
                      <a:pt x="0" y="0"/>
                      <a:pt x="0" y="0"/>
                    </a:cubicBezTo>
                    <a:cubicBezTo>
                      <a:pt x="2" y="4"/>
                      <a:pt x="2" y="4"/>
                      <a:pt x="2" y="4"/>
                    </a:cubicBezTo>
                    <a:cubicBezTo>
                      <a:pt x="2" y="7"/>
                      <a:pt x="2" y="7"/>
                      <a:pt x="2" y="7"/>
                    </a:cubicBezTo>
                    <a:cubicBezTo>
                      <a:pt x="2" y="7"/>
                      <a:pt x="2" y="7"/>
                      <a:pt x="2" y="7"/>
                    </a:cubicBezTo>
                    <a:cubicBezTo>
                      <a:pt x="2" y="5"/>
                      <a:pt x="2" y="5"/>
                      <a:pt x="2" y="5"/>
                    </a:cubicBezTo>
                    <a:cubicBezTo>
                      <a:pt x="2" y="4"/>
                      <a:pt x="2" y="4"/>
                      <a:pt x="2" y="4"/>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15"/>
              <p:cNvSpPr/>
              <p:nvPr/>
            </p:nvSpPr>
            <p:spPr bwMode="auto">
              <a:xfrm>
                <a:off x="11368088" y="3160713"/>
                <a:ext cx="4763" cy="38100"/>
              </a:xfrm>
              <a:custGeom>
                <a:avLst/>
                <a:gdLst>
                  <a:gd name="T0" fmla="*/ 1 w 1"/>
                  <a:gd name="T1" fmla="*/ 2 h 8"/>
                  <a:gd name="T2" fmla="*/ 0 w 1"/>
                  <a:gd name="T3" fmla="*/ 0 h 8"/>
                  <a:gd name="T4" fmla="*/ 1 w 1"/>
                  <a:gd name="T5" fmla="*/ 4 h 8"/>
                  <a:gd name="T6" fmla="*/ 1 w 1"/>
                  <a:gd name="T7" fmla="*/ 8 h 8"/>
                  <a:gd name="T8" fmla="*/ 1 w 1"/>
                  <a:gd name="T9" fmla="*/ 8 h 8"/>
                  <a:gd name="T10" fmla="*/ 1 w 1"/>
                  <a:gd name="T11" fmla="*/ 4 h 8"/>
                  <a:gd name="T12" fmla="*/ 1 w 1"/>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1" y="2"/>
                    </a:moveTo>
                    <a:cubicBezTo>
                      <a:pt x="0" y="0"/>
                      <a:pt x="0" y="0"/>
                      <a:pt x="0" y="0"/>
                    </a:cubicBezTo>
                    <a:cubicBezTo>
                      <a:pt x="1" y="4"/>
                      <a:pt x="1" y="4"/>
                      <a:pt x="1" y="4"/>
                    </a:cubicBezTo>
                    <a:cubicBezTo>
                      <a:pt x="1" y="8"/>
                      <a:pt x="1" y="8"/>
                      <a:pt x="1" y="8"/>
                    </a:cubicBezTo>
                    <a:cubicBezTo>
                      <a:pt x="1" y="8"/>
                      <a:pt x="1" y="8"/>
                      <a:pt x="1" y="8"/>
                    </a:cubicBezTo>
                    <a:cubicBezTo>
                      <a:pt x="1" y="4"/>
                      <a:pt x="1" y="4"/>
                      <a:pt x="1" y="4"/>
                    </a:cubicBezTo>
                    <a:cubicBezTo>
                      <a:pt x="1" y="2"/>
                      <a:pt x="1" y="2"/>
                      <a:pt x="1"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16"/>
              <p:cNvSpPr/>
              <p:nvPr/>
            </p:nvSpPr>
            <p:spPr bwMode="auto">
              <a:xfrm>
                <a:off x="11356976" y="3170238"/>
                <a:ext cx="6350" cy="28575"/>
              </a:xfrm>
              <a:custGeom>
                <a:avLst/>
                <a:gdLst>
                  <a:gd name="T0" fmla="*/ 1 w 1"/>
                  <a:gd name="T1" fmla="*/ 0 h 6"/>
                  <a:gd name="T2" fmla="*/ 1 w 1"/>
                  <a:gd name="T3" fmla="*/ 0 h 6"/>
                  <a:gd name="T4" fmla="*/ 0 w 1"/>
                  <a:gd name="T5" fmla="*/ 3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cubicBezTo>
                      <a:pt x="1" y="0"/>
                      <a:pt x="1" y="0"/>
                      <a:pt x="1" y="0"/>
                    </a:cubicBezTo>
                    <a:cubicBezTo>
                      <a:pt x="0" y="3"/>
                      <a:pt x="0" y="3"/>
                      <a:pt x="0" y="3"/>
                    </a:cubicBezTo>
                    <a:cubicBezTo>
                      <a:pt x="0" y="6"/>
                      <a:pt x="0" y="6"/>
                      <a:pt x="0" y="6"/>
                    </a:cubicBezTo>
                    <a:cubicBezTo>
                      <a:pt x="0" y="6"/>
                      <a:pt x="0" y="6"/>
                      <a:pt x="1" y="6"/>
                    </a:cubicBezTo>
                    <a:cubicBezTo>
                      <a:pt x="1" y="4"/>
                      <a:pt x="1" y="3"/>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217"/>
              <p:cNvSpPr/>
              <p:nvPr/>
            </p:nvSpPr>
            <p:spPr bwMode="auto">
              <a:xfrm>
                <a:off x="11234738" y="3656013"/>
                <a:ext cx="161925" cy="53975"/>
              </a:xfrm>
              <a:custGeom>
                <a:avLst/>
                <a:gdLst>
                  <a:gd name="T0" fmla="*/ 33 w 33"/>
                  <a:gd name="T1" fmla="*/ 9 h 11"/>
                  <a:gd name="T2" fmla="*/ 26 w 33"/>
                  <a:gd name="T3" fmla="*/ 4 h 11"/>
                  <a:gd name="T4" fmla="*/ 17 w 33"/>
                  <a:gd name="T5" fmla="*/ 0 h 11"/>
                  <a:gd name="T6" fmla="*/ 0 w 33"/>
                  <a:gd name="T7" fmla="*/ 3 h 11"/>
                  <a:gd name="T8" fmla="*/ 0 w 33"/>
                  <a:gd name="T9" fmla="*/ 6 h 11"/>
                  <a:gd name="T10" fmla="*/ 19 w 33"/>
                  <a:gd name="T11" fmla="*/ 3 h 11"/>
                  <a:gd name="T12" fmla="*/ 28 w 33"/>
                  <a:gd name="T13" fmla="*/ 8 h 11"/>
                  <a:gd name="T14" fmla="*/ 18 w 33"/>
                  <a:gd name="T15" fmla="*/ 10 h 11"/>
                  <a:gd name="T16" fmla="*/ 20 w 33"/>
                  <a:gd name="T17" fmla="*/ 11 h 11"/>
                  <a:gd name="T18" fmla="*/ 33 w 33"/>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33" y="9"/>
                    </a:moveTo>
                    <a:cubicBezTo>
                      <a:pt x="32" y="5"/>
                      <a:pt x="30" y="4"/>
                      <a:pt x="26" y="4"/>
                    </a:cubicBezTo>
                    <a:cubicBezTo>
                      <a:pt x="22" y="3"/>
                      <a:pt x="19" y="2"/>
                      <a:pt x="17" y="0"/>
                    </a:cubicBezTo>
                    <a:cubicBezTo>
                      <a:pt x="13" y="4"/>
                      <a:pt x="7" y="5"/>
                      <a:pt x="0" y="3"/>
                    </a:cubicBezTo>
                    <a:cubicBezTo>
                      <a:pt x="0" y="6"/>
                      <a:pt x="0" y="6"/>
                      <a:pt x="0" y="6"/>
                    </a:cubicBezTo>
                    <a:cubicBezTo>
                      <a:pt x="7" y="6"/>
                      <a:pt x="13" y="6"/>
                      <a:pt x="19" y="3"/>
                    </a:cubicBezTo>
                    <a:cubicBezTo>
                      <a:pt x="28" y="8"/>
                      <a:pt x="28" y="8"/>
                      <a:pt x="28" y="8"/>
                    </a:cubicBezTo>
                    <a:cubicBezTo>
                      <a:pt x="18" y="10"/>
                      <a:pt x="18" y="10"/>
                      <a:pt x="18" y="10"/>
                    </a:cubicBezTo>
                    <a:cubicBezTo>
                      <a:pt x="20" y="11"/>
                      <a:pt x="20" y="11"/>
                      <a:pt x="20" y="11"/>
                    </a:cubicBezTo>
                    <a:cubicBezTo>
                      <a:pt x="33" y="9"/>
                      <a:pt x="33" y="9"/>
                      <a:pt x="33" y="9"/>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218"/>
              <p:cNvSpPr/>
              <p:nvPr/>
            </p:nvSpPr>
            <p:spPr bwMode="auto">
              <a:xfrm>
                <a:off x="11234738" y="3671888"/>
                <a:ext cx="138113" cy="33338"/>
              </a:xfrm>
              <a:custGeom>
                <a:avLst/>
                <a:gdLst>
                  <a:gd name="T0" fmla="*/ 28 w 28"/>
                  <a:gd name="T1" fmla="*/ 5 h 7"/>
                  <a:gd name="T2" fmla="*/ 19 w 28"/>
                  <a:gd name="T3" fmla="*/ 0 h 7"/>
                  <a:gd name="T4" fmla="*/ 0 w 28"/>
                  <a:gd name="T5" fmla="*/ 3 h 7"/>
                  <a:gd name="T6" fmla="*/ 0 w 28"/>
                  <a:gd name="T7" fmla="*/ 6 h 7"/>
                  <a:gd name="T8" fmla="*/ 11 w 28"/>
                  <a:gd name="T9" fmla="*/ 6 h 7"/>
                  <a:gd name="T10" fmla="*/ 16 w 28"/>
                  <a:gd name="T11" fmla="*/ 6 h 7"/>
                  <a:gd name="T12" fmla="*/ 18 w 28"/>
                  <a:gd name="T13" fmla="*/ 7 h 7"/>
                  <a:gd name="T14" fmla="*/ 28 w 2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
                    <a:moveTo>
                      <a:pt x="28" y="5"/>
                    </a:moveTo>
                    <a:cubicBezTo>
                      <a:pt x="19" y="0"/>
                      <a:pt x="19" y="0"/>
                      <a:pt x="19" y="0"/>
                    </a:cubicBezTo>
                    <a:cubicBezTo>
                      <a:pt x="13" y="3"/>
                      <a:pt x="7" y="3"/>
                      <a:pt x="0" y="3"/>
                    </a:cubicBezTo>
                    <a:cubicBezTo>
                      <a:pt x="0" y="6"/>
                      <a:pt x="0" y="6"/>
                      <a:pt x="0" y="6"/>
                    </a:cubicBezTo>
                    <a:cubicBezTo>
                      <a:pt x="11" y="6"/>
                      <a:pt x="11" y="6"/>
                      <a:pt x="11" y="6"/>
                    </a:cubicBezTo>
                    <a:cubicBezTo>
                      <a:pt x="16" y="6"/>
                      <a:pt x="16" y="6"/>
                      <a:pt x="16" y="6"/>
                    </a:cubicBezTo>
                    <a:cubicBezTo>
                      <a:pt x="18" y="7"/>
                      <a:pt x="18" y="7"/>
                      <a:pt x="18" y="7"/>
                    </a:cubicBezTo>
                    <a:cubicBezTo>
                      <a:pt x="28" y="5"/>
                      <a:pt x="28" y="5"/>
                      <a:pt x="28" y="5"/>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219"/>
              <p:cNvSpPr/>
              <p:nvPr/>
            </p:nvSpPr>
            <p:spPr bwMode="auto">
              <a:xfrm>
                <a:off x="10974388" y="3676650"/>
                <a:ext cx="168275" cy="58738"/>
              </a:xfrm>
              <a:custGeom>
                <a:avLst/>
                <a:gdLst>
                  <a:gd name="T0" fmla="*/ 0 w 34"/>
                  <a:gd name="T1" fmla="*/ 3 h 12"/>
                  <a:gd name="T2" fmla="*/ 0 w 34"/>
                  <a:gd name="T3" fmla="*/ 5 h 12"/>
                  <a:gd name="T4" fmla="*/ 15 w 34"/>
                  <a:gd name="T5" fmla="*/ 5 h 12"/>
                  <a:gd name="T6" fmla="*/ 28 w 34"/>
                  <a:gd name="T7" fmla="*/ 10 h 12"/>
                  <a:gd name="T8" fmla="*/ 18 w 34"/>
                  <a:gd name="T9" fmla="*/ 11 h 12"/>
                  <a:gd name="T10" fmla="*/ 21 w 34"/>
                  <a:gd name="T11" fmla="*/ 12 h 12"/>
                  <a:gd name="T12" fmla="*/ 34 w 34"/>
                  <a:gd name="T13" fmla="*/ 11 h 12"/>
                  <a:gd name="T14" fmla="*/ 26 w 34"/>
                  <a:gd name="T15" fmla="*/ 7 h 12"/>
                  <a:gd name="T16" fmla="*/ 15 w 34"/>
                  <a:gd name="T17" fmla="*/ 0 h 12"/>
                  <a:gd name="T18" fmla="*/ 0 w 34"/>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2">
                    <a:moveTo>
                      <a:pt x="0" y="3"/>
                    </a:moveTo>
                    <a:cubicBezTo>
                      <a:pt x="0" y="3"/>
                      <a:pt x="0" y="4"/>
                      <a:pt x="0" y="5"/>
                    </a:cubicBezTo>
                    <a:cubicBezTo>
                      <a:pt x="15" y="5"/>
                      <a:pt x="15" y="5"/>
                      <a:pt x="15" y="5"/>
                    </a:cubicBezTo>
                    <a:cubicBezTo>
                      <a:pt x="28" y="10"/>
                      <a:pt x="28" y="10"/>
                      <a:pt x="28" y="10"/>
                    </a:cubicBezTo>
                    <a:cubicBezTo>
                      <a:pt x="18" y="11"/>
                      <a:pt x="18" y="11"/>
                      <a:pt x="18" y="11"/>
                    </a:cubicBezTo>
                    <a:cubicBezTo>
                      <a:pt x="21" y="12"/>
                      <a:pt x="21" y="12"/>
                      <a:pt x="21" y="12"/>
                    </a:cubicBezTo>
                    <a:cubicBezTo>
                      <a:pt x="34" y="11"/>
                      <a:pt x="34" y="11"/>
                      <a:pt x="34" y="11"/>
                    </a:cubicBezTo>
                    <a:cubicBezTo>
                      <a:pt x="33" y="9"/>
                      <a:pt x="31" y="8"/>
                      <a:pt x="26" y="7"/>
                    </a:cubicBezTo>
                    <a:cubicBezTo>
                      <a:pt x="22" y="5"/>
                      <a:pt x="18" y="2"/>
                      <a:pt x="15" y="0"/>
                    </a:cubicBezTo>
                    <a:cubicBezTo>
                      <a:pt x="10" y="2"/>
                      <a:pt x="5" y="3"/>
                      <a:pt x="0" y="3"/>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220"/>
              <p:cNvSpPr/>
              <p:nvPr/>
            </p:nvSpPr>
            <p:spPr bwMode="auto">
              <a:xfrm>
                <a:off x="10969626" y="3721100"/>
                <a:ext cx="49213" cy="19050"/>
              </a:xfrm>
              <a:custGeom>
                <a:avLst/>
                <a:gdLst>
                  <a:gd name="T0" fmla="*/ 0 w 10"/>
                  <a:gd name="T1" fmla="*/ 1 h 4"/>
                  <a:gd name="T2" fmla="*/ 1 w 10"/>
                  <a:gd name="T3" fmla="*/ 4 h 4"/>
                  <a:gd name="T4" fmla="*/ 10 w 10"/>
                  <a:gd name="T5" fmla="*/ 4 h 4"/>
                  <a:gd name="T6" fmla="*/ 10 w 10"/>
                  <a:gd name="T7" fmla="*/ 0 h 4"/>
                  <a:gd name="T8" fmla="*/ 0 w 10"/>
                  <a:gd name="T9" fmla="*/ 1 h 4"/>
                </a:gdLst>
                <a:ahLst/>
                <a:cxnLst>
                  <a:cxn ang="0">
                    <a:pos x="T0" y="T1"/>
                  </a:cxn>
                  <a:cxn ang="0">
                    <a:pos x="T2" y="T3"/>
                  </a:cxn>
                  <a:cxn ang="0">
                    <a:pos x="T4" y="T5"/>
                  </a:cxn>
                  <a:cxn ang="0">
                    <a:pos x="T6" y="T7"/>
                  </a:cxn>
                  <a:cxn ang="0">
                    <a:pos x="T8" y="T9"/>
                  </a:cxn>
                </a:cxnLst>
                <a:rect l="0" t="0" r="r" b="b"/>
                <a:pathLst>
                  <a:path w="10" h="4">
                    <a:moveTo>
                      <a:pt x="0" y="1"/>
                    </a:moveTo>
                    <a:cubicBezTo>
                      <a:pt x="1" y="2"/>
                      <a:pt x="1" y="3"/>
                      <a:pt x="1" y="4"/>
                    </a:cubicBezTo>
                    <a:cubicBezTo>
                      <a:pt x="10" y="4"/>
                      <a:pt x="10" y="4"/>
                      <a:pt x="10" y="4"/>
                    </a:cubicBezTo>
                    <a:cubicBezTo>
                      <a:pt x="10" y="0"/>
                      <a:pt x="10" y="0"/>
                      <a:pt x="10" y="0"/>
                    </a:cubicBezTo>
                    <a:cubicBezTo>
                      <a:pt x="0" y="1"/>
                      <a:pt x="0" y="1"/>
                      <a:pt x="0" y="1"/>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221"/>
              <p:cNvSpPr/>
              <p:nvPr/>
            </p:nvSpPr>
            <p:spPr bwMode="auto">
              <a:xfrm>
                <a:off x="10969626" y="3700463"/>
                <a:ext cx="142875" cy="30163"/>
              </a:xfrm>
              <a:custGeom>
                <a:avLst/>
                <a:gdLst>
                  <a:gd name="T0" fmla="*/ 14 w 29"/>
                  <a:gd name="T1" fmla="*/ 4 h 6"/>
                  <a:gd name="T2" fmla="*/ 19 w 29"/>
                  <a:gd name="T3" fmla="*/ 6 h 6"/>
                  <a:gd name="T4" fmla="*/ 29 w 29"/>
                  <a:gd name="T5" fmla="*/ 5 h 6"/>
                  <a:gd name="T6" fmla="*/ 16 w 29"/>
                  <a:gd name="T7" fmla="*/ 0 h 6"/>
                  <a:gd name="T8" fmla="*/ 1 w 29"/>
                  <a:gd name="T9" fmla="*/ 0 h 6"/>
                  <a:gd name="T10" fmla="*/ 0 w 29"/>
                  <a:gd name="T11" fmla="*/ 5 h 6"/>
                  <a:gd name="T12" fmla="*/ 10 w 29"/>
                  <a:gd name="T13" fmla="*/ 4 h 6"/>
                  <a:gd name="T14" fmla="*/ 14 w 29"/>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
                    <a:moveTo>
                      <a:pt x="14" y="4"/>
                    </a:moveTo>
                    <a:cubicBezTo>
                      <a:pt x="19" y="6"/>
                      <a:pt x="19" y="6"/>
                      <a:pt x="19" y="6"/>
                    </a:cubicBezTo>
                    <a:cubicBezTo>
                      <a:pt x="29" y="5"/>
                      <a:pt x="29" y="5"/>
                      <a:pt x="29" y="5"/>
                    </a:cubicBezTo>
                    <a:cubicBezTo>
                      <a:pt x="16" y="0"/>
                      <a:pt x="16" y="0"/>
                      <a:pt x="16" y="0"/>
                    </a:cubicBezTo>
                    <a:cubicBezTo>
                      <a:pt x="1" y="0"/>
                      <a:pt x="1" y="0"/>
                      <a:pt x="1" y="0"/>
                    </a:cubicBezTo>
                    <a:cubicBezTo>
                      <a:pt x="0" y="2"/>
                      <a:pt x="0" y="3"/>
                      <a:pt x="0" y="5"/>
                    </a:cubicBezTo>
                    <a:cubicBezTo>
                      <a:pt x="10" y="4"/>
                      <a:pt x="10" y="4"/>
                      <a:pt x="10" y="4"/>
                    </a:cubicBezTo>
                    <a:cubicBezTo>
                      <a:pt x="14" y="4"/>
                      <a:pt x="14" y="4"/>
                      <a:pt x="14" y="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222"/>
              <p:cNvSpPr/>
              <p:nvPr/>
            </p:nvSpPr>
            <p:spPr bwMode="auto">
              <a:xfrm>
                <a:off x="11234738" y="3700463"/>
                <a:ext cx="53975" cy="20638"/>
              </a:xfrm>
              <a:custGeom>
                <a:avLst/>
                <a:gdLst>
                  <a:gd name="T0" fmla="*/ 0 w 34"/>
                  <a:gd name="T1" fmla="*/ 0 h 13"/>
                  <a:gd name="T2" fmla="*/ 0 w 34"/>
                  <a:gd name="T3" fmla="*/ 13 h 13"/>
                  <a:gd name="T4" fmla="*/ 34 w 34"/>
                  <a:gd name="T5" fmla="*/ 10 h 13"/>
                  <a:gd name="T6" fmla="*/ 34 w 34"/>
                  <a:gd name="T7" fmla="*/ 0 h 13"/>
                  <a:gd name="T8" fmla="*/ 0 w 34"/>
                  <a:gd name="T9" fmla="*/ 0 h 13"/>
                  <a:gd name="T10" fmla="*/ 0 w 34"/>
                  <a:gd name="T11" fmla="*/ 0 h 13"/>
                </a:gdLst>
                <a:ahLst/>
                <a:cxnLst>
                  <a:cxn ang="0">
                    <a:pos x="T0" y="T1"/>
                  </a:cxn>
                  <a:cxn ang="0">
                    <a:pos x="T2" y="T3"/>
                  </a:cxn>
                  <a:cxn ang="0">
                    <a:pos x="T4" y="T5"/>
                  </a:cxn>
                  <a:cxn ang="0">
                    <a:pos x="T6" y="T7"/>
                  </a:cxn>
                  <a:cxn ang="0">
                    <a:pos x="T8" y="T9"/>
                  </a:cxn>
                  <a:cxn ang="0">
                    <a:pos x="T10" y="T11"/>
                  </a:cxn>
                </a:cxnLst>
                <a:rect l="0" t="0" r="r" b="b"/>
                <a:pathLst>
                  <a:path w="34" h="13">
                    <a:moveTo>
                      <a:pt x="0" y="0"/>
                    </a:moveTo>
                    <a:lnTo>
                      <a:pt x="0" y="13"/>
                    </a:lnTo>
                    <a:lnTo>
                      <a:pt x="34" y="10"/>
                    </a:lnTo>
                    <a:lnTo>
                      <a:pt x="34" y="0"/>
                    </a:lnTo>
                    <a:lnTo>
                      <a:pt x="0" y="0"/>
                    </a:lnTo>
                    <a:lnTo>
                      <a:pt x="0" y="0"/>
                    </a:ln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4420692" y="4311923"/>
              <a:ext cx="633413" cy="1090612"/>
              <a:chOff x="4435476" y="3592513"/>
              <a:chExt cx="633413" cy="1090612"/>
            </a:xfrm>
          </p:grpSpPr>
          <p:sp>
            <p:nvSpPr>
              <p:cNvPr id="107" name="Freeform 1223"/>
              <p:cNvSpPr/>
              <p:nvPr/>
            </p:nvSpPr>
            <p:spPr bwMode="auto">
              <a:xfrm>
                <a:off x="5038726" y="4094163"/>
                <a:ext cx="14288" cy="39688"/>
              </a:xfrm>
              <a:custGeom>
                <a:avLst/>
                <a:gdLst>
                  <a:gd name="T0" fmla="*/ 2 w 3"/>
                  <a:gd name="T1" fmla="*/ 3 h 8"/>
                  <a:gd name="T2" fmla="*/ 2 w 3"/>
                  <a:gd name="T3" fmla="*/ 2 h 8"/>
                  <a:gd name="T4" fmla="*/ 0 w 3"/>
                  <a:gd name="T5" fmla="*/ 0 h 8"/>
                  <a:gd name="T6" fmla="*/ 2 w 3"/>
                  <a:gd name="T7" fmla="*/ 4 h 8"/>
                  <a:gd name="T8" fmla="*/ 2 w 3"/>
                  <a:gd name="T9" fmla="*/ 7 h 8"/>
                  <a:gd name="T10" fmla="*/ 3 w 3"/>
                  <a:gd name="T11" fmla="*/ 7 h 8"/>
                  <a:gd name="T12" fmla="*/ 2 w 3"/>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3"/>
                    </a:moveTo>
                    <a:cubicBezTo>
                      <a:pt x="2" y="2"/>
                      <a:pt x="2" y="2"/>
                      <a:pt x="2" y="2"/>
                    </a:cubicBezTo>
                    <a:cubicBezTo>
                      <a:pt x="0" y="0"/>
                      <a:pt x="0" y="0"/>
                      <a:pt x="0" y="0"/>
                    </a:cubicBezTo>
                    <a:cubicBezTo>
                      <a:pt x="2" y="4"/>
                      <a:pt x="2" y="4"/>
                      <a:pt x="2" y="4"/>
                    </a:cubicBezTo>
                    <a:cubicBezTo>
                      <a:pt x="2" y="7"/>
                      <a:pt x="2" y="7"/>
                      <a:pt x="2" y="7"/>
                    </a:cubicBezTo>
                    <a:cubicBezTo>
                      <a:pt x="2" y="8"/>
                      <a:pt x="2" y="8"/>
                      <a:pt x="3" y="7"/>
                    </a:cubicBezTo>
                    <a:cubicBezTo>
                      <a:pt x="2" y="3"/>
                      <a:pt x="2" y="3"/>
                      <a:pt x="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24"/>
              <p:cNvSpPr/>
              <p:nvPr/>
            </p:nvSpPr>
            <p:spPr bwMode="auto">
              <a:xfrm>
                <a:off x="5048251" y="4094163"/>
                <a:ext cx="15875" cy="34925"/>
              </a:xfrm>
              <a:custGeom>
                <a:avLst/>
                <a:gdLst>
                  <a:gd name="T0" fmla="*/ 2 w 3"/>
                  <a:gd name="T1" fmla="*/ 5 h 7"/>
                  <a:gd name="T2" fmla="*/ 2 w 3"/>
                  <a:gd name="T3" fmla="*/ 3 h 7"/>
                  <a:gd name="T4" fmla="*/ 0 w 3"/>
                  <a:gd name="T5" fmla="*/ 0 h 7"/>
                  <a:gd name="T6" fmla="*/ 2 w 3"/>
                  <a:gd name="T7" fmla="*/ 3 h 7"/>
                  <a:gd name="T8" fmla="*/ 2 w 3"/>
                  <a:gd name="T9" fmla="*/ 7 h 7"/>
                  <a:gd name="T10" fmla="*/ 3 w 3"/>
                  <a:gd name="T11" fmla="*/ 7 h 7"/>
                  <a:gd name="T12" fmla="*/ 2 w 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5"/>
                    </a:moveTo>
                    <a:cubicBezTo>
                      <a:pt x="2" y="3"/>
                      <a:pt x="2" y="3"/>
                      <a:pt x="2" y="3"/>
                    </a:cubicBezTo>
                    <a:cubicBezTo>
                      <a:pt x="0" y="0"/>
                      <a:pt x="0" y="0"/>
                      <a:pt x="0" y="0"/>
                    </a:cubicBezTo>
                    <a:cubicBezTo>
                      <a:pt x="2" y="3"/>
                      <a:pt x="2" y="3"/>
                      <a:pt x="2" y="3"/>
                    </a:cubicBezTo>
                    <a:cubicBezTo>
                      <a:pt x="2" y="7"/>
                      <a:pt x="2" y="7"/>
                      <a:pt x="2" y="7"/>
                    </a:cubicBezTo>
                    <a:cubicBezTo>
                      <a:pt x="2" y="7"/>
                      <a:pt x="2" y="7"/>
                      <a:pt x="3" y="7"/>
                    </a:cubicBezTo>
                    <a:cubicBezTo>
                      <a:pt x="2" y="5"/>
                      <a:pt x="2" y="5"/>
                      <a:pt x="2"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5"/>
              <p:cNvSpPr/>
              <p:nvPr/>
            </p:nvSpPr>
            <p:spPr bwMode="auto">
              <a:xfrm>
                <a:off x="5033963" y="4103688"/>
                <a:ext cx="4763" cy="30163"/>
              </a:xfrm>
              <a:custGeom>
                <a:avLst/>
                <a:gdLst>
                  <a:gd name="T0" fmla="*/ 1 w 1"/>
                  <a:gd name="T1" fmla="*/ 5 h 6"/>
                  <a:gd name="T2" fmla="*/ 0 w 1"/>
                  <a:gd name="T3" fmla="*/ 0 h 6"/>
                  <a:gd name="T4" fmla="*/ 0 w 1"/>
                  <a:gd name="T5" fmla="*/ 0 h 6"/>
                  <a:gd name="T6" fmla="*/ 0 w 1"/>
                  <a:gd name="T7" fmla="*/ 3 h 6"/>
                  <a:gd name="T8" fmla="*/ 0 w 1"/>
                  <a:gd name="T9" fmla="*/ 6 h 6"/>
                  <a:gd name="T10" fmla="*/ 1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1" y="5"/>
                    </a:moveTo>
                    <a:cubicBezTo>
                      <a:pt x="1" y="4"/>
                      <a:pt x="1" y="2"/>
                      <a:pt x="0" y="0"/>
                    </a:cubicBezTo>
                    <a:cubicBezTo>
                      <a:pt x="0" y="0"/>
                      <a:pt x="0" y="0"/>
                      <a:pt x="0" y="0"/>
                    </a:cubicBezTo>
                    <a:cubicBezTo>
                      <a:pt x="0" y="3"/>
                      <a:pt x="0" y="3"/>
                      <a:pt x="0" y="3"/>
                    </a:cubicBezTo>
                    <a:cubicBezTo>
                      <a:pt x="0" y="6"/>
                      <a:pt x="0" y="6"/>
                      <a:pt x="0" y="6"/>
                    </a:cubicBezTo>
                    <a:cubicBezTo>
                      <a:pt x="0" y="6"/>
                      <a:pt x="1" y="6"/>
                      <a:pt x="1"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26"/>
              <p:cNvSpPr/>
              <p:nvPr/>
            </p:nvSpPr>
            <p:spPr bwMode="auto">
              <a:xfrm>
                <a:off x="4799013" y="3824288"/>
                <a:ext cx="14288" cy="28575"/>
              </a:xfrm>
              <a:custGeom>
                <a:avLst/>
                <a:gdLst>
                  <a:gd name="T0" fmla="*/ 3 w 3"/>
                  <a:gd name="T1" fmla="*/ 6 h 6"/>
                  <a:gd name="T2" fmla="*/ 1 w 3"/>
                  <a:gd name="T3" fmla="*/ 0 h 6"/>
                  <a:gd name="T4" fmla="*/ 0 w 3"/>
                  <a:gd name="T5" fmla="*/ 6 h 6"/>
                  <a:gd name="T6" fmla="*/ 3 w 3"/>
                  <a:gd name="T7" fmla="*/ 6 h 6"/>
                </a:gdLst>
                <a:ahLst/>
                <a:cxnLst>
                  <a:cxn ang="0">
                    <a:pos x="T0" y="T1"/>
                  </a:cxn>
                  <a:cxn ang="0">
                    <a:pos x="T2" y="T3"/>
                  </a:cxn>
                  <a:cxn ang="0">
                    <a:pos x="T4" y="T5"/>
                  </a:cxn>
                  <a:cxn ang="0">
                    <a:pos x="T6" y="T7"/>
                  </a:cxn>
                </a:cxnLst>
                <a:rect l="0" t="0" r="r" b="b"/>
                <a:pathLst>
                  <a:path w="3" h="6">
                    <a:moveTo>
                      <a:pt x="3" y="6"/>
                    </a:moveTo>
                    <a:cubicBezTo>
                      <a:pt x="1" y="0"/>
                      <a:pt x="1" y="0"/>
                      <a:pt x="1" y="0"/>
                    </a:cubicBezTo>
                    <a:cubicBezTo>
                      <a:pt x="0" y="6"/>
                      <a:pt x="0" y="6"/>
                      <a:pt x="0" y="6"/>
                    </a:cubicBezTo>
                    <a:cubicBezTo>
                      <a:pt x="1" y="6"/>
                      <a:pt x="2" y="6"/>
                      <a:pt x="3"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27"/>
              <p:cNvSpPr/>
              <p:nvPr/>
            </p:nvSpPr>
            <p:spPr bwMode="auto">
              <a:xfrm>
                <a:off x="4799013" y="3667125"/>
                <a:ext cx="19050" cy="38100"/>
              </a:xfrm>
              <a:custGeom>
                <a:avLst/>
                <a:gdLst>
                  <a:gd name="T0" fmla="*/ 4 w 4"/>
                  <a:gd name="T1" fmla="*/ 6 h 8"/>
                  <a:gd name="T2" fmla="*/ 1 w 4"/>
                  <a:gd name="T3" fmla="*/ 0 h 8"/>
                  <a:gd name="T4" fmla="*/ 0 w 4"/>
                  <a:gd name="T5" fmla="*/ 2 h 8"/>
                  <a:gd name="T6" fmla="*/ 1 w 4"/>
                  <a:gd name="T7" fmla="*/ 4 h 8"/>
                  <a:gd name="T8" fmla="*/ 4 w 4"/>
                  <a:gd name="T9" fmla="*/ 6 h 8"/>
                </a:gdLst>
                <a:ahLst/>
                <a:cxnLst>
                  <a:cxn ang="0">
                    <a:pos x="T0" y="T1"/>
                  </a:cxn>
                  <a:cxn ang="0">
                    <a:pos x="T2" y="T3"/>
                  </a:cxn>
                  <a:cxn ang="0">
                    <a:pos x="T4" y="T5"/>
                  </a:cxn>
                  <a:cxn ang="0">
                    <a:pos x="T6" y="T7"/>
                  </a:cxn>
                  <a:cxn ang="0">
                    <a:pos x="T8" y="T9"/>
                  </a:cxn>
                </a:cxnLst>
                <a:rect l="0" t="0" r="r" b="b"/>
                <a:pathLst>
                  <a:path w="4" h="8">
                    <a:moveTo>
                      <a:pt x="4" y="6"/>
                    </a:moveTo>
                    <a:cubicBezTo>
                      <a:pt x="2" y="6"/>
                      <a:pt x="1" y="4"/>
                      <a:pt x="1" y="0"/>
                    </a:cubicBezTo>
                    <a:cubicBezTo>
                      <a:pt x="0" y="1"/>
                      <a:pt x="0" y="1"/>
                      <a:pt x="0" y="2"/>
                    </a:cubicBezTo>
                    <a:cubicBezTo>
                      <a:pt x="0" y="2"/>
                      <a:pt x="0" y="3"/>
                      <a:pt x="1" y="4"/>
                    </a:cubicBezTo>
                    <a:cubicBezTo>
                      <a:pt x="2" y="7"/>
                      <a:pt x="3" y="8"/>
                      <a:pt x="4"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28"/>
              <p:cNvSpPr>
                <a:spLocks noEditPoints="1"/>
              </p:cNvSpPr>
              <p:nvPr/>
            </p:nvSpPr>
            <p:spPr bwMode="auto">
              <a:xfrm>
                <a:off x="4670426" y="3627438"/>
                <a:ext cx="69850" cy="180975"/>
              </a:xfrm>
              <a:custGeom>
                <a:avLst/>
                <a:gdLst>
                  <a:gd name="T0" fmla="*/ 12 w 14"/>
                  <a:gd name="T1" fmla="*/ 9 h 37"/>
                  <a:gd name="T2" fmla="*/ 14 w 14"/>
                  <a:gd name="T3" fmla="*/ 3 h 37"/>
                  <a:gd name="T4" fmla="*/ 14 w 14"/>
                  <a:gd name="T5" fmla="*/ 0 h 37"/>
                  <a:gd name="T6" fmla="*/ 6 w 14"/>
                  <a:gd name="T7" fmla="*/ 13 h 37"/>
                  <a:gd name="T8" fmla="*/ 0 w 14"/>
                  <a:gd name="T9" fmla="*/ 26 h 37"/>
                  <a:gd name="T10" fmla="*/ 3 w 14"/>
                  <a:gd name="T11" fmla="*/ 29 h 37"/>
                  <a:gd name="T12" fmla="*/ 2 w 14"/>
                  <a:gd name="T13" fmla="*/ 32 h 37"/>
                  <a:gd name="T14" fmla="*/ 0 w 14"/>
                  <a:gd name="T15" fmla="*/ 37 h 37"/>
                  <a:gd name="T16" fmla="*/ 12 w 14"/>
                  <a:gd name="T17" fmla="*/ 30 h 37"/>
                  <a:gd name="T18" fmla="*/ 12 w 14"/>
                  <a:gd name="T19" fmla="*/ 9 h 37"/>
                  <a:gd name="T20" fmla="*/ 13 w 14"/>
                  <a:gd name="T21" fmla="*/ 1 h 37"/>
                  <a:gd name="T22" fmla="*/ 13 w 14"/>
                  <a:gd name="T23" fmla="*/ 2 h 37"/>
                  <a:gd name="T24" fmla="*/ 8 w 14"/>
                  <a:gd name="T25" fmla="*/ 8 h 37"/>
                  <a:gd name="T26" fmla="*/ 9 w 14"/>
                  <a:gd name="T27" fmla="*/ 15 h 37"/>
                  <a:gd name="T28" fmla="*/ 7 w 14"/>
                  <a:gd name="T29" fmla="*/ 23 h 37"/>
                  <a:gd name="T30" fmla="*/ 4 w 14"/>
                  <a:gd name="T31" fmla="*/ 26 h 37"/>
                  <a:gd name="T32" fmla="*/ 3 w 14"/>
                  <a:gd name="T33" fmla="*/ 26 h 37"/>
                  <a:gd name="T34" fmla="*/ 2 w 14"/>
                  <a:gd name="T35" fmla="*/ 25 h 37"/>
                  <a:gd name="T36" fmla="*/ 7 w 14"/>
                  <a:gd name="T37" fmla="*/ 13 h 37"/>
                  <a:gd name="T38" fmla="*/ 7 w 14"/>
                  <a:gd name="T39" fmla="*/ 13 h 37"/>
                  <a:gd name="T40" fmla="*/ 8 w 14"/>
                  <a:gd name="T41" fmla="*/ 5 h 37"/>
                  <a:gd name="T42" fmla="*/ 13 w 14"/>
                  <a:gd name="T4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37">
                    <a:moveTo>
                      <a:pt x="12" y="9"/>
                    </a:moveTo>
                    <a:cubicBezTo>
                      <a:pt x="12" y="7"/>
                      <a:pt x="12" y="5"/>
                      <a:pt x="14" y="3"/>
                    </a:cubicBezTo>
                    <a:cubicBezTo>
                      <a:pt x="14" y="0"/>
                      <a:pt x="14" y="0"/>
                      <a:pt x="14" y="0"/>
                    </a:cubicBezTo>
                    <a:cubicBezTo>
                      <a:pt x="7" y="1"/>
                      <a:pt x="4" y="5"/>
                      <a:pt x="6" y="13"/>
                    </a:cubicBezTo>
                    <a:cubicBezTo>
                      <a:pt x="8" y="18"/>
                      <a:pt x="6" y="23"/>
                      <a:pt x="0" y="26"/>
                    </a:cubicBezTo>
                    <a:cubicBezTo>
                      <a:pt x="3" y="26"/>
                      <a:pt x="4" y="27"/>
                      <a:pt x="3" y="29"/>
                    </a:cubicBezTo>
                    <a:cubicBezTo>
                      <a:pt x="3" y="30"/>
                      <a:pt x="2" y="31"/>
                      <a:pt x="2" y="32"/>
                    </a:cubicBezTo>
                    <a:cubicBezTo>
                      <a:pt x="1" y="34"/>
                      <a:pt x="0" y="35"/>
                      <a:pt x="0" y="37"/>
                    </a:cubicBezTo>
                    <a:cubicBezTo>
                      <a:pt x="4" y="36"/>
                      <a:pt x="8" y="33"/>
                      <a:pt x="12" y="30"/>
                    </a:cubicBezTo>
                    <a:cubicBezTo>
                      <a:pt x="14" y="22"/>
                      <a:pt x="14" y="15"/>
                      <a:pt x="12" y="9"/>
                    </a:cubicBezTo>
                    <a:close/>
                    <a:moveTo>
                      <a:pt x="13" y="1"/>
                    </a:moveTo>
                    <a:cubicBezTo>
                      <a:pt x="13" y="2"/>
                      <a:pt x="13" y="2"/>
                      <a:pt x="13" y="2"/>
                    </a:cubicBezTo>
                    <a:cubicBezTo>
                      <a:pt x="10" y="3"/>
                      <a:pt x="8" y="5"/>
                      <a:pt x="8" y="8"/>
                    </a:cubicBezTo>
                    <a:cubicBezTo>
                      <a:pt x="8" y="10"/>
                      <a:pt x="8" y="12"/>
                      <a:pt x="9" y="15"/>
                    </a:cubicBezTo>
                    <a:cubicBezTo>
                      <a:pt x="10" y="18"/>
                      <a:pt x="9" y="21"/>
                      <a:pt x="7" y="23"/>
                    </a:cubicBezTo>
                    <a:cubicBezTo>
                      <a:pt x="4" y="26"/>
                      <a:pt x="4" y="26"/>
                      <a:pt x="4" y="26"/>
                    </a:cubicBezTo>
                    <a:cubicBezTo>
                      <a:pt x="4" y="26"/>
                      <a:pt x="3" y="26"/>
                      <a:pt x="3" y="26"/>
                    </a:cubicBezTo>
                    <a:cubicBezTo>
                      <a:pt x="3" y="26"/>
                      <a:pt x="3" y="25"/>
                      <a:pt x="2" y="25"/>
                    </a:cubicBezTo>
                    <a:cubicBezTo>
                      <a:pt x="8" y="22"/>
                      <a:pt x="9" y="18"/>
                      <a:pt x="7" y="13"/>
                    </a:cubicBezTo>
                    <a:cubicBezTo>
                      <a:pt x="7" y="13"/>
                      <a:pt x="7" y="13"/>
                      <a:pt x="7" y="13"/>
                    </a:cubicBezTo>
                    <a:cubicBezTo>
                      <a:pt x="6" y="9"/>
                      <a:pt x="7" y="7"/>
                      <a:pt x="8" y="5"/>
                    </a:cubicBezTo>
                    <a:cubicBezTo>
                      <a:pt x="9" y="3"/>
                      <a:pt x="11" y="2"/>
                      <a:pt x="13" y="1"/>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29"/>
              <p:cNvSpPr/>
              <p:nvPr/>
            </p:nvSpPr>
            <p:spPr bwMode="auto">
              <a:xfrm>
                <a:off x="4681538" y="3632200"/>
                <a:ext cx="53975" cy="122238"/>
              </a:xfrm>
              <a:custGeom>
                <a:avLst/>
                <a:gdLst>
                  <a:gd name="T0" fmla="*/ 11 w 11"/>
                  <a:gd name="T1" fmla="*/ 1 h 25"/>
                  <a:gd name="T2" fmla="*/ 11 w 11"/>
                  <a:gd name="T3" fmla="*/ 0 h 25"/>
                  <a:gd name="T4" fmla="*/ 6 w 11"/>
                  <a:gd name="T5" fmla="*/ 4 h 25"/>
                  <a:gd name="T6" fmla="*/ 5 w 11"/>
                  <a:gd name="T7" fmla="*/ 12 h 25"/>
                  <a:gd name="T8" fmla="*/ 5 w 11"/>
                  <a:gd name="T9" fmla="*/ 12 h 25"/>
                  <a:gd name="T10" fmla="*/ 0 w 11"/>
                  <a:gd name="T11" fmla="*/ 24 h 25"/>
                  <a:gd name="T12" fmla="*/ 1 w 11"/>
                  <a:gd name="T13" fmla="*/ 25 h 25"/>
                  <a:gd name="T14" fmla="*/ 2 w 11"/>
                  <a:gd name="T15" fmla="*/ 25 h 25"/>
                  <a:gd name="T16" fmla="*/ 5 w 11"/>
                  <a:gd name="T17" fmla="*/ 22 h 25"/>
                  <a:gd name="T18" fmla="*/ 7 w 11"/>
                  <a:gd name="T19" fmla="*/ 14 h 25"/>
                  <a:gd name="T20" fmla="*/ 6 w 11"/>
                  <a:gd name="T21" fmla="*/ 7 h 25"/>
                  <a:gd name="T22" fmla="*/ 11 w 11"/>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11" y="1"/>
                    </a:moveTo>
                    <a:cubicBezTo>
                      <a:pt x="11" y="0"/>
                      <a:pt x="11" y="0"/>
                      <a:pt x="11" y="0"/>
                    </a:cubicBezTo>
                    <a:cubicBezTo>
                      <a:pt x="9" y="1"/>
                      <a:pt x="7" y="2"/>
                      <a:pt x="6" y="4"/>
                    </a:cubicBezTo>
                    <a:cubicBezTo>
                      <a:pt x="5" y="6"/>
                      <a:pt x="4" y="8"/>
                      <a:pt x="5" y="12"/>
                    </a:cubicBezTo>
                    <a:cubicBezTo>
                      <a:pt x="5" y="12"/>
                      <a:pt x="5" y="12"/>
                      <a:pt x="5" y="12"/>
                    </a:cubicBezTo>
                    <a:cubicBezTo>
                      <a:pt x="7" y="17"/>
                      <a:pt x="6" y="21"/>
                      <a:pt x="0" y="24"/>
                    </a:cubicBezTo>
                    <a:cubicBezTo>
                      <a:pt x="1" y="24"/>
                      <a:pt x="1" y="25"/>
                      <a:pt x="1" y="25"/>
                    </a:cubicBezTo>
                    <a:cubicBezTo>
                      <a:pt x="1" y="25"/>
                      <a:pt x="2" y="25"/>
                      <a:pt x="2" y="25"/>
                    </a:cubicBezTo>
                    <a:cubicBezTo>
                      <a:pt x="5" y="22"/>
                      <a:pt x="5" y="22"/>
                      <a:pt x="5" y="22"/>
                    </a:cubicBezTo>
                    <a:cubicBezTo>
                      <a:pt x="7" y="20"/>
                      <a:pt x="8" y="17"/>
                      <a:pt x="7" y="14"/>
                    </a:cubicBezTo>
                    <a:cubicBezTo>
                      <a:pt x="6" y="11"/>
                      <a:pt x="6" y="9"/>
                      <a:pt x="6" y="7"/>
                    </a:cubicBezTo>
                    <a:cubicBezTo>
                      <a:pt x="6" y="4"/>
                      <a:pt x="8" y="2"/>
                      <a:pt x="11"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30"/>
              <p:cNvSpPr/>
              <p:nvPr/>
            </p:nvSpPr>
            <p:spPr bwMode="auto">
              <a:xfrm>
                <a:off x="4778376" y="4232275"/>
                <a:ext cx="182563" cy="347663"/>
              </a:xfrm>
              <a:custGeom>
                <a:avLst/>
                <a:gdLst>
                  <a:gd name="T0" fmla="*/ 29 w 37"/>
                  <a:gd name="T1" fmla="*/ 6 h 71"/>
                  <a:gd name="T2" fmla="*/ 25 w 37"/>
                  <a:gd name="T3" fmla="*/ 20 h 71"/>
                  <a:gd name="T4" fmla="*/ 5 w 37"/>
                  <a:gd name="T5" fmla="*/ 55 h 71"/>
                  <a:gd name="T6" fmla="*/ 5 w 37"/>
                  <a:gd name="T7" fmla="*/ 66 h 71"/>
                  <a:gd name="T8" fmla="*/ 0 w 37"/>
                  <a:gd name="T9" fmla="*/ 62 h 71"/>
                  <a:gd name="T10" fmla="*/ 10 w 37"/>
                  <a:gd name="T11" fmla="*/ 68 h 71"/>
                  <a:gd name="T12" fmla="*/ 8 w 37"/>
                  <a:gd name="T13" fmla="*/ 53 h 71"/>
                  <a:gd name="T14" fmla="*/ 32 w 37"/>
                  <a:gd name="T15" fmla="*/ 18 h 71"/>
                  <a:gd name="T16" fmla="*/ 35 w 37"/>
                  <a:gd name="T17" fmla="*/ 6 h 71"/>
                  <a:gd name="T18" fmla="*/ 32 w 37"/>
                  <a:gd name="T19" fmla="*/ 0 h 71"/>
                  <a:gd name="T20" fmla="*/ 16 w 37"/>
                  <a:gd name="T21" fmla="*/ 6 h 71"/>
                  <a:gd name="T22" fmla="*/ 29 w 37"/>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71">
                    <a:moveTo>
                      <a:pt x="29" y="6"/>
                    </a:moveTo>
                    <a:cubicBezTo>
                      <a:pt x="32" y="10"/>
                      <a:pt x="31" y="14"/>
                      <a:pt x="25" y="20"/>
                    </a:cubicBezTo>
                    <a:cubicBezTo>
                      <a:pt x="16" y="32"/>
                      <a:pt x="9" y="43"/>
                      <a:pt x="5" y="55"/>
                    </a:cubicBezTo>
                    <a:cubicBezTo>
                      <a:pt x="5" y="66"/>
                      <a:pt x="5" y="66"/>
                      <a:pt x="5" y="66"/>
                    </a:cubicBezTo>
                    <a:cubicBezTo>
                      <a:pt x="0" y="62"/>
                      <a:pt x="0" y="62"/>
                      <a:pt x="0" y="62"/>
                    </a:cubicBezTo>
                    <a:cubicBezTo>
                      <a:pt x="4" y="69"/>
                      <a:pt x="7" y="71"/>
                      <a:pt x="10" y="68"/>
                    </a:cubicBezTo>
                    <a:cubicBezTo>
                      <a:pt x="7" y="63"/>
                      <a:pt x="6" y="58"/>
                      <a:pt x="8" y="53"/>
                    </a:cubicBezTo>
                    <a:cubicBezTo>
                      <a:pt x="14" y="41"/>
                      <a:pt x="22" y="29"/>
                      <a:pt x="32" y="18"/>
                    </a:cubicBezTo>
                    <a:cubicBezTo>
                      <a:pt x="36" y="13"/>
                      <a:pt x="37" y="9"/>
                      <a:pt x="35" y="6"/>
                    </a:cubicBezTo>
                    <a:cubicBezTo>
                      <a:pt x="32" y="0"/>
                      <a:pt x="32" y="0"/>
                      <a:pt x="32" y="0"/>
                    </a:cubicBezTo>
                    <a:cubicBezTo>
                      <a:pt x="26" y="1"/>
                      <a:pt x="21" y="3"/>
                      <a:pt x="16" y="6"/>
                    </a:cubicBezTo>
                    <a:cubicBezTo>
                      <a:pt x="29" y="6"/>
                      <a:pt x="29" y="6"/>
                      <a:pt x="29"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31"/>
              <p:cNvSpPr>
                <a:spLocks noEditPoints="1"/>
              </p:cNvSpPr>
              <p:nvPr/>
            </p:nvSpPr>
            <p:spPr bwMode="auto">
              <a:xfrm>
                <a:off x="4557713" y="3779838"/>
                <a:ext cx="157163" cy="192088"/>
              </a:xfrm>
              <a:custGeom>
                <a:avLst/>
                <a:gdLst>
                  <a:gd name="T0" fmla="*/ 12 w 32"/>
                  <a:gd name="T1" fmla="*/ 20 h 39"/>
                  <a:gd name="T2" fmla="*/ 12 w 32"/>
                  <a:gd name="T3" fmla="*/ 17 h 39"/>
                  <a:gd name="T4" fmla="*/ 25 w 32"/>
                  <a:gd name="T5" fmla="*/ 10 h 39"/>
                  <a:gd name="T6" fmla="*/ 21 w 32"/>
                  <a:gd name="T7" fmla="*/ 8 h 39"/>
                  <a:gd name="T8" fmla="*/ 24 w 32"/>
                  <a:gd name="T9" fmla="*/ 0 h 39"/>
                  <a:gd name="T10" fmla="*/ 5 w 32"/>
                  <a:gd name="T11" fmla="*/ 13 h 39"/>
                  <a:gd name="T12" fmla="*/ 5 w 32"/>
                  <a:gd name="T13" fmla="*/ 25 h 39"/>
                  <a:gd name="T14" fmla="*/ 26 w 32"/>
                  <a:gd name="T15" fmla="*/ 38 h 39"/>
                  <a:gd name="T16" fmla="*/ 29 w 32"/>
                  <a:gd name="T17" fmla="*/ 39 h 39"/>
                  <a:gd name="T18" fmla="*/ 32 w 32"/>
                  <a:gd name="T19" fmla="*/ 36 h 39"/>
                  <a:gd name="T20" fmla="*/ 30 w 32"/>
                  <a:gd name="T21" fmla="*/ 36 h 39"/>
                  <a:gd name="T22" fmla="*/ 12 w 32"/>
                  <a:gd name="T23" fmla="*/ 20 h 39"/>
                  <a:gd name="T24" fmla="*/ 6 w 32"/>
                  <a:gd name="T25" fmla="*/ 14 h 39"/>
                  <a:gd name="T26" fmla="*/ 6 w 32"/>
                  <a:gd name="T27" fmla="*/ 14 h 39"/>
                  <a:gd name="T28" fmla="*/ 22 w 32"/>
                  <a:gd name="T29" fmla="*/ 2 h 39"/>
                  <a:gd name="T30" fmla="*/ 21 w 32"/>
                  <a:gd name="T31" fmla="*/ 5 h 39"/>
                  <a:gd name="T32" fmla="*/ 6 w 32"/>
                  <a:gd name="T33" fmla="*/ 16 h 39"/>
                  <a:gd name="T34" fmla="*/ 6 w 32"/>
                  <a:gd name="T35" fmla="*/ 22 h 39"/>
                  <a:gd name="T36" fmla="*/ 19 w 32"/>
                  <a:gd name="T37" fmla="*/ 32 h 39"/>
                  <a:gd name="T38" fmla="*/ 6 w 32"/>
                  <a:gd name="T39" fmla="*/ 24 h 39"/>
                  <a:gd name="T40" fmla="*/ 2 w 32"/>
                  <a:gd name="T41" fmla="*/ 19 h 39"/>
                  <a:gd name="T42" fmla="*/ 6 w 32"/>
                  <a:gd name="T4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9">
                    <a:moveTo>
                      <a:pt x="12" y="20"/>
                    </a:moveTo>
                    <a:cubicBezTo>
                      <a:pt x="10" y="19"/>
                      <a:pt x="10" y="18"/>
                      <a:pt x="12" y="17"/>
                    </a:cubicBezTo>
                    <a:cubicBezTo>
                      <a:pt x="25" y="10"/>
                      <a:pt x="25" y="10"/>
                      <a:pt x="25" y="10"/>
                    </a:cubicBezTo>
                    <a:cubicBezTo>
                      <a:pt x="21" y="8"/>
                      <a:pt x="21" y="8"/>
                      <a:pt x="21" y="8"/>
                    </a:cubicBezTo>
                    <a:cubicBezTo>
                      <a:pt x="24" y="0"/>
                      <a:pt x="24" y="0"/>
                      <a:pt x="24" y="0"/>
                    </a:cubicBezTo>
                    <a:cubicBezTo>
                      <a:pt x="17" y="4"/>
                      <a:pt x="11" y="8"/>
                      <a:pt x="5" y="13"/>
                    </a:cubicBezTo>
                    <a:cubicBezTo>
                      <a:pt x="0" y="17"/>
                      <a:pt x="0" y="21"/>
                      <a:pt x="5" y="25"/>
                    </a:cubicBezTo>
                    <a:cubicBezTo>
                      <a:pt x="26" y="38"/>
                      <a:pt x="26" y="38"/>
                      <a:pt x="26" y="38"/>
                    </a:cubicBezTo>
                    <a:cubicBezTo>
                      <a:pt x="27" y="39"/>
                      <a:pt x="28" y="39"/>
                      <a:pt x="29" y="39"/>
                    </a:cubicBezTo>
                    <a:cubicBezTo>
                      <a:pt x="30" y="38"/>
                      <a:pt x="31" y="37"/>
                      <a:pt x="32" y="36"/>
                    </a:cubicBezTo>
                    <a:cubicBezTo>
                      <a:pt x="30" y="36"/>
                      <a:pt x="30" y="36"/>
                      <a:pt x="30" y="36"/>
                    </a:cubicBezTo>
                    <a:cubicBezTo>
                      <a:pt x="12" y="20"/>
                      <a:pt x="12" y="20"/>
                      <a:pt x="12" y="20"/>
                    </a:cubicBezTo>
                    <a:close/>
                    <a:moveTo>
                      <a:pt x="6" y="14"/>
                    </a:moveTo>
                    <a:cubicBezTo>
                      <a:pt x="6" y="14"/>
                      <a:pt x="6" y="14"/>
                      <a:pt x="6" y="14"/>
                    </a:cubicBezTo>
                    <a:cubicBezTo>
                      <a:pt x="11" y="10"/>
                      <a:pt x="17" y="6"/>
                      <a:pt x="22" y="2"/>
                    </a:cubicBezTo>
                    <a:cubicBezTo>
                      <a:pt x="21" y="5"/>
                      <a:pt x="21" y="5"/>
                      <a:pt x="21" y="5"/>
                    </a:cubicBezTo>
                    <a:cubicBezTo>
                      <a:pt x="6" y="16"/>
                      <a:pt x="6" y="16"/>
                      <a:pt x="6" y="16"/>
                    </a:cubicBezTo>
                    <a:cubicBezTo>
                      <a:pt x="3" y="18"/>
                      <a:pt x="3" y="20"/>
                      <a:pt x="6" y="22"/>
                    </a:cubicBezTo>
                    <a:cubicBezTo>
                      <a:pt x="19" y="32"/>
                      <a:pt x="19" y="32"/>
                      <a:pt x="19" y="32"/>
                    </a:cubicBezTo>
                    <a:cubicBezTo>
                      <a:pt x="6" y="24"/>
                      <a:pt x="6" y="24"/>
                      <a:pt x="6" y="24"/>
                    </a:cubicBezTo>
                    <a:cubicBezTo>
                      <a:pt x="4" y="22"/>
                      <a:pt x="3" y="21"/>
                      <a:pt x="2" y="19"/>
                    </a:cubicBezTo>
                    <a:cubicBezTo>
                      <a:pt x="3" y="17"/>
                      <a:pt x="4" y="16"/>
                      <a:pt x="6" y="1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32"/>
              <p:cNvSpPr/>
              <p:nvPr/>
            </p:nvSpPr>
            <p:spPr bwMode="auto">
              <a:xfrm>
                <a:off x="4567238" y="3789363"/>
                <a:ext cx="98425" cy="147638"/>
              </a:xfrm>
              <a:custGeom>
                <a:avLst/>
                <a:gdLst>
                  <a:gd name="T0" fmla="*/ 4 w 20"/>
                  <a:gd name="T1" fmla="*/ 12 h 30"/>
                  <a:gd name="T2" fmla="*/ 4 w 20"/>
                  <a:gd name="T3" fmla="*/ 12 h 30"/>
                  <a:gd name="T4" fmla="*/ 0 w 20"/>
                  <a:gd name="T5" fmla="*/ 17 h 30"/>
                  <a:gd name="T6" fmla="*/ 4 w 20"/>
                  <a:gd name="T7" fmla="*/ 22 h 30"/>
                  <a:gd name="T8" fmla="*/ 17 w 20"/>
                  <a:gd name="T9" fmla="*/ 30 h 30"/>
                  <a:gd name="T10" fmla="*/ 4 w 20"/>
                  <a:gd name="T11" fmla="*/ 20 h 30"/>
                  <a:gd name="T12" fmla="*/ 4 w 20"/>
                  <a:gd name="T13" fmla="*/ 14 h 30"/>
                  <a:gd name="T14" fmla="*/ 19 w 20"/>
                  <a:gd name="T15" fmla="*/ 3 h 30"/>
                  <a:gd name="T16" fmla="*/ 20 w 20"/>
                  <a:gd name="T17" fmla="*/ 0 h 30"/>
                  <a:gd name="T18" fmla="*/ 4 w 20"/>
                  <a:gd name="T1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0">
                    <a:moveTo>
                      <a:pt x="4" y="12"/>
                    </a:moveTo>
                    <a:cubicBezTo>
                      <a:pt x="4" y="12"/>
                      <a:pt x="4" y="12"/>
                      <a:pt x="4" y="12"/>
                    </a:cubicBezTo>
                    <a:cubicBezTo>
                      <a:pt x="2" y="14"/>
                      <a:pt x="1" y="15"/>
                      <a:pt x="0" y="17"/>
                    </a:cubicBezTo>
                    <a:cubicBezTo>
                      <a:pt x="1" y="19"/>
                      <a:pt x="2" y="20"/>
                      <a:pt x="4" y="22"/>
                    </a:cubicBezTo>
                    <a:cubicBezTo>
                      <a:pt x="17" y="30"/>
                      <a:pt x="17" y="30"/>
                      <a:pt x="17" y="30"/>
                    </a:cubicBezTo>
                    <a:cubicBezTo>
                      <a:pt x="4" y="20"/>
                      <a:pt x="4" y="20"/>
                      <a:pt x="4" y="20"/>
                    </a:cubicBezTo>
                    <a:cubicBezTo>
                      <a:pt x="1" y="18"/>
                      <a:pt x="1" y="16"/>
                      <a:pt x="4" y="14"/>
                    </a:cubicBezTo>
                    <a:cubicBezTo>
                      <a:pt x="19" y="3"/>
                      <a:pt x="19" y="3"/>
                      <a:pt x="19" y="3"/>
                    </a:cubicBezTo>
                    <a:cubicBezTo>
                      <a:pt x="20" y="0"/>
                      <a:pt x="20" y="0"/>
                      <a:pt x="20" y="0"/>
                    </a:cubicBezTo>
                    <a:cubicBezTo>
                      <a:pt x="15" y="4"/>
                      <a:pt x="9" y="8"/>
                      <a:pt x="4" y="12"/>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33"/>
              <p:cNvSpPr/>
              <p:nvPr/>
            </p:nvSpPr>
            <p:spPr bwMode="auto">
              <a:xfrm>
                <a:off x="4719638" y="4487863"/>
                <a:ext cx="53975" cy="68263"/>
              </a:xfrm>
              <a:custGeom>
                <a:avLst/>
                <a:gdLst>
                  <a:gd name="T0" fmla="*/ 7 w 11"/>
                  <a:gd name="T1" fmla="*/ 0 h 14"/>
                  <a:gd name="T2" fmla="*/ 4 w 11"/>
                  <a:gd name="T3" fmla="*/ 3 h 14"/>
                  <a:gd name="T4" fmla="*/ 0 w 11"/>
                  <a:gd name="T5" fmla="*/ 12 h 14"/>
                  <a:gd name="T6" fmla="*/ 2 w 11"/>
                  <a:gd name="T7" fmla="*/ 14 h 14"/>
                  <a:gd name="T8" fmla="*/ 7 w 11"/>
                  <a:gd name="T9" fmla="*/ 8 h 14"/>
                  <a:gd name="T10" fmla="*/ 10 w 11"/>
                  <a:gd name="T11" fmla="*/ 11 h 14"/>
                  <a:gd name="T12" fmla="*/ 7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7" y="0"/>
                    </a:moveTo>
                    <a:cubicBezTo>
                      <a:pt x="6" y="1"/>
                      <a:pt x="5" y="2"/>
                      <a:pt x="4" y="3"/>
                    </a:cubicBezTo>
                    <a:cubicBezTo>
                      <a:pt x="4" y="5"/>
                      <a:pt x="3" y="8"/>
                      <a:pt x="0" y="12"/>
                    </a:cubicBezTo>
                    <a:cubicBezTo>
                      <a:pt x="2" y="14"/>
                      <a:pt x="2" y="14"/>
                      <a:pt x="2" y="14"/>
                    </a:cubicBezTo>
                    <a:cubicBezTo>
                      <a:pt x="7" y="8"/>
                      <a:pt x="7" y="8"/>
                      <a:pt x="7" y="8"/>
                    </a:cubicBezTo>
                    <a:cubicBezTo>
                      <a:pt x="8" y="9"/>
                      <a:pt x="10" y="10"/>
                      <a:pt x="10" y="11"/>
                    </a:cubicBezTo>
                    <a:cubicBezTo>
                      <a:pt x="11" y="9"/>
                      <a:pt x="9" y="5"/>
                      <a:pt x="7"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34"/>
              <p:cNvSpPr/>
              <p:nvPr/>
            </p:nvSpPr>
            <p:spPr bwMode="auto">
              <a:xfrm>
                <a:off x="4754563" y="4487863"/>
                <a:ext cx="93663" cy="122238"/>
              </a:xfrm>
              <a:custGeom>
                <a:avLst/>
                <a:gdLst>
                  <a:gd name="T0" fmla="*/ 0 w 19"/>
                  <a:gd name="T1" fmla="*/ 0 h 25"/>
                  <a:gd name="T2" fmla="*/ 3 w 19"/>
                  <a:gd name="T3" fmla="*/ 11 h 25"/>
                  <a:gd name="T4" fmla="*/ 5 w 19"/>
                  <a:gd name="T5" fmla="*/ 18 h 25"/>
                  <a:gd name="T6" fmla="*/ 17 w 19"/>
                  <a:gd name="T7" fmla="*/ 25 h 25"/>
                  <a:gd name="T8" fmla="*/ 15 w 19"/>
                  <a:gd name="T9" fmla="*/ 16 h 25"/>
                  <a:gd name="T10" fmla="*/ 5 w 19"/>
                  <a:gd name="T11" fmla="*/ 10 h 25"/>
                  <a:gd name="T12" fmla="*/ 2 w 19"/>
                  <a:gd name="T13" fmla="*/ 0 h 25"/>
                  <a:gd name="T14" fmla="*/ 0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0" y="0"/>
                    </a:moveTo>
                    <a:cubicBezTo>
                      <a:pt x="2" y="5"/>
                      <a:pt x="4" y="9"/>
                      <a:pt x="3" y="11"/>
                    </a:cubicBezTo>
                    <a:cubicBezTo>
                      <a:pt x="5" y="13"/>
                      <a:pt x="6" y="16"/>
                      <a:pt x="5" y="18"/>
                    </a:cubicBezTo>
                    <a:cubicBezTo>
                      <a:pt x="10" y="22"/>
                      <a:pt x="14" y="24"/>
                      <a:pt x="17" y="25"/>
                    </a:cubicBezTo>
                    <a:cubicBezTo>
                      <a:pt x="19" y="22"/>
                      <a:pt x="18" y="18"/>
                      <a:pt x="15" y="16"/>
                    </a:cubicBezTo>
                    <a:cubicBezTo>
                      <a:pt x="12" y="19"/>
                      <a:pt x="9" y="17"/>
                      <a:pt x="5" y="10"/>
                    </a:cubicBezTo>
                    <a:cubicBezTo>
                      <a:pt x="5" y="7"/>
                      <a:pt x="4" y="3"/>
                      <a:pt x="2" y="0"/>
                    </a:cubicBezTo>
                    <a:cubicBezTo>
                      <a:pt x="1" y="0"/>
                      <a:pt x="1"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35"/>
              <p:cNvSpPr>
                <a:spLocks noEditPoints="1"/>
              </p:cNvSpPr>
              <p:nvPr/>
            </p:nvSpPr>
            <p:spPr bwMode="auto">
              <a:xfrm>
                <a:off x="4484688" y="4310063"/>
                <a:ext cx="190500" cy="334963"/>
              </a:xfrm>
              <a:custGeom>
                <a:avLst/>
                <a:gdLst>
                  <a:gd name="T0" fmla="*/ 39 w 39"/>
                  <a:gd name="T1" fmla="*/ 6 h 68"/>
                  <a:gd name="T2" fmla="*/ 27 w 39"/>
                  <a:gd name="T3" fmla="*/ 0 h 68"/>
                  <a:gd name="T4" fmla="*/ 15 w 39"/>
                  <a:gd name="T5" fmla="*/ 22 h 68"/>
                  <a:gd name="T6" fmla="*/ 0 w 39"/>
                  <a:gd name="T7" fmla="*/ 48 h 68"/>
                  <a:gd name="T8" fmla="*/ 0 w 39"/>
                  <a:gd name="T9" fmla="*/ 58 h 68"/>
                  <a:gd name="T10" fmla="*/ 4 w 39"/>
                  <a:gd name="T11" fmla="*/ 68 h 68"/>
                  <a:gd name="T12" fmla="*/ 5 w 39"/>
                  <a:gd name="T13" fmla="*/ 55 h 68"/>
                  <a:gd name="T14" fmla="*/ 23 w 39"/>
                  <a:gd name="T15" fmla="*/ 23 h 68"/>
                  <a:gd name="T16" fmla="*/ 39 w 39"/>
                  <a:gd name="T17" fmla="*/ 6 h 68"/>
                  <a:gd name="T18" fmla="*/ 27 w 39"/>
                  <a:gd name="T19" fmla="*/ 1 h 68"/>
                  <a:gd name="T20" fmla="*/ 29 w 39"/>
                  <a:gd name="T21" fmla="*/ 2 h 68"/>
                  <a:gd name="T22" fmla="*/ 16 w 39"/>
                  <a:gd name="T23" fmla="*/ 27 h 68"/>
                  <a:gd name="T24" fmla="*/ 2 w 39"/>
                  <a:gd name="T25" fmla="*/ 49 h 68"/>
                  <a:gd name="T26" fmla="*/ 1 w 39"/>
                  <a:gd name="T27" fmla="*/ 48 h 68"/>
                  <a:gd name="T28" fmla="*/ 16 w 39"/>
                  <a:gd name="T29" fmla="*/ 22 h 68"/>
                  <a:gd name="T30" fmla="*/ 27 w 39"/>
                  <a:gd name="T3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8">
                    <a:moveTo>
                      <a:pt x="39" y="6"/>
                    </a:moveTo>
                    <a:cubicBezTo>
                      <a:pt x="27" y="0"/>
                      <a:pt x="27" y="0"/>
                      <a:pt x="27" y="0"/>
                    </a:cubicBezTo>
                    <a:cubicBezTo>
                      <a:pt x="22" y="5"/>
                      <a:pt x="18" y="12"/>
                      <a:pt x="15" y="22"/>
                    </a:cubicBezTo>
                    <a:cubicBezTo>
                      <a:pt x="12" y="30"/>
                      <a:pt x="7" y="39"/>
                      <a:pt x="0" y="48"/>
                    </a:cubicBezTo>
                    <a:cubicBezTo>
                      <a:pt x="2" y="51"/>
                      <a:pt x="2" y="55"/>
                      <a:pt x="0" y="58"/>
                    </a:cubicBezTo>
                    <a:cubicBezTo>
                      <a:pt x="1" y="62"/>
                      <a:pt x="3" y="66"/>
                      <a:pt x="4" y="68"/>
                    </a:cubicBezTo>
                    <a:cubicBezTo>
                      <a:pt x="5" y="55"/>
                      <a:pt x="5" y="55"/>
                      <a:pt x="5" y="55"/>
                    </a:cubicBezTo>
                    <a:cubicBezTo>
                      <a:pt x="23" y="23"/>
                      <a:pt x="23" y="23"/>
                      <a:pt x="23" y="23"/>
                    </a:cubicBezTo>
                    <a:cubicBezTo>
                      <a:pt x="26" y="17"/>
                      <a:pt x="32" y="11"/>
                      <a:pt x="39" y="6"/>
                    </a:cubicBezTo>
                    <a:close/>
                    <a:moveTo>
                      <a:pt x="27" y="1"/>
                    </a:moveTo>
                    <a:cubicBezTo>
                      <a:pt x="29" y="2"/>
                      <a:pt x="29" y="2"/>
                      <a:pt x="29" y="2"/>
                    </a:cubicBezTo>
                    <a:cubicBezTo>
                      <a:pt x="23" y="9"/>
                      <a:pt x="19" y="18"/>
                      <a:pt x="16" y="27"/>
                    </a:cubicBezTo>
                    <a:cubicBezTo>
                      <a:pt x="13" y="34"/>
                      <a:pt x="9" y="42"/>
                      <a:pt x="2" y="49"/>
                    </a:cubicBezTo>
                    <a:cubicBezTo>
                      <a:pt x="2" y="49"/>
                      <a:pt x="2" y="48"/>
                      <a:pt x="1" y="48"/>
                    </a:cubicBezTo>
                    <a:cubicBezTo>
                      <a:pt x="8" y="39"/>
                      <a:pt x="13" y="30"/>
                      <a:pt x="16" y="22"/>
                    </a:cubicBezTo>
                    <a:cubicBezTo>
                      <a:pt x="18" y="13"/>
                      <a:pt x="22" y="6"/>
                      <a:pt x="27"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6"/>
              <p:cNvSpPr/>
              <p:nvPr/>
            </p:nvSpPr>
            <p:spPr bwMode="auto">
              <a:xfrm>
                <a:off x="4489451" y="4314825"/>
                <a:ext cx="138113" cy="236538"/>
              </a:xfrm>
              <a:custGeom>
                <a:avLst/>
                <a:gdLst>
                  <a:gd name="T0" fmla="*/ 28 w 28"/>
                  <a:gd name="T1" fmla="*/ 1 h 48"/>
                  <a:gd name="T2" fmla="*/ 26 w 28"/>
                  <a:gd name="T3" fmla="*/ 0 h 48"/>
                  <a:gd name="T4" fmla="*/ 15 w 28"/>
                  <a:gd name="T5" fmla="*/ 21 h 48"/>
                  <a:gd name="T6" fmla="*/ 0 w 28"/>
                  <a:gd name="T7" fmla="*/ 47 h 48"/>
                  <a:gd name="T8" fmla="*/ 1 w 28"/>
                  <a:gd name="T9" fmla="*/ 48 h 48"/>
                  <a:gd name="T10" fmla="*/ 15 w 28"/>
                  <a:gd name="T11" fmla="*/ 26 h 48"/>
                  <a:gd name="T12" fmla="*/ 28 w 28"/>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28" h="48">
                    <a:moveTo>
                      <a:pt x="28" y="1"/>
                    </a:moveTo>
                    <a:cubicBezTo>
                      <a:pt x="26" y="0"/>
                      <a:pt x="26" y="0"/>
                      <a:pt x="26" y="0"/>
                    </a:cubicBezTo>
                    <a:cubicBezTo>
                      <a:pt x="21" y="5"/>
                      <a:pt x="17" y="12"/>
                      <a:pt x="15" y="21"/>
                    </a:cubicBezTo>
                    <a:cubicBezTo>
                      <a:pt x="12" y="29"/>
                      <a:pt x="7" y="38"/>
                      <a:pt x="0" y="47"/>
                    </a:cubicBezTo>
                    <a:cubicBezTo>
                      <a:pt x="1" y="47"/>
                      <a:pt x="1" y="48"/>
                      <a:pt x="1" y="48"/>
                    </a:cubicBezTo>
                    <a:cubicBezTo>
                      <a:pt x="8" y="41"/>
                      <a:pt x="12" y="33"/>
                      <a:pt x="15" y="26"/>
                    </a:cubicBezTo>
                    <a:cubicBezTo>
                      <a:pt x="18" y="17"/>
                      <a:pt x="22" y="8"/>
                      <a:pt x="28"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37"/>
              <p:cNvSpPr/>
              <p:nvPr/>
            </p:nvSpPr>
            <p:spPr bwMode="auto">
              <a:xfrm>
                <a:off x="4435476" y="4546600"/>
                <a:ext cx="44450" cy="68263"/>
              </a:xfrm>
              <a:custGeom>
                <a:avLst/>
                <a:gdLst>
                  <a:gd name="T0" fmla="*/ 9 w 9"/>
                  <a:gd name="T1" fmla="*/ 0 h 14"/>
                  <a:gd name="T2" fmla="*/ 3 w 9"/>
                  <a:gd name="T3" fmla="*/ 1 h 14"/>
                  <a:gd name="T4" fmla="*/ 0 w 9"/>
                  <a:gd name="T5" fmla="*/ 12 h 14"/>
                  <a:gd name="T6" fmla="*/ 1 w 9"/>
                  <a:gd name="T7" fmla="*/ 14 h 14"/>
                  <a:gd name="T8" fmla="*/ 7 w 9"/>
                  <a:gd name="T9" fmla="*/ 8 h 14"/>
                  <a:gd name="T10" fmla="*/ 9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9" y="0"/>
                    </a:moveTo>
                    <a:cubicBezTo>
                      <a:pt x="6" y="0"/>
                      <a:pt x="4" y="0"/>
                      <a:pt x="3" y="1"/>
                    </a:cubicBezTo>
                    <a:cubicBezTo>
                      <a:pt x="3" y="6"/>
                      <a:pt x="2" y="9"/>
                      <a:pt x="0" y="12"/>
                    </a:cubicBezTo>
                    <a:cubicBezTo>
                      <a:pt x="1" y="14"/>
                      <a:pt x="1" y="14"/>
                      <a:pt x="1" y="14"/>
                    </a:cubicBezTo>
                    <a:cubicBezTo>
                      <a:pt x="7" y="8"/>
                      <a:pt x="7" y="8"/>
                      <a:pt x="7" y="8"/>
                    </a:cubicBezTo>
                    <a:cubicBezTo>
                      <a:pt x="9" y="0"/>
                      <a:pt x="9" y="0"/>
                      <a:pt x="9"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38"/>
              <p:cNvSpPr/>
              <p:nvPr/>
            </p:nvSpPr>
            <p:spPr bwMode="auto">
              <a:xfrm>
                <a:off x="4470401" y="4546600"/>
                <a:ext cx="73025" cy="136525"/>
              </a:xfrm>
              <a:custGeom>
                <a:avLst/>
                <a:gdLst>
                  <a:gd name="T0" fmla="*/ 3 w 15"/>
                  <a:gd name="T1" fmla="*/ 0 h 28"/>
                  <a:gd name="T2" fmla="*/ 2 w 15"/>
                  <a:gd name="T3" fmla="*/ 0 h 28"/>
                  <a:gd name="T4" fmla="*/ 0 w 15"/>
                  <a:gd name="T5" fmla="*/ 8 h 28"/>
                  <a:gd name="T6" fmla="*/ 2 w 15"/>
                  <a:gd name="T7" fmla="*/ 6 h 28"/>
                  <a:gd name="T8" fmla="*/ 2 w 15"/>
                  <a:gd name="T9" fmla="*/ 20 h 28"/>
                  <a:gd name="T10" fmla="*/ 7 w 15"/>
                  <a:gd name="T11" fmla="*/ 28 h 28"/>
                  <a:gd name="T12" fmla="*/ 14 w 15"/>
                  <a:gd name="T13" fmla="*/ 28 h 28"/>
                  <a:gd name="T14" fmla="*/ 9 w 15"/>
                  <a:gd name="T15" fmla="*/ 22 h 28"/>
                  <a:gd name="T16" fmla="*/ 7 w 15"/>
                  <a:gd name="T17" fmla="*/ 20 h 28"/>
                  <a:gd name="T18" fmla="*/ 3 w 15"/>
                  <a:gd name="T19" fmla="*/ 10 h 28"/>
                  <a:gd name="T20" fmla="*/ 3 w 1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8">
                    <a:moveTo>
                      <a:pt x="3" y="0"/>
                    </a:moveTo>
                    <a:cubicBezTo>
                      <a:pt x="3" y="0"/>
                      <a:pt x="2" y="0"/>
                      <a:pt x="2" y="0"/>
                    </a:cubicBezTo>
                    <a:cubicBezTo>
                      <a:pt x="0" y="8"/>
                      <a:pt x="0" y="8"/>
                      <a:pt x="0" y="8"/>
                    </a:cubicBezTo>
                    <a:cubicBezTo>
                      <a:pt x="2" y="6"/>
                      <a:pt x="2" y="6"/>
                      <a:pt x="2" y="6"/>
                    </a:cubicBezTo>
                    <a:cubicBezTo>
                      <a:pt x="2" y="11"/>
                      <a:pt x="2" y="15"/>
                      <a:pt x="2" y="20"/>
                    </a:cubicBezTo>
                    <a:cubicBezTo>
                      <a:pt x="3" y="23"/>
                      <a:pt x="5" y="26"/>
                      <a:pt x="7" y="28"/>
                    </a:cubicBezTo>
                    <a:cubicBezTo>
                      <a:pt x="14" y="28"/>
                      <a:pt x="14" y="28"/>
                      <a:pt x="14" y="28"/>
                    </a:cubicBezTo>
                    <a:cubicBezTo>
                      <a:pt x="15" y="26"/>
                      <a:pt x="13" y="24"/>
                      <a:pt x="9" y="22"/>
                    </a:cubicBezTo>
                    <a:cubicBezTo>
                      <a:pt x="9" y="22"/>
                      <a:pt x="8" y="21"/>
                      <a:pt x="7" y="20"/>
                    </a:cubicBezTo>
                    <a:cubicBezTo>
                      <a:pt x="6" y="18"/>
                      <a:pt x="4" y="14"/>
                      <a:pt x="3" y="10"/>
                    </a:cubicBezTo>
                    <a:cubicBezTo>
                      <a:pt x="5" y="7"/>
                      <a:pt x="5" y="3"/>
                      <a:pt x="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39"/>
              <p:cNvSpPr/>
              <p:nvPr/>
            </p:nvSpPr>
            <p:spPr bwMode="auto">
              <a:xfrm>
                <a:off x="4503738" y="4300538"/>
                <a:ext cx="201613" cy="354013"/>
              </a:xfrm>
              <a:custGeom>
                <a:avLst/>
                <a:gdLst>
                  <a:gd name="T0" fmla="*/ 23 w 41"/>
                  <a:gd name="T1" fmla="*/ 2 h 72"/>
                  <a:gd name="T2" fmla="*/ 35 w 41"/>
                  <a:gd name="T3" fmla="*/ 8 h 72"/>
                  <a:gd name="T4" fmla="*/ 19 w 41"/>
                  <a:gd name="T5" fmla="*/ 25 h 72"/>
                  <a:gd name="T6" fmla="*/ 1 w 41"/>
                  <a:gd name="T7" fmla="*/ 57 h 72"/>
                  <a:gd name="T8" fmla="*/ 0 w 41"/>
                  <a:gd name="T9" fmla="*/ 70 h 72"/>
                  <a:gd name="T10" fmla="*/ 2 w 41"/>
                  <a:gd name="T11" fmla="*/ 72 h 72"/>
                  <a:gd name="T12" fmla="*/ 4 w 41"/>
                  <a:gd name="T13" fmla="*/ 58 h 72"/>
                  <a:gd name="T14" fmla="*/ 32 w 41"/>
                  <a:gd name="T15" fmla="*/ 16 h 72"/>
                  <a:gd name="T16" fmla="*/ 41 w 41"/>
                  <a:gd name="T17" fmla="*/ 4 h 72"/>
                  <a:gd name="T18" fmla="*/ 25 w 41"/>
                  <a:gd name="T19" fmla="*/ 0 h 72"/>
                  <a:gd name="T20" fmla="*/ 23 w 41"/>
                  <a:gd name="T2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72">
                    <a:moveTo>
                      <a:pt x="23" y="2"/>
                    </a:moveTo>
                    <a:cubicBezTo>
                      <a:pt x="35" y="8"/>
                      <a:pt x="35" y="8"/>
                      <a:pt x="35" y="8"/>
                    </a:cubicBezTo>
                    <a:cubicBezTo>
                      <a:pt x="28" y="13"/>
                      <a:pt x="22" y="19"/>
                      <a:pt x="19" y="25"/>
                    </a:cubicBezTo>
                    <a:cubicBezTo>
                      <a:pt x="1" y="57"/>
                      <a:pt x="1" y="57"/>
                      <a:pt x="1" y="57"/>
                    </a:cubicBezTo>
                    <a:cubicBezTo>
                      <a:pt x="0" y="70"/>
                      <a:pt x="0" y="70"/>
                      <a:pt x="0" y="70"/>
                    </a:cubicBezTo>
                    <a:cubicBezTo>
                      <a:pt x="1" y="71"/>
                      <a:pt x="2" y="72"/>
                      <a:pt x="2" y="72"/>
                    </a:cubicBezTo>
                    <a:cubicBezTo>
                      <a:pt x="4" y="58"/>
                      <a:pt x="4" y="58"/>
                      <a:pt x="4" y="58"/>
                    </a:cubicBezTo>
                    <a:cubicBezTo>
                      <a:pt x="12" y="41"/>
                      <a:pt x="22" y="27"/>
                      <a:pt x="32" y="16"/>
                    </a:cubicBezTo>
                    <a:cubicBezTo>
                      <a:pt x="37" y="12"/>
                      <a:pt x="40" y="7"/>
                      <a:pt x="41" y="4"/>
                    </a:cubicBezTo>
                    <a:cubicBezTo>
                      <a:pt x="35" y="3"/>
                      <a:pt x="30" y="2"/>
                      <a:pt x="25" y="0"/>
                    </a:cubicBezTo>
                    <a:cubicBezTo>
                      <a:pt x="24" y="0"/>
                      <a:pt x="23" y="1"/>
                      <a:pt x="2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40"/>
              <p:cNvSpPr/>
              <p:nvPr/>
            </p:nvSpPr>
            <p:spPr bwMode="auto">
              <a:xfrm>
                <a:off x="4606926" y="3770313"/>
                <a:ext cx="117475" cy="206375"/>
              </a:xfrm>
              <a:custGeom>
                <a:avLst/>
                <a:gdLst>
                  <a:gd name="T0" fmla="*/ 16 w 24"/>
                  <a:gd name="T1" fmla="*/ 0 h 42"/>
                  <a:gd name="T2" fmla="*/ 14 w 24"/>
                  <a:gd name="T3" fmla="*/ 2 h 42"/>
                  <a:gd name="T4" fmla="*/ 11 w 24"/>
                  <a:gd name="T5" fmla="*/ 10 h 42"/>
                  <a:gd name="T6" fmla="*/ 15 w 24"/>
                  <a:gd name="T7" fmla="*/ 12 h 42"/>
                  <a:gd name="T8" fmla="*/ 2 w 24"/>
                  <a:gd name="T9" fmla="*/ 19 h 42"/>
                  <a:gd name="T10" fmla="*/ 2 w 24"/>
                  <a:gd name="T11" fmla="*/ 22 h 42"/>
                  <a:gd name="T12" fmla="*/ 20 w 24"/>
                  <a:gd name="T13" fmla="*/ 38 h 42"/>
                  <a:gd name="T14" fmla="*/ 22 w 24"/>
                  <a:gd name="T15" fmla="*/ 38 h 42"/>
                  <a:gd name="T16" fmla="*/ 19 w 24"/>
                  <a:gd name="T17" fmla="*/ 41 h 42"/>
                  <a:gd name="T18" fmla="*/ 23 w 24"/>
                  <a:gd name="T19" fmla="*/ 42 h 42"/>
                  <a:gd name="T20" fmla="*/ 24 w 24"/>
                  <a:gd name="T21" fmla="*/ 34 h 42"/>
                  <a:gd name="T22" fmla="*/ 21 w 24"/>
                  <a:gd name="T23" fmla="*/ 36 h 42"/>
                  <a:gd name="T24" fmla="*/ 12 w 24"/>
                  <a:gd name="T25" fmla="*/ 29 h 42"/>
                  <a:gd name="T26" fmla="*/ 4 w 24"/>
                  <a:gd name="T27" fmla="*/ 21 h 42"/>
                  <a:gd name="T28" fmla="*/ 21 w 24"/>
                  <a:gd name="T29" fmla="*/ 13 h 42"/>
                  <a:gd name="T30" fmla="*/ 21 w 24"/>
                  <a:gd name="T31" fmla="*/ 8 h 42"/>
                  <a:gd name="T32" fmla="*/ 19 w 24"/>
                  <a:gd name="T33" fmla="*/ 9 h 42"/>
                  <a:gd name="T34" fmla="*/ 13 w 24"/>
                  <a:gd name="T35" fmla="*/ 9 h 42"/>
                  <a:gd name="T36" fmla="*/ 13 w 24"/>
                  <a:gd name="T37" fmla="*/ 8 h 42"/>
                  <a:gd name="T38" fmla="*/ 15 w 24"/>
                  <a:gd name="T39" fmla="*/ 3 h 42"/>
                  <a:gd name="T40" fmla="*/ 16 w 24"/>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2">
                    <a:moveTo>
                      <a:pt x="16" y="0"/>
                    </a:moveTo>
                    <a:cubicBezTo>
                      <a:pt x="15" y="0"/>
                      <a:pt x="15" y="1"/>
                      <a:pt x="14" y="2"/>
                    </a:cubicBezTo>
                    <a:cubicBezTo>
                      <a:pt x="11" y="10"/>
                      <a:pt x="11" y="10"/>
                      <a:pt x="11" y="10"/>
                    </a:cubicBezTo>
                    <a:cubicBezTo>
                      <a:pt x="15" y="12"/>
                      <a:pt x="15" y="12"/>
                      <a:pt x="15" y="12"/>
                    </a:cubicBezTo>
                    <a:cubicBezTo>
                      <a:pt x="2" y="19"/>
                      <a:pt x="2" y="19"/>
                      <a:pt x="2" y="19"/>
                    </a:cubicBezTo>
                    <a:cubicBezTo>
                      <a:pt x="0" y="20"/>
                      <a:pt x="0" y="21"/>
                      <a:pt x="2" y="22"/>
                    </a:cubicBezTo>
                    <a:cubicBezTo>
                      <a:pt x="20" y="38"/>
                      <a:pt x="20" y="38"/>
                      <a:pt x="20" y="38"/>
                    </a:cubicBezTo>
                    <a:cubicBezTo>
                      <a:pt x="22" y="38"/>
                      <a:pt x="22" y="38"/>
                      <a:pt x="22" y="38"/>
                    </a:cubicBezTo>
                    <a:cubicBezTo>
                      <a:pt x="21" y="39"/>
                      <a:pt x="20" y="40"/>
                      <a:pt x="19" y="41"/>
                    </a:cubicBezTo>
                    <a:cubicBezTo>
                      <a:pt x="20" y="42"/>
                      <a:pt x="21" y="42"/>
                      <a:pt x="23" y="42"/>
                    </a:cubicBezTo>
                    <a:cubicBezTo>
                      <a:pt x="24" y="39"/>
                      <a:pt x="24" y="37"/>
                      <a:pt x="24" y="34"/>
                    </a:cubicBezTo>
                    <a:cubicBezTo>
                      <a:pt x="21" y="36"/>
                      <a:pt x="21" y="36"/>
                      <a:pt x="21" y="36"/>
                    </a:cubicBezTo>
                    <a:cubicBezTo>
                      <a:pt x="17" y="34"/>
                      <a:pt x="14" y="32"/>
                      <a:pt x="12" y="29"/>
                    </a:cubicBezTo>
                    <a:cubicBezTo>
                      <a:pt x="4" y="21"/>
                      <a:pt x="4" y="21"/>
                      <a:pt x="4" y="21"/>
                    </a:cubicBezTo>
                    <a:cubicBezTo>
                      <a:pt x="9" y="17"/>
                      <a:pt x="15" y="14"/>
                      <a:pt x="21" y="13"/>
                    </a:cubicBezTo>
                    <a:cubicBezTo>
                      <a:pt x="21" y="11"/>
                      <a:pt x="21" y="9"/>
                      <a:pt x="21" y="8"/>
                    </a:cubicBezTo>
                    <a:cubicBezTo>
                      <a:pt x="21" y="8"/>
                      <a:pt x="20" y="9"/>
                      <a:pt x="19" y="9"/>
                    </a:cubicBezTo>
                    <a:cubicBezTo>
                      <a:pt x="17" y="10"/>
                      <a:pt x="15" y="10"/>
                      <a:pt x="13" y="9"/>
                    </a:cubicBezTo>
                    <a:cubicBezTo>
                      <a:pt x="13" y="9"/>
                      <a:pt x="13" y="9"/>
                      <a:pt x="13" y="8"/>
                    </a:cubicBezTo>
                    <a:cubicBezTo>
                      <a:pt x="13" y="6"/>
                      <a:pt x="14" y="5"/>
                      <a:pt x="15" y="3"/>
                    </a:cubicBezTo>
                    <a:cubicBezTo>
                      <a:pt x="15" y="2"/>
                      <a:pt x="16" y="1"/>
                      <a:pt x="16"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41"/>
              <p:cNvSpPr/>
              <p:nvPr/>
            </p:nvSpPr>
            <p:spPr bwMode="auto">
              <a:xfrm>
                <a:off x="4670426" y="3606800"/>
                <a:ext cx="182563" cy="212725"/>
              </a:xfrm>
              <a:custGeom>
                <a:avLst/>
                <a:gdLst>
                  <a:gd name="T0" fmla="*/ 16 w 37"/>
                  <a:gd name="T1" fmla="*/ 4 h 43"/>
                  <a:gd name="T2" fmla="*/ 14 w 37"/>
                  <a:gd name="T3" fmla="*/ 4 h 43"/>
                  <a:gd name="T4" fmla="*/ 14 w 37"/>
                  <a:gd name="T5" fmla="*/ 7 h 43"/>
                  <a:gd name="T6" fmla="*/ 12 w 37"/>
                  <a:gd name="T7" fmla="*/ 13 h 43"/>
                  <a:gd name="T8" fmla="*/ 12 w 37"/>
                  <a:gd name="T9" fmla="*/ 34 h 43"/>
                  <a:gd name="T10" fmla="*/ 0 w 37"/>
                  <a:gd name="T11" fmla="*/ 41 h 43"/>
                  <a:gd name="T12" fmla="*/ 0 w 37"/>
                  <a:gd name="T13" fmla="*/ 42 h 43"/>
                  <a:gd name="T14" fmla="*/ 6 w 37"/>
                  <a:gd name="T15" fmla="*/ 42 h 43"/>
                  <a:gd name="T16" fmla="*/ 8 w 37"/>
                  <a:gd name="T17" fmla="*/ 41 h 43"/>
                  <a:gd name="T18" fmla="*/ 10 w 37"/>
                  <a:gd name="T19" fmla="*/ 39 h 43"/>
                  <a:gd name="T20" fmla="*/ 16 w 37"/>
                  <a:gd name="T21" fmla="*/ 28 h 43"/>
                  <a:gd name="T22" fmla="*/ 17 w 37"/>
                  <a:gd name="T23" fmla="*/ 25 h 43"/>
                  <a:gd name="T24" fmla="*/ 18 w 37"/>
                  <a:gd name="T25" fmla="*/ 25 h 43"/>
                  <a:gd name="T26" fmla="*/ 22 w 37"/>
                  <a:gd name="T27" fmla="*/ 22 h 43"/>
                  <a:gd name="T28" fmla="*/ 26 w 37"/>
                  <a:gd name="T29" fmla="*/ 14 h 43"/>
                  <a:gd name="T30" fmla="*/ 27 w 37"/>
                  <a:gd name="T31" fmla="*/ 12 h 43"/>
                  <a:gd name="T32" fmla="*/ 29 w 37"/>
                  <a:gd name="T33" fmla="*/ 11 h 43"/>
                  <a:gd name="T34" fmla="*/ 32 w 37"/>
                  <a:gd name="T35" fmla="*/ 13 h 43"/>
                  <a:gd name="T36" fmla="*/ 35 w 37"/>
                  <a:gd name="T37" fmla="*/ 8 h 43"/>
                  <a:gd name="T38" fmla="*/ 36 w 37"/>
                  <a:gd name="T39" fmla="*/ 4 h 43"/>
                  <a:gd name="T40" fmla="*/ 37 w 37"/>
                  <a:gd name="T41" fmla="*/ 4 h 43"/>
                  <a:gd name="T42" fmla="*/ 34 w 37"/>
                  <a:gd name="T43" fmla="*/ 0 h 43"/>
                  <a:gd name="T44" fmla="*/ 32 w 37"/>
                  <a:gd name="T45" fmla="*/ 4 h 43"/>
                  <a:gd name="T46" fmla="*/ 33 w 37"/>
                  <a:gd name="T47" fmla="*/ 7 h 43"/>
                  <a:gd name="T48" fmla="*/ 31 w 37"/>
                  <a:gd name="T49" fmla="*/ 9 h 43"/>
                  <a:gd name="T50" fmla="*/ 26 w 37"/>
                  <a:gd name="T51" fmla="*/ 9 h 43"/>
                  <a:gd name="T52" fmla="*/ 16 w 37"/>
                  <a:gd name="T53" fmla="*/ 20 h 43"/>
                  <a:gd name="T54" fmla="*/ 15 w 37"/>
                  <a:gd name="T55" fmla="*/ 13 h 43"/>
                  <a:gd name="T56" fmla="*/ 16 w 37"/>
                  <a:gd name="T57" fmla="*/ 8 h 43"/>
                  <a:gd name="T58" fmla="*/ 16 w 37"/>
                  <a:gd name="T5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43">
                    <a:moveTo>
                      <a:pt x="16" y="4"/>
                    </a:moveTo>
                    <a:cubicBezTo>
                      <a:pt x="15" y="4"/>
                      <a:pt x="15" y="4"/>
                      <a:pt x="14" y="4"/>
                    </a:cubicBezTo>
                    <a:cubicBezTo>
                      <a:pt x="14" y="7"/>
                      <a:pt x="14" y="7"/>
                      <a:pt x="14" y="7"/>
                    </a:cubicBezTo>
                    <a:cubicBezTo>
                      <a:pt x="12" y="9"/>
                      <a:pt x="12" y="11"/>
                      <a:pt x="12" y="13"/>
                    </a:cubicBezTo>
                    <a:cubicBezTo>
                      <a:pt x="14" y="19"/>
                      <a:pt x="14" y="26"/>
                      <a:pt x="12" y="34"/>
                    </a:cubicBezTo>
                    <a:cubicBezTo>
                      <a:pt x="8" y="37"/>
                      <a:pt x="4" y="40"/>
                      <a:pt x="0" y="41"/>
                    </a:cubicBezTo>
                    <a:cubicBezTo>
                      <a:pt x="0" y="42"/>
                      <a:pt x="0" y="42"/>
                      <a:pt x="0" y="42"/>
                    </a:cubicBezTo>
                    <a:cubicBezTo>
                      <a:pt x="2" y="43"/>
                      <a:pt x="4" y="43"/>
                      <a:pt x="6" y="42"/>
                    </a:cubicBezTo>
                    <a:cubicBezTo>
                      <a:pt x="7" y="42"/>
                      <a:pt x="8" y="41"/>
                      <a:pt x="8" y="41"/>
                    </a:cubicBezTo>
                    <a:cubicBezTo>
                      <a:pt x="9" y="40"/>
                      <a:pt x="9" y="40"/>
                      <a:pt x="10" y="39"/>
                    </a:cubicBezTo>
                    <a:cubicBezTo>
                      <a:pt x="13" y="36"/>
                      <a:pt x="16" y="33"/>
                      <a:pt x="16" y="28"/>
                    </a:cubicBezTo>
                    <a:cubicBezTo>
                      <a:pt x="17" y="27"/>
                      <a:pt x="17" y="26"/>
                      <a:pt x="17" y="25"/>
                    </a:cubicBezTo>
                    <a:cubicBezTo>
                      <a:pt x="17" y="25"/>
                      <a:pt x="18" y="25"/>
                      <a:pt x="18" y="25"/>
                    </a:cubicBezTo>
                    <a:cubicBezTo>
                      <a:pt x="19" y="24"/>
                      <a:pt x="21" y="23"/>
                      <a:pt x="22" y="22"/>
                    </a:cubicBezTo>
                    <a:cubicBezTo>
                      <a:pt x="24" y="21"/>
                      <a:pt x="26" y="18"/>
                      <a:pt x="26" y="14"/>
                    </a:cubicBezTo>
                    <a:cubicBezTo>
                      <a:pt x="26" y="13"/>
                      <a:pt x="26" y="13"/>
                      <a:pt x="27" y="12"/>
                    </a:cubicBezTo>
                    <a:cubicBezTo>
                      <a:pt x="27" y="11"/>
                      <a:pt x="28" y="11"/>
                      <a:pt x="29" y="11"/>
                    </a:cubicBezTo>
                    <a:cubicBezTo>
                      <a:pt x="32" y="13"/>
                      <a:pt x="32" y="13"/>
                      <a:pt x="32" y="13"/>
                    </a:cubicBezTo>
                    <a:cubicBezTo>
                      <a:pt x="32" y="11"/>
                      <a:pt x="33" y="9"/>
                      <a:pt x="35" y="8"/>
                    </a:cubicBezTo>
                    <a:cubicBezTo>
                      <a:pt x="34" y="7"/>
                      <a:pt x="35" y="5"/>
                      <a:pt x="36" y="4"/>
                    </a:cubicBezTo>
                    <a:cubicBezTo>
                      <a:pt x="37" y="4"/>
                      <a:pt x="37" y="4"/>
                      <a:pt x="37" y="4"/>
                    </a:cubicBezTo>
                    <a:cubicBezTo>
                      <a:pt x="36" y="2"/>
                      <a:pt x="35" y="1"/>
                      <a:pt x="34" y="0"/>
                    </a:cubicBezTo>
                    <a:cubicBezTo>
                      <a:pt x="32" y="4"/>
                      <a:pt x="32" y="4"/>
                      <a:pt x="32" y="4"/>
                    </a:cubicBezTo>
                    <a:cubicBezTo>
                      <a:pt x="31" y="5"/>
                      <a:pt x="31" y="6"/>
                      <a:pt x="33" y="7"/>
                    </a:cubicBezTo>
                    <a:cubicBezTo>
                      <a:pt x="31" y="9"/>
                      <a:pt x="31" y="9"/>
                      <a:pt x="31" y="9"/>
                    </a:cubicBezTo>
                    <a:cubicBezTo>
                      <a:pt x="29" y="8"/>
                      <a:pt x="27" y="8"/>
                      <a:pt x="26" y="9"/>
                    </a:cubicBezTo>
                    <a:cubicBezTo>
                      <a:pt x="24" y="17"/>
                      <a:pt x="21" y="21"/>
                      <a:pt x="16" y="20"/>
                    </a:cubicBezTo>
                    <a:cubicBezTo>
                      <a:pt x="16" y="18"/>
                      <a:pt x="16" y="15"/>
                      <a:pt x="15" y="13"/>
                    </a:cubicBezTo>
                    <a:cubicBezTo>
                      <a:pt x="13" y="10"/>
                      <a:pt x="14" y="9"/>
                      <a:pt x="16" y="8"/>
                    </a:cubicBezTo>
                    <a:cubicBezTo>
                      <a:pt x="17" y="7"/>
                      <a:pt x="17" y="5"/>
                      <a:pt x="16"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2"/>
              <p:cNvSpPr>
                <a:spLocks noEditPoints="1"/>
              </p:cNvSpPr>
              <p:nvPr/>
            </p:nvSpPr>
            <p:spPr bwMode="auto">
              <a:xfrm>
                <a:off x="4735513" y="3592513"/>
                <a:ext cx="101600" cy="117475"/>
              </a:xfrm>
              <a:custGeom>
                <a:avLst/>
                <a:gdLst>
                  <a:gd name="T0" fmla="*/ 18 w 21"/>
                  <a:gd name="T1" fmla="*/ 2 h 24"/>
                  <a:gd name="T2" fmla="*/ 3 w 21"/>
                  <a:gd name="T3" fmla="*/ 7 h 24"/>
                  <a:gd name="T4" fmla="*/ 3 w 21"/>
                  <a:gd name="T5" fmla="*/ 11 h 24"/>
                  <a:gd name="T6" fmla="*/ 2 w 21"/>
                  <a:gd name="T7" fmla="*/ 16 h 24"/>
                  <a:gd name="T8" fmla="*/ 3 w 21"/>
                  <a:gd name="T9" fmla="*/ 23 h 24"/>
                  <a:gd name="T10" fmla="*/ 13 w 21"/>
                  <a:gd name="T11" fmla="*/ 12 h 24"/>
                  <a:gd name="T12" fmla="*/ 18 w 21"/>
                  <a:gd name="T13" fmla="*/ 12 h 24"/>
                  <a:gd name="T14" fmla="*/ 20 w 21"/>
                  <a:gd name="T15" fmla="*/ 10 h 24"/>
                  <a:gd name="T16" fmla="*/ 19 w 21"/>
                  <a:gd name="T17" fmla="*/ 7 h 24"/>
                  <a:gd name="T18" fmla="*/ 21 w 21"/>
                  <a:gd name="T19" fmla="*/ 3 h 24"/>
                  <a:gd name="T20" fmla="*/ 18 w 21"/>
                  <a:gd name="T21" fmla="*/ 2 h 24"/>
                  <a:gd name="T22" fmla="*/ 4 w 21"/>
                  <a:gd name="T23" fmla="*/ 7 h 24"/>
                  <a:gd name="T24" fmla="*/ 4 w 21"/>
                  <a:gd name="T25" fmla="*/ 7 h 24"/>
                  <a:gd name="T26" fmla="*/ 17 w 21"/>
                  <a:gd name="T27" fmla="*/ 3 h 24"/>
                  <a:gd name="T28" fmla="*/ 18 w 21"/>
                  <a:gd name="T29" fmla="*/ 3 h 24"/>
                  <a:gd name="T30" fmla="*/ 19 w 21"/>
                  <a:gd name="T31" fmla="*/ 4 h 24"/>
                  <a:gd name="T32" fmla="*/ 19 w 21"/>
                  <a:gd name="T33" fmla="*/ 5 h 24"/>
                  <a:gd name="T34" fmla="*/ 4 w 21"/>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4">
                    <a:moveTo>
                      <a:pt x="18" y="2"/>
                    </a:moveTo>
                    <a:cubicBezTo>
                      <a:pt x="11" y="0"/>
                      <a:pt x="7" y="1"/>
                      <a:pt x="3" y="7"/>
                    </a:cubicBezTo>
                    <a:cubicBezTo>
                      <a:pt x="4" y="8"/>
                      <a:pt x="4" y="10"/>
                      <a:pt x="3" y="11"/>
                    </a:cubicBezTo>
                    <a:cubicBezTo>
                      <a:pt x="1" y="12"/>
                      <a:pt x="0" y="13"/>
                      <a:pt x="2" y="16"/>
                    </a:cubicBezTo>
                    <a:cubicBezTo>
                      <a:pt x="3" y="18"/>
                      <a:pt x="3" y="21"/>
                      <a:pt x="3" y="23"/>
                    </a:cubicBezTo>
                    <a:cubicBezTo>
                      <a:pt x="8" y="24"/>
                      <a:pt x="11" y="20"/>
                      <a:pt x="13" y="12"/>
                    </a:cubicBezTo>
                    <a:cubicBezTo>
                      <a:pt x="14" y="11"/>
                      <a:pt x="16" y="11"/>
                      <a:pt x="18" y="12"/>
                    </a:cubicBezTo>
                    <a:cubicBezTo>
                      <a:pt x="20" y="10"/>
                      <a:pt x="20" y="10"/>
                      <a:pt x="20" y="10"/>
                    </a:cubicBezTo>
                    <a:cubicBezTo>
                      <a:pt x="18" y="9"/>
                      <a:pt x="18" y="8"/>
                      <a:pt x="19" y="7"/>
                    </a:cubicBezTo>
                    <a:cubicBezTo>
                      <a:pt x="21" y="3"/>
                      <a:pt x="21" y="3"/>
                      <a:pt x="21" y="3"/>
                    </a:cubicBezTo>
                    <a:cubicBezTo>
                      <a:pt x="20" y="3"/>
                      <a:pt x="19" y="2"/>
                      <a:pt x="18" y="2"/>
                    </a:cubicBezTo>
                    <a:close/>
                    <a:moveTo>
                      <a:pt x="4" y="7"/>
                    </a:moveTo>
                    <a:cubicBezTo>
                      <a:pt x="4" y="7"/>
                      <a:pt x="4" y="7"/>
                      <a:pt x="4" y="7"/>
                    </a:cubicBezTo>
                    <a:cubicBezTo>
                      <a:pt x="7" y="2"/>
                      <a:pt x="12" y="1"/>
                      <a:pt x="17" y="3"/>
                    </a:cubicBezTo>
                    <a:cubicBezTo>
                      <a:pt x="18" y="3"/>
                      <a:pt x="18" y="3"/>
                      <a:pt x="18" y="3"/>
                    </a:cubicBezTo>
                    <a:cubicBezTo>
                      <a:pt x="18" y="3"/>
                      <a:pt x="19" y="3"/>
                      <a:pt x="19" y="4"/>
                    </a:cubicBezTo>
                    <a:cubicBezTo>
                      <a:pt x="19" y="5"/>
                      <a:pt x="19" y="5"/>
                      <a:pt x="19" y="5"/>
                    </a:cubicBezTo>
                    <a:cubicBezTo>
                      <a:pt x="14" y="3"/>
                      <a:pt x="9" y="4"/>
                      <a:pt x="4" y="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43"/>
              <p:cNvSpPr/>
              <p:nvPr/>
            </p:nvSpPr>
            <p:spPr bwMode="auto">
              <a:xfrm>
                <a:off x="4754563" y="3597275"/>
                <a:ext cx="73025" cy="30163"/>
              </a:xfrm>
              <a:custGeom>
                <a:avLst/>
                <a:gdLst>
                  <a:gd name="T0" fmla="*/ 0 w 15"/>
                  <a:gd name="T1" fmla="*/ 6 h 6"/>
                  <a:gd name="T2" fmla="*/ 0 w 15"/>
                  <a:gd name="T3" fmla="*/ 6 h 6"/>
                  <a:gd name="T4" fmla="*/ 15 w 15"/>
                  <a:gd name="T5" fmla="*/ 4 h 6"/>
                  <a:gd name="T6" fmla="*/ 15 w 15"/>
                  <a:gd name="T7" fmla="*/ 3 h 6"/>
                  <a:gd name="T8" fmla="*/ 14 w 15"/>
                  <a:gd name="T9" fmla="*/ 2 h 6"/>
                  <a:gd name="T10" fmla="*/ 13 w 15"/>
                  <a:gd name="T11" fmla="*/ 2 h 6"/>
                  <a:gd name="T12" fmla="*/ 0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0" y="6"/>
                    </a:moveTo>
                    <a:cubicBezTo>
                      <a:pt x="0" y="6"/>
                      <a:pt x="0" y="6"/>
                      <a:pt x="0" y="6"/>
                    </a:cubicBezTo>
                    <a:cubicBezTo>
                      <a:pt x="5" y="3"/>
                      <a:pt x="10" y="2"/>
                      <a:pt x="15" y="4"/>
                    </a:cubicBezTo>
                    <a:cubicBezTo>
                      <a:pt x="15" y="3"/>
                      <a:pt x="15" y="3"/>
                      <a:pt x="15" y="3"/>
                    </a:cubicBezTo>
                    <a:cubicBezTo>
                      <a:pt x="15" y="2"/>
                      <a:pt x="14" y="2"/>
                      <a:pt x="14" y="2"/>
                    </a:cubicBezTo>
                    <a:cubicBezTo>
                      <a:pt x="14" y="2"/>
                      <a:pt x="14" y="2"/>
                      <a:pt x="13" y="2"/>
                    </a:cubicBezTo>
                    <a:cubicBezTo>
                      <a:pt x="8" y="0"/>
                      <a:pt x="3" y="1"/>
                      <a:pt x="0" y="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44"/>
              <p:cNvSpPr/>
              <p:nvPr/>
            </p:nvSpPr>
            <p:spPr bwMode="auto">
              <a:xfrm>
                <a:off x="4759326" y="3646488"/>
                <a:ext cx="103188" cy="93663"/>
              </a:xfrm>
              <a:custGeom>
                <a:avLst/>
                <a:gdLst>
                  <a:gd name="T0" fmla="*/ 19 w 21"/>
                  <a:gd name="T1" fmla="*/ 6 h 19"/>
                  <a:gd name="T2" fmla="*/ 19 w 21"/>
                  <a:gd name="T3" fmla="*/ 0 h 19"/>
                  <a:gd name="T4" fmla="*/ 14 w 21"/>
                  <a:gd name="T5" fmla="*/ 5 h 19"/>
                  <a:gd name="T6" fmla="*/ 11 w 21"/>
                  <a:gd name="T7" fmla="*/ 3 h 19"/>
                  <a:gd name="T8" fmla="*/ 9 w 21"/>
                  <a:gd name="T9" fmla="*/ 4 h 19"/>
                  <a:gd name="T10" fmla="*/ 12 w 21"/>
                  <a:gd name="T11" fmla="*/ 10 h 19"/>
                  <a:gd name="T12" fmla="*/ 9 w 21"/>
                  <a:gd name="T13" fmla="*/ 8 h 19"/>
                  <a:gd name="T14" fmla="*/ 8 w 21"/>
                  <a:gd name="T15" fmla="*/ 6 h 19"/>
                  <a:gd name="T16" fmla="*/ 4 w 21"/>
                  <a:gd name="T17" fmla="*/ 14 h 19"/>
                  <a:gd name="T18" fmla="*/ 0 w 21"/>
                  <a:gd name="T19" fmla="*/ 17 h 19"/>
                  <a:gd name="T20" fmla="*/ 0 w 21"/>
                  <a:gd name="T21" fmla="*/ 19 h 19"/>
                  <a:gd name="T22" fmla="*/ 10 w 21"/>
                  <a:gd name="T23" fmla="*/ 19 h 19"/>
                  <a:gd name="T24" fmla="*/ 12 w 21"/>
                  <a:gd name="T25" fmla="*/ 15 h 19"/>
                  <a:gd name="T26" fmla="*/ 8 w 21"/>
                  <a:gd name="T27" fmla="*/ 12 h 19"/>
                  <a:gd name="T28" fmla="*/ 18 w 21"/>
                  <a:gd name="T29" fmla="*/ 17 h 19"/>
                  <a:gd name="T30" fmla="*/ 18 w 21"/>
                  <a:gd name="T31" fmla="*/ 10 h 19"/>
                  <a:gd name="T32" fmla="*/ 20 w 21"/>
                  <a:gd name="T33" fmla="*/ 8 h 19"/>
                  <a:gd name="T34" fmla="*/ 19 w 21"/>
                  <a:gd name="T3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9">
                    <a:moveTo>
                      <a:pt x="19" y="6"/>
                    </a:moveTo>
                    <a:cubicBezTo>
                      <a:pt x="20" y="4"/>
                      <a:pt x="20" y="2"/>
                      <a:pt x="19" y="0"/>
                    </a:cubicBezTo>
                    <a:cubicBezTo>
                      <a:pt x="16" y="1"/>
                      <a:pt x="15" y="3"/>
                      <a:pt x="14" y="5"/>
                    </a:cubicBezTo>
                    <a:cubicBezTo>
                      <a:pt x="11" y="3"/>
                      <a:pt x="11" y="3"/>
                      <a:pt x="11" y="3"/>
                    </a:cubicBezTo>
                    <a:cubicBezTo>
                      <a:pt x="10" y="3"/>
                      <a:pt x="9" y="3"/>
                      <a:pt x="9" y="4"/>
                    </a:cubicBezTo>
                    <a:cubicBezTo>
                      <a:pt x="9" y="8"/>
                      <a:pt x="10" y="10"/>
                      <a:pt x="12" y="10"/>
                    </a:cubicBezTo>
                    <a:cubicBezTo>
                      <a:pt x="11" y="12"/>
                      <a:pt x="10" y="11"/>
                      <a:pt x="9" y="8"/>
                    </a:cubicBezTo>
                    <a:cubicBezTo>
                      <a:pt x="8" y="7"/>
                      <a:pt x="8" y="6"/>
                      <a:pt x="8" y="6"/>
                    </a:cubicBezTo>
                    <a:cubicBezTo>
                      <a:pt x="8" y="10"/>
                      <a:pt x="6" y="13"/>
                      <a:pt x="4" y="14"/>
                    </a:cubicBezTo>
                    <a:cubicBezTo>
                      <a:pt x="3" y="15"/>
                      <a:pt x="1" y="16"/>
                      <a:pt x="0" y="17"/>
                    </a:cubicBezTo>
                    <a:cubicBezTo>
                      <a:pt x="0" y="19"/>
                      <a:pt x="0" y="19"/>
                      <a:pt x="0" y="19"/>
                    </a:cubicBezTo>
                    <a:cubicBezTo>
                      <a:pt x="10" y="19"/>
                      <a:pt x="10" y="19"/>
                      <a:pt x="10" y="19"/>
                    </a:cubicBezTo>
                    <a:cubicBezTo>
                      <a:pt x="12" y="15"/>
                      <a:pt x="12" y="15"/>
                      <a:pt x="12" y="15"/>
                    </a:cubicBezTo>
                    <a:cubicBezTo>
                      <a:pt x="8" y="12"/>
                      <a:pt x="8" y="12"/>
                      <a:pt x="8" y="12"/>
                    </a:cubicBezTo>
                    <a:cubicBezTo>
                      <a:pt x="11" y="15"/>
                      <a:pt x="15" y="16"/>
                      <a:pt x="18" y="17"/>
                    </a:cubicBezTo>
                    <a:cubicBezTo>
                      <a:pt x="18" y="10"/>
                      <a:pt x="18" y="10"/>
                      <a:pt x="18" y="10"/>
                    </a:cubicBezTo>
                    <a:cubicBezTo>
                      <a:pt x="20" y="10"/>
                      <a:pt x="21" y="9"/>
                      <a:pt x="20" y="8"/>
                    </a:cubicBezTo>
                    <a:cubicBezTo>
                      <a:pt x="19" y="6"/>
                      <a:pt x="19" y="6"/>
                      <a:pt x="1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45"/>
              <p:cNvSpPr>
                <a:spLocks noEditPoints="1"/>
              </p:cNvSpPr>
              <p:nvPr/>
            </p:nvSpPr>
            <p:spPr bwMode="auto">
              <a:xfrm>
                <a:off x="4764088" y="3749675"/>
                <a:ext cx="300038" cy="384175"/>
              </a:xfrm>
              <a:custGeom>
                <a:avLst/>
                <a:gdLst>
                  <a:gd name="T0" fmla="*/ 20 w 61"/>
                  <a:gd name="T1" fmla="*/ 40 h 78"/>
                  <a:gd name="T2" fmla="*/ 20 w 61"/>
                  <a:gd name="T3" fmla="*/ 27 h 78"/>
                  <a:gd name="T4" fmla="*/ 17 w 61"/>
                  <a:gd name="T5" fmla="*/ 7 h 78"/>
                  <a:gd name="T6" fmla="*/ 9 w 61"/>
                  <a:gd name="T7" fmla="*/ 0 h 78"/>
                  <a:gd name="T8" fmla="*/ 3 w 61"/>
                  <a:gd name="T9" fmla="*/ 19 h 78"/>
                  <a:gd name="T10" fmla="*/ 7 w 61"/>
                  <a:gd name="T11" fmla="*/ 21 h 78"/>
                  <a:gd name="T12" fmla="*/ 8 w 61"/>
                  <a:gd name="T13" fmla="*/ 15 h 78"/>
                  <a:gd name="T14" fmla="*/ 10 w 61"/>
                  <a:gd name="T15" fmla="*/ 21 h 78"/>
                  <a:gd name="T16" fmla="*/ 16 w 61"/>
                  <a:gd name="T17" fmla="*/ 45 h 78"/>
                  <a:gd name="T18" fmla="*/ 17 w 61"/>
                  <a:gd name="T19" fmla="*/ 47 h 78"/>
                  <a:gd name="T20" fmla="*/ 20 w 61"/>
                  <a:gd name="T21" fmla="*/ 49 h 78"/>
                  <a:gd name="T22" fmla="*/ 21 w 61"/>
                  <a:gd name="T23" fmla="*/ 49 h 78"/>
                  <a:gd name="T24" fmla="*/ 46 w 61"/>
                  <a:gd name="T25" fmla="*/ 65 h 78"/>
                  <a:gd name="T26" fmla="*/ 53 w 61"/>
                  <a:gd name="T27" fmla="*/ 73 h 78"/>
                  <a:gd name="T28" fmla="*/ 55 w 61"/>
                  <a:gd name="T29" fmla="*/ 75 h 78"/>
                  <a:gd name="T30" fmla="*/ 55 w 61"/>
                  <a:gd name="T31" fmla="*/ 78 h 78"/>
                  <a:gd name="T32" fmla="*/ 55 w 61"/>
                  <a:gd name="T33" fmla="*/ 75 h 78"/>
                  <a:gd name="T34" fmla="*/ 55 w 61"/>
                  <a:gd name="T35" fmla="*/ 72 h 78"/>
                  <a:gd name="T36" fmla="*/ 55 w 61"/>
                  <a:gd name="T37" fmla="*/ 72 h 78"/>
                  <a:gd name="T38" fmla="*/ 57 w 61"/>
                  <a:gd name="T39" fmla="*/ 74 h 78"/>
                  <a:gd name="T40" fmla="*/ 58 w 61"/>
                  <a:gd name="T41" fmla="*/ 77 h 78"/>
                  <a:gd name="T42" fmla="*/ 58 w 61"/>
                  <a:gd name="T43" fmla="*/ 74 h 78"/>
                  <a:gd name="T44" fmla="*/ 56 w 61"/>
                  <a:gd name="T45" fmla="*/ 70 h 78"/>
                  <a:gd name="T46" fmla="*/ 58 w 61"/>
                  <a:gd name="T47" fmla="*/ 72 h 78"/>
                  <a:gd name="T48" fmla="*/ 59 w 61"/>
                  <a:gd name="T49" fmla="*/ 73 h 78"/>
                  <a:gd name="T50" fmla="*/ 60 w 61"/>
                  <a:gd name="T51" fmla="*/ 77 h 78"/>
                  <a:gd name="T52" fmla="*/ 60 w 61"/>
                  <a:gd name="T53" fmla="*/ 73 h 78"/>
                  <a:gd name="T54" fmla="*/ 58 w 61"/>
                  <a:gd name="T55" fmla="*/ 70 h 78"/>
                  <a:gd name="T56" fmla="*/ 60 w 61"/>
                  <a:gd name="T57" fmla="*/ 73 h 78"/>
                  <a:gd name="T58" fmla="*/ 60 w 61"/>
                  <a:gd name="T59" fmla="*/ 75 h 78"/>
                  <a:gd name="T60" fmla="*/ 61 w 61"/>
                  <a:gd name="T61" fmla="*/ 76 h 78"/>
                  <a:gd name="T62" fmla="*/ 60 w 61"/>
                  <a:gd name="T63" fmla="*/ 72 h 78"/>
                  <a:gd name="T64" fmla="*/ 59 w 61"/>
                  <a:gd name="T65" fmla="*/ 68 h 78"/>
                  <a:gd name="T66" fmla="*/ 49 w 61"/>
                  <a:gd name="T67" fmla="*/ 64 h 78"/>
                  <a:gd name="T68" fmla="*/ 20 w 61"/>
                  <a:gd name="T69" fmla="*/ 40 h 78"/>
                  <a:gd name="T70" fmla="*/ 8 w 61"/>
                  <a:gd name="T71" fmla="*/ 15 h 78"/>
                  <a:gd name="T72" fmla="*/ 10 w 61"/>
                  <a:gd name="T73" fmla="*/ 16 h 78"/>
                  <a:gd name="T74" fmla="*/ 17 w 61"/>
                  <a:gd name="T75" fmla="*/ 43 h 78"/>
                  <a:gd name="T76" fmla="*/ 21 w 61"/>
                  <a:gd name="T77" fmla="*/ 47 h 78"/>
                  <a:gd name="T78" fmla="*/ 47 w 61"/>
                  <a:gd name="T79" fmla="*/ 64 h 78"/>
                  <a:gd name="T80" fmla="*/ 54 w 61"/>
                  <a:gd name="T81" fmla="*/ 72 h 78"/>
                  <a:gd name="T82" fmla="*/ 46 w 61"/>
                  <a:gd name="T83" fmla="*/ 65 h 78"/>
                  <a:gd name="T84" fmla="*/ 46 w 61"/>
                  <a:gd name="T85" fmla="*/ 64 h 78"/>
                  <a:gd name="T86" fmla="*/ 21 w 61"/>
                  <a:gd name="T87" fmla="*/ 48 h 78"/>
                  <a:gd name="T88" fmla="*/ 21 w 61"/>
                  <a:gd name="T89" fmla="*/ 48 h 78"/>
                  <a:gd name="T90" fmla="*/ 20 w 61"/>
                  <a:gd name="T91" fmla="*/ 48 h 78"/>
                  <a:gd name="T92" fmla="*/ 17 w 61"/>
                  <a:gd name="T93" fmla="*/ 46 h 78"/>
                  <a:gd name="T94" fmla="*/ 17 w 61"/>
                  <a:gd name="T95" fmla="*/ 45 h 78"/>
                  <a:gd name="T96" fmla="*/ 17 w 61"/>
                  <a:gd name="T97" fmla="*/ 45 h 78"/>
                  <a:gd name="T98" fmla="*/ 8 w 61"/>
                  <a:gd name="T9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8">
                    <a:moveTo>
                      <a:pt x="20" y="40"/>
                    </a:moveTo>
                    <a:cubicBezTo>
                      <a:pt x="20" y="27"/>
                      <a:pt x="20" y="27"/>
                      <a:pt x="20" y="27"/>
                    </a:cubicBezTo>
                    <a:cubicBezTo>
                      <a:pt x="20" y="21"/>
                      <a:pt x="19" y="14"/>
                      <a:pt x="17" y="7"/>
                    </a:cubicBezTo>
                    <a:cubicBezTo>
                      <a:pt x="16" y="4"/>
                      <a:pt x="13" y="1"/>
                      <a:pt x="9" y="0"/>
                    </a:cubicBezTo>
                    <a:cubicBezTo>
                      <a:pt x="2" y="4"/>
                      <a:pt x="0" y="10"/>
                      <a:pt x="3" y="19"/>
                    </a:cubicBezTo>
                    <a:cubicBezTo>
                      <a:pt x="4" y="20"/>
                      <a:pt x="6" y="21"/>
                      <a:pt x="7" y="21"/>
                    </a:cubicBezTo>
                    <a:cubicBezTo>
                      <a:pt x="8" y="15"/>
                      <a:pt x="8" y="15"/>
                      <a:pt x="8" y="15"/>
                    </a:cubicBezTo>
                    <a:cubicBezTo>
                      <a:pt x="10" y="21"/>
                      <a:pt x="10" y="21"/>
                      <a:pt x="10" y="21"/>
                    </a:cubicBezTo>
                    <a:cubicBezTo>
                      <a:pt x="16" y="45"/>
                      <a:pt x="16" y="45"/>
                      <a:pt x="16" y="45"/>
                    </a:cubicBezTo>
                    <a:cubicBezTo>
                      <a:pt x="16" y="46"/>
                      <a:pt x="17" y="47"/>
                      <a:pt x="17" y="47"/>
                    </a:cubicBezTo>
                    <a:cubicBezTo>
                      <a:pt x="18" y="48"/>
                      <a:pt x="19" y="48"/>
                      <a:pt x="20" y="49"/>
                    </a:cubicBezTo>
                    <a:cubicBezTo>
                      <a:pt x="20" y="49"/>
                      <a:pt x="20" y="49"/>
                      <a:pt x="21" y="49"/>
                    </a:cubicBezTo>
                    <a:cubicBezTo>
                      <a:pt x="28" y="55"/>
                      <a:pt x="36" y="60"/>
                      <a:pt x="46" y="65"/>
                    </a:cubicBezTo>
                    <a:cubicBezTo>
                      <a:pt x="48" y="68"/>
                      <a:pt x="50" y="71"/>
                      <a:pt x="53" y="73"/>
                    </a:cubicBezTo>
                    <a:cubicBezTo>
                      <a:pt x="55" y="75"/>
                      <a:pt x="55" y="75"/>
                      <a:pt x="55" y="75"/>
                    </a:cubicBezTo>
                    <a:cubicBezTo>
                      <a:pt x="55" y="77"/>
                      <a:pt x="55" y="77"/>
                      <a:pt x="55" y="78"/>
                    </a:cubicBezTo>
                    <a:cubicBezTo>
                      <a:pt x="55" y="75"/>
                      <a:pt x="55" y="75"/>
                      <a:pt x="55" y="75"/>
                    </a:cubicBezTo>
                    <a:cubicBezTo>
                      <a:pt x="55" y="72"/>
                      <a:pt x="55" y="72"/>
                      <a:pt x="55" y="72"/>
                    </a:cubicBezTo>
                    <a:cubicBezTo>
                      <a:pt x="55" y="72"/>
                      <a:pt x="55" y="72"/>
                      <a:pt x="55" y="72"/>
                    </a:cubicBezTo>
                    <a:cubicBezTo>
                      <a:pt x="57" y="74"/>
                      <a:pt x="57" y="74"/>
                      <a:pt x="57" y="74"/>
                    </a:cubicBezTo>
                    <a:cubicBezTo>
                      <a:pt x="57" y="76"/>
                      <a:pt x="57" y="77"/>
                      <a:pt x="58" y="77"/>
                    </a:cubicBezTo>
                    <a:cubicBezTo>
                      <a:pt x="58" y="74"/>
                      <a:pt x="58" y="74"/>
                      <a:pt x="58" y="74"/>
                    </a:cubicBezTo>
                    <a:cubicBezTo>
                      <a:pt x="56" y="70"/>
                      <a:pt x="56" y="70"/>
                      <a:pt x="56" y="70"/>
                    </a:cubicBezTo>
                    <a:cubicBezTo>
                      <a:pt x="58" y="72"/>
                      <a:pt x="58" y="72"/>
                      <a:pt x="58" y="72"/>
                    </a:cubicBezTo>
                    <a:cubicBezTo>
                      <a:pt x="59" y="73"/>
                      <a:pt x="59" y="73"/>
                      <a:pt x="59" y="73"/>
                    </a:cubicBezTo>
                    <a:cubicBezTo>
                      <a:pt x="59" y="75"/>
                      <a:pt x="59" y="76"/>
                      <a:pt x="60" y="77"/>
                    </a:cubicBezTo>
                    <a:cubicBezTo>
                      <a:pt x="60" y="73"/>
                      <a:pt x="60" y="73"/>
                      <a:pt x="60" y="73"/>
                    </a:cubicBezTo>
                    <a:cubicBezTo>
                      <a:pt x="58" y="70"/>
                      <a:pt x="58" y="70"/>
                      <a:pt x="58" y="70"/>
                    </a:cubicBezTo>
                    <a:cubicBezTo>
                      <a:pt x="60" y="73"/>
                      <a:pt x="60" y="73"/>
                      <a:pt x="60" y="73"/>
                    </a:cubicBezTo>
                    <a:cubicBezTo>
                      <a:pt x="60" y="75"/>
                      <a:pt x="60" y="75"/>
                      <a:pt x="60" y="75"/>
                    </a:cubicBezTo>
                    <a:cubicBezTo>
                      <a:pt x="61" y="75"/>
                      <a:pt x="61" y="76"/>
                      <a:pt x="61" y="76"/>
                    </a:cubicBezTo>
                    <a:cubicBezTo>
                      <a:pt x="60" y="72"/>
                      <a:pt x="60" y="72"/>
                      <a:pt x="60" y="72"/>
                    </a:cubicBezTo>
                    <a:cubicBezTo>
                      <a:pt x="59" y="68"/>
                      <a:pt x="59" y="68"/>
                      <a:pt x="59" y="68"/>
                    </a:cubicBezTo>
                    <a:cubicBezTo>
                      <a:pt x="49" y="64"/>
                      <a:pt x="49" y="64"/>
                      <a:pt x="49" y="64"/>
                    </a:cubicBezTo>
                    <a:cubicBezTo>
                      <a:pt x="40" y="55"/>
                      <a:pt x="30" y="47"/>
                      <a:pt x="20" y="40"/>
                    </a:cubicBezTo>
                    <a:close/>
                    <a:moveTo>
                      <a:pt x="8" y="15"/>
                    </a:moveTo>
                    <a:cubicBezTo>
                      <a:pt x="10" y="16"/>
                      <a:pt x="10" y="16"/>
                      <a:pt x="10" y="16"/>
                    </a:cubicBezTo>
                    <a:cubicBezTo>
                      <a:pt x="17" y="43"/>
                      <a:pt x="17" y="43"/>
                      <a:pt x="17" y="43"/>
                    </a:cubicBezTo>
                    <a:cubicBezTo>
                      <a:pt x="17" y="45"/>
                      <a:pt x="19" y="46"/>
                      <a:pt x="21" y="47"/>
                    </a:cubicBezTo>
                    <a:cubicBezTo>
                      <a:pt x="29" y="53"/>
                      <a:pt x="37" y="58"/>
                      <a:pt x="47" y="64"/>
                    </a:cubicBezTo>
                    <a:cubicBezTo>
                      <a:pt x="54" y="72"/>
                      <a:pt x="54" y="72"/>
                      <a:pt x="54" y="72"/>
                    </a:cubicBezTo>
                    <a:cubicBezTo>
                      <a:pt x="51" y="70"/>
                      <a:pt x="48" y="67"/>
                      <a:pt x="46" y="65"/>
                    </a:cubicBezTo>
                    <a:cubicBezTo>
                      <a:pt x="46" y="64"/>
                      <a:pt x="46" y="64"/>
                      <a:pt x="46" y="64"/>
                    </a:cubicBezTo>
                    <a:cubicBezTo>
                      <a:pt x="37" y="59"/>
                      <a:pt x="29" y="54"/>
                      <a:pt x="21" y="48"/>
                    </a:cubicBezTo>
                    <a:cubicBezTo>
                      <a:pt x="21" y="48"/>
                      <a:pt x="21" y="48"/>
                      <a:pt x="21" y="48"/>
                    </a:cubicBezTo>
                    <a:cubicBezTo>
                      <a:pt x="21" y="48"/>
                      <a:pt x="20" y="48"/>
                      <a:pt x="20" y="48"/>
                    </a:cubicBezTo>
                    <a:cubicBezTo>
                      <a:pt x="19" y="47"/>
                      <a:pt x="18" y="47"/>
                      <a:pt x="17" y="46"/>
                    </a:cubicBezTo>
                    <a:cubicBezTo>
                      <a:pt x="17" y="46"/>
                      <a:pt x="17" y="45"/>
                      <a:pt x="17" y="45"/>
                    </a:cubicBezTo>
                    <a:cubicBezTo>
                      <a:pt x="17" y="45"/>
                      <a:pt x="17" y="45"/>
                      <a:pt x="17" y="45"/>
                    </a:cubicBezTo>
                    <a:cubicBezTo>
                      <a:pt x="8" y="15"/>
                      <a:pt x="8" y="15"/>
                      <a:pt x="8" y="1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46"/>
              <p:cNvSpPr/>
              <p:nvPr/>
            </p:nvSpPr>
            <p:spPr bwMode="auto">
              <a:xfrm>
                <a:off x="4803776" y="3824288"/>
                <a:ext cx="225425" cy="279400"/>
              </a:xfrm>
              <a:custGeom>
                <a:avLst/>
                <a:gdLst>
                  <a:gd name="T0" fmla="*/ 2 w 46"/>
                  <a:gd name="T1" fmla="*/ 1 h 57"/>
                  <a:gd name="T2" fmla="*/ 0 w 46"/>
                  <a:gd name="T3" fmla="*/ 0 h 57"/>
                  <a:gd name="T4" fmla="*/ 9 w 46"/>
                  <a:gd name="T5" fmla="*/ 30 h 57"/>
                  <a:gd name="T6" fmla="*/ 9 w 46"/>
                  <a:gd name="T7" fmla="*/ 30 h 57"/>
                  <a:gd name="T8" fmla="*/ 9 w 46"/>
                  <a:gd name="T9" fmla="*/ 31 h 57"/>
                  <a:gd name="T10" fmla="*/ 12 w 46"/>
                  <a:gd name="T11" fmla="*/ 33 h 57"/>
                  <a:gd name="T12" fmla="*/ 13 w 46"/>
                  <a:gd name="T13" fmla="*/ 33 h 57"/>
                  <a:gd name="T14" fmla="*/ 13 w 46"/>
                  <a:gd name="T15" fmla="*/ 33 h 57"/>
                  <a:gd name="T16" fmla="*/ 38 w 46"/>
                  <a:gd name="T17" fmla="*/ 49 h 57"/>
                  <a:gd name="T18" fmla="*/ 38 w 46"/>
                  <a:gd name="T19" fmla="*/ 50 h 57"/>
                  <a:gd name="T20" fmla="*/ 46 w 46"/>
                  <a:gd name="T21" fmla="*/ 57 h 57"/>
                  <a:gd name="T22" fmla="*/ 39 w 46"/>
                  <a:gd name="T23" fmla="*/ 49 h 57"/>
                  <a:gd name="T24" fmla="*/ 13 w 46"/>
                  <a:gd name="T25" fmla="*/ 32 h 57"/>
                  <a:gd name="T26" fmla="*/ 9 w 46"/>
                  <a:gd name="T27" fmla="*/ 28 h 57"/>
                  <a:gd name="T28" fmla="*/ 2 w 46"/>
                  <a:gd name="T29"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2" y="1"/>
                    </a:moveTo>
                    <a:cubicBezTo>
                      <a:pt x="0" y="0"/>
                      <a:pt x="0" y="0"/>
                      <a:pt x="0" y="0"/>
                    </a:cubicBezTo>
                    <a:cubicBezTo>
                      <a:pt x="9" y="30"/>
                      <a:pt x="9" y="30"/>
                      <a:pt x="9" y="30"/>
                    </a:cubicBezTo>
                    <a:cubicBezTo>
                      <a:pt x="9" y="30"/>
                      <a:pt x="9" y="30"/>
                      <a:pt x="9" y="30"/>
                    </a:cubicBezTo>
                    <a:cubicBezTo>
                      <a:pt x="9" y="30"/>
                      <a:pt x="9" y="31"/>
                      <a:pt x="9" y="31"/>
                    </a:cubicBezTo>
                    <a:cubicBezTo>
                      <a:pt x="10" y="32"/>
                      <a:pt x="11" y="32"/>
                      <a:pt x="12" y="33"/>
                    </a:cubicBezTo>
                    <a:cubicBezTo>
                      <a:pt x="12" y="33"/>
                      <a:pt x="13" y="33"/>
                      <a:pt x="13" y="33"/>
                    </a:cubicBezTo>
                    <a:cubicBezTo>
                      <a:pt x="13" y="33"/>
                      <a:pt x="13" y="33"/>
                      <a:pt x="13" y="33"/>
                    </a:cubicBezTo>
                    <a:cubicBezTo>
                      <a:pt x="21" y="39"/>
                      <a:pt x="29" y="44"/>
                      <a:pt x="38" y="49"/>
                    </a:cubicBezTo>
                    <a:cubicBezTo>
                      <a:pt x="38" y="49"/>
                      <a:pt x="38" y="49"/>
                      <a:pt x="38" y="50"/>
                    </a:cubicBezTo>
                    <a:cubicBezTo>
                      <a:pt x="40" y="52"/>
                      <a:pt x="43" y="55"/>
                      <a:pt x="46" y="57"/>
                    </a:cubicBezTo>
                    <a:cubicBezTo>
                      <a:pt x="39" y="49"/>
                      <a:pt x="39" y="49"/>
                      <a:pt x="39" y="49"/>
                    </a:cubicBezTo>
                    <a:cubicBezTo>
                      <a:pt x="29" y="43"/>
                      <a:pt x="21" y="38"/>
                      <a:pt x="13" y="32"/>
                    </a:cubicBezTo>
                    <a:cubicBezTo>
                      <a:pt x="11" y="31"/>
                      <a:pt x="9" y="30"/>
                      <a:pt x="9" y="28"/>
                    </a:cubicBezTo>
                    <a:cubicBezTo>
                      <a:pt x="2" y="1"/>
                      <a:pt x="2" y="1"/>
                      <a:pt x="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47"/>
              <p:cNvSpPr>
                <a:spLocks noEditPoints="1"/>
              </p:cNvSpPr>
              <p:nvPr/>
            </p:nvSpPr>
            <p:spPr bwMode="auto">
              <a:xfrm>
                <a:off x="4764088" y="4260850"/>
                <a:ext cx="171450" cy="295275"/>
              </a:xfrm>
              <a:custGeom>
                <a:avLst/>
                <a:gdLst>
                  <a:gd name="T0" fmla="*/ 28 w 35"/>
                  <a:gd name="T1" fmla="*/ 14 h 60"/>
                  <a:gd name="T2" fmla="*/ 32 w 35"/>
                  <a:gd name="T3" fmla="*/ 0 h 60"/>
                  <a:gd name="T4" fmla="*/ 19 w 35"/>
                  <a:gd name="T5" fmla="*/ 0 h 60"/>
                  <a:gd name="T6" fmla="*/ 19 w 35"/>
                  <a:gd name="T7" fmla="*/ 0 h 60"/>
                  <a:gd name="T8" fmla="*/ 23 w 35"/>
                  <a:gd name="T9" fmla="*/ 5 h 60"/>
                  <a:gd name="T10" fmla="*/ 11 w 35"/>
                  <a:gd name="T11" fmla="*/ 25 h 60"/>
                  <a:gd name="T12" fmla="*/ 0 w 35"/>
                  <a:gd name="T13" fmla="*/ 46 h 60"/>
                  <a:gd name="T14" fmla="*/ 3 w 35"/>
                  <a:gd name="T15" fmla="*/ 56 h 60"/>
                  <a:gd name="T16" fmla="*/ 8 w 35"/>
                  <a:gd name="T17" fmla="*/ 60 h 60"/>
                  <a:gd name="T18" fmla="*/ 8 w 35"/>
                  <a:gd name="T19" fmla="*/ 49 h 60"/>
                  <a:gd name="T20" fmla="*/ 28 w 35"/>
                  <a:gd name="T21" fmla="*/ 14 h 60"/>
                  <a:gd name="T22" fmla="*/ 24 w 35"/>
                  <a:gd name="T23" fmla="*/ 5 h 60"/>
                  <a:gd name="T24" fmla="*/ 24 w 35"/>
                  <a:gd name="T25" fmla="*/ 5 h 60"/>
                  <a:gd name="T26" fmla="*/ 24 w 35"/>
                  <a:gd name="T27" fmla="*/ 4 h 60"/>
                  <a:gd name="T28" fmla="*/ 25 w 35"/>
                  <a:gd name="T29" fmla="*/ 6 h 60"/>
                  <a:gd name="T30" fmla="*/ 13 w 35"/>
                  <a:gd name="T31" fmla="*/ 27 h 60"/>
                  <a:gd name="T32" fmla="*/ 2 w 35"/>
                  <a:gd name="T33" fmla="*/ 47 h 60"/>
                  <a:gd name="T34" fmla="*/ 2 w 35"/>
                  <a:gd name="T35" fmla="*/ 46 h 60"/>
                  <a:gd name="T36" fmla="*/ 12 w 35"/>
                  <a:gd name="T37" fmla="*/ 25 h 60"/>
                  <a:gd name="T38" fmla="*/ 12 w 35"/>
                  <a:gd name="T39" fmla="*/ 25 h 60"/>
                  <a:gd name="T40" fmla="*/ 24 w 35"/>
                  <a:gd name="T41" fmla="*/ 6 h 60"/>
                  <a:gd name="T42" fmla="*/ 24 w 35"/>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60">
                    <a:moveTo>
                      <a:pt x="28" y="14"/>
                    </a:moveTo>
                    <a:cubicBezTo>
                      <a:pt x="34" y="8"/>
                      <a:pt x="35" y="4"/>
                      <a:pt x="32" y="0"/>
                    </a:cubicBezTo>
                    <a:cubicBezTo>
                      <a:pt x="19" y="0"/>
                      <a:pt x="19" y="0"/>
                      <a:pt x="19" y="0"/>
                    </a:cubicBezTo>
                    <a:cubicBezTo>
                      <a:pt x="19" y="0"/>
                      <a:pt x="19" y="0"/>
                      <a:pt x="19" y="0"/>
                    </a:cubicBezTo>
                    <a:cubicBezTo>
                      <a:pt x="23" y="5"/>
                      <a:pt x="23" y="5"/>
                      <a:pt x="23" y="5"/>
                    </a:cubicBezTo>
                    <a:cubicBezTo>
                      <a:pt x="18" y="9"/>
                      <a:pt x="14" y="16"/>
                      <a:pt x="11" y="25"/>
                    </a:cubicBezTo>
                    <a:cubicBezTo>
                      <a:pt x="9" y="33"/>
                      <a:pt x="5" y="40"/>
                      <a:pt x="0" y="46"/>
                    </a:cubicBezTo>
                    <a:cubicBezTo>
                      <a:pt x="2" y="49"/>
                      <a:pt x="3" y="53"/>
                      <a:pt x="3" y="56"/>
                    </a:cubicBezTo>
                    <a:cubicBezTo>
                      <a:pt x="8" y="60"/>
                      <a:pt x="8" y="60"/>
                      <a:pt x="8" y="60"/>
                    </a:cubicBezTo>
                    <a:cubicBezTo>
                      <a:pt x="8" y="49"/>
                      <a:pt x="8" y="49"/>
                      <a:pt x="8" y="49"/>
                    </a:cubicBezTo>
                    <a:cubicBezTo>
                      <a:pt x="12" y="37"/>
                      <a:pt x="19" y="26"/>
                      <a:pt x="28" y="14"/>
                    </a:cubicBezTo>
                    <a:close/>
                    <a:moveTo>
                      <a:pt x="24" y="5"/>
                    </a:moveTo>
                    <a:cubicBezTo>
                      <a:pt x="24" y="5"/>
                      <a:pt x="24" y="5"/>
                      <a:pt x="24" y="5"/>
                    </a:cubicBezTo>
                    <a:cubicBezTo>
                      <a:pt x="24" y="4"/>
                      <a:pt x="24" y="4"/>
                      <a:pt x="24" y="4"/>
                    </a:cubicBezTo>
                    <a:cubicBezTo>
                      <a:pt x="25" y="6"/>
                      <a:pt x="25" y="6"/>
                      <a:pt x="25" y="6"/>
                    </a:cubicBezTo>
                    <a:cubicBezTo>
                      <a:pt x="20" y="11"/>
                      <a:pt x="15" y="19"/>
                      <a:pt x="13" y="27"/>
                    </a:cubicBezTo>
                    <a:cubicBezTo>
                      <a:pt x="11" y="34"/>
                      <a:pt x="7" y="41"/>
                      <a:pt x="2" y="47"/>
                    </a:cubicBezTo>
                    <a:cubicBezTo>
                      <a:pt x="2" y="47"/>
                      <a:pt x="2" y="46"/>
                      <a:pt x="2" y="46"/>
                    </a:cubicBezTo>
                    <a:cubicBezTo>
                      <a:pt x="6" y="40"/>
                      <a:pt x="10" y="33"/>
                      <a:pt x="12" y="25"/>
                    </a:cubicBezTo>
                    <a:cubicBezTo>
                      <a:pt x="12" y="25"/>
                      <a:pt x="12" y="25"/>
                      <a:pt x="12" y="25"/>
                    </a:cubicBezTo>
                    <a:cubicBezTo>
                      <a:pt x="14" y="16"/>
                      <a:pt x="19" y="10"/>
                      <a:pt x="24" y="6"/>
                    </a:cubicBezTo>
                    <a:cubicBezTo>
                      <a:pt x="24" y="5"/>
                      <a:pt x="24" y="5"/>
                      <a:pt x="24"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48"/>
              <p:cNvSpPr/>
              <p:nvPr/>
            </p:nvSpPr>
            <p:spPr bwMode="auto">
              <a:xfrm>
                <a:off x="4773613" y="4281488"/>
                <a:ext cx="112713" cy="211138"/>
              </a:xfrm>
              <a:custGeom>
                <a:avLst/>
                <a:gdLst>
                  <a:gd name="T0" fmla="*/ 22 w 23"/>
                  <a:gd name="T1" fmla="*/ 1 h 43"/>
                  <a:gd name="T2" fmla="*/ 22 w 23"/>
                  <a:gd name="T3" fmla="*/ 1 h 43"/>
                  <a:gd name="T4" fmla="*/ 22 w 23"/>
                  <a:gd name="T5" fmla="*/ 2 h 43"/>
                  <a:gd name="T6" fmla="*/ 10 w 23"/>
                  <a:gd name="T7" fmla="*/ 21 h 43"/>
                  <a:gd name="T8" fmla="*/ 10 w 23"/>
                  <a:gd name="T9" fmla="*/ 21 h 43"/>
                  <a:gd name="T10" fmla="*/ 0 w 23"/>
                  <a:gd name="T11" fmla="*/ 42 h 43"/>
                  <a:gd name="T12" fmla="*/ 0 w 23"/>
                  <a:gd name="T13" fmla="*/ 43 h 43"/>
                  <a:gd name="T14" fmla="*/ 11 w 23"/>
                  <a:gd name="T15" fmla="*/ 23 h 43"/>
                  <a:gd name="T16" fmla="*/ 23 w 23"/>
                  <a:gd name="T17" fmla="*/ 2 h 43"/>
                  <a:gd name="T18" fmla="*/ 22 w 23"/>
                  <a:gd name="T19" fmla="*/ 0 h 43"/>
                  <a:gd name="T20" fmla="*/ 22 w 23"/>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3">
                    <a:moveTo>
                      <a:pt x="22" y="1"/>
                    </a:moveTo>
                    <a:cubicBezTo>
                      <a:pt x="22" y="1"/>
                      <a:pt x="22" y="1"/>
                      <a:pt x="22" y="1"/>
                    </a:cubicBezTo>
                    <a:cubicBezTo>
                      <a:pt x="22" y="1"/>
                      <a:pt x="22" y="1"/>
                      <a:pt x="22" y="2"/>
                    </a:cubicBezTo>
                    <a:cubicBezTo>
                      <a:pt x="17" y="6"/>
                      <a:pt x="12" y="12"/>
                      <a:pt x="10" y="21"/>
                    </a:cubicBezTo>
                    <a:cubicBezTo>
                      <a:pt x="10" y="21"/>
                      <a:pt x="10" y="21"/>
                      <a:pt x="10" y="21"/>
                    </a:cubicBezTo>
                    <a:cubicBezTo>
                      <a:pt x="8" y="29"/>
                      <a:pt x="4" y="36"/>
                      <a:pt x="0" y="42"/>
                    </a:cubicBezTo>
                    <a:cubicBezTo>
                      <a:pt x="0" y="42"/>
                      <a:pt x="0" y="43"/>
                      <a:pt x="0" y="43"/>
                    </a:cubicBezTo>
                    <a:cubicBezTo>
                      <a:pt x="5" y="37"/>
                      <a:pt x="9" y="30"/>
                      <a:pt x="11" y="23"/>
                    </a:cubicBezTo>
                    <a:cubicBezTo>
                      <a:pt x="13" y="15"/>
                      <a:pt x="18" y="7"/>
                      <a:pt x="23" y="2"/>
                    </a:cubicBezTo>
                    <a:cubicBezTo>
                      <a:pt x="22" y="0"/>
                      <a:pt x="22" y="0"/>
                      <a:pt x="22" y="0"/>
                    </a:cubicBezTo>
                    <a:cubicBezTo>
                      <a:pt x="22" y="0"/>
                      <a:pt x="22" y="0"/>
                      <a:pt x="2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49"/>
              <p:cNvSpPr/>
              <p:nvPr/>
            </p:nvSpPr>
            <p:spPr bwMode="auto">
              <a:xfrm>
                <a:off x="4749801" y="3627438"/>
                <a:ext cx="122238" cy="117475"/>
              </a:xfrm>
              <a:custGeom>
                <a:avLst/>
                <a:gdLst>
                  <a:gd name="T0" fmla="*/ 22 w 25"/>
                  <a:gd name="T1" fmla="*/ 18 h 24"/>
                  <a:gd name="T2" fmla="*/ 22 w 25"/>
                  <a:gd name="T3" fmla="*/ 15 h 24"/>
                  <a:gd name="T4" fmla="*/ 24 w 25"/>
                  <a:gd name="T5" fmla="*/ 14 h 24"/>
                  <a:gd name="T6" fmla="*/ 23 w 25"/>
                  <a:gd name="T7" fmla="*/ 10 h 24"/>
                  <a:gd name="T8" fmla="*/ 23 w 25"/>
                  <a:gd name="T9" fmla="*/ 8 h 24"/>
                  <a:gd name="T10" fmla="*/ 20 w 25"/>
                  <a:gd name="T11" fmla="*/ 0 h 24"/>
                  <a:gd name="T12" fmla="*/ 19 w 25"/>
                  <a:gd name="T13" fmla="*/ 4 h 24"/>
                  <a:gd name="T14" fmla="*/ 16 w 25"/>
                  <a:gd name="T15" fmla="*/ 9 h 24"/>
                  <a:gd name="T16" fmla="*/ 21 w 25"/>
                  <a:gd name="T17" fmla="*/ 4 h 24"/>
                  <a:gd name="T18" fmla="*/ 21 w 25"/>
                  <a:gd name="T19" fmla="*/ 10 h 24"/>
                  <a:gd name="T20" fmla="*/ 22 w 25"/>
                  <a:gd name="T21" fmla="*/ 12 h 24"/>
                  <a:gd name="T22" fmla="*/ 20 w 25"/>
                  <a:gd name="T23" fmla="*/ 14 h 24"/>
                  <a:gd name="T24" fmla="*/ 20 w 25"/>
                  <a:gd name="T25" fmla="*/ 21 h 24"/>
                  <a:gd name="T26" fmla="*/ 10 w 25"/>
                  <a:gd name="T27" fmla="*/ 16 h 24"/>
                  <a:gd name="T28" fmla="*/ 14 w 25"/>
                  <a:gd name="T29" fmla="*/ 19 h 24"/>
                  <a:gd name="T30" fmla="*/ 12 w 25"/>
                  <a:gd name="T31" fmla="*/ 23 h 24"/>
                  <a:gd name="T32" fmla="*/ 2 w 25"/>
                  <a:gd name="T33" fmla="*/ 23 h 24"/>
                  <a:gd name="T34" fmla="*/ 2 w 25"/>
                  <a:gd name="T35" fmla="*/ 21 h 24"/>
                  <a:gd name="T36" fmla="*/ 1 w 25"/>
                  <a:gd name="T37" fmla="*/ 21 h 24"/>
                  <a:gd name="T38" fmla="*/ 0 w 25"/>
                  <a:gd name="T39" fmla="*/ 24 h 24"/>
                  <a:gd name="T40" fmla="*/ 7 w 25"/>
                  <a:gd name="T41" fmla="*/ 24 h 24"/>
                  <a:gd name="T42" fmla="*/ 9 w 25"/>
                  <a:gd name="T43" fmla="*/ 24 h 24"/>
                  <a:gd name="T44" fmla="*/ 14 w 25"/>
                  <a:gd name="T45" fmla="*/ 24 h 24"/>
                  <a:gd name="T46" fmla="*/ 15 w 25"/>
                  <a:gd name="T47" fmla="*/ 20 h 24"/>
                  <a:gd name="T48" fmla="*/ 17 w 25"/>
                  <a:gd name="T49" fmla="*/ 21 h 24"/>
                  <a:gd name="T50" fmla="*/ 22 w 25"/>
                  <a:gd name="T5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4">
                    <a:moveTo>
                      <a:pt x="22" y="18"/>
                    </a:moveTo>
                    <a:cubicBezTo>
                      <a:pt x="22" y="15"/>
                      <a:pt x="22" y="15"/>
                      <a:pt x="22" y="15"/>
                    </a:cubicBezTo>
                    <a:cubicBezTo>
                      <a:pt x="23" y="15"/>
                      <a:pt x="24" y="15"/>
                      <a:pt x="24" y="14"/>
                    </a:cubicBezTo>
                    <a:cubicBezTo>
                      <a:pt x="25" y="13"/>
                      <a:pt x="24" y="12"/>
                      <a:pt x="23" y="10"/>
                    </a:cubicBezTo>
                    <a:cubicBezTo>
                      <a:pt x="22" y="9"/>
                      <a:pt x="22" y="9"/>
                      <a:pt x="23" y="8"/>
                    </a:cubicBezTo>
                    <a:cubicBezTo>
                      <a:pt x="23" y="5"/>
                      <a:pt x="22" y="2"/>
                      <a:pt x="20" y="0"/>
                    </a:cubicBezTo>
                    <a:cubicBezTo>
                      <a:pt x="19" y="1"/>
                      <a:pt x="18" y="3"/>
                      <a:pt x="19" y="4"/>
                    </a:cubicBezTo>
                    <a:cubicBezTo>
                      <a:pt x="17" y="5"/>
                      <a:pt x="16" y="7"/>
                      <a:pt x="16" y="9"/>
                    </a:cubicBezTo>
                    <a:cubicBezTo>
                      <a:pt x="17" y="7"/>
                      <a:pt x="18" y="5"/>
                      <a:pt x="21" y="4"/>
                    </a:cubicBezTo>
                    <a:cubicBezTo>
                      <a:pt x="22" y="6"/>
                      <a:pt x="22" y="8"/>
                      <a:pt x="21" y="10"/>
                    </a:cubicBezTo>
                    <a:cubicBezTo>
                      <a:pt x="22" y="12"/>
                      <a:pt x="22" y="12"/>
                      <a:pt x="22" y="12"/>
                    </a:cubicBezTo>
                    <a:cubicBezTo>
                      <a:pt x="23" y="13"/>
                      <a:pt x="22" y="14"/>
                      <a:pt x="20" y="14"/>
                    </a:cubicBezTo>
                    <a:cubicBezTo>
                      <a:pt x="20" y="21"/>
                      <a:pt x="20" y="21"/>
                      <a:pt x="20" y="21"/>
                    </a:cubicBezTo>
                    <a:cubicBezTo>
                      <a:pt x="17" y="20"/>
                      <a:pt x="13" y="19"/>
                      <a:pt x="10" y="16"/>
                    </a:cubicBezTo>
                    <a:cubicBezTo>
                      <a:pt x="14" y="19"/>
                      <a:pt x="14" y="19"/>
                      <a:pt x="14" y="19"/>
                    </a:cubicBezTo>
                    <a:cubicBezTo>
                      <a:pt x="12" y="23"/>
                      <a:pt x="12" y="23"/>
                      <a:pt x="12" y="23"/>
                    </a:cubicBezTo>
                    <a:cubicBezTo>
                      <a:pt x="2" y="23"/>
                      <a:pt x="2" y="23"/>
                      <a:pt x="2" y="23"/>
                    </a:cubicBezTo>
                    <a:cubicBezTo>
                      <a:pt x="2" y="21"/>
                      <a:pt x="2" y="21"/>
                      <a:pt x="2" y="21"/>
                    </a:cubicBezTo>
                    <a:cubicBezTo>
                      <a:pt x="2" y="21"/>
                      <a:pt x="1" y="21"/>
                      <a:pt x="1" y="21"/>
                    </a:cubicBezTo>
                    <a:cubicBezTo>
                      <a:pt x="1" y="22"/>
                      <a:pt x="1" y="23"/>
                      <a:pt x="0" y="24"/>
                    </a:cubicBezTo>
                    <a:cubicBezTo>
                      <a:pt x="2" y="24"/>
                      <a:pt x="5" y="24"/>
                      <a:pt x="7" y="24"/>
                    </a:cubicBezTo>
                    <a:cubicBezTo>
                      <a:pt x="7" y="24"/>
                      <a:pt x="8" y="24"/>
                      <a:pt x="9" y="24"/>
                    </a:cubicBezTo>
                    <a:cubicBezTo>
                      <a:pt x="14" y="24"/>
                      <a:pt x="14" y="24"/>
                      <a:pt x="14" y="24"/>
                    </a:cubicBezTo>
                    <a:cubicBezTo>
                      <a:pt x="15" y="20"/>
                      <a:pt x="15" y="20"/>
                      <a:pt x="15" y="20"/>
                    </a:cubicBezTo>
                    <a:cubicBezTo>
                      <a:pt x="17" y="21"/>
                      <a:pt x="17" y="21"/>
                      <a:pt x="17" y="21"/>
                    </a:cubicBezTo>
                    <a:cubicBezTo>
                      <a:pt x="21" y="23"/>
                      <a:pt x="22" y="22"/>
                      <a:pt x="22" y="1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50"/>
              <p:cNvSpPr/>
              <p:nvPr/>
            </p:nvSpPr>
            <p:spPr bwMode="auto">
              <a:xfrm>
                <a:off x="4759326" y="3749675"/>
                <a:ext cx="309563" cy="374650"/>
              </a:xfrm>
              <a:custGeom>
                <a:avLst/>
                <a:gdLst>
                  <a:gd name="T0" fmla="*/ 22 w 63"/>
                  <a:gd name="T1" fmla="*/ 13 h 76"/>
                  <a:gd name="T2" fmla="*/ 22 w 63"/>
                  <a:gd name="T3" fmla="*/ 11 h 76"/>
                  <a:gd name="T4" fmla="*/ 21 w 63"/>
                  <a:gd name="T5" fmla="*/ 13 h 76"/>
                  <a:gd name="T6" fmla="*/ 12 w 63"/>
                  <a:gd name="T7" fmla="*/ 0 h 76"/>
                  <a:gd name="T8" fmla="*/ 8 w 63"/>
                  <a:gd name="T9" fmla="*/ 0 h 76"/>
                  <a:gd name="T10" fmla="*/ 1 w 63"/>
                  <a:gd name="T11" fmla="*/ 13 h 76"/>
                  <a:gd name="T12" fmla="*/ 4 w 63"/>
                  <a:gd name="T13" fmla="*/ 19 h 76"/>
                  <a:gd name="T14" fmla="*/ 10 w 63"/>
                  <a:gd name="T15" fmla="*/ 0 h 76"/>
                  <a:gd name="T16" fmla="*/ 18 w 63"/>
                  <a:gd name="T17" fmla="*/ 7 h 76"/>
                  <a:gd name="T18" fmla="*/ 21 w 63"/>
                  <a:gd name="T19" fmla="*/ 27 h 76"/>
                  <a:gd name="T20" fmla="*/ 21 w 63"/>
                  <a:gd name="T21" fmla="*/ 40 h 76"/>
                  <a:gd name="T22" fmla="*/ 50 w 63"/>
                  <a:gd name="T23" fmla="*/ 64 h 76"/>
                  <a:gd name="T24" fmla="*/ 60 w 63"/>
                  <a:gd name="T25" fmla="*/ 68 h 76"/>
                  <a:gd name="T26" fmla="*/ 61 w 63"/>
                  <a:gd name="T27" fmla="*/ 72 h 76"/>
                  <a:gd name="T28" fmla="*/ 62 w 63"/>
                  <a:gd name="T29" fmla="*/ 76 h 76"/>
                  <a:gd name="T30" fmla="*/ 63 w 63"/>
                  <a:gd name="T31" fmla="*/ 76 h 76"/>
                  <a:gd name="T32" fmla="*/ 62 w 63"/>
                  <a:gd name="T33" fmla="*/ 72 h 76"/>
                  <a:gd name="T34" fmla="*/ 61 w 63"/>
                  <a:gd name="T35" fmla="*/ 68 h 76"/>
                  <a:gd name="T36" fmla="*/ 58 w 63"/>
                  <a:gd name="T37" fmla="*/ 66 h 76"/>
                  <a:gd name="T38" fmla="*/ 51 w 63"/>
                  <a:gd name="T39" fmla="*/ 62 h 76"/>
                  <a:gd name="T40" fmla="*/ 29 w 63"/>
                  <a:gd name="T41" fmla="*/ 43 h 76"/>
                  <a:gd name="T42" fmla="*/ 24 w 63"/>
                  <a:gd name="T43" fmla="*/ 38 h 76"/>
                  <a:gd name="T44" fmla="*/ 22 w 63"/>
                  <a:gd name="T45"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6">
                    <a:moveTo>
                      <a:pt x="22" y="13"/>
                    </a:moveTo>
                    <a:cubicBezTo>
                      <a:pt x="22" y="13"/>
                      <a:pt x="22" y="12"/>
                      <a:pt x="22" y="11"/>
                    </a:cubicBezTo>
                    <a:cubicBezTo>
                      <a:pt x="21" y="13"/>
                      <a:pt x="21" y="13"/>
                      <a:pt x="21" y="13"/>
                    </a:cubicBezTo>
                    <a:cubicBezTo>
                      <a:pt x="22" y="5"/>
                      <a:pt x="19" y="1"/>
                      <a:pt x="12" y="0"/>
                    </a:cubicBezTo>
                    <a:cubicBezTo>
                      <a:pt x="8" y="0"/>
                      <a:pt x="8" y="0"/>
                      <a:pt x="8" y="0"/>
                    </a:cubicBezTo>
                    <a:cubicBezTo>
                      <a:pt x="3" y="2"/>
                      <a:pt x="0" y="7"/>
                      <a:pt x="1" y="13"/>
                    </a:cubicBezTo>
                    <a:cubicBezTo>
                      <a:pt x="2" y="16"/>
                      <a:pt x="3" y="17"/>
                      <a:pt x="4" y="19"/>
                    </a:cubicBezTo>
                    <a:cubicBezTo>
                      <a:pt x="1" y="10"/>
                      <a:pt x="3" y="4"/>
                      <a:pt x="10" y="0"/>
                    </a:cubicBezTo>
                    <a:cubicBezTo>
                      <a:pt x="14" y="1"/>
                      <a:pt x="17" y="4"/>
                      <a:pt x="18" y="7"/>
                    </a:cubicBezTo>
                    <a:cubicBezTo>
                      <a:pt x="20" y="14"/>
                      <a:pt x="21" y="21"/>
                      <a:pt x="21" y="27"/>
                    </a:cubicBezTo>
                    <a:cubicBezTo>
                      <a:pt x="21" y="40"/>
                      <a:pt x="21" y="40"/>
                      <a:pt x="21" y="40"/>
                    </a:cubicBezTo>
                    <a:cubicBezTo>
                      <a:pt x="31" y="47"/>
                      <a:pt x="41" y="55"/>
                      <a:pt x="50" y="64"/>
                    </a:cubicBezTo>
                    <a:cubicBezTo>
                      <a:pt x="60" y="68"/>
                      <a:pt x="60" y="68"/>
                      <a:pt x="60" y="68"/>
                    </a:cubicBezTo>
                    <a:cubicBezTo>
                      <a:pt x="61" y="72"/>
                      <a:pt x="61" y="72"/>
                      <a:pt x="61" y="72"/>
                    </a:cubicBezTo>
                    <a:cubicBezTo>
                      <a:pt x="62" y="76"/>
                      <a:pt x="62" y="76"/>
                      <a:pt x="62" y="76"/>
                    </a:cubicBezTo>
                    <a:cubicBezTo>
                      <a:pt x="62" y="76"/>
                      <a:pt x="62" y="76"/>
                      <a:pt x="63" y="76"/>
                    </a:cubicBezTo>
                    <a:cubicBezTo>
                      <a:pt x="62" y="72"/>
                      <a:pt x="62" y="72"/>
                      <a:pt x="62" y="72"/>
                    </a:cubicBezTo>
                    <a:cubicBezTo>
                      <a:pt x="61" y="68"/>
                      <a:pt x="61" y="68"/>
                      <a:pt x="61" y="68"/>
                    </a:cubicBezTo>
                    <a:cubicBezTo>
                      <a:pt x="58" y="66"/>
                      <a:pt x="58" y="66"/>
                      <a:pt x="58" y="66"/>
                    </a:cubicBezTo>
                    <a:cubicBezTo>
                      <a:pt x="51" y="62"/>
                      <a:pt x="51" y="62"/>
                      <a:pt x="51" y="62"/>
                    </a:cubicBezTo>
                    <a:cubicBezTo>
                      <a:pt x="44" y="56"/>
                      <a:pt x="37" y="49"/>
                      <a:pt x="29" y="43"/>
                    </a:cubicBezTo>
                    <a:cubicBezTo>
                      <a:pt x="27" y="42"/>
                      <a:pt x="25" y="40"/>
                      <a:pt x="24" y="38"/>
                    </a:cubicBezTo>
                    <a:cubicBezTo>
                      <a:pt x="23" y="37"/>
                      <a:pt x="23" y="29"/>
                      <a:pt x="22" y="1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51"/>
              <p:cNvSpPr/>
              <p:nvPr/>
            </p:nvSpPr>
            <p:spPr bwMode="auto">
              <a:xfrm>
                <a:off x="4794251" y="3744913"/>
                <a:ext cx="23813" cy="4763"/>
              </a:xfrm>
              <a:custGeom>
                <a:avLst/>
                <a:gdLst>
                  <a:gd name="T0" fmla="*/ 1 w 5"/>
                  <a:gd name="T1" fmla="*/ 1 h 1"/>
                  <a:gd name="T2" fmla="*/ 5 w 5"/>
                  <a:gd name="T3" fmla="*/ 1 h 1"/>
                  <a:gd name="T4" fmla="*/ 5 w 5"/>
                  <a:gd name="T5" fmla="*/ 0 h 1"/>
                  <a:gd name="T6" fmla="*/ 0 w 5"/>
                  <a:gd name="T7" fmla="*/ 1 h 1"/>
                  <a:gd name="T8" fmla="*/ 1 w 5"/>
                  <a:gd name="T9" fmla="*/ 1 h 1"/>
                </a:gdLst>
                <a:ahLst/>
                <a:cxnLst>
                  <a:cxn ang="0">
                    <a:pos x="T0" y="T1"/>
                  </a:cxn>
                  <a:cxn ang="0">
                    <a:pos x="T2" y="T3"/>
                  </a:cxn>
                  <a:cxn ang="0">
                    <a:pos x="T4" y="T5"/>
                  </a:cxn>
                  <a:cxn ang="0">
                    <a:pos x="T6" y="T7"/>
                  </a:cxn>
                  <a:cxn ang="0">
                    <a:pos x="T8" y="T9"/>
                  </a:cxn>
                </a:cxnLst>
                <a:rect l="0" t="0" r="r" b="b"/>
                <a:pathLst>
                  <a:path w="5" h="1">
                    <a:moveTo>
                      <a:pt x="1" y="1"/>
                    </a:moveTo>
                    <a:cubicBezTo>
                      <a:pt x="5" y="1"/>
                      <a:pt x="5" y="1"/>
                      <a:pt x="5" y="1"/>
                    </a:cubicBezTo>
                    <a:cubicBezTo>
                      <a:pt x="5" y="0"/>
                      <a:pt x="5" y="0"/>
                      <a:pt x="5" y="0"/>
                    </a:cubicBezTo>
                    <a:cubicBezTo>
                      <a:pt x="0" y="1"/>
                      <a:pt x="0" y="1"/>
                      <a:pt x="0" y="1"/>
                    </a:cubicBezTo>
                    <a:cubicBezTo>
                      <a:pt x="0" y="1"/>
                      <a:pt x="1" y="1"/>
                      <a:pt x="1" y="1"/>
                    </a:cubicBezTo>
                    <a:close/>
                  </a:path>
                </a:pathLst>
              </a:custGeom>
              <a:solidFill>
                <a:srgbClr val="8A593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52"/>
              <p:cNvSpPr/>
              <p:nvPr/>
            </p:nvSpPr>
            <p:spPr bwMode="auto">
              <a:xfrm>
                <a:off x="4611688" y="3744913"/>
                <a:ext cx="328613" cy="574675"/>
              </a:xfrm>
              <a:custGeom>
                <a:avLst/>
                <a:gdLst>
                  <a:gd name="T0" fmla="*/ 37 w 67"/>
                  <a:gd name="T1" fmla="*/ 0 h 117"/>
                  <a:gd name="T2" fmla="*/ 35 w 67"/>
                  <a:gd name="T3" fmla="*/ 0 h 117"/>
                  <a:gd name="T4" fmla="*/ 28 w 67"/>
                  <a:gd name="T5" fmla="*/ 13 h 117"/>
                  <a:gd name="T6" fmla="*/ 37 w 67"/>
                  <a:gd name="T7" fmla="*/ 25 h 117"/>
                  <a:gd name="T8" fmla="*/ 42 w 67"/>
                  <a:gd name="T9" fmla="*/ 46 h 117"/>
                  <a:gd name="T10" fmla="*/ 44 w 67"/>
                  <a:gd name="T11" fmla="*/ 50 h 117"/>
                  <a:gd name="T12" fmla="*/ 37 w 67"/>
                  <a:gd name="T13" fmla="*/ 72 h 117"/>
                  <a:gd name="T14" fmla="*/ 53 w 67"/>
                  <a:gd name="T15" fmla="*/ 94 h 117"/>
                  <a:gd name="T16" fmla="*/ 35 w 67"/>
                  <a:gd name="T17" fmla="*/ 109 h 117"/>
                  <a:gd name="T18" fmla="*/ 2 w 67"/>
                  <a:gd name="T19" fmla="*/ 110 h 117"/>
                  <a:gd name="T20" fmla="*/ 0 w 67"/>
                  <a:gd name="T21" fmla="*/ 112 h 117"/>
                  <a:gd name="T22" fmla="*/ 3 w 67"/>
                  <a:gd name="T23" fmla="*/ 113 h 117"/>
                  <a:gd name="T24" fmla="*/ 19 w 67"/>
                  <a:gd name="T25" fmla="*/ 117 h 117"/>
                  <a:gd name="T26" fmla="*/ 36 w 67"/>
                  <a:gd name="T27" fmla="*/ 113 h 117"/>
                  <a:gd name="T28" fmla="*/ 50 w 67"/>
                  <a:gd name="T29" fmla="*/ 105 h 117"/>
                  <a:gd name="T30" fmla="*/ 50 w 67"/>
                  <a:gd name="T31" fmla="*/ 105 h 117"/>
                  <a:gd name="T32" fmla="*/ 66 w 67"/>
                  <a:gd name="T33" fmla="*/ 99 h 117"/>
                  <a:gd name="T34" fmla="*/ 67 w 67"/>
                  <a:gd name="T35" fmla="*/ 99 h 117"/>
                  <a:gd name="T36" fmla="*/ 44 w 67"/>
                  <a:gd name="T37" fmla="*/ 70 h 117"/>
                  <a:gd name="T38" fmla="*/ 48 w 67"/>
                  <a:gd name="T39" fmla="*/ 48 h 117"/>
                  <a:gd name="T40" fmla="*/ 47 w 67"/>
                  <a:gd name="T41" fmla="*/ 46 h 117"/>
                  <a:gd name="T42" fmla="*/ 41 w 67"/>
                  <a:gd name="T43" fmla="*/ 22 h 117"/>
                  <a:gd name="T44" fmla="*/ 38 w 67"/>
                  <a:gd name="T45" fmla="*/ 22 h 117"/>
                  <a:gd name="T46" fmla="*/ 34 w 67"/>
                  <a:gd name="T47" fmla="*/ 20 h 117"/>
                  <a:gd name="T48" fmla="*/ 31 w 67"/>
                  <a:gd name="T49" fmla="*/ 14 h 117"/>
                  <a:gd name="T50" fmla="*/ 38 w 67"/>
                  <a:gd name="T51" fmla="*/ 1 h 117"/>
                  <a:gd name="T52" fmla="*/ 37 w 67"/>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117">
                    <a:moveTo>
                      <a:pt x="37" y="0"/>
                    </a:moveTo>
                    <a:cubicBezTo>
                      <a:pt x="36" y="0"/>
                      <a:pt x="35" y="0"/>
                      <a:pt x="35" y="0"/>
                    </a:cubicBezTo>
                    <a:cubicBezTo>
                      <a:pt x="30" y="4"/>
                      <a:pt x="28" y="8"/>
                      <a:pt x="28" y="13"/>
                    </a:cubicBezTo>
                    <a:cubicBezTo>
                      <a:pt x="28" y="19"/>
                      <a:pt x="31" y="23"/>
                      <a:pt x="37" y="25"/>
                    </a:cubicBezTo>
                    <a:cubicBezTo>
                      <a:pt x="42" y="46"/>
                      <a:pt x="42" y="46"/>
                      <a:pt x="42" y="46"/>
                    </a:cubicBezTo>
                    <a:cubicBezTo>
                      <a:pt x="42" y="48"/>
                      <a:pt x="43" y="49"/>
                      <a:pt x="44" y="50"/>
                    </a:cubicBezTo>
                    <a:cubicBezTo>
                      <a:pt x="42" y="59"/>
                      <a:pt x="40" y="66"/>
                      <a:pt x="37" y="72"/>
                    </a:cubicBezTo>
                    <a:cubicBezTo>
                      <a:pt x="53" y="94"/>
                      <a:pt x="53" y="94"/>
                      <a:pt x="53" y="94"/>
                    </a:cubicBezTo>
                    <a:cubicBezTo>
                      <a:pt x="35" y="109"/>
                      <a:pt x="35" y="109"/>
                      <a:pt x="35" y="109"/>
                    </a:cubicBezTo>
                    <a:cubicBezTo>
                      <a:pt x="24" y="113"/>
                      <a:pt x="13" y="113"/>
                      <a:pt x="2" y="110"/>
                    </a:cubicBezTo>
                    <a:cubicBezTo>
                      <a:pt x="1" y="110"/>
                      <a:pt x="1" y="111"/>
                      <a:pt x="0" y="112"/>
                    </a:cubicBezTo>
                    <a:cubicBezTo>
                      <a:pt x="1" y="112"/>
                      <a:pt x="2" y="112"/>
                      <a:pt x="3" y="113"/>
                    </a:cubicBezTo>
                    <a:cubicBezTo>
                      <a:pt x="8" y="115"/>
                      <a:pt x="13" y="116"/>
                      <a:pt x="19" y="117"/>
                    </a:cubicBezTo>
                    <a:cubicBezTo>
                      <a:pt x="24" y="117"/>
                      <a:pt x="30" y="116"/>
                      <a:pt x="36" y="113"/>
                    </a:cubicBezTo>
                    <a:cubicBezTo>
                      <a:pt x="40" y="110"/>
                      <a:pt x="45" y="108"/>
                      <a:pt x="50" y="105"/>
                    </a:cubicBezTo>
                    <a:cubicBezTo>
                      <a:pt x="50" y="105"/>
                      <a:pt x="50" y="105"/>
                      <a:pt x="50" y="105"/>
                    </a:cubicBezTo>
                    <a:cubicBezTo>
                      <a:pt x="55" y="102"/>
                      <a:pt x="60" y="100"/>
                      <a:pt x="66" y="99"/>
                    </a:cubicBezTo>
                    <a:cubicBezTo>
                      <a:pt x="66" y="99"/>
                      <a:pt x="66" y="99"/>
                      <a:pt x="67" y="99"/>
                    </a:cubicBezTo>
                    <a:cubicBezTo>
                      <a:pt x="61" y="89"/>
                      <a:pt x="53" y="80"/>
                      <a:pt x="44" y="70"/>
                    </a:cubicBezTo>
                    <a:cubicBezTo>
                      <a:pt x="47" y="64"/>
                      <a:pt x="48" y="56"/>
                      <a:pt x="48" y="48"/>
                    </a:cubicBezTo>
                    <a:cubicBezTo>
                      <a:pt x="48" y="48"/>
                      <a:pt x="47" y="47"/>
                      <a:pt x="47" y="46"/>
                    </a:cubicBezTo>
                    <a:cubicBezTo>
                      <a:pt x="41" y="22"/>
                      <a:pt x="41" y="22"/>
                      <a:pt x="41" y="22"/>
                    </a:cubicBezTo>
                    <a:cubicBezTo>
                      <a:pt x="40" y="22"/>
                      <a:pt x="39" y="22"/>
                      <a:pt x="38" y="22"/>
                    </a:cubicBezTo>
                    <a:cubicBezTo>
                      <a:pt x="37" y="22"/>
                      <a:pt x="35" y="21"/>
                      <a:pt x="34" y="20"/>
                    </a:cubicBezTo>
                    <a:cubicBezTo>
                      <a:pt x="33" y="18"/>
                      <a:pt x="32" y="17"/>
                      <a:pt x="31" y="14"/>
                    </a:cubicBezTo>
                    <a:cubicBezTo>
                      <a:pt x="30" y="8"/>
                      <a:pt x="33" y="3"/>
                      <a:pt x="38" y="1"/>
                    </a:cubicBezTo>
                    <a:cubicBezTo>
                      <a:pt x="38" y="1"/>
                      <a:pt x="37" y="1"/>
                      <a:pt x="37"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253"/>
              <p:cNvSpPr>
                <a:spLocks noEditPoints="1"/>
              </p:cNvSpPr>
              <p:nvPr/>
            </p:nvSpPr>
            <p:spPr bwMode="auto">
              <a:xfrm>
                <a:off x="4621213" y="3744913"/>
                <a:ext cx="250825" cy="555625"/>
              </a:xfrm>
              <a:custGeom>
                <a:avLst/>
                <a:gdLst>
                  <a:gd name="T0" fmla="*/ 33 w 51"/>
                  <a:gd name="T1" fmla="*/ 0 h 113"/>
                  <a:gd name="T2" fmla="*/ 26 w 51"/>
                  <a:gd name="T3" fmla="*/ 0 h 113"/>
                  <a:gd name="T4" fmla="*/ 20 w 51"/>
                  <a:gd name="T5" fmla="*/ 11 h 113"/>
                  <a:gd name="T6" fmla="*/ 18 w 51"/>
                  <a:gd name="T7" fmla="*/ 13 h 113"/>
                  <a:gd name="T8" fmla="*/ 18 w 51"/>
                  <a:gd name="T9" fmla="*/ 18 h 113"/>
                  <a:gd name="T10" fmla="*/ 21 w 51"/>
                  <a:gd name="T11" fmla="*/ 34 h 113"/>
                  <a:gd name="T12" fmla="*/ 21 w 51"/>
                  <a:gd name="T13" fmla="*/ 39 h 113"/>
                  <a:gd name="T14" fmla="*/ 20 w 51"/>
                  <a:gd name="T15" fmla="*/ 47 h 113"/>
                  <a:gd name="T16" fmla="*/ 17 w 51"/>
                  <a:gd name="T17" fmla="*/ 59 h 113"/>
                  <a:gd name="T18" fmla="*/ 13 w 51"/>
                  <a:gd name="T19" fmla="*/ 85 h 113"/>
                  <a:gd name="T20" fmla="*/ 0 w 51"/>
                  <a:gd name="T21" fmla="*/ 110 h 113"/>
                  <a:gd name="T22" fmla="*/ 33 w 51"/>
                  <a:gd name="T23" fmla="*/ 109 h 113"/>
                  <a:gd name="T24" fmla="*/ 51 w 51"/>
                  <a:gd name="T25" fmla="*/ 94 h 113"/>
                  <a:gd name="T26" fmla="*/ 35 w 51"/>
                  <a:gd name="T27" fmla="*/ 72 h 113"/>
                  <a:gd name="T28" fmla="*/ 42 w 51"/>
                  <a:gd name="T29" fmla="*/ 50 h 113"/>
                  <a:gd name="T30" fmla="*/ 40 w 51"/>
                  <a:gd name="T31" fmla="*/ 46 h 113"/>
                  <a:gd name="T32" fmla="*/ 35 w 51"/>
                  <a:gd name="T33" fmla="*/ 25 h 113"/>
                  <a:gd name="T34" fmla="*/ 26 w 51"/>
                  <a:gd name="T35" fmla="*/ 13 h 113"/>
                  <a:gd name="T36" fmla="*/ 33 w 51"/>
                  <a:gd name="T37" fmla="*/ 0 h 113"/>
                  <a:gd name="T38" fmla="*/ 19 w 51"/>
                  <a:gd name="T39" fmla="*/ 13 h 113"/>
                  <a:gd name="T40" fmla="*/ 20 w 51"/>
                  <a:gd name="T41" fmla="*/ 12 h 113"/>
                  <a:gd name="T42" fmla="*/ 23 w 51"/>
                  <a:gd name="T43" fmla="*/ 33 h 113"/>
                  <a:gd name="T44" fmla="*/ 19 w 51"/>
                  <a:gd name="T45" fmla="*/ 61 h 113"/>
                  <a:gd name="T46" fmla="*/ 16 w 51"/>
                  <a:gd name="T47" fmla="*/ 84 h 113"/>
                  <a:gd name="T48" fmla="*/ 4 w 51"/>
                  <a:gd name="T49" fmla="*/ 110 h 113"/>
                  <a:gd name="T50" fmla="*/ 1 w 51"/>
                  <a:gd name="T51" fmla="*/ 109 h 113"/>
                  <a:gd name="T52" fmla="*/ 13 w 51"/>
                  <a:gd name="T53" fmla="*/ 85 h 113"/>
                  <a:gd name="T54" fmla="*/ 14 w 51"/>
                  <a:gd name="T55" fmla="*/ 84 h 113"/>
                  <a:gd name="T56" fmla="*/ 18 w 51"/>
                  <a:gd name="T57" fmla="*/ 60 h 113"/>
                  <a:gd name="T58" fmla="*/ 18 w 51"/>
                  <a:gd name="T59" fmla="*/ 60 h 113"/>
                  <a:gd name="T60" fmla="*/ 21 w 51"/>
                  <a:gd name="T61" fmla="*/ 47 h 113"/>
                  <a:gd name="T62" fmla="*/ 22 w 51"/>
                  <a:gd name="T63" fmla="*/ 39 h 113"/>
                  <a:gd name="T64" fmla="*/ 22 w 51"/>
                  <a:gd name="T65" fmla="*/ 35 h 113"/>
                  <a:gd name="T66" fmla="*/ 22 w 51"/>
                  <a:gd name="T67" fmla="*/ 34 h 113"/>
                  <a:gd name="T68" fmla="*/ 19 w 51"/>
                  <a:gd name="T69" fmla="*/ 18 h 113"/>
                  <a:gd name="T70" fmla="*/ 19 w 51"/>
                  <a:gd name="T71"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113">
                    <a:moveTo>
                      <a:pt x="33" y="0"/>
                    </a:moveTo>
                    <a:cubicBezTo>
                      <a:pt x="31" y="0"/>
                      <a:pt x="28" y="0"/>
                      <a:pt x="26" y="0"/>
                    </a:cubicBezTo>
                    <a:cubicBezTo>
                      <a:pt x="26" y="5"/>
                      <a:pt x="23" y="8"/>
                      <a:pt x="20" y="11"/>
                    </a:cubicBezTo>
                    <a:cubicBezTo>
                      <a:pt x="19" y="12"/>
                      <a:pt x="19" y="12"/>
                      <a:pt x="18" y="13"/>
                    </a:cubicBezTo>
                    <a:cubicBezTo>
                      <a:pt x="18" y="14"/>
                      <a:pt x="18" y="16"/>
                      <a:pt x="18" y="18"/>
                    </a:cubicBezTo>
                    <a:cubicBezTo>
                      <a:pt x="19" y="23"/>
                      <a:pt x="20" y="29"/>
                      <a:pt x="21" y="34"/>
                    </a:cubicBezTo>
                    <a:cubicBezTo>
                      <a:pt x="21" y="36"/>
                      <a:pt x="21" y="38"/>
                      <a:pt x="21" y="39"/>
                    </a:cubicBezTo>
                    <a:cubicBezTo>
                      <a:pt x="21" y="42"/>
                      <a:pt x="21" y="44"/>
                      <a:pt x="20" y="47"/>
                    </a:cubicBezTo>
                    <a:cubicBezTo>
                      <a:pt x="19" y="51"/>
                      <a:pt x="18" y="55"/>
                      <a:pt x="17" y="59"/>
                    </a:cubicBezTo>
                    <a:cubicBezTo>
                      <a:pt x="12" y="67"/>
                      <a:pt x="11" y="75"/>
                      <a:pt x="13" y="85"/>
                    </a:cubicBezTo>
                    <a:cubicBezTo>
                      <a:pt x="10" y="94"/>
                      <a:pt x="5" y="102"/>
                      <a:pt x="0" y="110"/>
                    </a:cubicBezTo>
                    <a:cubicBezTo>
                      <a:pt x="11" y="113"/>
                      <a:pt x="22" y="113"/>
                      <a:pt x="33" y="109"/>
                    </a:cubicBezTo>
                    <a:cubicBezTo>
                      <a:pt x="51" y="94"/>
                      <a:pt x="51" y="94"/>
                      <a:pt x="51" y="94"/>
                    </a:cubicBezTo>
                    <a:cubicBezTo>
                      <a:pt x="35" y="72"/>
                      <a:pt x="35" y="72"/>
                      <a:pt x="35" y="72"/>
                    </a:cubicBezTo>
                    <a:cubicBezTo>
                      <a:pt x="38" y="66"/>
                      <a:pt x="40" y="59"/>
                      <a:pt x="42" y="50"/>
                    </a:cubicBezTo>
                    <a:cubicBezTo>
                      <a:pt x="41" y="49"/>
                      <a:pt x="40" y="48"/>
                      <a:pt x="40" y="46"/>
                    </a:cubicBezTo>
                    <a:cubicBezTo>
                      <a:pt x="35" y="25"/>
                      <a:pt x="35" y="25"/>
                      <a:pt x="35" y="25"/>
                    </a:cubicBezTo>
                    <a:cubicBezTo>
                      <a:pt x="29" y="23"/>
                      <a:pt x="26" y="19"/>
                      <a:pt x="26" y="13"/>
                    </a:cubicBezTo>
                    <a:cubicBezTo>
                      <a:pt x="26" y="8"/>
                      <a:pt x="28" y="4"/>
                      <a:pt x="33" y="0"/>
                    </a:cubicBezTo>
                    <a:close/>
                    <a:moveTo>
                      <a:pt x="19" y="13"/>
                    </a:moveTo>
                    <a:cubicBezTo>
                      <a:pt x="20" y="13"/>
                      <a:pt x="20" y="13"/>
                      <a:pt x="20" y="12"/>
                    </a:cubicBezTo>
                    <a:cubicBezTo>
                      <a:pt x="21" y="20"/>
                      <a:pt x="22" y="27"/>
                      <a:pt x="23" y="33"/>
                    </a:cubicBezTo>
                    <a:cubicBezTo>
                      <a:pt x="24" y="43"/>
                      <a:pt x="22" y="52"/>
                      <a:pt x="19" y="61"/>
                    </a:cubicBezTo>
                    <a:cubicBezTo>
                      <a:pt x="16" y="68"/>
                      <a:pt x="14" y="76"/>
                      <a:pt x="16" y="84"/>
                    </a:cubicBezTo>
                    <a:cubicBezTo>
                      <a:pt x="13" y="94"/>
                      <a:pt x="9" y="103"/>
                      <a:pt x="4" y="110"/>
                    </a:cubicBezTo>
                    <a:cubicBezTo>
                      <a:pt x="3" y="110"/>
                      <a:pt x="2" y="110"/>
                      <a:pt x="1" y="109"/>
                    </a:cubicBezTo>
                    <a:cubicBezTo>
                      <a:pt x="7" y="102"/>
                      <a:pt x="11" y="94"/>
                      <a:pt x="13" y="85"/>
                    </a:cubicBezTo>
                    <a:cubicBezTo>
                      <a:pt x="14" y="85"/>
                      <a:pt x="14" y="85"/>
                      <a:pt x="14" y="84"/>
                    </a:cubicBezTo>
                    <a:cubicBezTo>
                      <a:pt x="12" y="75"/>
                      <a:pt x="13" y="67"/>
                      <a:pt x="18" y="60"/>
                    </a:cubicBezTo>
                    <a:cubicBezTo>
                      <a:pt x="18" y="60"/>
                      <a:pt x="18" y="60"/>
                      <a:pt x="18" y="60"/>
                    </a:cubicBezTo>
                    <a:cubicBezTo>
                      <a:pt x="19" y="56"/>
                      <a:pt x="20" y="51"/>
                      <a:pt x="21" y="47"/>
                    </a:cubicBezTo>
                    <a:cubicBezTo>
                      <a:pt x="21" y="45"/>
                      <a:pt x="22" y="42"/>
                      <a:pt x="22" y="39"/>
                    </a:cubicBezTo>
                    <a:cubicBezTo>
                      <a:pt x="22" y="38"/>
                      <a:pt x="22" y="36"/>
                      <a:pt x="22" y="35"/>
                    </a:cubicBezTo>
                    <a:cubicBezTo>
                      <a:pt x="22" y="34"/>
                      <a:pt x="22" y="34"/>
                      <a:pt x="22" y="34"/>
                    </a:cubicBezTo>
                    <a:cubicBezTo>
                      <a:pt x="21" y="29"/>
                      <a:pt x="20" y="23"/>
                      <a:pt x="19" y="18"/>
                    </a:cubicBezTo>
                    <a:cubicBezTo>
                      <a:pt x="19" y="16"/>
                      <a:pt x="19" y="15"/>
                      <a:pt x="19" y="1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254"/>
              <p:cNvSpPr/>
              <p:nvPr/>
            </p:nvSpPr>
            <p:spPr bwMode="auto">
              <a:xfrm>
                <a:off x="4627563" y="3803650"/>
                <a:ext cx="112713" cy="482600"/>
              </a:xfrm>
              <a:custGeom>
                <a:avLst/>
                <a:gdLst>
                  <a:gd name="T0" fmla="*/ 19 w 23"/>
                  <a:gd name="T1" fmla="*/ 0 h 98"/>
                  <a:gd name="T2" fmla="*/ 18 w 23"/>
                  <a:gd name="T3" fmla="*/ 1 h 98"/>
                  <a:gd name="T4" fmla="*/ 18 w 23"/>
                  <a:gd name="T5" fmla="*/ 6 h 98"/>
                  <a:gd name="T6" fmla="*/ 21 w 23"/>
                  <a:gd name="T7" fmla="*/ 22 h 98"/>
                  <a:gd name="T8" fmla="*/ 21 w 23"/>
                  <a:gd name="T9" fmla="*/ 23 h 98"/>
                  <a:gd name="T10" fmla="*/ 21 w 23"/>
                  <a:gd name="T11" fmla="*/ 27 h 98"/>
                  <a:gd name="T12" fmla="*/ 20 w 23"/>
                  <a:gd name="T13" fmla="*/ 35 h 98"/>
                  <a:gd name="T14" fmla="*/ 17 w 23"/>
                  <a:gd name="T15" fmla="*/ 48 h 98"/>
                  <a:gd name="T16" fmla="*/ 17 w 23"/>
                  <a:gd name="T17" fmla="*/ 48 h 98"/>
                  <a:gd name="T18" fmla="*/ 13 w 23"/>
                  <a:gd name="T19" fmla="*/ 72 h 98"/>
                  <a:gd name="T20" fmla="*/ 12 w 23"/>
                  <a:gd name="T21" fmla="*/ 73 h 98"/>
                  <a:gd name="T22" fmla="*/ 0 w 23"/>
                  <a:gd name="T23" fmla="*/ 97 h 98"/>
                  <a:gd name="T24" fmla="*/ 3 w 23"/>
                  <a:gd name="T25" fmla="*/ 98 h 98"/>
                  <a:gd name="T26" fmla="*/ 15 w 23"/>
                  <a:gd name="T27" fmla="*/ 72 h 98"/>
                  <a:gd name="T28" fmla="*/ 18 w 23"/>
                  <a:gd name="T29" fmla="*/ 49 h 98"/>
                  <a:gd name="T30" fmla="*/ 22 w 23"/>
                  <a:gd name="T31" fmla="*/ 21 h 98"/>
                  <a:gd name="T32" fmla="*/ 19 w 23"/>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98">
                    <a:moveTo>
                      <a:pt x="19" y="0"/>
                    </a:moveTo>
                    <a:cubicBezTo>
                      <a:pt x="19" y="1"/>
                      <a:pt x="19" y="1"/>
                      <a:pt x="18" y="1"/>
                    </a:cubicBezTo>
                    <a:cubicBezTo>
                      <a:pt x="18" y="3"/>
                      <a:pt x="18" y="4"/>
                      <a:pt x="18" y="6"/>
                    </a:cubicBezTo>
                    <a:cubicBezTo>
                      <a:pt x="19" y="11"/>
                      <a:pt x="20" y="17"/>
                      <a:pt x="21" y="22"/>
                    </a:cubicBezTo>
                    <a:cubicBezTo>
                      <a:pt x="21" y="22"/>
                      <a:pt x="21" y="22"/>
                      <a:pt x="21" y="23"/>
                    </a:cubicBezTo>
                    <a:cubicBezTo>
                      <a:pt x="21" y="24"/>
                      <a:pt x="21" y="26"/>
                      <a:pt x="21" y="27"/>
                    </a:cubicBezTo>
                    <a:cubicBezTo>
                      <a:pt x="21" y="30"/>
                      <a:pt x="20" y="33"/>
                      <a:pt x="20" y="35"/>
                    </a:cubicBezTo>
                    <a:cubicBezTo>
                      <a:pt x="19" y="39"/>
                      <a:pt x="18" y="44"/>
                      <a:pt x="17" y="48"/>
                    </a:cubicBezTo>
                    <a:cubicBezTo>
                      <a:pt x="17" y="48"/>
                      <a:pt x="17" y="48"/>
                      <a:pt x="17" y="48"/>
                    </a:cubicBezTo>
                    <a:cubicBezTo>
                      <a:pt x="12" y="55"/>
                      <a:pt x="11" y="63"/>
                      <a:pt x="13" y="72"/>
                    </a:cubicBezTo>
                    <a:cubicBezTo>
                      <a:pt x="13" y="73"/>
                      <a:pt x="13" y="73"/>
                      <a:pt x="12" y="73"/>
                    </a:cubicBezTo>
                    <a:cubicBezTo>
                      <a:pt x="10" y="82"/>
                      <a:pt x="6" y="90"/>
                      <a:pt x="0" y="97"/>
                    </a:cubicBezTo>
                    <a:cubicBezTo>
                      <a:pt x="1" y="98"/>
                      <a:pt x="2" y="98"/>
                      <a:pt x="3" y="98"/>
                    </a:cubicBezTo>
                    <a:cubicBezTo>
                      <a:pt x="8" y="91"/>
                      <a:pt x="12" y="82"/>
                      <a:pt x="15" y="72"/>
                    </a:cubicBezTo>
                    <a:cubicBezTo>
                      <a:pt x="13" y="64"/>
                      <a:pt x="15" y="56"/>
                      <a:pt x="18" y="49"/>
                    </a:cubicBezTo>
                    <a:cubicBezTo>
                      <a:pt x="21" y="40"/>
                      <a:pt x="23" y="31"/>
                      <a:pt x="22" y="21"/>
                    </a:cubicBezTo>
                    <a:cubicBezTo>
                      <a:pt x="21" y="15"/>
                      <a:pt x="20" y="8"/>
                      <a:pt x="19"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8884742" y="2370410"/>
              <a:ext cx="461963" cy="1092200"/>
              <a:chOff x="8899526" y="1651000"/>
              <a:chExt cx="461963" cy="1092200"/>
            </a:xfrm>
          </p:grpSpPr>
          <p:sp>
            <p:nvSpPr>
              <p:cNvPr id="73" name="Freeform 1255"/>
              <p:cNvSpPr/>
              <p:nvPr/>
            </p:nvSpPr>
            <p:spPr bwMode="auto">
              <a:xfrm>
                <a:off x="9199563" y="1716088"/>
                <a:ext cx="23813" cy="14288"/>
              </a:xfrm>
              <a:custGeom>
                <a:avLst/>
                <a:gdLst>
                  <a:gd name="T0" fmla="*/ 0 w 5"/>
                  <a:gd name="T1" fmla="*/ 3 h 3"/>
                  <a:gd name="T2" fmla="*/ 5 w 5"/>
                  <a:gd name="T3" fmla="*/ 3 h 3"/>
                  <a:gd name="T4" fmla="*/ 4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1"/>
                      <a:pt x="3" y="1"/>
                      <a:pt x="5" y="3"/>
                    </a:cubicBezTo>
                    <a:cubicBezTo>
                      <a:pt x="4" y="1"/>
                      <a:pt x="4" y="1"/>
                      <a:pt x="4" y="1"/>
                    </a:cubicBezTo>
                    <a:cubicBezTo>
                      <a:pt x="2" y="0"/>
                      <a:pt x="0" y="1"/>
                      <a:pt x="0"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256"/>
              <p:cNvSpPr/>
              <p:nvPr/>
            </p:nvSpPr>
            <p:spPr bwMode="auto">
              <a:xfrm>
                <a:off x="9204326" y="1744663"/>
                <a:ext cx="14288" cy="9525"/>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0" y="1"/>
                      <a:pt x="0" y="0"/>
                    </a:cubicBezTo>
                    <a:cubicBezTo>
                      <a:pt x="0" y="1"/>
                      <a:pt x="0" y="1"/>
                      <a:pt x="1" y="2"/>
                    </a:cubicBezTo>
                    <a:cubicBezTo>
                      <a:pt x="1" y="2"/>
                      <a:pt x="2" y="2"/>
                      <a:pt x="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257"/>
              <p:cNvSpPr/>
              <p:nvPr/>
            </p:nvSpPr>
            <p:spPr bwMode="auto">
              <a:xfrm>
                <a:off x="9174163" y="2098675"/>
                <a:ext cx="44450" cy="14288"/>
              </a:xfrm>
              <a:custGeom>
                <a:avLst/>
                <a:gdLst>
                  <a:gd name="T0" fmla="*/ 7 w 9"/>
                  <a:gd name="T1" fmla="*/ 3 h 3"/>
                  <a:gd name="T2" fmla="*/ 9 w 9"/>
                  <a:gd name="T3" fmla="*/ 2 h 3"/>
                  <a:gd name="T4" fmla="*/ 0 w 9"/>
                  <a:gd name="T5" fmla="*/ 0 h 3"/>
                  <a:gd name="T6" fmla="*/ 5 w 9"/>
                  <a:gd name="T7" fmla="*/ 3 h 3"/>
                  <a:gd name="T8" fmla="*/ 7 w 9"/>
                  <a:gd name="T9" fmla="*/ 3 h 3"/>
                </a:gdLst>
                <a:ahLst/>
                <a:cxnLst>
                  <a:cxn ang="0">
                    <a:pos x="T0" y="T1"/>
                  </a:cxn>
                  <a:cxn ang="0">
                    <a:pos x="T2" y="T3"/>
                  </a:cxn>
                  <a:cxn ang="0">
                    <a:pos x="T4" y="T5"/>
                  </a:cxn>
                  <a:cxn ang="0">
                    <a:pos x="T6" y="T7"/>
                  </a:cxn>
                  <a:cxn ang="0">
                    <a:pos x="T8" y="T9"/>
                  </a:cxn>
                </a:cxnLst>
                <a:rect l="0" t="0" r="r" b="b"/>
                <a:pathLst>
                  <a:path w="9" h="3">
                    <a:moveTo>
                      <a:pt x="7" y="3"/>
                    </a:moveTo>
                    <a:cubicBezTo>
                      <a:pt x="7" y="3"/>
                      <a:pt x="8" y="3"/>
                      <a:pt x="9" y="2"/>
                    </a:cubicBezTo>
                    <a:cubicBezTo>
                      <a:pt x="6" y="2"/>
                      <a:pt x="3" y="1"/>
                      <a:pt x="0" y="0"/>
                    </a:cubicBezTo>
                    <a:cubicBezTo>
                      <a:pt x="2" y="1"/>
                      <a:pt x="3" y="2"/>
                      <a:pt x="5" y="3"/>
                    </a:cubicBezTo>
                    <a:cubicBezTo>
                      <a:pt x="5" y="3"/>
                      <a:pt x="6" y="3"/>
                      <a:pt x="7"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58"/>
              <p:cNvSpPr/>
              <p:nvPr/>
            </p:nvSpPr>
            <p:spPr bwMode="auto">
              <a:xfrm>
                <a:off x="9120188" y="2054225"/>
                <a:ext cx="79375" cy="68263"/>
              </a:xfrm>
              <a:custGeom>
                <a:avLst/>
                <a:gdLst>
                  <a:gd name="T0" fmla="*/ 11 w 16"/>
                  <a:gd name="T1" fmla="*/ 9 h 14"/>
                  <a:gd name="T2" fmla="*/ 1 w 16"/>
                  <a:gd name="T3" fmla="*/ 0 h 14"/>
                  <a:gd name="T4" fmla="*/ 0 w 16"/>
                  <a:gd name="T5" fmla="*/ 7 h 14"/>
                  <a:gd name="T6" fmla="*/ 13 w 16"/>
                  <a:gd name="T7" fmla="*/ 14 h 14"/>
                  <a:gd name="T8" fmla="*/ 16 w 16"/>
                  <a:gd name="T9" fmla="*/ 12 h 14"/>
                  <a:gd name="T10" fmla="*/ 11 w 16"/>
                  <a:gd name="T11" fmla="*/ 9 h 14"/>
                </a:gdLst>
                <a:ahLst/>
                <a:cxnLst>
                  <a:cxn ang="0">
                    <a:pos x="T0" y="T1"/>
                  </a:cxn>
                  <a:cxn ang="0">
                    <a:pos x="T2" y="T3"/>
                  </a:cxn>
                  <a:cxn ang="0">
                    <a:pos x="T4" y="T5"/>
                  </a:cxn>
                  <a:cxn ang="0">
                    <a:pos x="T6" y="T7"/>
                  </a:cxn>
                  <a:cxn ang="0">
                    <a:pos x="T8" y="T9"/>
                  </a:cxn>
                  <a:cxn ang="0">
                    <a:pos x="T10" y="T11"/>
                  </a:cxn>
                </a:cxnLst>
                <a:rect l="0" t="0" r="r" b="b"/>
                <a:pathLst>
                  <a:path w="16" h="14">
                    <a:moveTo>
                      <a:pt x="11" y="9"/>
                    </a:moveTo>
                    <a:cubicBezTo>
                      <a:pt x="8" y="6"/>
                      <a:pt x="4" y="3"/>
                      <a:pt x="1" y="0"/>
                    </a:cubicBezTo>
                    <a:cubicBezTo>
                      <a:pt x="1" y="3"/>
                      <a:pt x="0" y="5"/>
                      <a:pt x="0" y="7"/>
                    </a:cubicBezTo>
                    <a:cubicBezTo>
                      <a:pt x="4" y="11"/>
                      <a:pt x="8" y="13"/>
                      <a:pt x="13" y="14"/>
                    </a:cubicBezTo>
                    <a:cubicBezTo>
                      <a:pt x="16" y="12"/>
                      <a:pt x="16" y="12"/>
                      <a:pt x="16" y="12"/>
                    </a:cubicBezTo>
                    <a:cubicBezTo>
                      <a:pt x="14" y="11"/>
                      <a:pt x="13" y="10"/>
                      <a:pt x="11" y="9"/>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259"/>
              <p:cNvSpPr/>
              <p:nvPr/>
            </p:nvSpPr>
            <p:spPr bwMode="auto">
              <a:xfrm>
                <a:off x="9115426" y="2089150"/>
                <a:ext cx="246063" cy="525463"/>
              </a:xfrm>
              <a:custGeom>
                <a:avLst/>
                <a:gdLst>
                  <a:gd name="T0" fmla="*/ 19 w 50"/>
                  <a:gd name="T1" fmla="*/ 7 h 107"/>
                  <a:gd name="T2" fmla="*/ 17 w 50"/>
                  <a:gd name="T3" fmla="*/ 5 h 107"/>
                  <a:gd name="T4" fmla="*/ 14 w 50"/>
                  <a:gd name="T5" fmla="*/ 7 h 107"/>
                  <a:gd name="T6" fmla="*/ 1 w 50"/>
                  <a:gd name="T7" fmla="*/ 0 h 107"/>
                  <a:gd name="T8" fmla="*/ 0 w 50"/>
                  <a:gd name="T9" fmla="*/ 3 h 107"/>
                  <a:gd name="T10" fmla="*/ 14 w 50"/>
                  <a:gd name="T11" fmla="*/ 11 h 107"/>
                  <a:gd name="T12" fmla="*/ 17 w 50"/>
                  <a:gd name="T13" fmla="*/ 9 h 107"/>
                  <a:gd name="T14" fmla="*/ 19 w 50"/>
                  <a:gd name="T15" fmla="*/ 13 h 107"/>
                  <a:gd name="T16" fmla="*/ 24 w 50"/>
                  <a:gd name="T17" fmla="*/ 14 h 107"/>
                  <a:gd name="T18" fmla="*/ 41 w 50"/>
                  <a:gd name="T19" fmla="*/ 47 h 107"/>
                  <a:gd name="T20" fmla="*/ 39 w 50"/>
                  <a:gd name="T21" fmla="*/ 67 h 107"/>
                  <a:gd name="T22" fmla="*/ 39 w 50"/>
                  <a:gd name="T23" fmla="*/ 67 h 107"/>
                  <a:gd name="T24" fmla="*/ 19 w 50"/>
                  <a:gd name="T25" fmla="*/ 99 h 107"/>
                  <a:gd name="T26" fmla="*/ 20 w 50"/>
                  <a:gd name="T27" fmla="*/ 103 h 107"/>
                  <a:gd name="T28" fmla="*/ 4 w 50"/>
                  <a:gd name="T29" fmla="*/ 98 h 107"/>
                  <a:gd name="T30" fmla="*/ 3 w 50"/>
                  <a:gd name="T31" fmla="*/ 100 h 107"/>
                  <a:gd name="T32" fmla="*/ 3 w 50"/>
                  <a:gd name="T33" fmla="*/ 100 h 107"/>
                  <a:gd name="T34" fmla="*/ 13 w 50"/>
                  <a:gd name="T35" fmla="*/ 106 h 107"/>
                  <a:gd name="T36" fmla="*/ 23 w 50"/>
                  <a:gd name="T37" fmla="*/ 107 h 107"/>
                  <a:gd name="T38" fmla="*/ 25 w 50"/>
                  <a:gd name="T39" fmla="*/ 107 h 107"/>
                  <a:gd name="T40" fmla="*/ 23 w 50"/>
                  <a:gd name="T41" fmla="*/ 104 h 107"/>
                  <a:gd name="T42" fmla="*/ 25 w 50"/>
                  <a:gd name="T43" fmla="*/ 102 h 107"/>
                  <a:gd name="T44" fmla="*/ 43 w 50"/>
                  <a:gd name="T45" fmla="*/ 70 h 107"/>
                  <a:gd name="T46" fmla="*/ 46 w 50"/>
                  <a:gd name="T47" fmla="*/ 44 h 107"/>
                  <a:gd name="T48" fmla="*/ 27 w 50"/>
                  <a:gd name="T49" fmla="*/ 7 h 107"/>
                  <a:gd name="T50" fmla="*/ 19 w 50"/>
                  <a:gd name="T5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07">
                    <a:moveTo>
                      <a:pt x="19" y="7"/>
                    </a:moveTo>
                    <a:cubicBezTo>
                      <a:pt x="17" y="5"/>
                      <a:pt x="17" y="5"/>
                      <a:pt x="17" y="5"/>
                    </a:cubicBezTo>
                    <a:cubicBezTo>
                      <a:pt x="14" y="7"/>
                      <a:pt x="14" y="7"/>
                      <a:pt x="14" y="7"/>
                    </a:cubicBezTo>
                    <a:cubicBezTo>
                      <a:pt x="9" y="6"/>
                      <a:pt x="5" y="4"/>
                      <a:pt x="1" y="0"/>
                    </a:cubicBezTo>
                    <a:cubicBezTo>
                      <a:pt x="0" y="1"/>
                      <a:pt x="0" y="2"/>
                      <a:pt x="0" y="3"/>
                    </a:cubicBezTo>
                    <a:cubicBezTo>
                      <a:pt x="4" y="7"/>
                      <a:pt x="9" y="10"/>
                      <a:pt x="14" y="11"/>
                    </a:cubicBezTo>
                    <a:cubicBezTo>
                      <a:pt x="17" y="9"/>
                      <a:pt x="17" y="9"/>
                      <a:pt x="17" y="9"/>
                    </a:cubicBezTo>
                    <a:cubicBezTo>
                      <a:pt x="19" y="13"/>
                      <a:pt x="19" y="13"/>
                      <a:pt x="19" y="13"/>
                    </a:cubicBezTo>
                    <a:cubicBezTo>
                      <a:pt x="24" y="14"/>
                      <a:pt x="24" y="14"/>
                      <a:pt x="24" y="14"/>
                    </a:cubicBezTo>
                    <a:cubicBezTo>
                      <a:pt x="41" y="47"/>
                      <a:pt x="41" y="47"/>
                      <a:pt x="41" y="47"/>
                    </a:cubicBezTo>
                    <a:cubicBezTo>
                      <a:pt x="42" y="54"/>
                      <a:pt x="42" y="61"/>
                      <a:pt x="39" y="67"/>
                    </a:cubicBezTo>
                    <a:cubicBezTo>
                      <a:pt x="39" y="67"/>
                      <a:pt x="39" y="67"/>
                      <a:pt x="39" y="67"/>
                    </a:cubicBezTo>
                    <a:cubicBezTo>
                      <a:pt x="19" y="99"/>
                      <a:pt x="19" y="99"/>
                      <a:pt x="19" y="99"/>
                    </a:cubicBezTo>
                    <a:cubicBezTo>
                      <a:pt x="20" y="103"/>
                      <a:pt x="20" y="103"/>
                      <a:pt x="20" y="103"/>
                    </a:cubicBezTo>
                    <a:cubicBezTo>
                      <a:pt x="4" y="98"/>
                      <a:pt x="4" y="98"/>
                      <a:pt x="4" y="98"/>
                    </a:cubicBezTo>
                    <a:cubicBezTo>
                      <a:pt x="3" y="99"/>
                      <a:pt x="3" y="99"/>
                      <a:pt x="3" y="100"/>
                    </a:cubicBezTo>
                    <a:cubicBezTo>
                      <a:pt x="3" y="100"/>
                      <a:pt x="3" y="100"/>
                      <a:pt x="3" y="100"/>
                    </a:cubicBezTo>
                    <a:cubicBezTo>
                      <a:pt x="6" y="103"/>
                      <a:pt x="10" y="105"/>
                      <a:pt x="13" y="106"/>
                    </a:cubicBezTo>
                    <a:cubicBezTo>
                      <a:pt x="16" y="107"/>
                      <a:pt x="19" y="107"/>
                      <a:pt x="23" y="107"/>
                    </a:cubicBezTo>
                    <a:cubicBezTo>
                      <a:pt x="24" y="107"/>
                      <a:pt x="24" y="107"/>
                      <a:pt x="25" y="107"/>
                    </a:cubicBezTo>
                    <a:cubicBezTo>
                      <a:pt x="23" y="104"/>
                      <a:pt x="23" y="104"/>
                      <a:pt x="23" y="104"/>
                    </a:cubicBezTo>
                    <a:cubicBezTo>
                      <a:pt x="25" y="102"/>
                      <a:pt x="25" y="102"/>
                      <a:pt x="25" y="102"/>
                    </a:cubicBezTo>
                    <a:cubicBezTo>
                      <a:pt x="43" y="70"/>
                      <a:pt x="43" y="70"/>
                      <a:pt x="43" y="70"/>
                    </a:cubicBezTo>
                    <a:cubicBezTo>
                      <a:pt x="49" y="61"/>
                      <a:pt x="50" y="53"/>
                      <a:pt x="46" y="44"/>
                    </a:cubicBezTo>
                    <a:cubicBezTo>
                      <a:pt x="41" y="32"/>
                      <a:pt x="34" y="20"/>
                      <a:pt x="27" y="7"/>
                    </a:cubicBezTo>
                    <a:cubicBezTo>
                      <a:pt x="24" y="8"/>
                      <a:pt x="21" y="8"/>
                      <a:pt x="19" y="7"/>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60"/>
              <p:cNvSpPr/>
              <p:nvPr/>
            </p:nvSpPr>
            <p:spPr bwMode="auto">
              <a:xfrm>
                <a:off x="8953501" y="2663825"/>
                <a:ext cx="68263" cy="44450"/>
              </a:xfrm>
              <a:custGeom>
                <a:avLst/>
                <a:gdLst>
                  <a:gd name="T0" fmla="*/ 10 w 14"/>
                  <a:gd name="T1" fmla="*/ 9 h 9"/>
                  <a:gd name="T2" fmla="*/ 14 w 14"/>
                  <a:gd name="T3" fmla="*/ 8 h 9"/>
                  <a:gd name="T4" fmla="*/ 10 w 14"/>
                  <a:gd name="T5" fmla="*/ 2 h 9"/>
                  <a:gd name="T6" fmla="*/ 0 w 14"/>
                  <a:gd name="T7" fmla="*/ 0 h 9"/>
                  <a:gd name="T8" fmla="*/ 1 w 14"/>
                  <a:gd name="T9" fmla="*/ 2 h 9"/>
                  <a:gd name="T10" fmla="*/ 8 w 14"/>
                  <a:gd name="T11" fmla="*/ 2 h 9"/>
                  <a:gd name="T12" fmla="*/ 10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0" y="9"/>
                    </a:moveTo>
                    <a:cubicBezTo>
                      <a:pt x="14" y="8"/>
                      <a:pt x="14" y="8"/>
                      <a:pt x="14" y="8"/>
                    </a:cubicBezTo>
                    <a:cubicBezTo>
                      <a:pt x="11" y="6"/>
                      <a:pt x="10" y="4"/>
                      <a:pt x="10" y="2"/>
                    </a:cubicBezTo>
                    <a:cubicBezTo>
                      <a:pt x="6" y="2"/>
                      <a:pt x="3" y="1"/>
                      <a:pt x="0" y="0"/>
                    </a:cubicBezTo>
                    <a:cubicBezTo>
                      <a:pt x="1" y="2"/>
                      <a:pt x="1" y="2"/>
                      <a:pt x="1" y="2"/>
                    </a:cubicBezTo>
                    <a:cubicBezTo>
                      <a:pt x="8" y="2"/>
                      <a:pt x="8" y="2"/>
                      <a:pt x="8" y="2"/>
                    </a:cubicBezTo>
                    <a:cubicBezTo>
                      <a:pt x="10" y="9"/>
                      <a:pt x="10" y="9"/>
                      <a:pt x="10" y="9"/>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61"/>
              <p:cNvSpPr/>
              <p:nvPr/>
            </p:nvSpPr>
            <p:spPr bwMode="auto">
              <a:xfrm>
                <a:off x="8899526" y="2644775"/>
                <a:ext cx="147638" cy="98425"/>
              </a:xfrm>
              <a:custGeom>
                <a:avLst/>
                <a:gdLst>
                  <a:gd name="T0" fmla="*/ 25 w 30"/>
                  <a:gd name="T1" fmla="*/ 12 h 20"/>
                  <a:gd name="T2" fmla="*/ 21 w 30"/>
                  <a:gd name="T3" fmla="*/ 13 h 20"/>
                  <a:gd name="T4" fmla="*/ 14 w 30"/>
                  <a:gd name="T5" fmla="*/ 13 h 20"/>
                  <a:gd name="T6" fmla="*/ 12 w 30"/>
                  <a:gd name="T7" fmla="*/ 6 h 20"/>
                  <a:gd name="T8" fmla="*/ 11 w 30"/>
                  <a:gd name="T9" fmla="*/ 4 h 20"/>
                  <a:gd name="T10" fmla="*/ 3 w 30"/>
                  <a:gd name="T11" fmla="*/ 0 h 20"/>
                  <a:gd name="T12" fmla="*/ 0 w 30"/>
                  <a:gd name="T13" fmla="*/ 7 h 20"/>
                  <a:gd name="T14" fmla="*/ 4 w 30"/>
                  <a:gd name="T15" fmla="*/ 11 h 20"/>
                  <a:gd name="T16" fmla="*/ 9 w 30"/>
                  <a:gd name="T17" fmla="*/ 7 h 20"/>
                  <a:gd name="T18" fmla="*/ 11 w 30"/>
                  <a:gd name="T19" fmla="*/ 11 h 20"/>
                  <a:gd name="T20" fmla="*/ 13 w 30"/>
                  <a:gd name="T21" fmla="*/ 15 h 20"/>
                  <a:gd name="T22" fmla="*/ 30 w 30"/>
                  <a:gd name="T23" fmla="*/ 19 h 20"/>
                  <a:gd name="T24" fmla="*/ 25 w 30"/>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0">
                    <a:moveTo>
                      <a:pt x="25" y="12"/>
                    </a:moveTo>
                    <a:cubicBezTo>
                      <a:pt x="21" y="13"/>
                      <a:pt x="21" y="13"/>
                      <a:pt x="21" y="13"/>
                    </a:cubicBezTo>
                    <a:cubicBezTo>
                      <a:pt x="14" y="13"/>
                      <a:pt x="14" y="13"/>
                      <a:pt x="14" y="13"/>
                    </a:cubicBezTo>
                    <a:cubicBezTo>
                      <a:pt x="12" y="6"/>
                      <a:pt x="12" y="6"/>
                      <a:pt x="12" y="6"/>
                    </a:cubicBezTo>
                    <a:cubicBezTo>
                      <a:pt x="11" y="4"/>
                      <a:pt x="11" y="4"/>
                      <a:pt x="11" y="4"/>
                    </a:cubicBezTo>
                    <a:cubicBezTo>
                      <a:pt x="8" y="3"/>
                      <a:pt x="5" y="2"/>
                      <a:pt x="3" y="0"/>
                    </a:cubicBezTo>
                    <a:cubicBezTo>
                      <a:pt x="0" y="7"/>
                      <a:pt x="0" y="7"/>
                      <a:pt x="0" y="7"/>
                    </a:cubicBezTo>
                    <a:cubicBezTo>
                      <a:pt x="4" y="11"/>
                      <a:pt x="4" y="11"/>
                      <a:pt x="4" y="11"/>
                    </a:cubicBezTo>
                    <a:cubicBezTo>
                      <a:pt x="9" y="7"/>
                      <a:pt x="9" y="7"/>
                      <a:pt x="9" y="7"/>
                    </a:cubicBezTo>
                    <a:cubicBezTo>
                      <a:pt x="11" y="11"/>
                      <a:pt x="11" y="11"/>
                      <a:pt x="11" y="11"/>
                    </a:cubicBezTo>
                    <a:cubicBezTo>
                      <a:pt x="13" y="15"/>
                      <a:pt x="13" y="15"/>
                      <a:pt x="13" y="15"/>
                    </a:cubicBezTo>
                    <a:cubicBezTo>
                      <a:pt x="18" y="19"/>
                      <a:pt x="24" y="20"/>
                      <a:pt x="30" y="19"/>
                    </a:cubicBezTo>
                    <a:cubicBezTo>
                      <a:pt x="30" y="16"/>
                      <a:pt x="28" y="13"/>
                      <a:pt x="25" y="1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62"/>
              <p:cNvSpPr/>
              <p:nvPr/>
            </p:nvSpPr>
            <p:spPr bwMode="auto">
              <a:xfrm>
                <a:off x="8958263" y="2673350"/>
                <a:ext cx="44450" cy="34925"/>
              </a:xfrm>
              <a:custGeom>
                <a:avLst/>
                <a:gdLst>
                  <a:gd name="T0" fmla="*/ 22 w 28"/>
                  <a:gd name="T1" fmla="*/ 0 h 22"/>
                  <a:gd name="T2" fmla="*/ 0 w 28"/>
                  <a:gd name="T3" fmla="*/ 0 h 22"/>
                  <a:gd name="T4" fmla="*/ 7 w 28"/>
                  <a:gd name="T5" fmla="*/ 22 h 22"/>
                  <a:gd name="T6" fmla="*/ 28 w 28"/>
                  <a:gd name="T7" fmla="*/ 22 h 22"/>
                  <a:gd name="T8" fmla="*/ 22 w 28"/>
                  <a:gd name="T9" fmla="*/ 0 h 22"/>
                  <a:gd name="T10" fmla="*/ 22 w 28"/>
                  <a:gd name="T11" fmla="*/ 0 h 22"/>
                </a:gdLst>
                <a:ahLst/>
                <a:cxnLst>
                  <a:cxn ang="0">
                    <a:pos x="T0" y="T1"/>
                  </a:cxn>
                  <a:cxn ang="0">
                    <a:pos x="T2" y="T3"/>
                  </a:cxn>
                  <a:cxn ang="0">
                    <a:pos x="T4" y="T5"/>
                  </a:cxn>
                  <a:cxn ang="0">
                    <a:pos x="T6" y="T7"/>
                  </a:cxn>
                  <a:cxn ang="0">
                    <a:pos x="T8" y="T9"/>
                  </a:cxn>
                  <a:cxn ang="0">
                    <a:pos x="T10" y="T11"/>
                  </a:cxn>
                </a:cxnLst>
                <a:rect l="0" t="0" r="r" b="b"/>
                <a:pathLst>
                  <a:path w="28" h="22">
                    <a:moveTo>
                      <a:pt x="22" y="0"/>
                    </a:moveTo>
                    <a:lnTo>
                      <a:pt x="0" y="0"/>
                    </a:lnTo>
                    <a:lnTo>
                      <a:pt x="7" y="22"/>
                    </a:lnTo>
                    <a:lnTo>
                      <a:pt x="28" y="22"/>
                    </a:lnTo>
                    <a:lnTo>
                      <a:pt x="22" y="0"/>
                    </a:lnTo>
                    <a:lnTo>
                      <a:pt x="22"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63"/>
              <p:cNvSpPr/>
              <p:nvPr/>
            </p:nvSpPr>
            <p:spPr bwMode="auto">
              <a:xfrm>
                <a:off x="9091613" y="1651000"/>
                <a:ext cx="176213" cy="260350"/>
              </a:xfrm>
              <a:custGeom>
                <a:avLst/>
                <a:gdLst>
                  <a:gd name="T0" fmla="*/ 31 w 36"/>
                  <a:gd name="T1" fmla="*/ 7 h 53"/>
                  <a:gd name="T2" fmla="*/ 33 w 36"/>
                  <a:gd name="T3" fmla="*/ 8 h 53"/>
                  <a:gd name="T4" fmla="*/ 35 w 36"/>
                  <a:gd name="T5" fmla="*/ 5 h 53"/>
                  <a:gd name="T6" fmla="*/ 21 w 36"/>
                  <a:gd name="T7" fmla="*/ 0 h 53"/>
                  <a:gd name="T8" fmla="*/ 28 w 36"/>
                  <a:gd name="T9" fmla="*/ 8 h 53"/>
                  <a:gd name="T10" fmla="*/ 26 w 36"/>
                  <a:gd name="T11" fmla="*/ 11 h 53"/>
                  <a:gd name="T12" fmla="*/ 18 w 36"/>
                  <a:gd name="T13" fmla="*/ 17 h 53"/>
                  <a:gd name="T14" fmla="*/ 18 w 36"/>
                  <a:gd name="T15" fmla="*/ 22 h 53"/>
                  <a:gd name="T16" fmla="*/ 10 w 36"/>
                  <a:gd name="T17" fmla="*/ 36 h 53"/>
                  <a:gd name="T18" fmla="*/ 0 w 36"/>
                  <a:gd name="T19" fmla="*/ 43 h 53"/>
                  <a:gd name="T20" fmla="*/ 3 w 36"/>
                  <a:gd name="T21" fmla="*/ 53 h 53"/>
                  <a:gd name="T22" fmla="*/ 3 w 36"/>
                  <a:gd name="T23" fmla="*/ 51 h 53"/>
                  <a:gd name="T24" fmla="*/ 6 w 36"/>
                  <a:gd name="T25" fmla="*/ 47 h 53"/>
                  <a:gd name="T26" fmla="*/ 11 w 36"/>
                  <a:gd name="T27" fmla="*/ 40 h 53"/>
                  <a:gd name="T28" fmla="*/ 15 w 36"/>
                  <a:gd name="T29" fmla="*/ 34 h 53"/>
                  <a:gd name="T30" fmla="*/ 16 w 36"/>
                  <a:gd name="T31" fmla="*/ 33 h 53"/>
                  <a:gd name="T32" fmla="*/ 18 w 36"/>
                  <a:gd name="T33" fmla="*/ 31 h 53"/>
                  <a:gd name="T34" fmla="*/ 24 w 36"/>
                  <a:gd name="T35" fmla="*/ 21 h 53"/>
                  <a:gd name="T36" fmla="*/ 23 w 36"/>
                  <a:gd name="T37" fmla="*/ 19 h 53"/>
                  <a:gd name="T38" fmla="*/ 22 w 36"/>
                  <a:gd name="T39" fmla="*/ 17 h 53"/>
                  <a:gd name="T40" fmla="*/ 22 w 36"/>
                  <a:gd name="T41" fmla="*/ 16 h 53"/>
                  <a:gd name="T42" fmla="*/ 26 w 36"/>
                  <a:gd name="T43" fmla="*/ 14 h 53"/>
                  <a:gd name="T44" fmla="*/ 27 w 36"/>
                  <a:gd name="T45" fmla="*/ 16 h 53"/>
                  <a:gd name="T46" fmla="*/ 29 w 36"/>
                  <a:gd name="T47" fmla="*/ 12 h 53"/>
                  <a:gd name="T48" fmla="*/ 29 w 36"/>
                  <a:gd name="T49" fmla="*/ 11 h 53"/>
                  <a:gd name="T50" fmla="*/ 31 w 36"/>
                  <a:gd name="T5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3">
                    <a:moveTo>
                      <a:pt x="31" y="7"/>
                    </a:moveTo>
                    <a:cubicBezTo>
                      <a:pt x="33" y="8"/>
                      <a:pt x="33" y="8"/>
                      <a:pt x="33" y="8"/>
                    </a:cubicBezTo>
                    <a:cubicBezTo>
                      <a:pt x="35" y="8"/>
                      <a:pt x="36" y="7"/>
                      <a:pt x="35" y="5"/>
                    </a:cubicBezTo>
                    <a:cubicBezTo>
                      <a:pt x="32" y="2"/>
                      <a:pt x="28" y="0"/>
                      <a:pt x="21" y="0"/>
                    </a:cubicBezTo>
                    <a:cubicBezTo>
                      <a:pt x="29" y="2"/>
                      <a:pt x="32" y="5"/>
                      <a:pt x="28" y="8"/>
                    </a:cubicBezTo>
                    <a:cubicBezTo>
                      <a:pt x="26" y="11"/>
                      <a:pt x="26" y="11"/>
                      <a:pt x="26" y="11"/>
                    </a:cubicBezTo>
                    <a:cubicBezTo>
                      <a:pt x="21" y="11"/>
                      <a:pt x="19" y="13"/>
                      <a:pt x="18" y="17"/>
                    </a:cubicBezTo>
                    <a:cubicBezTo>
                      <a:pt x="18" y="22"/>
                      <a:pt x="18" y="22"/>
                      <a:pt x="18" y="22"/>
                    </a:cubicBezTo>
                    <a:cubicBezTo>
                      <a:pt x="10" y="36"/>
                      <a:pt x="10" y="36"/>
                      <a:pt x="10" y="36"/>
                    </a:cubicBezTo>
                    <a:cubicBezTo>
                      <a:pt x="8" y="40"/>
                      <a:pt x="4" y="42"/>
                      <a:pt x="0" y="43"/>
                    </a:cubicBezTo>
                    <a:cubicBezTo>
                      <a:pt x="0" y="46"/>
                      <a:pt x="1" y="50"/>
                      <a:pt x="3" y="53"/>
                    </a:cubicBezTo>
                    <a:cubicBezTo>
                      <a:pt x="3" y="51"/>
                      <a:pt x="3" y="51"/>
                      <a:pt x="3" y="51"/>
                    </a:cubicBezTo>
                    <a:cubicBezTo>
                      <a:pt x="6" y="47"/>
                      <a:pt x="6" y="47"/>
                      <a:pt x="6" y="47"/>
                    </a:cubicBezTo>
                    <a:cubicBezTo>
                      <a:pt x="7" y="44"/>
                      <a:pt x="9" y="42"/>
                      <a:pt x="11" y="40"/>
                    </a:cubicBezTo>
                    <a:cubicBezTo>
                      <a:pt x="12" y="38"/>
                      <a:pt x="13" y="36"/>
                      <a:pt x="15" y="34"/>
                    </a:cubicBezTo>
                    <a:cubicBezTo>
                      <a:pt x="15" y="34"/>
                      <a:pt x="16" y="33"/>
                      <a:pt x="16" y="33"/>
                    </a:cubicBezTo>
                    <a:cubicBezTo>
                      <a:pt x="17" y="32"/>
                      <a:pt x="17" y="32"/>
                      <a:pt x="18" y="31"/>
                    </a:cubicBezTo>
                    <a:cubicBezTo>
                      <a:pt x="22" y="28"/>
                      <a:pt x="24" y="24"/>
                      <a:pt x="24" y="21"/>
                    </a:cubicBezTo>
                    <a:cubicBezTo>
                      <a:pt x="23" y="20"/>
                      <a:pt x="23" y="20"/>
                      <a:pt x="23" y="19"/>
                    </a:cubicBezTo>
                    <a:cubicBezTo>
                      <a:pt x="23" y="18"/>
                      <a:pt x="22" y="18"/>
                      <a:pt x="22" y="17"/>
                    </a:cubicBezTo>
                    <a:cubicBezTo>
                      <a:pt x="22" y="17"/>
                      <a:pt x="22" y="16"/>
                      <a:pt x="22" y="16"/>
                    </a:cubicBezTo>
                    <a:cubicBezTo>
                      <a:pt x="22" y="14"/>
                      <a:pt x="24" y="13"/>
                      <a:pt x="26" y="14"/>
                    </a:cubicBezTo>
                    <a:cubicBezTo>
                      <a:pt x="27" y="16"/>
                      <a:pt x="27" y="16"/>
                      <a:pt x="27" y="16"/>
                    </a:cubicBezTo>
                    <a:cubicBezTo>
                      <a:pt x="28" y="16"/>
                      <a:pt x="29" y="14"/>
                      <a:pt x="29" y="12"/>
                    </a:cubicBezTo>
                    <a:cubicBezTo>
                      <a:pt x="29" y="12"/>
                      <a:pt x="29" y="11"/>
                      <a:pt x="29" y="11"/>
                    </a:cubicBezTo>
                    <a:cubicBezTo>
                      <a:pt x="31" y="10"/>
                      <a:pt x="31" y="9"/>
                      <a:pt x="31" y="7"/>
                    </a:cubicBezTo>
                    <a:close/>
                  </a:path>
                </a:pathLst>
              </a:custGeom>
              <a:solidFill>
                <a:srgbClr val="5E202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64"/>
              <p:cNvSpPr/>
              <p:nvPr/>
            </p:nvSpPr>
            <p:spPr bwMode="auto">
              <a:xfrm>
                <a:off x="9169401" y="1685925"/>
                <a:ext cx="103188" cy="138113"/>
              </a:xfrm>
              <a:custGeom>
                <a:avLst/>
                <a:gdLst>
                  <a:gd name="T0" fmla="*/ 17 w 21"/>
                  <a:gd name="T1" fmla="*/ 1 h 28"/>
                  <a:gd name="T2" fmla="*/ 15 w 21"/>
                  <a:gd name="T3" fmla="*/ 0 h 28"/>
                  <a:gd name="T4" fmla="*/ 13 w 21"/>
                  <a:gd name="T5" fmla="*/ 4 h 28"/>
                  <a:gd name="T6" fmla="*/ 13 w 21"/>
                  <a:gd name="T7" fmla="*/ 5 h 28"/>
                  <a:gd name="T8" fmla="*/ 16 w 21"/>
                  <a:gd name="T9" fmla="*/ 3 h 28"/>
                  <a:gd name="T10" fmla="*/ 16 w 21"/>
                  <a:gd name="T11" fmla="*/ 7 h 28"/>
                  <a:gd name="T12" fmla="*/ 18 w 21"/>
                  <a:gd name="T13" fmla="*/ 11 h 28"/>
                  <a:gd name="T14" fmla="*/ 17 w 21"/>
                  <a:gd name="T15" fmla="*/ 13 h 28"/>
                  <a:gd name="T16" fmla="*/ 17 w 21"/>
                  <a:gd name="T17" fmla="*/ 19 h 28"/>
                  <a:gd name="T18" fmla="*/ 8 w 21"/>
                  <a:gd name="T19" fmla="*/ 16 h 28"/>
                  <a:gd name="T20" fmla="*/ 12 w 21"/>
                  <a:gd name="T21" fmla="*/ 20 h 28"/>
                  <a:gd name="T22" fmla="*/ 8 w 21"/>
                  <a:gd name="T23" fmla="*/ 26 h 28"/>
                  <a:gd name="T24" fmla="*/ 2 w 21"/>
                  <a:gd name="T25" fmla="*/ 24 h 28"/>
                  <a:gd name="T26" fmla="*/ 0 w 21"/>
                  <a:gd name="T27" fmla="*/ 26 h 28"/>
                  <a:gd name="T28" fmla="*/ 7 w 21"/>
                  <a:gd name="T29" fmla="*/ 26 h 28"/>
                  <a:gd name="T30" fmla="*/ 10 w 21"/>
                  <a:gd name="T31" fmla="*/ 28 h 28"/>
                  <a:gd name="T32" fmla="*/ 14 w 21"/>
                  <a:gd name="T33" fmla="*/ 21 h 28"/>
                  <a:gd name="T34" fmla="*/ 15 w 21"/>
                  <a:gd name="T35" fmla="*/ 21 h 28"/>
                  <a:gd name="T36" fmla="*/ 18 w 21"/>
                  <a:gd name="T37" fmla="*/ 18 h 28"/>
                  <a:gd name="T38" fmla="*/ 18 w 21"/>
                  <a:gd name="T39" fmla="*/ 13 h 28"/>
                  <a:gd name="T40" fmla="*/ 20 w 21"/>
                  <a:gd name="T41" fmla="*/ 11 h 28"/>
                  <a:gd name="T42" fmla="*/ 18 w 21"/>
                  <a:gd name="T43" fmla="*/ 7 h 28"/>
                  <a:gd name="T44" fmla="*/ 17 w 21"/>
                  <a:gd name="T4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8">
                    <a:moveTo>
                      <a:pt x="17" y="1"/>
                    </a:moveTo>
                    <a:cubicBezTo>
                      <a:pt x="15" y="0"/>
                      <a:pt x="15" y="0"/>
                      <a:pt x="15" y="0"/>
                    </a:cubicBezTo>
                    <a:cubicBezTo>
                      <a:pt x="15" y="2"/>
                      <a:pt x="15" y="3"/>
                      <a:pt x="13" y="4"/>
                    </a:cubicBezTo>
                    <a:cubicBezTo>
                      <a:pt x="13" y="4"/>
                      <a:pt x="13" y="5"/>
                      <a:pt x="13" y="5"/>
                    </a:cubicBezTo>
                    <a:cubicBezTo>
                      <a:pt x="16" y="3"/>
                      <a:pt x="16" y="3"/>
                      <a:pt x="16" y="3"/>
                    </a:cubicBezTo>
                    <a:cubicBezTo>
                      <a:pt x="16" y="7"/>
                      <a:pt x="16" y="7"/>
                      <a:pt x="16" y="7"/>
                    </a:cubicBezTo>
                    <a:cubicBezTo>
                      <a:pt x="18" y="11"/>
                      <a:pt x="18" y="11"/>
                      <a:pt x="18" y="11"/>
                    </a:cubicBezTo>
                    <a:cubicBezTo>
                      <a:pt x="17" y="13"/>
                      <a:pt x="17" y="13"/>
                      <a:pt x="17" y="13"/>
                    </a:cubicBezTo>
                    <a:cubicBezTo>
                      <a:pt x="17" y="19"/>
                      <a:pt x="17" y="19"/>
                      <a:pt x="17" y="19"/>
                    </a:cubicBezTo>
                    <a:cubicBezTo>
                      <a:pt x="16" y="21"/>
                      <a:pt x="13" y="20"/>
                      <a:pt x="8" y="16"/>
                    </a:cubicBezTo>
                    <a:cubicBezTo>
                      <a:pt x="9" y="17"/>
                      <a:pt x="11" y="19"/>
                      <a:pt x="12" y="20"/>
                    </a:cubicBezTo>
                    <a:cubicBezTo>
                      <a:pt x="8" y="26"/>
                      <a:pt x="8" y="26"/>
                      <a:pt x="8" y="26"/>
                    </a:cubicBezTo>
                    <a:cubicBezTo>
                      <a:pt x="6" y="25"/>
                      <a:pt x="4" y="24"/>
                      <a:pt x="2" y="24"/>
                    </a:cubicBezTo>
                    <a:cubicBezTo>
                      <a:pt x="1" y="25"/>
                      <a:pt x="1" y="25"/>
                      <a:pt x="0" y="26"/>
                    </a:cubicBezTo>
                    <a:cubicBezTo>
                      <a:pt x="3" y="25"/>
                      <a:pt x="6" y="26"/>
                      <a:pt x="7" y="26"/>
                    </a:cubicBezTo>
                    <a:cubicBezTo>
                      <a:pt x="8" y="27"/>
                      <a:pt x="9" y="27"/>
                      <a:pt x="10" y="28"/>
                    </a:cubicBezTo>
                    <a:cubicBezTo>
                      <a:pt x="10" y="25"/>
                      <a:pt x="12" y="23"/>
                      <a:pt x="14" y="21"/>
                    </a:cubicBezTo>
                    <a:cubicBezTo>
                      <a:pt x="14" y="21"/>
                      <a:pt x="14" y="21"/>
                      <a:pt x="15" y="21"/>
                    </a:cubicBezTo>
                    <a:cubicBezTo>
                      <a:pt x="17" y="23"/>
                      <a:pt x="19" y="21"/>
                      <a:pt x="18" y="18"/>
                    </a:cubicBezTo>
                    <a:cubicBezTo>
                      <a:pt x="18" y="13"/>
                      <a:pt x="18" y="13"/>
                      <a:pt x="18" y="13"/>
                    </a:cubicBezTo>
                    <a:cubicBezTo>
                      <a:pt x="20" y="12"/>
                      <a:pt x="21" y="12"/>
                      <a:pt x="20" y="11"/>
                    </a:cubicBezTo>
                    <a:cubicBezTo>
                      <a:pt x="18" y="7"/>
                      <a:pt x="18" y="7"/>
                      <a:pt x="18" y="7"/>
                    </a:cubicBezTo>
                    <a:cubicBezTo>
                      <a:pt x="18" y="5"/>
                      <a:pt x="18" y="3"/>
                      <a:pt x="17"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65"/>
              <p:cNvSpPr/>
              <p:nvPr/>
            </p:nvSpPr>
            <p:spPr bwMode="auto">
              <a:xfrm>
                <a:off x="9178926" y="1700213"/>
                <a:ext cx="79375" cy="112713"/>
              </a:xfrm>
              <a:custGeom>
                <a:avLst/>
                <a:gdLst>
                  <a:gd name="T0" fmla="*/ 9 w 16"/>
                  <a:gd name="T1" fmla="*/ 6 h 23"/>
                  <a:gd name="T2" fmla="*/ 4 w 16"/>
                  <a:gd name="T3" fmla="*/ 6 h 23"/>
                  <a:gd name="T4" fmla="*/ 4 w 16"/>
                  <a:gd name="T5" fmla="*/ 7 h 23"/>
                  <a:gd name="T6" fmla="*/ 5 w 16"/>
                  <a:gd name="T7" fmla="*/ 9 h 23"/>
                  <a:gd name="T8" fmla="*/ 8 w 16"/>
                  <a:gd name="T9" fmla="*/ 11 h 23"/>
                  <a:gd name="T10" fmla="*/ 6 w 16"/>
                  <a:gd name="T11" fmla="*/ 11 h 23"/>
                  <a:gd name="T12" fmla="*/ 0 w 16"/>
                  <a:gd name="T13" fmla="*/ 21 h 23"/>
                  <a:gd name="T14" fmla="*/ 6 w 16"/>
                  <a:gd name="T15" fmla="*/ 23 h 23"/>
                  <a:gd name="T16" fmla="*/ 10 w 16"/>
                  <a:gd name="T17" fmla="*/ 17 h 23"/>
                  <a:gd name="T18" fmla="*/ 6 w 16"/>
                  <a:gd name="T19" fmla="*/ 13 h 23"/>
                  <a:gd name="T20" fmla="*/ 15 w 16"/>
                  <a:gd name="T21" fmla="*/ 16 h 23"/>
                  <a:gd name="T22" fmla="*/ 15 w 16"/>
                  <a:gd name="T23" fmla="*/ 10 h 23"/>
                  <a:gd name="T24" fmla="*/ 16 w 16"/>
                  <a:gd name="T25" fmla="*/ 8 h 23"/>
                  <a:gd name="T26" fmla="*/ 14 w 16"/>
                  <a:gd name="T27" fmla="*/ 4 h 23"/>
                  <a:gd name="T28" fmla="*/ 14 w 16"/>
                  <a:gd name="T29" fmla="*/ 0 h 23"/>
                  <a:gd name="T30" fmla="*/ 11 w 16"/>
                  <a:gd name="T31" fmla="*/ 2 h 23"/>
                  <a:gd name="T32" fmla="*/ 9 w 16"/>
                  <a:gd name="T3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9" y="6"/>
                    </a:moveTo>
                    <a:cubicBezTo>
                      <a:pt x="7" y="4"/>
                      <a:pt x="6" y="4"/>
                      <a:pt x="4" y="6"/>
                    </a:cubicBezTo>
                    <a:cubicBezTo>
                      <a:pt x="4" y="6"/>
                      <a:pt x="4" y="7"/>
                      <a:pt x="4" y="7"/>
                    </a:cubicBezTo>
                    <a:cubicBezTo>
                      <a:pt x="4" y="8"/>
                      <a:pt x="5" y="8"/>
                      <a:pt x="5" y="9"/>
                    </a:cubicBezTo>
                    <a:cubicBezTo>
                      <a:pt x="5" y="10"/>
                      <a:pt x="7" y="11"/>
                      <a:pt x="8" y="11"/>
                    </a:cubicBezTo>
                    <a:cubicBezTo>
                      <a:pt x="7" y="11"/>
                      <a:pt x="6" y="11"/>
                      <a:pt x="6" y="11"/>
                    </a:cubicBezTo>
                    <a:cubicBezTo>
                      <a:pt x="6" y="14"/>
                      <a:pt x="4" y="18"/>
                      <a:pt x="0" y="21"/>
                    </a:cubicBezTo>
                    <a:cubicBezTo>
                      <a:pt x="2" y="21"/>
                      <a:pt x="4" y="22"/>
                      <a:pt x="6" y="23"/>
                    </a:cubicBezTo>
                    <a:cubicBezTo>
                      <a:pt x="10" y="17"/>
                      <a:pt x="10" y="17"/>
                      <a:pt x="10" y="17"/>
                    </a:cubicBezTo>
                    <a:cubicBezTo>
                      <a:pt x="9" y="16"/>
                      <a:pt x="7" y="14"/>
                      <a:pt x="6" y="13"/>
                    </a:cubicBezTo>
                    <a:cubicBezTo>
                      <a:pt x="11" y="17"/>
                      <a:pt x="14" y="18"/>
                      <a:pt x="15" y="16"/>
                    </a:cubicBezTo>
                    <a:cubicBezTo>
                      <a:pt x="15" y="10"/>
                      <a:pt x="15" y="10"/>
                      <a:pt x="15" y="10"/>
                    </a:cubicBezTo>
                    <a:cubicBezTo>
                      <a:pt x="16" y="8"/>
                      <a:pt x="16" y="8"/>
                      <a:pt x="16" y="8"/>
                    </a:cubicBezTo>
                    <a:cubicBezTo>
                      <a:pt x="14" y="4"/>
                      <a:pt x="14" y="4"/>
                      <a:pt x="14" y="4"/>
                    </a:cubicBezTo>
                    <a:cubicBezTo>
                      <a:pt x="14" y="0"/>
                      <a:pt x="14" y="0"/>
                      <a:pt x="14" y="0"/>
                    </a:cubicBezTo>
                    <a:cubicBezTo>
                      <a:pt x="11" y="2"/>
                      <a:pt x="11" y="2"/>
                      <a:pt x="11" y="2"/>
                    </a:cubicBezTo>
                    <a:cubicBezTo>
                      <a:pt x="11" y="4"/>
                      <a:pt x="10" y="6"/>
                      <a:pt x="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6"/>
              <p:cNvSpPr>
                <a:spLocks noEditPoints="1"/>
              </p:cNvSpPr>
              <p:nvPr/>
            </p:nvSpPr>
            <p:spPr bwMode="auto">
              <a:xfrm>
                <a:off x="9091613" y="1651000"/>
                <a:ext cx="157163" cy="211138"/>
              </a:xfrm>
              <a:custGeom>
                <a:avLst/>
                <a:gdLst>
                  <a:gd name="T0" fmla="*/ 26 w 32"/>
                  <a:gd name="T1" fmla="*/ 11 h 43"/>
                  <a:gd name="T2" fmla="*/ 28 w 32"/>
                  <a:gd name="T3" fmla="*/ 8 h 43"/>
                  <a:gd name="T4" fmla="*/ 21 w 32"/>
                  <a:gd name="T5" fmla="*/ 0 h 43"/>
                  <a:gd name="T6" fmla="*/ 8 w 32"/>
                  <a:gd name="T7" fmla="*/ 14 h 43"/>
                  <a:gd name="T8" fmla="*/ 4 w 32"/>
                  <a:gd name="T9" fmla="*/ 28 h 43"/>
                  <a:gd name="T10" fmla="*/ 0 w 32"/>
                  <a:gd name="T11" fmla="*/ 43 h 43"/>
                  <a:gd name="T12" fmla="*/ 10 w 32"/>
                  <a:gd name="T13" fmla="*/ 36 h 43"/>
                  <a:gd name="T14" fmla="*/ 18 w 32"/>
                  <a:gd name="T15" fmla="*/ 22 h 43"/>
                  <a:gd name="T16" fmla="*/ 18 w 32"/>
                  <a:gd name="T17" fmla="*/ 17 h 43"/>
                  <a:gd name="T18" fmla="*/ 26 w 32"/>
                  <a:gd name="T19" fmla="*/ 11 h 43"/>
                  <a:gd name="T20" fmla="*/ 9 w 32"/>
                  <a:gd name="T21" fmla="*/ 14 h 43"/>
                  <a:gd name="T22" fmla="*/ 11 w 32"/>
                  <a:gd name="T23" fmla="*/ 5 h 43"/>
                  <a:gd name="T24" fmla="*/ 21 w 32"/>
                  <a:gd name="T25" fmla="*/ 1 h 43"/>
                  <a:gd name="T26" fmla="*/ 24 w 32"/>
                  <a:gd name="T27" fmla="*/ 2 h 43"/>
                  <a:gd name="T28" fmla="*/ 9 w 32"/>
                  <a:gd name="T29" fmla="*/ 12 h 43"/>
                  <a:gd name="T30" fmla="*/ 9 w 32"/>
                  <a:gd name="T31" fmla="*/ 24 h 43"/>
                  <a:gd name="T32" fmla="*/ 2 w 32"/>
                  <a:gd name="T33" fmla="*/ 42 h 43"/>
                  <a:gd name="T34" fmla="*/ 1 w 32"/>
                  <a:gd name="T35" fmla="*/ 42 h 43"/>
                  <a:gd name="T36" fmla="*/ 5 w 32"/>
                  <a:gd name="T37" fmla="*/ 29 h 43"/>
                  <a:gd name="T38" fmla="*/ 9 w 32"/>
                  <a:gd name="T3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43">
                    <a:moveTo>
                      <a:pt x="26" y="11"/>
                    </a:moveTo>
                    <a:cubicBezTo>
                      <a:pt x="28" y="8"/>
                      <a:pt x="28" y="8"/>
                      <a:pt x="28" y="8"/>
                    </a:cubicBezTo>
                    <a:cubicBezTo>
                      <a:pt x="32" y="5"/>
                      <a:pt x="29" y="2"/>
                      <a:pt x="21" y="0"/>
                    </a:cubicBezTo>
                    <a:cubicBezTo>
                      <a:pt x="11" y="1"/>
                      <a:pt x="6" y="5"/>
                      <a:pt x="8" y="14"/>
                    </a:cubicBezTo>
                    <a:cubicBezTo>
                      <a:pt x="8" y="20"/>
                      <a:pt x="7" y="24"/>
                      <a:pt x="4" y="28"/>
                    </a:cubicBezTo>
                    <a:cubicBezTo>
                      <a:pt x="1" y="34"/>
                      <a:pt x="0" y="38"/>
                      <a:pt x="0" y="43"/>
                    </a:cubicBezTo>
                    <a:cubicBezTo>
                      <a:pt x="4" y="42"/>
                      <a:pt x="8" y="40"/>
                      <a:pt x="10" y="36"/>
                    </a:cubicBezTo>
                    <a:cubicBezTo>
                      <a:pt x="18" y="22"/>
                      <a:pt x="18" y="22"/>
                      <a:pt x="18" y="22"/>
                    </a:cubicBezTo>
                    <a:cubicBezTo>
                      <a:pt x="18" y="17"/>
                      <a:pt x="18" y="17"/>
                      <a:pt x="18" y="17"/>
                    </a:cubicBezTo>
                    <a:cubicBezTo>
                      <a:pt x="19" y="13"/>
                      <a:pt x="21" y="11"/>
                      <a:pt x="26" y="11"/>
                    </a:cubicBezTo>
                    <a:close/>
                    <a:moveTo>
                      <a:pt x="9" y="14"/>
                    </a:moveTo>
                    <a:cubicBezTo>
                      <a:pt x="8" y="10"/>
                      <a:pt x="9" y="7"/>
                      <a:pt x="11" y="5"/>
                    </a:cubicBezTo>
                    <a:cubicBezTo>
                      <a:pt x="13" y="3"/>
                      <a:pt x="16" y="1"/>
                      <a:pt x="21" y="1"/>
                    </a:cubicBezTo>
                    <a:cubicBezTo>
                      <a:pt x="22" y="1"/>
                      <a:pt x="23" y="1"/>
                      <a:pt x="24" y="2"/>
                    </a:cubicBezTo>
                    <a:cubicBezTo>
                      <a:pt x="15" y="2"/>
                      <a:pt x="10" y="6"/>
                      <a:pt x="9" y="12"/>
                    </a:cubicBezTo>
                    <a:cubicBezTo>
                      <a:pt x="10" y="16"/>
                      <a:pt x="10" y="20"/>
                      <a:pt x="9" y="24"/>
                    </a:cubicBezTo>
                    <a:cubicBezTo>
                      <a:pt x="6" y="30"/>
                      <a:pt x="3" y="36"/>
                      <a:pt x="2" y="42"/>
                    </a:cubicBezTo>
                    <a:cubicBezTo>
                      <a:pt x="2" y="42"/>
                      <a:pt x="2" y="42"/>
                      <a:pt x="1" y="42"/>
                    </a:cubicBezTo>
                    <a:cubicBezTo>
                      <a:pt x="1" y="38"/>
                      <a:pt x="3" y="33"/>
                      <a:pt x="5" y="29"/>
                    </a:cubicBezTo>
                    <a:cubicBezTo>
                      <a:pt x="8" y="25"/>
                      <a:pt x="9" y="20"/>
                      <a:pt x="9" y="14"/>
                    </a:cubicBezTo>
                    <a:close/>
                  </a:path>
                </a:pathLst>
              </a:custGeom>
              <a:solidFill>
                <a:srgbClr val="7F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67"/>
              <p:cNvSpPr/>
              <p:nvPr/>
            </p:nvSpPr>
            <p:spPr bwMode="auto">
              <a:xfrm>
                <a:off x="9096376" y="1655763"/>
                <a:ext cx="112713" cy="201613"/>
              </a:xfrm>
              <a:custGeom>
                <a:avLst/>
                <a:gdLst>
                  <a:gd name="T0" fmla="*/ 10 w 23"/>
                  <a:gd name="T1" fmla="*/ 4 h 41"/>
                  <a:gd name="T2" fmla="*/ 8 w 23"/>
                  <a:gd name="T3" fmla="*/ 13 h 41"/>
                  <a:gd name="T4" fmla="*/ 4 w 23"/>
                  <a:gd name="T5" fmla="*/ 28 h 41"/>
                  <a:gd name="T6" fmla="*/ 0 w 23"/>
                  <a:gd name="T7" fmla="*/ 41 h 41"/>
                  <a:gd name="T8" fmla="*/ 1 w 23"/>
                  <a:gd name="T9" fmla="*/ 41 h 41"/>
                  <a:gd name="T10" fmla="*/ 8 w 23"/>
                  <a:gd name="T11" fmla="*/ 23 h 41"/>
                  <a:gd name="T12" fmla="*/ 8 w 23"/>
                  <a:gd name="T13" fmla="*/ 11 h 41"/>
                  <a:gd name="T14" fmla="*/ 23 w 23"/>
                  <a:gd name="T15" fmla="*/ 1 h 41"/>
                  <a:gd name="T16" fmla="*/ 20 w 23"/>
                  <a:gd name="T17" fmla="*/ 0 h 41"/>
                  <a:gd name="T18" fmla="*/ 10 w 23"/>
                  <a:gd name="T1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1">
                    <a:moveTo>
                      <a:pt x="10" y="4"/>
                    </a:moveTo>
                    <a:cubicBezTo>
                      <a:pt x="8" y="6"/>
                      <a:pt x="7" y="9"/>
                      <a:pt x="8" y="13"/>
                    </a:cubicBezTo>
                    <a:cubicBezTo>
                      <a:pt x="8" y="19"/>
                      <a:pt x="7" y="24"/>
                      <a:pt x="4" y="28"/>
                    </a:cubicBezTo>
                    <a:cubicBezTo>
                      <a:pt x="2" y="32"/>
                      <a:pt x="0" y="37"/>
                      <a:pt x="0" y="41"/>
                    </a:cubicBezTo>
                    <a:cubicBezTo>
                      <a:pt x="1" y="41"/>
                      <a:pt x="1" y="41"/>
                      <a:pt x="1" y="41"/>
                    </a:cubicBezTo>
                    <a:cubicBezTo>
                      <a:pt x="2" y="35"/>
                      <a:pt x="5" y="29"/>
                      <a:pt x="8" y="23"/>
                    </a:cubicBezTo>
                    <a:cubicBezTo>
                      <a:pt x="9" y="19"/>
                      <a:pt x="9" y="15"/>
                      <a:pt x="8" y="11"/>
                    </a:cubicBezTo>
                    <a:cubicBezTo>
                      <a:pt x="9" y="5"/>
                      <a:pt x="14" y="1"/>
                      <a:pt x="23" y="1"/>
                    </a:cubicBezTo>
                    <a:cubicBezTo>
                      <a:pt x="22" y="0"/>
                      <a:pt x="21" y="0"/>
                      <a:pt x="20" y="0"/>
                    </a:cubicBezTo>
                    <a:cubicBezTo>
                      <a:pt x="15" y="0"/>
                      <a:pt x="12" y="2"/>
                      <a:pt x="10" y="4"/>
                    </a:cubicBezTo>
                    <a:close/>
                  </a:path>
                </a:pathLst>
              </a:custGeom>
              <a:solidFill>
                <a:srgbClr val="915A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68"/>
              <p:cNvSpPr/>
              <p:nvPr/>
            </p:nvSpPr>
            <p:spPr bwMode="auto">
              <a:xfrm>
                <a:off x="9145588" y="1819275"/>
                <a:ext cx="53975" cy="28575"/>
              </a:xfrm>
              <a:custGeom>
                <a:avLst/>
                <a:gdLst>
                  <a:gd name="T0" fmla="*/ 4 w 11"/>
                  <a:gd name="T1" fmla="*/ 0 h 6"/>
                  <a:gd name="T2" fmla="*/ 0 w 11"/>
                  <a:gd name="T3" fmla="*/ 6 h 6"/>
                  <a:gd name="T4" fmla="*/ 11 w 11"/>
                  <a:gd name="T5" fmla="*/ 1 h 6"/>
                  <a:gd name="T6" fmla="*/ 4 w 11"/>
                  <a:gd name="T7" fmla="*/ 0 h 6"/>
                </a:gdLst>
                <a:ahLst/>
                <a:cxnLst>
                  <a:cxn ang="0">
                    <a:pos x="T0" y="T1"/>
                  </a:cxn>
                  <a:cxn ang="0">
                    <a:pos x="T2" y="T3"/>
                  </a:cxn>
                  <a:cxn ang="0">
                    <a:pos x="T4" y="T5"/>
                  </a:cxn>
                  <a:cxn ang="0">
                    <a:pos x="T6" y="T7"/>
                  </a:cxn>
                </a:cxnLst>
                <a:rect l="0" t="0" r="r" b="b"/>
                <a:pathLst>
                  <a:path w="11" h="6">
                    <a:moveTo>
                      <a:pt x="4" y="0"/>
                    </a:moveTo>
                    <a:cubicBezTo>
                      <a:pt x="2" y="2"/>
                      <a:pt x="1" y="4"/>
                      <a:pt x="0" y="6"/>
                    </a:cubicBezTo>
                    <a:cubicBezTo>
                      <a:pt x="3" y="2"/>
                      <a:pt x="7" y="1"/>
                      <a:pt x="11" y="1"/>
                    </a:cubicBezTo>
                    <a:cubicBezTo>
                      <a:pt x="4" y="0"/>
                      <a:pt x="4" y="0"/>
                      <a:pt x="4" y="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69"/>
              <p:cNvSpPr/>
              <p:nvPr/>
            </p:nvSpPr>
            <p:spPr bwMode="auto">
              <a:xfrm>
                <a:off x="9082088" y="1892300"/>
                <a:ext cx="122238" cy="73025"/>
              </a:xfrm>
              <a:custGeom>
                <a:avLst/>
                <a:gdLst>
                  <a:gd name="T0" fmla="*/ 5 w 25"/>
                  <a:gd name="T1" fmla="*/ 2 h 15"/>
                  <a:gd name="T2" fmla="*/ 5 w 25"/>
                  <a:gd name="T3" fmla="*/ 4 h 15"/>
                  <a:gd name="T4" fmla="*/ 5 w 25"/>
                  <a:gd name="T5" fmla="*/ 4 h 15"/>
                  <a:gd name="T6" fmla="*/ 13 w 25"/>
                  <a:gd name="T7" fmla="*/ 8 h 15"/>
                  <a:gd name="T8" fmla="*/ 10 w 25"/>
                  <a:gd name="T9" fmla="*/ 12 h 15"/>
                  <a:gd name="T10" fmla="*/ 0 w 25"/>
                  <a:gd name="T11" fmla="*/ 8 h 15"/>
                  <a:gd name="T12" fmla="*/ 0 w 25"/>
                  <a:gd name="T13" fmla="*/ 10 h 15"/>
                  <a:gd name="T14" fmla="*/ 9 w 25"/>
                  <a:gd name="T15" fmla="*/ 15 h 15"/>
                  <a:gd name="T16" fmla="*/ 15 w 25"/>
                  <a:gd name="T17" fmla="*/ 12 h 15"/>
                  <a:gd name="T18" fmla="*/ 15 w 25"/>
                  <a:gd name="T19" fmla="*/ 9 h 15"/>
                  <a:gd name="T20" fmla="*/ 25 w 25"/>
                  <a:gd name="T21" fmla="*/ 0 h 15"/>
                  <a:gd name="T22" fmla="*/ 14 w 25"/>
                  <a:gd name="T23" fmla="*/ 6 h 15"/>
                  <a:gd name="T24" fmla="*/ 5 w 25"/>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5">
                    <a:moveTo>
                      <a:pt x="5" y="2"/>
                    </a:moveTo>
                    <a:cubicBezTo>
                      <a:pt x="5" y="4"/>
                      <a:pt x="5" y="4"/>
                      <a:pt x="5" y="4"/>
                    </a:cubicBezTo>
                    <a:cubicBezTo>
                      <a:pt x="5" y="4"/>
                      <a:pt x="5" y="4"/>
                      <a:pt x="5" y="4"/>
                    </a:cubicBezTo>
                    <a:cubicBezTo>
                      <a:pt x="13" y="8"/>
                      <a:pt x="13" y="8"/>
                      <a:pt x="13" y="8"/>
                    </a:cubicBezTo>
                    <a:cubicBezTo>
                      <a:pt x="10" y="12"/>
                      <a:pt x="10" y="12"/>
                      <a:pt x="10" y="12"/>
                    </a:cubicBezTo>
                    <a:cubicBezTo>
                      <a:pt x="0" y="8"/>
                      <a:pt x="0" y="8"/>
                      <a:pt x="0" y="8"/>
                    </a:cubicBezTo>
                    <a:cubicBezTo>
                      <a:pt x="0" y="8"/>
                      <a:pt x="0" y="9"/>
                      <a:pt x="0" y="10"/>
                    </a:cubicBezTo>
                    <a:cubicBezTo>
                      <a:pt x="3" y="10"/>
                      <a:pt x="6" y="12"/>
                      <a:pt x="9" y="15"/>
                    </a:cubicBezTo>
                    <a:cubicBezTo>
                      <a:pt x="15" y="12"/>
                      <a:pt x="15" y="12"/>
                      <a:pt x="15" y="12"/>
                    </a:cubicBezTo>
                    <a:cubicBezTo>
                      <a:pt x="16" y="11"/>
                      <a:pt x="16" y="10"/>
                      <a:pt x="15" y="9"/>
                    </a:cubicBezTo>
                    <a:cubicBezTo>
                      <a:pt x="19" y="7"/>
                      <a:pt x="23" y="4"/>
                      <a:pt x="25" y="0"/>
                    </a:cubicBezTo>
                    <a:cubicBezTo>
                      <a:pt x="14" y="6"/>
                      <a:pt x="14" y="6"/>
                      <a:pt x="14" y="6"/>
                    </a:cubicBezTo>
                    <a:cubicBezTo>
                      <a:pt x="5" y="2"/>
                      <a:pt x="5" y="2"/>
                      <a:pt x="5" y="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270"/>
              <p:cNvSpPr/>
              <p:nvPr/>
            </p:nvSpPr>
            <p:spPr bwMode="auto">
              <a:xfrm>
                <a:off x="9082088" y="1906588"/>
                <a:ext cx="63500" cy="44450"/>
              </a:xfrm>
              <a:custGeom>
                <a:avLst/>
                <a:gdLst>
                  <a:gd name="T0" fmla="*/ 2 w 13"/>
                  <a:gd name="T1" fmla="*/ 0 h 9"/>
                  <a:gd name="T2" fmla="*/ 0 w 13"/>
                  <a:gd name="T3" fmla="*/ 5 h 9"/>
                  <a:gd name="T4" fmla="*/ 10 w 13"/>
                  <a:gd name="T5" fmla="*/ 9 h 9"/>
                  <a:gd name="T6" fmla="*/ 13 w 13"/>
                  <a:gd name="T7" fmla="*/ 5 h 9"/>
                  <a:gd name="T8" fmla="*/ 5 w 13"/>
                  <a:gd name="T9" fmla="*/ 1 h 9"/>
                  <a:gd name="T10" fmla="*/ 2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2" y="0"/>
                    </a:moveTo>
                    <a:cubicBezTo>
                      <a:pt x="1" y="1"/>
                      <a:pt x="0" y="2"/>
                      <a:pt x="0" y="5"/>
                    </a:cubicBezTo>
                    <a:cubicBezTo>
                      <a:pt x="10" y="9"/>
                      <a:pt x="10" y="9"/>
                      <a:pt x="10" y="9"/>
                    </a:cubicBezTo>
                    <a:cubicBezTo>
                      <a:pt x="13" y="5"/>
                      <a:pt x="13" y="5"/>
                      <a:pt x="13" y="5"/>
                    </a:cubicBezTo>
                    <a:cubicBezTo>
                      <a:pt x="5" y="1"/>
                      <a:pt x="5" y="1"/>
                      <a:pt x="5" y="1"/>
                    </a:cubicBezTo>
                    <a:cubicBezTo>
                      <a:pt x="2" y="0"/>
                      <a:pt x="2" y="0"/>
                      <a:pt x="2"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271"/>
              <p:cNvSpPr/>
              <p:nvPr/>
            </p:nvSpPr>
            <p:spPr bwMode="auto">
              <a:xfrm>
                <a:off x="9075738" y="1941513"/>
                <a:ext cx="161925" cy="176213"/>
              </a:xfrm>
              <a:custGeom>
                <a:avLst/>
                <a:gdLst>
                  <a:gd name="T0" fmla="*/ 10 w 33"/>
                  <a:gd name="T1" fmla="*/ 5 h 36"/>
                  <a:gd name="T2" fmla="*/ 1 w 33"/>
                  <a:gd name="T3" fmla="*/ 0 h 36"/>
                  <a:gd name="T4" fmla="*/ 0 w 33"/>
                  <a:gd name="T5" fmla="*/ 1 h 36"/>
                  <a:gd name="T6" fmla="*/ 7 w 33"/>
                  <a:gd name="T7" fmla="*/ 6 h 36"/>
                  <a:gd name="T8" fmla="*/ 22 w 33"/>
                  <a:gd name="T9" fmla="*/ 29 h 36"/>
                  <a:gd name="T10" fmla="*/ 30 w 33"/>
                  <a:gd name="T11" fmla="*/ 29 h 36"/>
                  <a:gd name="T12" fmla="*/ 32 w 33"/>
                  <a:gd name="T13" fmla="*/ 32 h 36"/>
                  <a:gd name="T14" fmla="*/ 31 w 33"/>
                  <a:gd name="T15" fmla="*/ 34 h 36"/>
                  <a:gd name="T16" fmla="*/ 30 w 33"/>
                  <a:gd name="T17" fmla="*/ 32 h 36"/>
                  <a:gd name="T18" fmla="*/ 29 w 33"/>
                  <a:gd name="T19" fmla="*/ 36 h 36"/>
                  <a:gd name="T20" fmla="*/ 31 w 33"/>
                  <a:gd name="T21" fmla="*/ 36 h 36"/>
                  <a:gd name="T22" fmla="*/ 33 w 33"/>
                  <a:gd name="T23" fmla="*/ 33 h 36"/>
                  <a:gd name="T24" fmla="*/ 33 w 33"/>
                  <a:gd name="T25" fmla="*/ 33 h 36"/>
                  <a:gd name="T26" fmla="*/ 32 w 33"/>
                  <a:gd name="T27" fmla="*/ 30 h 36"/>
                  <a:gd name="T28" fmla="*/ 30 w 33"/>
                  <a:gd name="T29" fmla="*/ 28 h 36"/>
                  <a:gd name="T30" fmla="*/ 23 w 33"/>
                  <a:gd name="T31" fmla="*/ 28 h 36"/>
                  <a:gd name="T32" fmla="*/ 15 w 33"/>
                  <a:gd name="T33" fmla="*/ 17 h 36"/>
                  <a:gd name="T34" fmla="*/ 10 w 33"/>
                  <a:gd name="T3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6">
                    <a:moveTo>
                      <a:pt x="10" y="5"/>
                    </a:moveTo>
                    <a:cubicBezTo>
                      <a:pt x="7" y="2"/>
                      <a:pt x="4" y="0"/>
                      <a:pt x="1" y="0"/>
                    </a:cubicBezTo>
                    <a:cubicBezTo>
                      <a:pt x="0" y="0"/>
                      <a:pt x="0" y="1"/>
                      <a:pt x="0" y="1"/>
                    </a:cubicBezTo>
                    <a:cubicBezTo>
                      <a:pt x="3" y="2"/>
                      <a:pt x="5" y="4"/>
                      <a:pt x="7" y="6"/>
                    </a:cubicBezTo>
                    <a:cubicBezTo>
                      <a:pt x="11" y="14"/>
                      <a:pt x="16" y="22"/>
                      <a:pt x="22" y="29"/>
                    </a:cubicBezTo>
                    <a:cubicBezTo>
                      <a:pt x="30" y="29"/>
                      <a:pt x="30" y="29"/>
                      <a:pt x="30" y="29"/>
                    </a:cubicBezTo>
                    <a:cubicBezTo>
                      <a:pt x="31" y="29"/>
                      <a:pt x="31" y="30"/>
                      <a:pt x="32" y="32"/>
                    </a:cubicBezTo>
                    <a:cubicBezTo>
                      <a:pt x="32" y="34"/>
                      <a:pt x="32" y="34"/>
                      <a:pt x="31" y="34"/>
                    </a:cubicBezTo>
                    <a:cubicBezTo>
                      <a:pt x="31" y="34"/>
                      <a:pt x="30" y="33"/>
                      <a:pt x="30" y="32"/>
                    </a:cubicBezTo>
                    <a:cubicBezTo>
                      <a:pt x="30" y="34"/>
                      <a:pt x="30" y="35"/>
                      <a:pt x="29" y="36"/>
                    </a:cubicBezTo>
                    <a:cubicBezTo>
                      <a:pt x="30" y="36"/>
                      <a:pt x="31" y="36"/>
                      <a:pt x="31" y="36"/>
                    </a:cubicBezTo>
                    <a:cubicBezTo>
                      <a:pt x="32" y="35"/>
                      <a:pt x="33" y="34"/>
                      <a:pt x="33" y="33"/>
                    </a:cubicBezTo>
                    <a:cubicBezTo>
                      <a:pt x="33" y="33"/>
                      <a:pt x="33" y="33"/>
                      <a:pt x="33" y="33"/>
                    </a:cubicBezTo>
                    <a:cubicBezTo>
                      <a:pt x="33" y="32"/>
                      <a:pt x="33" y="31"/>
                      <a:pt x="32" y="30"/>
                    </a:cubicBezTo>
                    <a:cubicBezTo>
                      <a:pt x="32" y="28"/>
                      <a:pt x="32" y="27"/>
                      <a:pt x="30" y="28"/>
                    </a:cubicBezTo>
                    <a:cubicBezTo>
                      <a:pt x="27" y="28"/>
                      <a:pt x="25" y="28"/>
                      <a:pt x="23" y="28"/>
                    </a:cubicBezTo>
                    <a:cubicBezTo>
                      <a:pt x="20" y="24"/>
                      <a:pt x="17" y="20"/>
                      <a:pt x="15" y="17"/>
                    </a:cubicBezTo>
                    <a:cubicBezTo>
                      <a:pt x="12" y="13"/>
                      <a:pt x="11" y="8"/>
                      <a:pt x="1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72"/>
              <p:cNvSpPr>
                <a:spLocks noEditPoints="1"/>
              </p:cNvSpPr>
              <p:nvPr/>
            </p:nvSpPr>
            <p:spPr bwMode="auto">
              <a:xfrm>
                <a:off x="9066213" y="1946275"/>
                <a:ext cx="166688" cy="171450"/>
              </a:xfrm>
              <a:custGeom>
                <a:avLst/>
                <a:gdLst>
                  <a:gd name="T0" fmla="*/ 9 w 34"/>
                  <a:gd name="T1" fmla="*/ 5 h 35"/>
                  <a:gd name="T2" fmla="*/ 2 w 34"/>
                  <a:gd name="T3" fmla="*/ 0 h 35"/>
                  <a:gd name="T4" fmla="*/ 2 w 34"/>
                  <a:gd name="T5" fmla="*/ 11 h 35"/>
                  <a:gd name="T6" fmla="*/ 12 w 34"/>
                  <a:gd name="T7" fmla="*/ 22 h 35"/>
                  <a:gd name="T8" fmla="*/ 22 w 34"/>
                  <a:gd name="T9" fmla="*/ 31 h 35"/>
                  <a:gd name="T10" fmla="*/ 31 w 34"/>
                  <a:gd name="T11" fmla="*/ 33 h 35"/>
                  <a:gd name="T12" fmla="*/ 29 w 34"/>
                  <a:gd name="T13" fmla="*/ 34 h 35"/>
                  <a:gd name="T14" fmla="*/ 31 w 34"/>
                  <a:gd name="T15" fmla="*/ 35 h 35"/>
                  <a:gd name="T16" fmla="*/ 32 w 34"/>
                  <a:gd name="T17" fmla="*/ 31 h 35"/>
                  <a:gd name="T18" fmla="*/ 33 w 34"/>
                  <a:gd name="T19" fmla="*/ 33 h 35"/>
                  <a:gd name="T20" fmla="*/ 34 w 34"/>
                  <a:gd name="T21" fmla="*/ 31 h 35"/>
                  <a:gd name="T22" fmla="*/ 32 w 34"/>
                  <a:gd name="T23" fmla="*/ 28 h 35"/>
                  <a:gd name="T24" fmla="*/ 24 w 34"/>
                  <a:gd name="T25" fmla="*/ 28 h 35"/>
                  <a:gd name="T26" fmla="*/ 9 w 34"/>
                  <a:gd name="T27" fmla="*/ 5 h 35"/>
                  <a:gd name="T28" fmla="*/ 2 w 34"/>
                  <a:gd name="T29" fmla="*/ 1 h 35"/>
                  <a:gd name="T30" fmla="*/ 4 w 34"/>
                  <a:gd name="T31" fmla="*/ 2 h 35"/>
                  <a:gd name="T32" fmla="*/ 6 w 34"/>
                  <a:gd name="T33" fmla="*/ 12 h 35"/>
                  <a:gd name="T34" fmla="*/ 21 w 34"/>
                  <a:gd name="T35" fmla="*/ 29 h 35"/>
                  <a:gd name="T36" fmla="*/ 13 w 34"/>
                  <a:gd name="T37" fmla="*/ 22 h 35"/>
                  <a:gd name="T38" fmla="*/ 13 w 34"/>
                  <a:gd name="T39" fmla="*/ 22 h 35"/>
                  <a:gd name="T40" fmla="*/ 3 w 34"/>
                  <a:gd name="T41" fmla="*/ 11 h 35"/>
                  <a:gd name="T42" fmla="*/ 2 w 34"/>
                  <a:gd name="T4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9" y="5"/>
                    </a:moveTo>
                    <a:cubicBezTo>
                      <a:pt x="7" y="3"/>
                      <a:pt x="5" y="1"/>
                      <a:pt x="2" y="0"/>
                    </a:cubicBezTo>
                    <a:cubicBezTo>
                      <a:pt x="0" y="4"/>
                      <a:pt x="0" y="8"/>
                      <a:pt x="2" y="11"/>
                    </a:cubicBezTo>
                    <a:cubicBezTo>
                      <a:pt x="5" y="15"/>
                      <a:pt x="8" y="19"/>
                      <a:pt x="12" y="22"/>
                    </a:cubicBezTo>
                    <a:cubicBezTo>
                      <a:pt x="15" y="25"/>
                      <a:pt x="19" y="28"/>
                      <a:pt x="22" y="31"/>
                    </a:cubicBezTo>
                    <a:cubicBezTo>
                      <a:pt x="25" y="32"/>
                      <a:pt x="28" y="33"/>
                      <a:pt x="31" y="33"/>
                    </a:cubicBezTo>
                    <a:cubicBezTo>
                      <a:pt x="30" y="34"/>
                      <a:pt x="29" y="34"/>
                      <a:pt x="29" y="34"/>
                    </a:cubicBezTo>
                    <a:cubicBezTo>
                      <a:pt x="29" y="35"/>
                      <a:pt x="30" y="35"/>
                      <a:pt x="31" y="35"/>
                    </a:cubicBezTo>
                    <a:cubicBezTo>
                      <a:pt x="32" y="34"/>
                      <a:pt x="32" y="33"/>
                      <a:pt x="32" y="31"/>
                    </a:cubicBezTo>
                    <a:cubicBezTo>
                      <a:pt x="32" y="32"/>
                      <a:pt x="33" y="33"/>
                      <a:pt x="33" y="33"/>
                    </a:cubicBezTo>
                    <a:cubicBezTo>
                      <a:pt x="34" y="33"/>
                      <a:pt x="34" y="33"/>
                      <a:pt x="34" y="31"/>
                    </a:cubicBezTo>
                    <a:cubicBezTo>
                      <a:pt x="33" y="29"/>
                      <a:pt x="33" y="28"/>
                      <a:pt x="32" y="28"/>
                    </a:cubicBezTo>
                    <a:cubicBezTo>
                      <a:pt x="24" y="28"/>
                      <a:pt x="24" y="28"/>
                      <a:pt x="24" y="28"/>
                    </a:cubicBezTo>
                    <a:cubicBezTo>
                      <a:pt x="18" y="21"/>
                      <a:pt x="13" y="13"/>
                      <a:pt x="9" y="5"/>
                    </a:cubicBezTo>
                    <a:close/>
                    <a:moveTo>
                      <a:pt x="2" y="1"/>
                    </a:moveTo>
                    <a:cubicBezTo>
                      <a:pt x="3" y="2"/>
                      <a:pt x="3" y="2"/>
                      <a:pt x="4" y="2"/>
                    </a:cubicBezTo>
                    <a:cubicBezTo>
                      <a:pt x="3" y="5"/>
                      <a:pt x="3" y="9"/>
                      <a:pt x="6" y="12"/>
                    </a:cubicBezTo>
                    <a:cubicBezTo>
                      <a:pt x="21" y="29"/>
                      <a:pt x="21" y="29"/>
                      <a:pt x="21" y="29"/>
                    </a:cubicBezTo>
                    <a:cubicBezTo>
                      <a:pt x="18" y="27"/>
                      <a:pt x="15" y="24"/>
                      <a:pt x="13" y="22"/>
                    </a:cubicBezTo>
                    <a:cubicBezTo>
                      <a:pt x="13" y="22"/>
                      <a:pt x="13" y="22"/>
                      <a:pt x="13" y="22"/>
                    </a:cubicBezTo>
                    <a:cubicBezTo>
                      <a:pt x="9" y="18"/>
                      <a:pt x="6" y="15"/>
                      <a:pt x="3" y="11"/>
                    </a:cubicBezTo>
                    <a:cubicBezTo>
                      <a:pt x="1" y="8"/>
                      <a:pt x="1" y="4"/>
                      <a:pt x="2"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273"/>
              <p:cNvSpPr/>
              <p:nvPr/>
            </p:nvSpPr>
            <p:spPr bwMode="auto">
              <a:xfrm>
                <a:off x="9070976" y="1951038"/>
                <a:ext cx="98425" cy="138113"/>
              </a:xfrm>
              <a:custGeom>
                <a:avLst/>
                <a:gdLst>
                  <a:gd name="T0" fmla="*/ 3 w 20"/>
                  <a:gd name="T1" fmla="*/ 1 h 28"/>
                  <a:gd name="T2" fmla="*/ 1 w 20"/>
                  <a:gd name="T3" fmla="*/ 0 h 28"/>
                  <a:gd name="T4" fmla="*/ 2 w 20"/>
                  <a:gd name="T5" fmla="*/ 10 h 28"/>
                  <a:gd name="T6" fmla="*/ 12 w 20"/>
                  <a:gd name="T7" fmla="*/ 21 h 28"/>
                  <a:gd name="T8" fmla="*/ 12 w 20"/>
                  <a:gd name="T9" fmla="*/ 21 h 28"/>
                  <a:gd name="T10" fmla="*/ 20 w 20"/>
                  <a:gd name="T11" fmla="*/ 28 h 28"/>
                  <a:gd name="T12" fmla="*/ 5 w 20"/>
                  <a:gd name="T13" fmla="*/ 11 h 28"/>
                  <a:gd name="T14" fmla="*/ 3 w 20"/>
                  <a:gd name="T15" fmla="*/ 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3" y="1"/>
                    </a:moveTo>
                    <a:cubicBezTo>
                      <a:pt x="2" y="1"/>
                      <a:pt x="2" y="1"/>
                      <a:pt x="1" y="0"/>
                    </a:cubicBezTo>
                    <a:cubicBezTo>
                      <a:pt x="0" y="3"/>
                      <a:pt x="0" y="7"/>
                      <a:pt x="2" y="10"/>
                    </a:cubicBezTo>
                    <a:cubicBezTo>
                      <a:pt x="5" y="14"/>
                      <a:pt x="8" y="17"/>
                      <a:pt x="12" y="21"/>
                    </a:cubicBezTo>
                    <a:cubicBezTo>
                      <a:pt x="12" y="21"/>
                      <a:pt x="12" y="21"/>
                      <a:pt x="12" y="21"/>
                    </a:cubicBezTo>
                    <a:cubicBezTo>
                      <a:pt x="14" y="23"/>
                      <a:pt x="17" y="26"/>
                      <a:pt x="20" y="28"/>
                    </a:cubicBezTo>
                    <a:cubicBezTo>
                      <a:pt x="5" y="11"/>
                      <a:pt x="5" y="11"/>
                      <a:pt x="5" y="11"/>
                    </a:cubicBezTo>
                    <a:cubicBezTo>
                      <a:pt x="2" y="8"/>
                      <a:pt x="2" y="4"/>
                      <a:pt x="3"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274"/>
              <p:cNvSpPr>
                <a:spLocks noEditPoints="1"/>
              </p:cNvSpPr>
              <p:nvPr/>
            </p:nvSpPr>
            <p:spPr bwMode="auto">
              <a:xfrm>
                <a:off x="9105901" y="1808163"/>
                <a:ext cx="161925" cy="260350"/>
              </a:xfrm>
              <a:custGeom>
                <a:avLst/>
                <a:gdLst>
                  <a:gd name="T0" fmla="*/ 10 w 33"/>
                  <a:gd name="T1" fmla="*/ 26 h 53"/>
                  <a:gd name="T2" fmla="*/ 10 w 33"/>
                  <a:gd name="T3" fmla="*/ 29 h 53"/>
                  <a:gd name="T4" fmla="*/ 4 w 33"/>
                  <a:gd name="T5" fmla="*/ 32 h 53"/>
                  <a:gd name="T6" fmla="*/ 9 w 33"/>
                  <a:gd name="T7" fmla="*/ 44 h 53"/>
                  <a:gd name="T8" fmla="*/ 26 w 33"/>
                  <a:gd name="T9" fmla="*/ 53 h 53"/>
                  <a:gd name="T10" fmla="*/ 27 w 33"/>
                  <a:gd name="T11" fmla="*/ 37 h 53"/>
                  <a:gd name="T12" fmla="*/ 32 w 33"/>
                  <a:gd name="T13" fmla="*/ 24 h 53"/>
                  <a:gd name="T14" fmla="*/ 24 w 33"/>
                  <a:gd name="T15" fmla="*/ 14 h 53"/>
                  <a:gd name="T16" fmla="*/ 20 w 33"/>
                  <a:gd name="T17" fmla="*/ 1 h 53"/>
                  <a:gd name="T18" fmla="*/ 13 w 33"/>
                  <a:gd name="T19" fmla="*/ 1 h 53"/>
                  <a:gd name="T20" fmla="*/ 12 w 33"/>
                  <a:gd name="T21" fmla="*/ 2 h 53"/>
                  <a:gd name="T22" fmla="*/ 19 w 33"/>
                  <a:gd name="T23" fmla="*/ 3 h 53"/>
                  <a:gd name="T24" fmla="*/ 8 w 33"/>
                  <a:gd name="T25" fmla="*/ 8 h 53"/>
                  <a:gd name="T26" fmla="*/ 3 w 33"/>
                  <a:gd name="T27" fmla="*/ 15 h 53"/>
                  <a:gd name="T28" fmla="*/ 0 w 33"/>
                  <a:gd name="T29" fmla="*/ 19 h 53"/>
                  <a:gd name="T30" fmla="*/ 9 w 33"/>
                  <a:gd name="T31" fmla="*/ 23 h 53"/>
                  <a:gd name="T32" fmla="*/ 20 w 33"/>
                  <a:gd name="T33" fmla="*/ 17 h 53"/>
                  <a:gd name="T34" fmla="*/ 10 w 33"/>
                  <a:gd name="T35" fmla="*/ 26 h 53"/>
                  <a:gd name="T36" fmla="*/ 18 w 33"/>
                  <a:gd name="T37" fmla="*/ 4 h 53"/>
                  <a:gd name="T38" fmla="*/ 11 w 33"/>
                  <a:gd name="T39" fmla="*/ 9 h 53"/>
                  <a:gd name="T40" fmla="*/ 4 w 33"/>
                  <a:gd name="T41" fmla="*/ 20 h 53"/>
                  <a:gd name="T42" fmla="*/ 2 w 33"/>
                  <a:gd name="T43" fmla="*/ 19 h 53"/>
                  <a:gd name="T44" fmla="*/ 4 w 33"/>
                  <a:gd name="T45" fmla="*/ 15 h 53"/>
                  <a:gd name="T46" fmla="*/ 9 w 33"/>
                  <a:gd name="T47" fmla="*/ 8 h 53"/>
                  <a:gd name="T48" fmla="*/ 9 w 33"/>
                  <a:gd name="T49" fmla="*/ 8 h 53"/>
                  <a:gd name="T50" fmla="*/ 18 w 33"/>
                  <a:gd name="T5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53">
                    <a:moveTo>
                      <a:pt x="10" y="26"/>
                    </a:moveTo>
                    <a:cubicBezTo>
                      <a:pt x="11" y="27"/>
                      <a:pt x="11" y="28"/>
                      <a:pt x="10" y="29"/>
                    </a:cubicBezTo>
                    <a:cubicBezTo>
                      <a:pt x="4" y="32"/>
                      <a:pt x="4" y="32"/>
                      <a:pt x="4" y="32"/>
                    </a:cubicBezTo>
                    <a:cubicBezTo>
                      <a:pt x="5" y="35"/>
                      <a:pt x="6" y="40"/>
                      <a:pt x="9" y="44"/>
                    </a:cubicBezTo>
                    <a:cubicBezTo>
                      <a:pt x="14" y="50"/>
                      <a:pt x="20" y="53"/>
                      <a:pt x="26" y="53"/>
                    </a:cubicBezTo>
                    <a:cubicBezTo>
                      <a:pt x="27" y="37"/>
                      <a:pt x="27" y="37"/>
                      <a:pt x="27" y="37"/>
                    </a:cubicBezTo>
                    <a:cubicBezTo>
                      <a:pt x="31" y="32"/>
                      <a:pt x="33" y="28"/>
                      <a:pt x="32" y="24"/>
                    </a:cubicBezTo>
                    <a:cubicBezTo>
                      <a:pt x="24" y="14"/>
                      <a:pt x="24" y="14"/>
                      <a:pt x="24" y="14"/>
                    </a:cubicBezTo>
                    <a:cubicBezTo>
                      <a:pt x="20" y="1"/>
                      <a:pt x="20" y="1"/>
                      <a:pt x="20" y="1"/>
                    </a:cubicBezTo>
                    <a:cubicBezTo>
                      <a:pt x="19" y="1"/>
                      <a:pt x="16" y="0"/>
                      <a:pt x="13" y="1"/>
                    </a:cubicBezTo>
                    <a:cubicBezTo>
                      <a:pt x="13" y="1"/>
                      <a:pt x="12" y="2"/>
                      <a:pt x="12" y="2"/>
                    </a:cubicBezTo>
                    <a:cubicBezTo>
                      <a:pt x="19" y="3"/>
                      <a:pt x="19" y="3"/>
                      <a:pt x="19" y="3"/>
                    </a:cubicBezTo>
                    <a:cubicBezTo>
                      <a:pt x="15" y="3"/>
                      <a:pt x="11" y="4"/>
                      <a:pt x="8" y="8"/>
                    </a:cubicBezTo>
                    <a:cubicBezTo>
                      <a:pt x="6" y="10"/>
                      <a:pt x="4" y="12"/>
                      <a:pt x="3" y="15"/>
                    </a:cubicBezTo>
                    <a:cubicBezTo>
                      <a:pt x="0" y="19"/>
                      <a:pt x="0" y="19"/>
                      <a:pt x="0" y="19"/>
                    </a:cubicBezTo>
                    <a:cubicBezTo>
                      <a:pt x="9" y="23"/>
                      <a:pt x="9" y="23"/>
                      <a:pt x="9" y="23"/>
                    </a:cubicBezTo>
                    <a:cubicBezTo>
                      <a:pt x="20" y="17"/>
                      <a:pt x="20" y="17"/>
                      <a:pt x="20" y="17"/>
                    </a:cubicBezTo>
                    <a:cubicBezTo>
                      <a:pt x="18" y="21"/>
                      <a:pt x="14" y="24"/>
                      <a:pt x="10" y="26"/>
                    </a:cubicBezTo>
                    <a:close/>
                    <a:moveTo>
                      <a:pt x="18" y="4"/>
                    </a:moveTo>
                    <a:cubicBezTo>
                      <a:pt x="11" y="9"/>
                      <a:pt x="11" y="9"/>
                      <a:pt x="11" y="9"/>
                    </a:cubicBezTo>
                    <a:cubicBezTo>
                      <a:pt x="8" y="13"/>
                      <a:pt x="5" y="16"/>
                      <a:pt x="4" y="20"/>
                    </a:cubicBezTo>
                    <a:cubicBezTo>
                      <a:pt x="2" y="19"/>
                      <a:pt x="2" y="19"/>
                      <a:pt x="2" y="19"/>
                    </a:cubicBezTo>
                    <a:cubicBezTo>
                      <a:pt x="4" y="15"/>
                      <a:pt x="4" y="15"/>
                      <a:pt x="4" y="15"/>
                    </a:cubicBezTo>
                    <a:cubicBezTo>
                      <a:pt x="5" y="13"/>
                      <a:pt x="7" y="10"/>
                      <a:pt x="9" y="8"/>
                    </a:cubicBezTo>
                    <a:cubicBezTo>
                      <a:pt x="9" y="8"/>
                      <a:pt x="9" y="8"/>
                      <a:pt x="9" y="8"/>
                    </a:cubicBezTo>
                    <a:cubicBezTo>
                      <a:pt x="12" y="5"/>
                      <a:pt x="15" y="4"/>
                      <a:pt x="18"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275"/>
              <p:cNvSpPr/>
              <p:nvPr/>
            </p:nvSpPr>
            <p:spPr bwMode="auto">
              <a:xfrm>
                <a:off x="9115426" y="1828800"/>
                <a:ext cx="79375" cy="77788"/>
              </a:xfrm>
              <a:custGeom>
                <a:avLst/>
                <a:gdLst>
                  <a:gd name="T0" fmla="*/ 9 w 16"/>
                  <a:gd name="T1" fmla="*/ 5 h 16"/>
                  <a:gd name="T2" fmla="*/ 16 w 16"/>
                  <a:gd name="T3" fmla="*/ 0 h 16"/>
                  <a:gd name="T4" fmla="*/ 7 w 16"/>
                  <a:gd name="T5" fmla="*/ 4 h 16"/>
                  <a:gd name="T6" fmla="*/ 7 w 16"/>
                  <a:gd name="T7" fmla="*/ 4 h 16"/>
                  <a:gd name="T8" fmla="*/ 2 w 16"/>
                  <a:gd name="T9" fmla="*/ 11 h 16"/>
                  <a:gd name="T10" fmla="*/ 0 w 16"/>
                  <a:gd name="T11" fmla="*/ 15 h 16"/>
                  <a:gd name="T12" fmla="*/ 2 w 16"/>
                  <a:gd name="T13" fmla="*/ 16 h 16"/>
                  <a:gd name="T14" fmla="*/ 9 w 16"/>
                  <a:gd name="T15" fmla="*/ 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9" y="5"/>
                    </a:moveTo>
                    <a:cubicBezTo>
                      <a:pt x="16" y="0"/>
                      <a:pt x="16" y="0"/>
                      <a:pt x="16" y="0"/>
                    </a:cubicBezTo>
                    <a:cubicBezTo>
                      <a:pt x="13" y="0"/>
                      <a:pt x="10" y="1"/>
                      <a:pt x="7" y="4"/>
                    </a:cubicBezTo>
                    <a:cubicBezTo>
                      <a:pt x="7" y="4"/>
                      <a:pt x="7" y="4"/>
                      <a:pt x="7" y="4"/>
                    </a:cubicBezTo>
                    <a:cubicBezTo>
                      <a:pt x="5" y="6"/>
                      <a:pt x="3" y="9"/>
                      <a:pt x="2" y="11"/>
                    </a:cubicBezTo>
                    <a:cubicBezTo>
                      <a:pt x="0" y="15"/>
                      <a:pt x="0" y="15"/>
                      <a:pt x="0" y="15"/>
                    </a:cubicBezTo>
                    <a:cubicBezTo>
                      <a:pt x="2" y="16"/>
                      <a:pt x="2" y="16"/>
                      <a:pt x="2" y="16"/>
                    </a:cubicBezTo>
                    <a:cubicBezTo>
                      <a:pt x="3" y="12"/>
                      <a:pt x="6" y="9"/>
                      <a:pt x="9" y="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276"/>
              <p:cNvSpPr/>
              <p:nvPr/>
            </p:nvSpPr>
            <p:spPr bwMode="auto">
              <a:xfrm>
                <a:off x="9150351" y="1812925"/>
                <a:ext cx="131763" cy="315913"/>
              </a:xfrm>
              <a:custGeom>
                <a:avLst/>
                <a:gdLst>
                  <a:gd name="T0" fmla="*/ 15 w 27"/>
                  <a:gd name="T1" fmla="*/ 5 h 64"/>
                  <a:gd name="T2" fmla="*/ 14 w 27"/>
                  <a:gd name="T3" fmla="*/ 2 h 64"/>
                  <a:gd name="T4" fmla="*/ 11 w 27"/>
                  <a:gd name="T5" fmla="*/ 0 h 64"/>
                  <a:gd name="T6" fmla="*/ 15 w 27"/>
                  <a:gd name="T7" fmla="*/ 13 h 64"/>
                  <a:gd name="T8" fmla="*/ 23 w 27"/>
                  <a:gd name="T9" fmla="*/ 23 h 64"/>
                  <a:gd name="T10" fmla="*/ 18 w 27"/>
                  <a:gd name="T11" fmla="*/ 36 h 64"/>
                  <a:gd name="T12" fmla="*/ 17 w 27"/>
                  <a:gd name="T13" fmla="*/ 52 h 64"/>
                  <a:gd name="T14" fmla="*/ 0 w 27"/>
                  <a:gd name="T15" fmla="*/ 43 h 64"/>
                  <a:gd name="T16" fmla="*/ 8 w 27"/>
                  <a:gd name="T17" fmla="*/ 54 h 64"/>
                  <a:gd name="T18" fmla="*/ 15 w 27"/>
                  <a:gd name="T19" fmla="*/ 54 h 64"/>
                  <a:gd name="T20" fmla="*/ 17 w 27"/>
                  <a:gd name="T21" fmla="*/ 56 h 64"/>
                  <a:gd name="T22" fmla="*/ 18 w 27"/>
                  <a:gd name="T23" fmla="*/ 59 h 64"/>
                  <a:gd name="T24" fmla="*/ 18 w 27"/>
                  <a:gd name="T25" fmla="*/ 59 h 64"/>
                  <a:gd name="T26" fmla="*/ 16 w 27"/>
                  <a:gd name="T27" fmla="*/ 62 h 64"/>
                  <a:gd name="T28" fmla="*/ 14 w 27"/>
                  <a:gd name="T29" fmla="*/ 62 h 64"/>
                  <a:gd name="T30" fmla="*/ 12 w 27"/>
                  <a:gd name="T31" fmla="*/ 61 h 64"/>
                  <a:gd name="T32" fmla="*/ 10 w 27"/>
                  <a:gd name="T33" fmla="*/ 61 h 64"/>
                  <a:gd name="T34" fmla="*/ 12 w 27"/>
                  <a:gd name="T35" fmla="*/ 63 h 64"/>
                  <a:gd name="T36" fmla="*/ 20 w 27"/>
                  <a:gd name="T37" fmla="*/ 63 h 64"/>
                  <a:gd name="T38" fmla="*/ 21 w 27"/>
                  <a:gd name="T39" fmla="*/ 48 h 64"/>
                  <a:gd name="T40" fmla="*/ 21 w 27"/>
                  <a:gd name="T41" fmla="*/ 47 h 64"/>
                  <a:gd name="T42" fmla="*/ 22 w 27"/>
                  <a:gd name="T43" fmla="*/ 42 h 64"/>
                  <a:gd name="T44" fmla="*/ 23 w 27"/>
                  <a:gd name="T45" fmla="*/ 35 h 64"/>
                  <a:gd name="T46" fmla="*/ 27 w 27"/>
                  <a:gd name="T47" fmla="*/ 27 h 64"/>
                  <a:gd name="T48" fmla="*/ 26 w 27"/>
                  <a:gd name="T49" fmla="*/ 21 h 64"/>
                  <a:gd name="T50" fmla="*/ 23 w 27"/>
                  <a:gd name="T51" fmla="*/ 18 h 64"/>
                  <a:gd name="T52" fmla="*/ 18 w 27"/>
                  <a:gd name="T53" fmla="*/ 12 h 64"/>
                  <a:gd name="T54" fmla="*/ 15 w 27"/>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64">
                    <a:moveTo>
                      <a:pt x="15" y="5"/>
                    </a:moveTo>
                    <a:cubicBezTo>
                      <a:pt x="15" y="4"/>
                      <a:pt x="15" y="2"/>
                      <a:pt x="14" y="2"/>
                    </a:cubicBezTo>
                    <a:cubicBezTo>
                      <a:pt x="13" y="1"/>
                      <a:pt x="12" y="1"/>
                      <a:pt x="11" y="0"/>
                    </a:cubicBezTo>
                    <a:cubicBezTo>
                      <a:pt x="15" y="13"/>
                      <a:pt x="15" y="13"/>
                      <a:pt x="15" y="13"/>
                    </a:cubicBezTo>
                    <a:cubicBezTo>
                      <a:pt x="23" y="23"/>
                      <a:pt x="23" y="23"/>
                      <a:pt x="23" y="23"/>
                    </a:cubicBezTo>
                    <a:cubicBezTo>
                      <a:pt x="24" y="27"/>
                      <a:pt x="22" y="31"/>
                      <a:pt x="18" y="36"/>
                    </a:cubicBezTo>
                    <a:cubicBezTo>
                      <a:pt x="17" y="52"/>
                      <a:pt x="17" y="52"/>
                      <a:pt x="17" y="52"/>
                    </a:cubicBezTo>
                    <a:cubicBezTo>
                      <a:pt x="11" y="52"/>
                      <a:pt x="5" y="49"/>
                      <a:pt x="0" y="43"/>
                    </a:cubicBezTo>
                    <a:cubicBezTo>
                      <a:pt x="2" y="46"/>
                      <a:pt x="5" y="50"/>
                      <a:pt x="8" y="54"/>
                    </a:cubicBezTo>
                    <a:cubicBezTo>
                      <a:pt x="10" y="54"/>
                      <a:pt x="12" y="54"/>
                      <a:pt x="15" y="54"/>
                    </a:cubicBezTo>
                    <a:cubicBezTo>
                      <a:pt x="17" y="53"/>
                      <a:pt x="17" y="54"/>
                      <a:pt x="17" y="56"/>
                    </a:cubicBezTo>
                    <a:cubicBezTo>
                      <a:pt x="18" y="57"/>
                      <a:pt x="18" y="58"/>
                      <a:pt x="18" y="59"/>
                    </a:cubicBezTo>
                    <a:cubicBezTo>
                      <a:pt x="18" y="59"/>
                      <a:pt x="18" y="59"/>
                      <a:pt x="18" y="59"/>
                    </a:cubicBezTo>
                    <a:cubicBezTo>
                      <a:pt x="18" y="60"/>
                      <a:pt x="17" y="61"/>
                      <a:pt x="16" y="62"/>
                    </a:cubicBezTo>
                    <a:cubicBezTo>
                      <a:pt x="16" y="62"/>
                      <a:pt x="15" y="62"/>
                      <a:pt x="14" y="62"/>
                    </a:cubicBezTo>
                    <a:cubicBezTo>
                      <a:pt x="13" y="62"/>
                      <a:pt x="12" y="62"/>
                      <a:pt x="12" y="61"/>
                    </a:cubicBezTo>
                    <a:cubicBezTo>
                      <a:pt x="11" y="61"/>
                      <a:pt x="10" y="61"/>
                      <a:pt x="10" y="61"/>
                    </a:cubicBezTo>
                    <a:cubicBezTo>
                      <a:pt x="12" y="63"/>
                      <a:pt x="12" y="63"/>
                      <a:pt x="12" y="63"/>
                    </a:cubicBezTo>
                    <a:cubicBezTo>
                      <a:pt x="14" y="64"/>
                      <a:pt x="17" y="64"/>
                      <a:pt x="20" y="63"/>
                    </a:cubicBezTo>
                    <a:cubicBezTo>
                      <a:pt x="20" y="58"/>
                      <a:pt x="20" y="53"/>
                      <a:pt x="21" y="48"/>
                    </a:cubicBezTo>
                    <a:cubicBezTo>
                      <a:pt x="21" y="47"/>
                      <a:pt x="21" y="47"/>
                      <a:pt x="21" y="47"/>
                    </a:cubicBezTo>
                    <a:cubicBezTo>
                      <a:pt x="21" y="45"/>
                      <a:pt x="22" y="43"/>
                      <a:pt x="22" y="42"/>
                    </a:cubicBezTo>
                    <a:cubicBezTo>
                      <a:pt x="22" y="40"/>
                      <a:pt x="23" y="37"/>
                      <a:pt x="23" y="35"/>
                    </a:cubicBezTo>
                    <a:cubicBezTo>
                      <a:pt x="26" y="32"/>
                      <a:pt x="27" y="30"/>
                      <a:pt x="27" y="27"/>
                    </a:cubicBezTo>
                    <a:cubicBezTo>
                      <a:pt x="27" y="25"/>
                      <a:pt x="27" y="23"/>
                      <a:pt x="26" y="21"/>
                    </a:cubicBezTo>
                    <a:cubicBezTo>
                      <a:pt x="25" y="20"/>
                      <a:pt x="24" y="19"/>
                      <a:pt x="23" y="18"/>
                    </a:cubicBezTo>
                    <a:cubicBezTo>
                      <a:pt x="18" y="12"/>
                      <a:pt x="18" y="12"/>
                      <a:pt x="18" y="12"/>
                    </a:cubicBezTo>
                    <a:cubicBezTo>
                      <a:pt x="15" y="5"/>
                      <a:pt x="15" y="5"/>
                      <a:pt x="15" y="5"/>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277"/>
              <p:cNvSpPr/>
              <p:nvPr/>
            </p:nvSpPr>
            <p:spPr bwMode="auto">
              <a:xfrm>
                <a:off x="9253538" y="2019300"/>
                <a:ext cx="53975" cy="30163"/>
              </a:xfrm>
              <a:custGeom>
                <a:avLst/>
                <a:gdLst>
                  <a:gd name="T0" fmla="*/ 4 w 11"/>
                  <a:gd name="T1" fmla="*/ 4 h 6"/>
                  <a:gd name="T2" fmla="*/ 2 w 11"/>
                  <a:gd name="T3" fmla="*/ 3 h 6"/>
                  <a:gd name="T4" fmla="*/ 10 w 11"/>
                  <a:gd name="T5" fmla="*/ 3 h 6"/>
                  <a:gd name="T6" fmla="*/ 11 w 11"/>
                  <a:gd name="T7" fmla="*/ 2 h 6"/>
                  <a:gd name="T8" fmla="*/ 6 w 11"/>
                  <a:gd name="T9" fmla="*/ 1 h 6"/>
                  <a:gd name="T10" fmla="*/ 10 w 11"/>
                  <a:gd name="T11" fmla="*/ 1 h 6"/>
                  <a:gd name="T12" fmla="*/ 8 w 11"/>
                  <a:gd name="T13" fmla="*/ 0 h 6"/>
                  <a:gd name="T14" fmla="*/ 1 w 11"/>
                  <a:gd name="T15" fmla="*/ 0 h 6"/>
                  <a:gd name="T16" fmla="*/ 0 w 11"/>
                  <a:gd name="T17" fmla="*/ 5 h 6"/>
                  <a:gd name="T18" fmla="*/ 4 w 11"/>
                  <a:gd name="T19" fmla="*/ 6 h 6"/>
                  <a:gd name="T20" fmla="*/ 4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4" y="4"/>
                    </a:moveTo>
                    <a:cubicBezTo>
                      <a:pt x="4" y="4"/>
                      <a:pt x="3" y="4"/>
                      <a:pt x="2" y="3"/>
                    </a:cubicBezTo>
                    <a:cubicBezTo>
                      <a:pt x="10" y="3"/>
                      <a:pt x="10" y="3"/>
                      <a:pt x="10" y="3"/>
                    </a:cubicBezTo>
                    <a:cubicBezTo>
                      <a:pt x="11" y="2"/>
                      <a:pt x="11" y="2"/>
                      <a:pt x="11" y="2"/>
                    </a:cubicBezTo>
                    <a:cubicBezTo>
                      <a:pt x="6" y="1"/>
                      <a:pt x="6" y="1"/>
                      <a:pt x="6" y="1"/>
                    </a:cubicBezTo>
                    <a:cubicBezTo>
                      <a:pt x="10" y="1"/>
                      <a:pt x="10" y="1"/>
                      <a:pt x="10" y="1"/>
                    </a:cubicBezTo>
                    <a:cubicBezTo>
                      <a:pt x="8" y="0"/>
                      <a:pt x="8" y="0"/>
                      <a:pt x="8" y="0"/>
                    </a:cubicBezTo>
                    <a:cubicBezTo>
                      <a:pt x="1" y="0"/>
                      <a:pt x="1" y="0"/>
                      <a:pt x="1" y="0"/>
                    </a:cubicBezTo>
                    <a:cubicBezTo>
                      <a:pt x="1" y="1"/>
                      <a:pt x="0" y="3"/>
                      <a:pt x="0" y="5"/>
                    </a:cubicBezTo>
                    <a:cubicBezTo>
                      <a:pt x="4" y="6"/>
                      <a:pt x="4" y="6"/>
                      <a:pt x="4" y="6"/>
                    </a:cubicBezTo>
                    <a:cubicBezTo>
                      <a:pt x="4" y="4"/>
                      <a:pt x="4" y="4"/>
                      <a:pt x="4"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278"/>
              <p:cNvSpPr>
                <a:spLocks noEditPoints="1"/>
              </p:cNvSpPr>
              <p:nvPr/>
            </p:nvSpPr>
            <p:spPr bwMode="auto">
              <a:xfrm>
                <a:off x="9253538" y="2019300"/>
                <a:ext cx="68263" cy="44450"/>
              </a:xfrm>
              <a:custGeom>
                <a:avLst/>
                <a:gdLst>
                  <a:gd name="T0" fmla="*/ 2 w 14"/>
                  <a:gd name="T1" fmla="*/ 3 h 9"/>
                  <a:gd name="T2" fmla="*/ 4 w 14"/>
                  <a:gd name="T3" fmla="*/ 4 h 9"/>
                  <a:gd name="T4" fmla="*/ 4 w 14"/>
                  <a:gd name="T5" fmla="*/ 6 h 9"/>
                  <a:gd name="T6" fmla="*/ 0 w 14"/>
                  <a:gd name="T7" fmla="*/ 5 h 9"/>
                  <a:gd name="T8" fmla="*/ 0 w 14"/>
                  <a:gd name="T9" fmla="*/ 6 h 9"/>
                  <a:gd name="T10" fmla="*/ 4 w 14"/>
                  <a:gd name="T11" fmla="*/ 7 h 9"/>
                  <a:gd name="T12" fmla="*/ 6 w 14"/>
                  <a:gd name="T13" fmla="*/ 8 h 9"/>
                  <a:gd name="T14" fmla="*/ 6 w 14"/>
                  <a:gd name="T15" fmla="*/ 7 h 9"/>
                  <a:gd name="T16" fmla="*/ 8 w 14"/>
                  <a:gd name="T17" fmla="*/ 7 h 9"/>
                  <a:gd name="T18" fmla="*/ 9 w 14"/>
                  <a:gd name="T19" fmla="*/ 7 h 9"/>
                  <a:gd name="T20" fmla="*/ 6 w 14"/>
                  <a:gd name="T21" fmla="*/ 8 h 9"/>
                  <a:gd name="T22" fmla="*/ 6 w 14"/>
                  <a:gd name="T23" fmla="*/ 9 h 9"/>
                  <a:gd name="T24" fmla="*/ 10 w 14"/>
                  <a:gd name="T25" fmla="*/ 7 h 9"/>
                  <a:gd name="T26" fmla="*/ 11 w 14"/>
                  <a:gd name="T27" fmla="*/ 6 h 9"/>
                  <a:gd name="T28" fmla="*/ 14 w 14"/>
                  <a:gd name="T29" fmla="*/ 3 h 9"/>
                  <a:gd name="T30" fmla="*/ 9 w 14"/>
                  <a:gd name="T31" fmla="*/ 0 h 9"/>
                  <a:gd name="T32" fmla="*/ 8 w 14"/>
                  <a:gd name="T33" fmla="*/ 0 h 9"/>
                  <a:gd name="T34" fmla="*/ 10 w 14"/>
                  <a:gd name="T35" fmla="*/ 1 h 9"/>
                  <a:gd name="T36" fmla="*/ 6 w 14"/>
                  <a:gd name="T37" fmla="*/ 1 h 9"/>
                  <a:gd name="T38" fmla="*/ 11 w 14"/>
                  <a:gd name="T39" fmla="*/ 2 h 9"/>
                  <a:gd name="T40" fmla="*/ 10 w 14"/>
                  <a:gd name="T41" fmla="*/ 3 h 9"/>
                  <a:gd name="T42" fmla="*/ 2 w 14"/>
                  <a:gd name="T43" fmla="*/ 3 h 9"/>
                  <a:gd name="T44" fmla="*/ 6 w 14"/>
                  <a:gd name="T45" fmla="*/ 5 h 9"/>
                  <a:gd name="T46" fmla="*/ 7 w 14"/>
                  <a:gd name="T47" fmla="*/ 4 h 9"/>
                  <a:gd name="T48" fmla="*/ 10 w 14"/>
                  <a:gd name="T49" fmla="*/ 6 h 9"/>
                  <a:gd name="T50" fmla="*/ 9 w 14"/>
                  <a:gd name="T51" fmla="*/ 7 h 9"/>
                  <a:gd name="T52" fmla="*/ 6 w 14"/>
                  <a:gd name="T53" fmla="*/ 5 h 9"/>
                  <a:gd name="T54" fmla="*/ 12 w 14"/>
                  <a:gd name="T55" fmla="*/ 2 h 9"/>
                  <a:gd name="T56" fmla="*/ 13 w 14"/>
                  <a:gd name="T57" fmla="*/ 4 h 9"/>
                  <a:gd name="T58" fmla="*/ 10 w 14"/>
                  <a:gd name="T59" fmla="*/ 5 h 9"/>
                  <a:gd name="T60" fmla="*/ 8 w 14"/>
                  <a:gd name="T61" fmla="*/ 4 h 9"/>
                  <a:gd name="T62" fmla="*/ 12 w 14"/>
                  <a:gd name="T63" fmla="*/ 2 h 9"/>
                  <a:gd name="T64" fmla="*/ 11 w 14"/>
                  <a:gd name="T65" fmla="*/ 2 h 9"/>
                  <a:gd name="T66" fmla="*/ 11 w 14"/>
                  <a:gd name="T67" fmla="*/ 2 h 9"/>
                  <a:gd name="T68" fmla="*/ 12 w 14"/>
                  <a:gd name="T6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9">
                    <a:moveTo>
                      <a:pt x="2" y="3"/>
                    </a:moveTo>
                    <a:cubicBezTo>
                      <a:pt x="3" y="4"/>
                      <a:pt x="4" y="4"/>
                      <a:pt x="4" y="4"/>
                    </a:cubicBezTo>
                    <a:cubicBezTo>
                      <a:pt x="4" y="6"/>
                      <a:pt x="4" y="6"/>
                      <a:pt x="4" y="6"/>
                    </a:cubicBezTo>
                    <a:cubicBezTo>
                      <a:pt x="0" y="5"/>
                      <a:pt x="0" y="5"/>
                      <a:pt x="0" y="5"/>
                    </a:cubicBezTo>
                    <a:cubicBezTo>
                      <a:pt x="0" y="5"/>
                      <a:pt x="0" y="5"/>
                      <a:pt x="0" y="6"/>
                    </a:cubicBezTo>
                    <a:cubicBezTo>
                      <a:pt x="1" y="6"/>
                      <a:pt x="3" y="7"/>
                      <a:pt x="4" y="7"/>
                    </a:cubicBezTo>
                    <a:cubicBezTo>
                      <a:pt x="6" y="8"/>
                      <a:pt x="6" y="8"/>
                      <a:pt x="6" y="8"/>
                    </a:cubicBezTo>
                    <a:cubicBezTo>
                      <a:pt x="6" y="8"/>
                      <a:pt x="6" y="7"/>
                      <a:pt x="6" y="7"/>
                    </a:cubicBezTo>
                    <a:cubicBezTo>
                      <a:pt x="7" y="7"/>
                      <a:pt x="7" y="7"/>
                      <a:pt x="8" y="7"/>
                    </a:cubicBezTo>
                    <a:cubicBezTo>
                      <a:pt x="8" y="7"/>
                      <a:pt x="9" y="7"/>
                      <a:pt x="9" y="7"/>
                    </a:cubicBezTo>
                    <a:cubicBezTo>
                      <a:pt x="6" y="8"/>
                      <a:pt x="6" y="8"/>
                      <a:pt x="6" y="8"/>
                    </a:cubicBezTo>
                    <a:cubicBezTo>
                      <a:pt x="6" y="8"/>
                      <a:pt x="6" y="8"/>
                      <a:pt x="6" y="9"/>
                    </a:cubicBezTo>
                    <a:cubicBezTo>
                      <a:pt x="8" y="9"/>
                      <a:pt x="9" y="9"/>
                      <a:pt x="10" y="7"/>
                    </a:cubicBezTo>
                    <a:cubicBezTo>
                      <a:pt x="10" y="7"/>
                      <a:pt x="11" y="7"/>
                      <a:pt x="11" y="6"/>
                    </a:cubicBezTo>
                    <a:cubicBezTo>
                      <a:pt x="13" y="5"/>
                      <a:pt x="14" y="4"/>
                      <a:pt x="14" y="3"/>
                    </a:cubicBezTo>
                    <a:cubicBezTo>
                      <a:pt x="9" y="0"/>
                      <a:pt x="9" y="0"/>
                      <a:pt x="9" y="0"/>
                    </a:cubicBezTo>
                    <a:cubicBezTo>
                      <a:pt x="8" y="0"/>
                      <a:pt x="8" y="0"/>
                      <a:pt x="8" y="0"/>
                    </a:cubicBezTo>
                    <a:cubicBezTo>
                      <a:pt x="10" y="1"/>
                      <a:pt x="10" y="1"/>
                      <a:pt x="10" y="1"/>
                    </a:cubicBezTo>
                    <a:cubicBezTo>
                      <a:pt x="6" y="1"/>
                      <a:pt x="6" y="1"/>
                      <a:pt x="6" y="1"/>
                    </a:cubicBezTo>
                    <a:cubicBezTo>
                      <a:pt x="11" y="2"/>
                      <a:pt x="11" y="2"/>
                      <a:pt x="11" y="2"/>
                    </a:cubicBezTo>
                    <a:cubicBezTo>
                      <a:pt x="10" y="3"/>
                      <a:pt x="10" y="3"/>
                      <a:pt x="10" y="3"/>
                    </a:cubicBezTo>
                    <a:cubicBezTo>
                      <a:pt x="2" y="3"/>
                      <a:pt x="2" y="3"/>
                      <a:pt x="2" y="3"/>
                    </a:cubicBezTo>
                    <a:close/>
                    <a:moveTo>
                      <a:pt x="6" y="5"/>
                    </a:moveTo>
                    <a:cubicBezTo>
                      <a:pt x="6" y="5"/>
                      <a:pt x="7" y="4"/>
                      <a:pt x="7" y="4"/>
                    </a:cubicBezTo>
                    <a:cubicBezTo>
                      <a:pt x="8" y="5"/>
                      <a:pt x="9" y="6"/>
                      <a:pt x="10" y="6"/>
                    </a:cubicBezTo>
                    <a:cubicBezTo>
                      <a:pt x="9" y="7"/>
                      <a:pt x="9" y="7"/>
                      <a:pt x="9" y="7"/>
                    </a:cubicBezTo>
                    <a:cubicBezTo>
                      <a:pt x="6" y="5"/>
                      <a:pt x="6" y="5"/>
                      <a:pt x="6" y="5"/>
                    </a:cubicBezTo>
                    <a:close/>
                    <a:moveTo>
                      <a:pt x="12" y="2"/>
                    </a:moveTo>
                    <a:cubicBezTo>
                      <a:pt x="13" y="4"/>
                      <a:pt x="13" y="4"/>
                      <a:pt x="13" y="4"/>
                    </a:cubicBezTo>
                    <a:cubicBezTo>
                      <a:pt x="10" y="5"/>
                      <a:pt x="10" y="5"/>
                      <a:pt x="10" y="5"/>
                    </a:cubicBezTo>
                    <a:cubicBezTo>
                      <a:pt x="8" y="4"/>
                      <a:pt x="8" y="4"/>
                      <a:pt x="8" y="4"/>
                    </a:cubicBezTo>
                    <a:cubicBezTo>
                      <a:pt x="12" y="5"/>
                      <a:pt x="13" y="4"/>
                      <a:pt x="12" y="2"/>
                    </a:cubicBezTo>
                    <a:cubicBezTo>
                      <a:pt x="11" y="2"/>
                      <a:pt x="11" y="2"/>
                      <a:pt x="11" y="2"/>
                    </a:cubicBezTo>
                    <a:cubicBezTo>
                      <a:pt x="11" y="2"/>
                      <a:pt x="11" y="2"/>
                      <a:pt x="11" y="2"/>
                    </a:cubicBezTo>
                    <a:cubicBezTo>
                      <a:pt x="12" y="2"/>
                      <a:pt x="12" y="2"/>
                      <a:pt x="1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279"/>
              <p:cNvSpPr/>
              <p:nvPr/>
            </p:nvSpPr>
            <p:spPr bwMode="auto">
              <a:xfrm>
                <a:off x="9282113" y="2039938"/>
                <a:ext cx="20638" cy="14288"/>
              </a:xfrm>
              <a:custGeom>
                <a:avLst/>
                <a:gdLst>
                  <a:gd name="T0" fmla="*/ 1 w 4"/>
                  <a:gd name="T1" fmla="*/ 0 h 3"/>
                  <a:gd name="T2" fmla="*/ 0 w 4"/>
                  <a:gd name="T3" fmla="*/ 1 h 3"/>
                  <a:gd name="T4" fmla="*/ 3 w 4"/>
                  <a:gd name="T5" fmla="*/ 3 h 3"/>
                  <a:gd name="T6" fmla="*/ 4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0" y="1"/>
                      <a:pt x="0" y="1"/>
                    </a:cubicBezTo>
                    <a:cubicBezTo>
                      <a:pt x="3" y="3"/>
                      <a:pt x="3" y="3"/>
                      <a:pt x="3" y="3"/>
                    </a:cubicBezTo>
                    <a:cubicBezTo>
                      <a:pt x="4" y="2"/>
                      <a:pt x="4" y="2"/>
                      <a:pt x="4" y="2"/>
                    </a:cubicBezTo>
                    <a:cubicBezTo>
                      <a:pt x="3" y="2"/>
                      <a:pt x="2" y="1"/>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280"/>
              <p:cNvSpPr/>
              <p:nvPr/>
            </p:nvSpPr>
            <p:spPr bwMode="auto">
              <a:xfrm>
                <a:off x="9291638" y="2030413"/>
                <a:ext cx="25400" cy="14288"/>
              </a:xfrm>
              <a:custGeom>
                <a:avLst/>
                <a:gdLst>
                  <a:gd name="T0" fmla="*/ 5 w 5"/>
                  <a:gd name="T1" fmla="*/ 2 h 3"/>
                  <a:gd name="T2" fmla="*/ 4 w 5"/>
                  <a:gd name="T3" fmla="*/ 0 h 3"/>
                  <a:gd name="T4" fmla="*/ 3 w 5"/>
                  <a:gd name="T5" fmla="*/ 0 h 3"/>
                  <a:gd name="T6" fmla="*/ 3 w 5"/>
                  <a:gd name="T7" fmla="*/ 0 h 3"/>
                  <a:gd name="T8" fmla="*/ 4 w 5"/>
                  <a:gd name="T9" fmla="*/ 0 h 3"/>
                  <a:gd name="T10" fmla="*/ 0 w 5"/>
                  <a:gd name="T11" fmla="*/ 2 h 3"/>
                  <a:gd name="T12" fmla="*/ 2 w 5"/>
                  <a:gd name="T13" fmla="*/ 3 h 3"/>
                  <a:gd name="T14" fmla="*/ 5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2"/>
                    </a:moveTo>
                    <a:cubicBezTo>
                      <a:pt x="4" y="0"/>
                      <a:pt x="4" y="0"/>
                      <a:pt x="4" y="0"/>
                    </a:cubicBezTo>
                    <a:cubicBezTo>
                      <a:pt x="3" y="0"/>
                      <a:pt x="3" y="0"/>
                      <a:pt x="3" y="0"/>
                    </a:cubicBezTo>
                    <a:cubicBezTo>
                      <a:pt x="3" y="0"/>
                      <a:pt x="3" y="0"/>
                      <a:pt x="3" y="0"/>
                    </a:cubicBezTo>
                    <a:cubicBezTo>
                      <a:pt x="4" y="0"/>
                      <a:pt x="4" y="0"/>
                      <a:pt x="4" y="0"/>
                    </a:cubicBezTo>
                    <a:cubicBezTo>
                      <a:pt x="5" y="2"/>
                      <a:pt x="4" y="3"/>
                      <a:pt x="0" y="2"/>
                    </a:cubicBezTo>
                    <a:cubicBezTo>
                      <a:pt x="2" y="3"/>
                      <a:pt x="2" y="3"/>
                      <a:pt x="2" y="3"/>
                    </a:cubicBezTo>
                    <a:cubicBezTo>
                      <a:pt x="5" y="2"/>
                      <a:pt x="5" y="2"/>
                      <a:pt x="5"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281"/>
              <p:cNvSpPr/>
              <p:nvPr/>
            </p:nvSpPr>
            <p:spPr bwMode="auto">
              <a:xfrm>
                <a:off x="9282113" y="2054225"/>
                <a:ext cx="15875" cy="4763"/>
              </a:xfrm>
              <a:custGeom>
                <a:avLst/>
                <a:gdLst>
                  <a:gd name="T0" fmla="*/ 0 w 3"/>
                  <a:gd name="T1" fmla="*/ 0 h 1"/>
                  <a:gd name="T2" fmla="*/ 0 w 3"/>
                  <a:gd name="T3" fmla="*/ 1 h 1"/>
                  <a:gd name="T4" fmla="*/ 0 w 3"/>
                  <a:gd name="T5" fmla="*/ 1 h 1"/>
                  <a:gd name="T6" fmla="*/ 3 w 3"/>
                  <a:gd name="T7" fmla="*/ 0 h 1"/>
                  <a:gd name="T8" fmla="*/ 2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0" y="0"/>
                      <a:pt x="0" y="1"/>
                      <a:pt x="0" y="1"/>
                    </a:cubicBezTo>
                    <a:cubicBezTo>
                      <a:pt x="0" y="1"/>
                      <a:pt x="0" y="1"/>
                      <a:pt x="0" y="1"/>
                    </a:cubicBezTo>
                    <a:cubicBezTo>
                      <a:pt x="3" y="0"/>
                      <a:pt x="3" y="0"/>
                      <a:pt x="3" y="0"/>
                    </a:cubicBezTo>
                    <a:cubicBezTo>
                      <a:pt x="3" y="0"/>
                      <a:pt x="2" y="0"/>
                      <a:pt x="2" y="0"/>
                    </a:cubicBezTo>
                    <a:cubicBezTo>
                      <a:pt x="1" y="0"/>
                      <a:pt x="1" y="0"/>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82"/>
              <p:cNvSpPr>
                <a:spLocks noEditPoints="1"/>
              </p:cNvSpPr>
              <p:nvPr/>
            </p:nvSpPr>
            <p:spPr bwMode="auto">
              <a:xfrm>
                <a:off x="8915401" y="2103438"/>
                <a:ext cx="406400" cy="546100"/>
              </a:xfrm>
              <a:custGeom>
                <a:avLst/>
                <a:gdLst>
                  <a:gd name="T0" fmla="*/ 41 w 83"/>
                  <a:gd name="T1" fmla="*/ 0 h 111"/>
                  <a:gd name="T2" fmla="*/ 39 w 83"/>
                  <a:gd name="T3" fmla="*/ 3 h 111"/>
                  <a:gd name="T4" fmla="*/ 34 w 83"/>
                  <a:gd name="T5" fmla="*/ 32 h 111"/>
                  <a:gd name="T6" fmla="*/ 28 w 83"/>
                  <a:gd name="T7" fmla="*/ 58 h 111"/>
                  <a:gd name="T8" fmla="*/ 24 w 83"/>
                  <a:gd name="T9" fmla="*/ 62 h 111"/>
                  <a:gd name="T10" fmla="*/ 8 w 83"/>
                  <a:gd name="T11" fmla="*/ 96 h 111"/>
                  <a:gd name="T12" fmla="*/ 8 w 83"/>
                  <a:gd name="T13" fmla="*/ 101 h 111"/>
                  <a:gd name="T14" fmla="*/ 0 w 83"/>
                  <a:gd name="T15" fmla="*/ 108 h 111"/>
                  <a:gd name="T16" fmla="*/ 17 w 83"/>
                  <a:gd name="T17" fmla="*/ 111 h 111"/>
                  <a:gd name="T18" fmla="*/ 8 w 83"/>
                  <a:gd name="T19" fmla="*/ 103 h 111"/>
                  <a:gd name="T20" fmla="*/ 18 w 83"/>
                  <a:gd name="T21" fmla="*/ 106 h 111"/>
                  <a:gd name="T22" fmla="*/ 19 w 83"/>
                  <a:gd name="T23" fmla="*/ 98 h 111"/>
                  <a:gd name="T24" fmla="*/ 38 w 83"/>
                  <a:gd name="T25" fmla="*/ 62 h 111"/>
                  <a:gd name="T26" fmla="*/ 50 w 83"/>
                  <a:gd name="T27" fmla="*/ 33 h 111"/>
                  <a:gd name="T28" fmla="*/ 45 w 83"/>
                  <a:gd name="T29" fmla="*/ 27 h 111"/>
                  <a:gd name="T30" fmla="*/ 46 w 83"/>
                  <a:gd name="T31" fmla="*/ 26 h 111"/>
                  <a:gd name="T32" fmla="*/ 55 w 83"/>
                  <a:gd name="T33" fmla="*/ 33 h 111"/>
                  <a:gd name="T34" fmla="*/ 72 w 83"/>
                  <a:gd name="T35" fmla="*/ 54 h 111"/>
                  <a:gd name="T36" fmla="*/ 45 w 83"/>
                  <a:gd name="T37" fmla="*/ 95 h 111"/>
                  <a:gd name="T38" fmla="*/ 61 w 83"/>
                  <a:gd name="T39" fmla="*/ 100 h 111"/>
                  <a:gd name="T40" fmla="*/ 60 w 83"/>
                  <a:gd name="T41" fmla="*/ 96 h 111"/>
                  <a:gd name="T42" fmla="*/ 80 w 83"/>
                  <a:gd name="T43" fmla="*/ 64 h 111"/>
                  <a:gd name="T44" fmla="*/ 80 w 83"/>
                  <a:gd name="T45" fmla="*/ 64 h 111"/>
                  <a:gd name="T46" fmla="*/ 82 w 83"/>
                  <a:gd name="T47" fmla="*/ 44 h 111"/>
                  <a:gd name="T48" fmla="*/ 65 w 83"/>
                  <a:gd name="T49" fmla="*/ 11 h 111"/>
                  <a:gd name="T50" fmla="*/ 60 w 83"/>
                  <a:gd name="T51" fmla="*/ 10 h 111"/>
                  <a:gd name="T52" fmla="*/ 58 w 83"/>
                  <a:gd name="T53" fmla="*/ 6 h 111"/>
                  <a:gd name="T54" fmla="*/ 55 w 83"/>
                  <a:gd name="T55" fmla="*/ 8 h 111"/>
                  <a:gd name="T56" fmla="*/ 41 w 83"/>
                  <a:gd name="T57" fmla="*/ 0 h 111"/>
                  <a:gd name="T58" fmla="*/ 40 w 83"/>
                  <a:gd name="T59" fmla="*/ 4 h 111"/>
                  <a:gd name="T60" fmla="*/ 40 w 83"/>
                  <a:gd name="T61" fmla="*/ 4 h 111"/>
                  <a:gd name="T62" fmla="*/ 41 w 83"/>
                  <a:gd name="T63" fmla="*/ 2 h 111"/>
                  <a:gd name="T64" fmla="*/ 43 w 83"/>
                  <a:gd name="T65" fmla="*/ 3 h 111"/>
                  <a:gd name="T66" fmla="*/ 36 w 83"/>
                  <a:gd name="T67" fmla="*/ 32 h 111"/>
                  <a:gd name="T68" fmla="*/ 30 w 83"/>
                  <a:gd name="T69" fmla="*/ 60 h 111"/>
                  <a:gd name="T70" fmla="*/ 26 w 83"/>
                  <a:gd name="T71" fmla="*/ 65 h 111"/>
                  <a:gd name="T72" fmla="*/ 10 w 83"/>
                  <a:gd name="T73" fmla="*/ 97 h 111"/>
                  <a:gd name="T74" fmla="*/ 10 w 83"/>
                  <a:gd name="T75" fmla="*/ 102 h 111"/>
                  <a:gd name="T76" fmla="*/ 8 w 83"/>
                  <a:gd name="T77" fmla="*/ 102 h 111"/>
                  <a:gd name="T78" fmla="*/ 8 w 83"/>
                  <a:gd name="T79" fmla="*/ 102 h 111"/>
                  <a:gd name="T80" fmla="*/ 8 w 83"/>
                  <a:gd name="T81" fmla="*/ 102 h 111"/>
                  <a:gd name="T82" fmla="*/ 9 w 83"/>
                  <a:gd name="T83" fmla="*/ 101 h 111"/>
                  <a:gd name="T84" fmla="*/ 9 w 83"/>
                  <a:gd name="T85" fmla="*/ 101 h 111"/>
                  <a:gd name="T86" fmla="*/ 9 w 83"/>
                  <a:gd name="T87" fmla="*/ 96 h 111"/>
                  <a:gd name="T88" fmla="*/ 25 w 83"/>
                  <a:gd name="T89" fmla="*/ 63 h 111"/>
                  <a:gd name="T90" fmla="*/ 29 w 83"/>
                  <a:gd name="T91" fmla="*/ 58 h 111"/>
                  <a:gd name="T92" fmla="*/ 29 w 83"/>
                  <a:gd name="T93" fmla="*/ 58 h 111"/>
                  <a:gd name="T94" fmla="*/ 35 w 83"/>
                  <a:gd name="T95" fmla="*/ 32 h 111"/>
                  <a:gd name="T96" fmla="*/ 35 w 83"/>
                  <a:gd name="T97" fmla="*/ 31 h 111"/>
                  <a:gd name="T98" fmla="*/ 40 w 83"/>
                  <a:gd name="T99" fmla="*/ 4 h 111"/>
                  <a:gd name="T100" fmla="*/ 47 w 83"/>
                  <a:gd name="T101" fmla="*/ 25 h 111"/>
                  <a:gd name="T102" fmla="*/ 47 w 83"/>
                  <a:gd name="T103" fmla="*/ 26 h 111"/>
                  <a:gd name="T104" fmla="*/ 52 w 83"/>
                  <a:gd name="T105" fmla="*/ 27 h 111"/>
                  <a:gd name="T106" fmla="*/ 75 w 83"/>
                  <a:gd name="T107" fmla="*/ 55 h 111"/>
                  <a:gd name="T108" fmla="*/ 49 w 83"/>
                  <a:gd name="T109" fmla="*/ 95 h 111"/>
                  <a:gd name="T110" fmla="*/ 47 w 83"/>
                  <a:gd name="T111" fmla="*/ 95 h 111"/>
                  <a:gd name="T112" fmla="*/ 73 w 83"/>
                  <a:gd name="T113" fmla="*/ 55 h 111"/>
                  <a:gd name="T114" fmla="*/ 73 w 83"/>
                  <a:gd name="T115" fmla="*/ 54 h 111"/>
                  <a:gd name="T116" fmla="*/ 73 w 83"/>
                  <a:gd name="T117" fmla="*/ 54 h 111"/>
                  <a:gd name="T118" fmla="*/ 56 w 83"/>
                  <a:gd name="T119" fmla="*/ 32 h 111"/>
                  <a:gd name="T120" fmla="*/ 47 w 83"/>
                  <a:gd name="T121" fmla="*/ 26 h 111"/>
                  <a:gd name="T122" fmla="*/ 46 w 83"/>
                  <a:gd name="T123" fmla="*/ 25 h 111"/>
                  <a:gd name="T124" fmla="*/ 47 w 83"/>
                  <a:gd name="T125" fmla="*/ 2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111">
                    <a:moveTo>
                      <a:pt x="41" y="0"/>
                    </a:moveTo>
                    <a:cubicBezTo>
                      <a:pt x="40" y="1"/>
                      <a:pt x="39" y="2"/>
                      <a:pt x="39" y="3"/>
                    </a:cubicBezTo>
                    <a:cubicBezTo>
                      <a:pt x="33" y="12"/>
                      <a:pt x="31" y="21"/>
                      <a:pt x="34" y="32"/>
                    </a:cubicBezTo>
                    <a:cubicBezTo>
                      <a:pt x="32" y="41"/>
                      <a:pt x="30" y="50"/>
                      <a:pt x="28" y="58"/>
                    </a:cubicBezTo>
                    <a:cubicBezTo>
                      <a:pt x="24" y="62"/>
                      <a:pt x="24" y="62"/>
                      <a:pt x="24" y="62"/>
                    </a:cubicBezTo>
                    <a:cubicBezTo>
                      <a:pt x="8" y="96"/>
                      <a:pt x="8" y="96"/>
                      <a:pt x="8" y="96"/>
                    </a:cubicBezTo>
                    <a:cubicBezTo>
                      <a:pt x="8" y="101"/>
                      <a:pt x="8" y="101"/>
                      <a:pt x="8" y="101"/>
                    </a:cubicBezTo>
                    <a:cubicBezTo>
                      <a:pt x="0" y="108"/>
                      <a:pt x="0" y="108"/>
                      <a:pt x="0" y="108"/>
                    </a:cubicBezTo>
                    <a:cubicBezTo>
                      <a:pt x="17" y="111"/>
                      <a:pt x="17" y="111"/>
                      <a:pt x="17" y="111"/>
                    </a:cubicBezTo>
                    <a:cubicBezTo>
                      <a:pt x="8" y="103"/>
                      <a:pt x="8" y="103"/>
                      <a:pt x="8" y="103"/>
                    </a:cubicBezTo>
                    <a:cubicBezTo>
                      <a:pt x="18" y="106"/>
                      <a:pt x="18" y="106"/>
                      <a:pt x="18" y="106"/>
                    </a:cubicBezTo>
                    <a:cubicBezTo>
                      <a:pt x="19" y="98"/>
                      <a:pt x="19" y="98"/>
                      <a:pt x="19" y="98"/>
                    </a:cubicBezTo>
                    <a:cubicBezTo>
                      <a:pt x="38" y="62"/>
                      <a:pt x="38" y="62"/>
                      <a:pt x="38" y="62"/>
                    </a:cubicBezTo>
                    <a:cubicBezTo>
                      <a:pt x="50" y="33"/>
                      <a:pt x="50" y="33"/>
                      <a:pt x="50" y="33"/>
                    </a:cubicBezTo>
                    <a:cubicBezTo>
                      <a:pt x="45" y="27"/>
                      <a:pt x="45" y="27"/>
                      <a:pt x="45" y="27"/>
                    </a:cubicBezTo>
                    <a:cubicBezTo>
                      <a:pt x="46" y="26"/>
                      <a:pt x="46" y="26"/>
                      <a:pt x="46" y="26"/>
                    </a:cubicBezTo>
                    <a:cubicBezTo>
                      <a:pt x="50" y="28"/>
                      <a:pt x="53" y="30"/>
                      <a:pt x="55" y="33"/>
                    </a:cubicBezTo>
                    <a:cubicBezTo>
                      <a:pt x="63" y="39"/>
                      <a:pt x="69" y="46"/>
                      <a:pt x="72" y="54"/>
                    </a:cubicBezTo>
                    <a:cubicBezTo>
                      <a:pt x="64" y="69"/>
                      <a:pt x="55" y="82"/>
                      <a:pt x="45" y="95"/>
                    </a:cubicBezTo>
                    <a:cubicBezTo>
                      <a:pt x="61" y="100"/>
                      <a:pt x="61" y="100"/>
                      <a:pt x="61" y="100"/>
                    </a:cubicBezTo>
                    <a:cubicBezTo>
                      <a:pt x="60" y="96"/>
                      <a:pt x="60" y="96"/>
                      <a:pt x="60" y="96"/>
                    </a:cubicBezTo>
                    <a:cubicBezTo>
                      <a:pt x="80" y="64"/>
                      <a:pt x="80" y="64"/>
                      <a:pt x="80" y="64"/>
                    </a:cubicBezTo>
                    <a:cubicBezTo>
                      <a:pt x="80" y="64"/>
                      <a:pt x="80" y="64"/>
                      <a:pt x="80" y="64"/>
                    </a:cubicBezTo>
                    <a:cubicBezTo>
                      <a:pt x="83" y="58"/>
                      <a:pt x="83" y="51"/>
                      <a:pt x="82" y="44"/>
                    </a:cubicBezTo>
                    <a:cubicBezTo>
                      <a:pt x="65" y="11"/>
                      <a:pt x="65" y="11"/>
                      <a:pt x="65" y="11"/>
                    </a:cubicBezTo>
                    <a:cubicBezTo>
                      <a:pt x="60" y="10"/>
                      <a:pt x="60" y="10"/>
                      <a:pt x="60" y="10"/>
                    </a:cubicBezTo>
                    <a:cubicBezTo>
                      <a:pt x="58" y="6"/>
                      <a:pt x="58" y="6"/>
                      <a:pt x="58" y="6"/>
                    </a:cubicBezTo>
                    <a:cubicBezTo>
                      <a:pt x="55" y="8"/>
                      <a:pt x="55" y="8"/>
                      <a:pt x="55" y="8"/>
                    </a:cubicBezTo>
                    <a:cubicBezTo>
                      <a:pt x="50" y="7"/>
                      <a:pt x="45" y="4"/>
                      <a:pt x="41" y="0"/>
                    </a:cubicBezTo>
                    <a:close/>
                    <a:moveTo>
                      <a:pt x="40" y="4"/>
                    </a:moveTo>
                    <a:cubicBezTo>
                      <a:pt x="40" y="4"/>
                      <a:pt x="40" y="4"/>
                      <a:pt x="40" y="4"/>
                    </a:cubicBezTo>
                    <a:cubicBezTo>
                      <a:pt x="40" y="3"/>
                      <a:pt x="41" y="3"/>
                      <a:pt x="41" y="2"/>
                    </a:cubicBezTo>
                    <a:cubicBezTo>
                      <a:pt x="42" y="2"/>
                      <a:pt x="42" y="3"/>
                      <a:pt x="43" y="3"/>
                    </a:cubicBezTo>
                    <a:cubicBezTo>
                      <a:pt x="36" y="10"/>
                      <a:pt x="34" y="19"/>
                      <a:pt x="36" y="32"/>
                    </a:cubicBezTo>
                    <a:cubicBezTo>
                      <a:pt x="30" y="60"/>
                      <a:pt x="30" y="60"/>
                      <a:pt x="30" y="60"/>
                    </a:cubicBezTo>
                    <a:cubicBezTo>
                      <a:pt x="26" y="65"/>
                      <a:pt x="26" y="65"/>
                      <a:pt x="26" y="65"/>
                    </a:cubicBezTo>
                    <a:cubicBezTo>
                      <a:pt x="10" y="97"/>
                      <a:pt x="10" y="97"/>
                      <a:pt x="10" y="97"/>
                    </a:cubicBezTo>
                    <a:cubicBezTo>
                      <a:pt x="10" y="102"/>
                      <a:pt x="10" y="102"/>
                      <a:pt x="10" y="102"/>
                    </a:cubicBezTo>
                    <a:cubicBezTo>
                      <a:pt x="8" y="102"/>
                      <a:pt x="8" y="102"/>
                      <a:pt x="8" y="102"/>
                    </a:cubicBezTo>
                    <a:cubicBezTo>
                      <a:pt x="8" y="102"/>
                      <a:pt x="8" y="102"/>
                      <a:pt x="8" y="102"/>
                    </a:cubicBezTo>
                    <a:cubicBezTo>
                      <a:pt x="8" y="102"/>
                      <a:pt x="8" y="102"/>
                      <a:pt x="8" y="102"/>
                    </a:cubicBezTo>
                    <a:cubicBezTo>
                      <a:pt x="8" y="102"/>
                      <a:pt x="8" y="102"/>
                      <a:pt x="9" y="101"/>
                    </a:cubicBezTo>
                    <a:cubicBezTo>
                      <a:pt x="9" y="101"/>
                      <a:pt x="9" y="101"/>
                      <a:pt x="9" y="101"/>
                    </a:cubicBezTo>
                    <a:cubicBezTo>
                      <a:pt x="9" y="96"/>
                      <a:pt x="9" y="96"/>
                      <a:pt x="9" y="96"/>
                    </a:cubicBezTo>
                    <a:cubicBezTo>
                      <a:pt x="25" y="63"/>
                      <a:pt x="25" y="63"/>
                      <a:pt x="25" y="63"/>
                    </a:cubicBezTo>
                    <a:cubicBezTo>
                      <a:pt x="29" y="58"/>
                      <a:pt x="29" y="58"/>
                      <a:pt x="29" y="58"/>
                    </a:cubicBezTo>
                    <a:cubicBezTo>
                      <a:pt x="29" y="58"/>
                      <a:pt x="29" y="58"/>
                      <a:pt x="29" y="58"/>
                    </a:cubicBezTo>
                    <a:cubicBezTo>
                      <a:pt x="31" y="50"/>
                      <a:pt x="33" y="41"/>
                      <a:pt x="35" y="32"/>
                    </a:cubicBezTo>
                    <a:cubicBezTo>
                      <a:pt x="35" y="32"/>
                      <a:pt x="35" y="32"/>
                      <a:pt x="35" y="31"/>
                    </a:cubicBezTo>
                    <a:cubicBezTo>
                      <a:pt x="33" y="21"/>
                      <a:pt x="34" y="12"/>
                      <a:pt x="40" y="4"/>
                    </a:cubicBezTo>
                    <a:close/>
                    <a:moveTo>
                      <a:pt x="47" y="25"/>
                    </a:moveTo>
                    <a:cubicBezTo>
                      <a:pt x="47" y="25"/>
                      <a:pt x="47" y="26"/>
                      <a:pt x="47" y="26"/>
                    </a:cubicBezTo>
                    <a:cubicBezTo>
                      <a:pt x="52" y="27"/>
                      <a:pt x="52" y="27"/>
                      <a:pt x="52" y="27"/>
                    </a:cubicBezTo>
                    <a:cubicBezTo>
                      <a:pt x="61" y="31"/>
                      <a:pt x="69" y="41"/>
                      <a:pt x="75" y="55"/>
                    </a:cubicBezTo>
                    <a:cubicBezTo>
                      <a:pt x="49" y="95"/>
                      <a:pt x="49" y="95"/>
                      <a:pt x="49" y="95"/>
                    </a:cubicBezTo>
                    <a:cubicBezTo>
                      <a:pt x="47" y="95"/>
                      <a:pt x="47" y="95"/>
                      <a:pt x="47" y="95"/>
                    </a:cubicBezTo>
                    <a:cubicBezTo>
                      <a:pt x="57" y="82"/>
                      <a:pt x="65" y="69"/>
                      <a:pt x="73" y="55"/>
                    </a:cubicBezTo>
                    <a:cubicBezTo>
                      <a:pt x="73" y="54"/>
                      <a:pt x="73" y="54"/>
                      <a:pt x="73" y="54"/>
                    </a:cubicBezTo>
                    <a:cubicBezTo>
                      <a:pt x="73" y="54"/>
                      <a:pt x="73" y="54"/>
                      <a:pt x="73" y="54"/>
                    </a:cubicBezTo>
                    <a:cubicBezTo>
                      <a:pt x="70" y="45"/>
                      <a:pt x="64" y="38"/>
                      <a:pt x="56" y="32"/>
                    </a:cubicBezTo>
                    <a:cubicBezTo>
                      <a:pt x="53" y="30"/>
                      <a:pt x="50" y="27"/>
                      <a:pt x="47" y="26"/>
                    </a:cubicBezTo>
                    <a:cubicBezTo>
                      <a:pt x="46" y="25"/>
                      <a:pt x="46" y="25"/>
                      <a:pt x="46" y="25"/>
                    </a:cubicBezTo>
                    <a:cubicBezTo>
                      <a:pt x="46" y="25"/>
                      <a:pt x="47" y="25"/>
                      <a:pt x="47" y="2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283"/>
              <p:cNvSpPr/>
              <p:nvPr/>
            </p:nvSpPr>
            <p:spPr bwMode="auto">
              <a:xfrm>
                <a:off x="8953501" y="2112963"/>
                <a:ext cx="171450" cy="492125"/>
              </a:xfrm>
              <a:custGeom>
                <a:avLst/>
                <a:gdLst>
                  <a:gd name="T0" fmla="*/ 32 w 35"/>
                  <a:gd name="T1" fmla="*/ 2 h 100"/>
                  <a:gd name="T2" fmla="*/ 32 w 35"/>
                  <a:gd name="T3" fmla="*/ 2 h 100"/>
                  <a:gd name="T4" fmla="*/ 27 w 35"/>
                  <a:gd name="T5" fmla="*/ 29 h 100"/>
                  <a:gd name="T6" fmla="*/ 27 w 35"/>
                  <a:gd name="T7" fmla="*/ 30 h 100"/>
                  <a:gd name="T8" fmla="*/ 21 w 35"/>
                  <a:gd name="T9" fmla="*/ 56 h 100"/>
                  <a:gd name="T10" fmla="*/ 21 w 35"/>
                  <a:gd name="T11" fmla="*/ 56 h 100"/>
                  <a:gd name="T12" fmla="*/ 17 w 35"/>
                  <a:gd name="T13" fmla="*/ 61 h 100"/>
                  <a:gd name="T14" fmla="*/ 1 w 35"/>
                  <a:gd name="T15" fmla="*/ 94 h 100"/>
                  <a:gd name="T16" fmla="*/ 1 w 35"/>
                  <a:gd name="T17" fmla="*/ 99 h 100"/>
                  <a:gd name="T18" fmla="*/ 1 w 35"/>
                  <a:gd name="T19" fmla="*/ 99 h 100"/>
                  <a:gd name="T20" fmla="*/ 0 w 35"/>
                  <a:gd name="T21" fmla="*/ 100 h 100"/>
                  <a:gd name="T22" fmla="*/ 0 w 35"/>
                  <a:gd name="T23" fmla="*/ 100 h 100"/>
                  <a:gd name="T24" fmla="*/ 0 w 35"/>
                  <a:gd name="T25" fmla="*/ 100 h 100"/>
                  <a:gd name="T26" fmla="*/ 2 w 35"/>
                  <a:gd name="T27" fmla="*/ 100 h 100"/>
                  <a:gd name="T28" fmla="*/ 2 w 35"/>
                  <a:gd name="T29" fmla="*/ 95 h 100"/>
                  <a:gd name="T30" fmla="*/ 18 w 35"/>
                  <a:gd name="T31" fmla="*/ 63 h 100"/>
                  <a:gd name="T32" fmla="*/ 22 w 35"/>
                  <a:gd name="T33" fmla="*/ 58 h 100"/>
                  <a:gd name="T34" fmla="*/ 28 w 35"/>
                  <a:gd name="T35" fmla="*/ 30 h 100"/>
                  <a:gd name="T36" fmla="*/ 35 w 35"/>
                  <a:gd name="T37" fmla="*/ 1 h 100"/>
                  <a:gd name="T38" fmla="*/ 33 w 35"/>
                  <a:gd name="T39" fmla="*/ 0 h 100"/>
                  <a:gd name="T40" fmla="*/ 32 w 35"/>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00">
                    <a:moveTo>
                      <a:pt x="32" y="2"/>
                    </a:moveTo>
                    <a:cubicBezTo>
                      <a:pt x="32" y="2"/>
                      <a:pt x="32" y="2"/>
                      <a:pt x="32" y="2"/>
                    </a:cubicBezTo>
                    <a:cubicBezTo>
                      <a:pt x="26" y="10"/>
                      <a:pt x="25" y="19"/>
                      <a:pt x="27" y="29"/>
                    </a:cubicBezTo>
                    <a:cubicBezTo>
                      <a:pt x="27" y="30"/>
                      <a:pt x="27" y="30"/>
                      <a:pt x="27" y="30"/>
                    </a:cubicBezTo>
                    <a:cubicBezTo>
                      <a:pt x="25" y="39"/>
                      <a:pt x="23" y="48"/>
                      <a:pt x="21" y="56"/>
                    </a:cubicBezTo>
                    <a:cubicBezTo>
                      <a:pt x="21" y="56"/>
                      <a:pt x="21" y="56"/>
                      <a:pt x="21" y="56"/>
                    </a:cubicBezTo>
                    <a:cubicBezTo>
                      <a:pt x="17" y="61"/>
                      <a:pt x="17" y="61"/>
                      <a:pt x="17" y="61"/>
                    </a:cubicBezTo>
                    <a:cubicBezTo>
                      <a:pt x="1" y="94"/>
                      <a:pt x="1" y="94"/>
                      <a:pt x="1" y="94"/>
                    </a:cubicBezTo>
                    <a:cubicBezTo>
                      <a:pt x="1" y="99"/>
                      <a:pt x="1" y="99"/>
                      <a:pt x="1" y="99"/>
                    </a:cubicBezTo>
                    <a:cubicBezTo>
                      <a:pt x="1" y="99"/>
                      <a:pt x="1" y="99"/>
                      <a:pt x="1" y="99"/>
                    </a:cubicBezTo>
                    <a:cubicBezTo>
                      <a:pt x="0" y="100"/>
                      <a:pt x="0" y="100"/>
                      <a:pt x="0" y="100"/>
                    </a:cubicBezTo>
                    <a:cubicBezTo>
                      <a:pt x="0" y="100"/>
                      <a:pt x="0" y="100"/>
                      <a:pt x="0" y="100"/>
                    </a:cubicBezTo>
                    <a:cubicBezTo>
                      <a:pt x="0" y="100"/>
                      <a:pt x="0" y="100"/>
                      <a:pt x="0" y="100"/>
                    </a:cubicBezTo>
                    <a:cubicBezTo>
                      <a:pt x="2" y="100"/>
                      <a:pt x="2" y="100"/>
                      <a:pt x="2" y="100"/>
                    </a:cubicBezTo>
                    <a:cubicBezTo>
                      <a:pt x="2" y="95"/>
                      <a:pt x="2" y="95"/>
                      <a:pt x="2" y="95"/>
                    </a:cubicBezTo>
                    <a:cubicBezTo>
                      <a:pt x="18" y="63"/>
                      <a:pt x="18" y="63"/>
                      <a:pt x="18" y="63"/>
                    </a:cubicBezTo>
                    <a:cubicBezTo>
                      <a:pt x="22" y="58"/>
                      <a:pt x="22" y="58"/>
                      <a:pt x="22" y="58"/>
                    </a:cubicBezTo>
                    <a:cubicBezTo>
                      <a:pt x="28" y="30"/>
                      <a:pt x="28" y="30"/>
                      <a:pt x="28" y="30"/>
                    </a:cubicBezTo>
                    <a:cubicBezTo>
                      <a:pt x="26" y="17"/>
                      <a:pt x="28" y="8"/>
                      <a:pt x="35" y="1"/>
                    </a:cubicBezTo>
                    <a:cubicBezTo>
                      <a:pt x="34" y="1"/>
                      <a:pt x="34" y="0"/>
                      <a:pt x="33" y="0"/>
                    </a:cubicBezTo>
                    <a:cubicBezTo>
                      <a:pt x="33" y="1"/>
                      <a:pt x="32" y="1"/>
                      <a:pt x="32" y="2"/>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284"/>
              <p:cNvSpPr/>
              <p:nvPr/>
            </p:nvSpPr>
            <p:spPr bwMode="auto">
              <a:xfrm>
                <a:off x="9145588" y="2232025"/>
                <a:ext cx="136525" cy="338138"/>
              </a:xfrm>
              <a:custGeom>
                <a:avLst/>
                <a:gdLst>
                  <a:gd name="T0" fmla="*/ 0 w 28"/>
                  <a:gd name="T1" fmla="*/ 0 h 69"/>
                  <a:gd name="T2" fmla="*/ 9 w 28"/>
                  <a:gd name="T3" fmla="*/ 6 h 69"/>
                  <a:gd name="T4" fmla="*/ 26 w 28"/>
                  <a:gd name="T5" fmla="*/ 28 h 69"/>
                  <a:gd name="T6" fmla="*/ 26 w 28"/>
                  <a:gd name="T7" fmla="*/ 28 h 69"/>
                  <a:gd name="T8" fmla="*/ 26 w 28"/>
                  <a:gd name="T9" fmla="*/ 29 h 69"/>
                  <a:gd name="T10" fmla="*/ 0 w 28"/>
                  <a:gd name="T11" fmla="*/ 69 h 69"/>
                  <a:gd name="T12" fmla="*/ 2 w 28"/>
                  <a:gd name="T13" fmla="*/ 69 h 69"/>
                  <a:gd name="T14" fmla="*/ 28 w 28"/>
                  <a:gd name="T15" fmla="*/ 29 h 69"/>
                  <a:gd name="T16" fmla="*/ 5 w 28"/>
                  <a:gd name="T17" fmla="*/ 1 h 69"/>
                  <a:gd name="T18" fmla="*/ 0 w 28"/>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9">
                    <a:moveTo>
                      <a:pt x="0" y="0"/>
                    </a:moveTo>
                    <a:cubicBezTo>
                      <a:pt x="3" y="1"/>
                      <a:pt x="6" y="4"/>
                      <a:pt x="9" y="6"/>
                    </a:cubicBezTo>
                    <a:cubicBezTo>
                      <a:pt x="17" y="12"/>
                      <a:pt x="23" y="19"/>
                      <a:pt x="26" y="28"/>
                    </a:cubicBezTo>
                    <a:cubicBezTo>
                      <a:pt x="26" y="28"/>
                      <a:pt x="26" y="28"/>
                      <a:pt x="26" y="28"/>
                    </a:cubicBezTo>
                    <a:cubicBezTo>
                      <a:pt x="26" y="28"/>
                      <a:pt x="26" y="28"/>
                      <a:pt x="26" y="29"/>
                    </a:cubicBezTo>
                    <a:cubicBezTo>
                      <a:pt x="18" y="43"/>
                      <a:pt x="10" y="56"/>
                      <a:pt x="0" y="69"/>
                    </a:cubicBezTo>
                    <a:cubicBezTo>
                      <a:pt x="2" y="69"/>
                      <a:pt x="2" y="69"/>
                      <a:pt x="2" y="69"/>
                    </a:cubicBezTo>
                    <a:cubicBezTo>
                      <a:pt x="28" y="29"/>
                      <a:pt x="28" y="29"/>
                      <a:pt x="28" y="29"/>
                    </a:cubicBezTo>
                    <a:cubicBezTo>
                      <a:pt x="22" y="15"/>
                      <a:pt x="14" y="5"/>
                      <a:pt x="5" y="1"/>
                    </a:cubicBezTo>
                    <a:cubicBezTo>
                      <a:pt x="0" y="0"/>
                      <a:pt x="0" y="0"/>
                      <a:pt x="0" y="0"/>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285"/>
              <p:cNvSpPr/>
              <p:nvPr/>
            </p:nvSpPr>
            <p:spPr bwMode="auto">
              <a:xfrm>
                <a:off x="8909051" y="2232025"/>
                <a:ext cx="274638" cy="441325"/>
              </a:xfrm>
              <a:custGeom>
                <a:avLst/>
                <a:gdLst>
                  <a:gd name="T0" fmla="*/ 47 w 56"/>
                  <a:gd name="T1" fmla="*/ 0 h 90"/>
                  <a:gd name="T2" fmla="*/ 46 w 56"/>
                  <a:gd name="T3" fmla="*/ 1 h 90"/>
                  <a:gd name="T4" fmla="*/ 51 w 56"/>
                  <a:gd name="T5" fmla="*/ 7 h 90"/>
                  <a:gd name="T6" fmla="*/ 39 w 56"/>
                  <a:gd name="T7" fmla="*/ 36 h 90"/>
                  <a:gd name="T8" fmla="*/ 20 w 56"/>
                  <a:gd name="T9" fmla="*/ 72 h 90"/>
                  <a:gd name="T10" fmla="*/ 19 w 56"/>
                  <a:gd name="T11" fmla="*/ 80 h 90"/>
                  <a:gd name="T12" fmla="*/ 9 w 56"/>
                  <a:gd name="T13" fmla="*/ 77 h 90"/>
                  <a:gd name="T14" fmla="*/ 18 w 56"/>
                  <a:gd name="T15" fmla="*/ 85 h 90"/>
                  <a:gd name="T16" fmla="*/ 1 w 56"/>
                  <a:gd name="T17" fmla="*/ 82 h 90"/>
                  <a:gd name="T18" fmla="*/ 0 w 56"/>
                  <a:gd name="T19" fmla="*/ 83 h 90"/>
                  <a:gd name="T20" fmla="*/ 1 w 56"/>
                  <a:gd name="T21" fmla="*/ 84 h 90"/>
                  <a:gd name="T22" fmla="*/ 9 w 56"/>
                  <a:gd name="T23" fmla="*/ 88 h 90"/>
                  <a:gd name="T24" fmla="*/ 19 w 56"/>
                  <a:gd name="T25" fmla="*/ 90 h 90"/>
                  <a:gd name="T26" fmla="*/ 22 w 56"/>
                  <a:gd name="T27" fmla="*/ 89 h 90"/>
                  <a:gd name="T28" fmla="*/ 22 w 56"/>
                  <a:gd name="T29" fmla="*/ 86 h 90"/>
                  <a:gd name="T30" fmla="*/ 23 w 56"/>
                  <a:gd name="T31" fmla="*/ 84 h 90"/>
                  <a:gd name="T32" fmla="*/ 25 w 56"/>
                  <a:gd name="T33" fmla="*/ 76 h 90"/>
                  <a:gd name="T34" fmla="*/ 36 w 56"/>
                  <a:gd name="T35" fmla="*/ 57 h 90"/>
                  <a:gd name="T36" fmla="*/ 46 w 56"/>
                  <a:gd name="T37" fmla="*/ 35 h 90"/>
                  <a:gd name="T38" fmla="*/ 56 w 56"/>
                  <a:gd name="T39" fmla="*/ 7 h 90"/>
                  <a:gd name="T40" fmla="*/ 47 w 56"/>
                  <a:gd name="T4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90">
                    <a:moveTo>
                      <a:pt x="47" y="0"/>
                    </a:moveTo>
                    <a:cubicBezTo>
                      <a:pt x="46" y="1"/>
                      <a:pt x="46" y="1"/>
                      <a:pt x="46" y="1"/>
                    </a:cubicBezTo>
                    <a:cubicBezTo>
                      <a:pt x="51" y="7"/>
                      <a:pt x="51" y="7"/>
                      <a:pt x="51" y="7"/>
                    </a:cubicBezTo>
                    <a:cubicBezTo>
                      <a:pt x="39" y="36"/>
                      <a:pt x="39" y="36"/>
                      <a:pt x="39" y="36"/>
                    </a:cubicBezTo>
                    <a:cubicBezTo>
                      <a:pt x="20" y="72"/>
                      <a:pt x="20" y="72"/>
                      <a:pt x="20" y="72"/>
                    </a:cubicBezTo>
                    <a:cubicBezTo>
                      <a:pt x="19" y="80"/>
                      <a:pt x="19" y="80"/>
                      <a:pt x="19" y="80"/>
                    </a:cubicBezTo>
                    <a:cubicBezTo>
                      <a:pt x="9" y="77"/>
                      <a:pt x="9" y="77"/>
                      <a:pt x="9" y="77"/>
                    </a:cubicBezTo>
                    <a:cubicBezTo>
                      <a:pt x="18" y="85"/>
                      <a:pt x="18" y="85"/>
                      <a:pt x="18" y="85"/>
                    </a:cubicBezTo>
                    <a:cubicBezTo>
                      <a:pt x="1" y="82"/>
                      <a:pt x="1" y="82"/>
                      <a:pt x="1" y="82"/>
                    </a:cubicBezTo>
                    <a:cubicBezTo>
                      <a:pt x="0" y="83"/>
                      <a:pt x="0" y="83"/>
                      <a:pt x="0" y="83"/>
                    </a:cubicBezTo>
                    <a:cubicBezTo>
                      <a:pt x="0" y="84"/>
                      <a:pt x="1" y="84"/>
                      <a:pt x="1" y="84"/>
                    </a:cubicBezTo>
                    <a:cubicBezTo>
                      <a:pt x="3" y="86"/>
                      <a:pt x="6" y="87"/>
                      <a:pt x="9" y="88"/>
                    </a:cubicBezTo>
                    <a:cubicBezTo>
                      <a:pt x="12" y="89"/>
                      <a:pt x="15" y="90"/>
                      <a:pt x="19" y="90"/>
                    </a:cubicBezTo>
                    <a:cubicBezTo>
                      <a:pt x="20" y="89"/>
                      <a:pt x="21" y="89"/>
                      <a:pt x="22" y="89"/>
                    </a:cubicBezTo>
                    <a:cubicBezTo>
                      <a:pt x="22" y="86"/>
                      <a:pt x="22" y="86"/>
                      <a:pt x="22" y="86"/>
                    </a:cubicBezTo>
                    <a:cubicBezTo>
                      <a:pt x="23" y="84"/>
                      <a:pt x="23" y="84"/>
                      <a:pt x="23" y="84"/>
                    </a:cubicBezTo>
                    <a:cubicBezTo>
                      <a:pt x="25" y="76"/>
                      <a:pt x="25" y="76"/>
                      <a:pt x="25" y="76"/>
                    </a:cubicBezTo>
                    <a:cubicBezTo>
                      <a:pt x="36" y="57"/>
                      <a:pt x="36" y="57"/>
                      <a:pt x="36" y="57"/>
                    </a:cubicBezTo>
                    <a:cubicBezTo>
                      <a:pt x="46" y="35"/>
                      <a:pt x="46" y="35"/>
                      <a:pt x="46" y="35"/>
                    </a:cubicBezTo>
                    <a:cubicBezTo>
                      <a:pt x="56" y="7"/>
                      <a:pt x="56" y="7"/>
                      <a:pt x="56" y="7"/>
                    </a:cubicBezTo>
                    <a:cubicBezTo>
                      <a:pt x="54" y="4"/>
                      <a:pt x="51" y="2"/>
                      <a:pt x="47"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286"/>
              <p:cNvSpPr/>
              <p:nvPr/>
            </p:nvSpPr>
            <p:spPr bwMode="auto">
              <a:xfrm>
                <a:off x="9178926" y="2609850"/>
                <a:ext cx="69850" cy="34925"/>
              </a:xfrm>
              <a:custGeom>
                <a:avLst/>
                <a:gdLst>
                  <a:gd name="T0" fmla="*/ 0 w 14"/>
                  <a:gd name="T1" fmla="*/ 0 h 7"/>
                  <a:gd name="T2" fmla="*/ 2 w 14"/>
                  <a:gd name="T3" fmla="*/ 4 h 7"/>
                  <a:gd name="T4" fmla="*/ 8 w 14"/>
                  <a:gd name="T5" fmla="*/ 4 h 7"/>
                  <a:gd name="T6" fmla="*/ 10 w 14"/>
                  <a:gd name="T7" fmla="*/ 7 h 7"/>
                  <a:gd name="T8" fmla="*/ 14 w 14"/>
                  <a:gd name="T9" fmla="*/ 6 h 7"/>
                  <a:gd name="T10" fmla="*/ 10 w 14"/>
                  <a:gd name="T11" fmla="*/ 1 h 7"/>
                  <a:gd name="T12" fmla="*/ 0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0" y="0"/>
                    </a:moveTo>
                    <a:cubicBezTo>
                      <a:pt x="2" y="4"/>
                      <a:pt x="2" y="4"/>
                      <a:pt x="2" y="4"/>
                    </a:cubicBezTo>
                    <a:cubicBezTo>
                      <a:pt x="8" y="4"/>
                      <a:pt x="8" y="4"/>
                      <a:pt x="8" y="4"/>
                    </a:cubicBezTo>
                    <a:cubicBezTo>
                      <a:pt x="10" y="7"/>
                      <a:pt x="10" y="7"/>
                      <a:pt x="10" y="7"/>
                    </a:cubicBezTo>
                    <a:cubicBezTo>
                      <a:pt x="14" y="6"/>
                      <a:pt x="14" y="6"/>
                      <a:pt x="14" y="6"/>
                    </a:cubicBezTo>
                    <a:cubicBezTo>
                      <a:pt x="12" y="5"/>
                      <a:pt x="10" y="3"/>
                      <a:pt x="10" y="1"/>
                    </a:cubicBezTo>
                    <a:cubicBezTo>
                      <a:pt x="6" y="1"/>
                      <a:pt x="3" y="1"/>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287"/>
              <p:cNvSpPr/>
              <p:nvPr/>
            </p:nvSpPr>
            <p:spPr bwMode="auto">
              <a:xfrm>
                <a:off x="9120188" y="2579688"/>
                <a:ext cx="161925" cy="103188"/>
              </a:xfrm>
              <a:custGeom>
                <a:avLst/>
                <a:gdLst>
                  <a:gd name="T0" fmla="*/ 14 w 33"/>
                  <a:gd name="T1" fmla="*/ 10 h 21"/>
                  <a:gd name="T2" fmla="*/ 12 w 33"/>
                  <a:gd name="T3" fmla="*/ 6 h 21"/>
                  <a:gd name="T4" fmla="*/ 2 w 33"/>
                  <a:gd name="T5" fmla="*/ 0 h 21"/>
                  <a:gd name="T6" fmla="*/ 0 w 33"/>
                  <a:gd name="T7" fmla="*/ 10 h 21"/>
                  <a:gd name="T8" fmla="*/ 3 w 33"/>
                  <a:gd name="T9" fmla="*/ 11 h 21"/>
                  <a:gd name="T10" fmla="*/ 8 w 33"/>
                  <a:gd name="T11" fmla="*/ 8 h 21"/>
                  <a:gd name="T12" fmla="*/ 12 w 33"/>
                  <a:gd name="T13" fmla="*/ 10 h 21"/>
                  <a:gd name="T14" fmla="*/ 15 w 33"/>
                  <a:gd name="T15" fmla="*/ 16 h 21"/>
                  <a:gd name="T16" fmla="*/ 33 w 33"/>
                  <a:gd name="T17" fmla="*/ 21 h 21"/>
                  <a:gd name="T18" fmla="*/ 26 w 33"/>
                  <a:gd name="T19" fmla="*/ 12 h 21"/>
                  <a:gd name="T20" fmla="*/ 22 w 33"/>
                  <a:gd name="T21" fmla="*/ 13 h 21"/>
                  <a:gd name="T22" fmla="*/ 16 w 33"/>
                  <a:gd name="T23" fmla="*/ 13 h 21"/>
                  <a:gd name="T24" fmla="*/ 14 w 33"/>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14" y="10"/>
                    </a:moveTo>
                    <a:cubicBezTo>
                      <a:pt x="12" y="6"/>
                      <a:pt x="12" y="6"/>
                      <a:pt x="12" y="6"/>
                    </a:cubicBezTo>
                    <a:cubicBezTo>
                      <a:pt x="9" y="5"/>
                      <a:pt x="5" y="3"/>
                      <a:pt x="2" y="0"/>
                    </a:cubicBezTo>
                    <a:cubicBezTo>
                      <a:pt x="0" y="10"/>
                      <a:pt x="0" y="10"/>
                      <a:pt x="0" y="10"/>
                    </a:cubicBezTo>
                    <a:cubicBezTo>
                      <a:pt x="3" y="11"/>
                      <a:pt x="3" y="11"/>
                      <a:pt x="3" y="11"/>
                    </a:cubicBezTo>
                    <a:cubicBezTo>
                      <a:pt x="8" y="8"/>
                      <a:pt x="8" y="8"/>
                      <a:pt x="8" y="8"/>
                    </a:cubicBezTo>
                    <a:cubicBezTo>
                      <a:pt x="12" y="10"/>
                      <a:pt x="12" y="10"/>
                      <a:pt x="12" y="10"/>
                    </a:cubicBezTo>
                    <a:cubicBezTo>
                      <a:pt x="15" y="16"/>
                      <a:pt x="15" y="16"/>
                      <a:pt x="15" y="16"/>
                    </a:cubicBezTo>
                    <a:cubicBezTo>
                      <a:pt x="33" y="21"/>
                      <a:pt x="33" y="21"/>
                      <a:pt x="33" y="21"/>
                    </a:cubicBezTo>
                    <a:cubicBezTo>
                      <a:pt x="33" y="17"/>
                      <a:pt x="31" y="15"/>
                      <a:pt x="26" y="12"/>
                    </a:cubicBezTo>
                    <a:cubicBezTo>
                      <a:pt x="22" y="13"/>
                      <a:pt x="22" y="13"/>
                      <a:pt x="22" y="13"/>
                    </a:cubicBezTo>
                    <a:cubicBezTo>
                      <a:pt x="16" y="13"/>
                      <a:pt x="16" y="13"/>
                      <a:pt x="16" y="13"/>
                    </a:cubicBezTo>
                    <a:cubicBezTo>
                      <a:pt x="14" y="10"/>
                      <a:pt x="14" y="10"/>
                      <a:pt x="14" y="1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288"/>
              <p:cNvSpPr/>
              <p:nvPr/>
            </p:nvSpPr>
            <p:spPr bwMode="auto">
              <a:xfrm>
                <a:off x="9190038" y="2628900"/>
                <a:ext cx="38100" cy="15875"/>
              </a:xfrm>
              <a:custGeom>
                <a:avLst/>
                <a:gdLst>
                  <a:gd name="T0" fmla="*/ 18 w 24"/>
                  <a:gd name="T1" fmla="*/ 0 h 10"/>
                  <a:gd name="T2" fmla="*/ 0 w 24"/>
                  <a:gd name="T3" fmla="*/ 0 h 10"/>
                  <a:gd name="T4" fmla="*/ 6 w 24"/>
                  <a:gd name="T5" fmla="*/ 10 h 10"/>
                  <a:gd name="T6" fmla="*/ 24 w 24"/>
                  <a:gd name="T7" fmla="*/ 10 h 10"/>
                  <a:gd name="T8" fmla="*/ 18 w 24"/>
                  <a:gd name="T9" fmla="*/ 0 h 10"/>
                  <a:gd name="T10" fmla="*/ 18 w 24"/>
                  <a:gd name="T11" fmla="*/ 0 h 10"/>
                </a:gdLst>
                <a:ahLst/>
                <a:cxnLst>
                  <a:cxn ang="0">
                    <a:pos x="T0" y="T1"/>
                  </a:cxn>
                  <a:cxn ang="0">
                    <a:pos x="T2" y="T3"/>
                  </a:cxn>
                  <a:cxn ang="0">
                    <a:pos x="T4" y="T5"/>
                  </a:cxn>
                  <a:cxn ang="0">
                    <a:pos x="T6" y="T7"/>
                  </a:cxn>
                  <a:cxn ang="0">
                    <a:pos x="T8" y="T9"/>
                  </a:cxn>
                  <a:cxn ang="0">
                    <a:pos x="T10" y="T11"/>
                  </a:cxn>
                </a:cxnLst>
                <a:rect l="0" t="0" r="r" b="b"/>
                <a:pathLst>
                  <a:path w="24" h="10">
                    <a:moveTo>
                      <a:pt x="18" y="0"/>
                    </a:moveTo>
                    <a:lnTo>
                      <a:pt x="0" y="0"/>
                    </a:lnTo>
                    <a:lnTo>
                      <a:pt x="6" y="10"/>
                    </a:lnTo>
                    <a:lnTo>
                      <a:pt x="24" y="10"/>
                    </a:lnTo>
                    <a:lnTo>
                      <a:pt x="18" y="0"/>
                    </a:lnTo>
                    <a:lnTo>
                      <a:pt x="18"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6840042" y="2799035"/>
              <a:ext cx="617537" cy="1081088"/>
              <a:chOff x="6854826" y="2079625"/>
              <a:chExt cx="617537" cy="1081088"/>
            </a:xfrm>
          </p:grpSpPr>
          <p:sp>
            <p:nvSpPr>
              <p:cNvPr id="28" name="Freeform 1289"/>
              <p:cNvSpPr/>
              <p:nvPr/>
            </p:nvSpPr>
            <p:spPr bwMode="auto">
              <a:xfrm>
                <a:off x="7364413" y="2290763"/>
                <a:ext cx="84138" cy="117475"/>
              </a:xfrm>
              <a:custGeom>
                <a:avLst/>
                <a:gdLst>
                  <a:gd name="T0" fmla="*/ 16 w 17"/>
                  <a:gd name="T1" fmla="*/ 8 h 24"/>
                  <a:gd name="T2" fmla="*/ 15 w 17"/>
                  <a:gd name="T3" fmla="*/ 5 h 24"/>
                  <a:gd name="T4" fmla="*/ 14 w 17"/>
                  <a:gd name="T5" fmla="*/ 3 h 24"/>
                  <a:gd name="T6" fmla="*/ 13 w 17"/>
                  <a:gd name="T7" fmla="*/ 0 h 24"/>
                  <a:gd name="T8" fmla="*/ 13 w 17"/>
                  <a:gd name="T9" fmla="*/ 5 h 24"/>
                  <a:gd name="T10" fmla="*/ 11 w 17"/>
                  <a:gd name="T11" fmla="*/ 13 h 24"/>
                  <a:gd name="T12" fmla="*/ 0 w 17"/>
                  <a:gd name="T13" fmla="*/ 21 h 24"/>
                  <a:gd name="T14" fmla="*/ 0 w 17"/>
                  <a:gd name="T15" fmla="*/ 24 h 24"/>
                  <a:gd name="T16" fmla="*/ 9 w 17"/>
                  <a:gd name="T17" fmla="*/ 17 h 24"/>
                  <a:gd name="T18" fmla="*/ 15 w 17"/>
                  <a:gd name="T19" fmla="*/ 12 h 24"/>
                  <a:gd name="T20" fmla="*/ 16 w 17"/>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16" y="8"/>
                    </a:moveTo>
                    <a:cubicBezTo>
                      <a:pt x="17" y="7"/>
                      <a:pt x="16" y="6"/>
                      <a:pt x="15" y="5"/>
                    </a:cubicBezTo>
                    <a:cubicBezTo>
                      <a:pt x="15" y="4"/>
                      <a:pt x="15" y="4"/>
                      <a:pt x="14" y="3"/>
                    </a:cubicBezTo>
                    <a:cubicBezTo>
                      <a:pt x="15" y="1"/>
                      <a:pt x="14" y="0"/>
                      <a:pt x="13" y="0"/>
                    </a:cubicBezTo>
                    <a:cubicBezTo>
                      <a:pt x="14" y="1"/>
                      <a:pt x="14" y="3"/>
                      <a:pt x="13" y="5"/>
                    </a:cubicBezTo>
                    <a:cubicBezTo>
                      <a:pt x="15" y="8"/>
                      <a:pt x="14" y="11"/>
                      <a:pt x="11" y="13"/>
                    </a:cubicBezTo>
                    <a:cubicBezTo>
                      <a:pt x="0" y="21"/>
                      <a:pt x="0" y="21"/>
                      <a:pt x="0" y="21"/>
                    </a:cubicBezTo>
                    <a:cubicBezTo>
                      <a:pt x="0" y="22"/>
                      <a:pt x="0" y="23"/>
                      <a:pt x="0" y="24"/>
                    </a:cubicBezTo>
                    <a:cubicBezTo>
                      <a:pt x="9" y="17"/>
                      <a:pt x="9" y="17"/>
                      <a:pt x="9" y="17"/>
                    </a:cubicBezTo>
                    <a:cubicBezTo>
                      <a:pt x="15" y="12"/>
                      <a:pt x="15" y="12"/>
                      <a:pt x="15" y="12"/>
                    </a:cubicBezTo>
                    <a:cubicBezTo>
                      <a:pt x="16" y="11"/>
                      <a:pt x="17" y="10"/>
                      <a:pt x="16" y="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290"/>
              <p:cNvSpPr/>
              <p:nvPr/>
            </p:nvSpPr>
            <p:spPr bwMode="auto">
              <a:xfrm>
                <a:off x="7280276" y="2187575"/>
                <a:ext cx="30163" cy="38100"/>
              </a:xfrm>
              <a:custGeom>
                <a:avLst/>
                <a:gdLst>
                  <a:gd name="T0" fmla="*/ 1 w 6"/>
                  <a:gd name="T1" fmla="*/ 0 h 8"/>
                  <a:gd name="T2" fmla="*/ 0 w 6"/>
                  <a:gd name="T3" fmla="*/ 6 h 8"/>
                  <a:gd name="T4" fmla="*/ 5 w 6"/>
                  <a:gd name="T5" fmla="*/ 8 h 8"/>
                  <a:gd name="T6" fmla="*/ 6 w 6"/>
                  <a:gd name="T7" fmla="*/ 6 h 8"/>
                  <a:gd name="T8" fmla="*/ 4 w 6"/>
                  <a:gd name="T9" fmla="*/ 0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2" y="3"/>
                      <a:pt x="2" y="5"/>
                      <a:pt x="0" y="6"/>
                    </a:cubicBezTo>
                    <a:cubicBezTo>
                      <a:pt x="2" y="6"/>
                      <a:pt x="3" y="7"/>
                      <a:pt x="5" y="8"/>
                    </a:cubicBezTo>
                    <a:cubicBezTo>
                      <a:pt x="6" y="6"/>
                      <a:pt x="6" y="6"/>
                      <a:pt x="6" y="6"/>
                    </a:cubicBezTo>
                    <a:cubicBezTo>
                      <a:pt x="4" y="0"/>
                      <a:pt x="4" y="0"/>
                      <a:pt x="4" y="0"/>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291"/>
              <p:cNvSpPr/>
              <p:nvPr/>
            </p:nvSpPr>
            <p:spPr bwMode="auto">
              <a:xfrm>
                <a:off x="7291388" y="2133600"/>
                <a:ext cx="28575" cy="28575"/>
              </a:xfrm>
              <a:custGeom>
                <a:avLst/>
                <a:gdLst>
                  <a:gd name="T0" fmla="*/ 4 w 6"/>
                  <a:gd name="T1" fmla="*/ 5 h 6"/>
                  <a:gd name="T2" fmla="*/ 6 w 6"/>
                  <a:gd name="T3" fmla="*/ 6 h 6"/>
                  <a:gd name="T4" fmla="*/ 5 w 6"/>
                  <a:gd name="T5" fmla="*/ 4 h 6"/>
                  <a:gd name="T6" fmla="*/ 2 w 6"/>
                  <a:gd name="T7" fmla="*/ 0 h 6"/>
                  <a:gd name="T8" fmla="*/ 0 w 6"/>
                  <a:gd name="T9" fmla="*/ 3 h 6"/>
                  <a:gd name="T10" fmla="*/ 4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4" y="5"/>
                    </a:moveTo>
                    <a:cubicBezTo>
                      <a:pt x="6" y="6"/>
                      <a:pt x="6" y="6"/>
                      <a:pt x="6" y="6"/>
                    </a:cubicBezTo>
                    <a:cubicBezTo>
                      <a:pt x="5" y="4"/>
                      <a:pt x="5" y="4"/>
                      <a:pt x="5" y="4"/>
                    </a:cubicBezTo>
                    <a:cubicBezTo>
                      <a:pt x="4" y="1"/>
                      <a:pt x="3" y="0"/>
                      <a:pt x="2" y="0"/>
                    </a:cubicBezTo>
                    <a:cubicBezTo>
                      <a:pt x="1" y="1"/>
                      <a:pt x="1" y="2"/>
                      <a:pt x="0" y="3"/>
                    </a:cubicBezTo>
                    <a:cubicBezTo>
                      <a:pt x="2" y="0"/>
                      <a:pt x="3" y="1"/>
                      <a:pt x="4"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292"/>
              <p:cNvSpPr>
                <a:spLocks noEditPoints="1"/>
              </p:cNvSpPr>
              <p:nvPr/>
            </p:nvSpPr>
            <p:spPr bwMode="auto">
              <a:xfrm>
                <a:off x="7207251" y="2079625"/>
                <a:ext cx="49213" cy="103188"/>
              </a:xfrm>
              <a:custGeom>
                <a:avLst/>
                <a:gdLst>
                  <a:gd name="T0" fmla="*/ 10 w 10"/>
                  <a:gd name="T1" fmla="*/ 6 h 21"/>
                  <a:gd name="T2" fmla="*/ 10 w 10"/>
                  <a:gd name="T3" fmla="*/ 4 h 21"/>
                  <a:gd name="T4" fmla="*/ 1 w 10"/>
                  <a:gd name="T5" fmla="*/ 15 h 21"/>
                  <a:gd name="T6" fmla="*/ 0 w 10"/>
                  <a:gd name="T7" fmla="*/ 20 h 21"/>
                  <a:gd name="T8" fmla="*/ 4 w 10"/>
                  <a:gd name="T9" fmla="*/ 15 h 21"/>
                  <a:gd name="T10" fmla="*/ 10 w 10"/>
                  <a:gd name="T11" fmla="*/ 6 h 21"/>
                  <a:gd name="T12" fmla="*/ 9 w 10"/>
                  <a:gd name="T13" fmla="*/ 4 h 21"/>
                  <a:gd name="T14" fmla="*/ 9 w 10"/>
                  <a:gd name="T15" fmla="*/ 5 h 21"/>
                  <a:gd name="T16" fmla="*/ 6 w 10"/>
                  <a:gd name="T17" fmla="*/ 5 h 21"/>
                  <a:gd name="T18" fmla="*/ 3 w 10"/>
                  <a:gd name="T19" fmla="*/ 11 h 21"/>
                  <a:gd name="T20" fmla="*/ 2 w 10"/>
                  <a:gd name="T21" fmla="*/ 19 h 21"/>
                  <a:gd name="T22" fmla="*/ 1 w 10"/>
                  <a:gd name="T23" fmla="*/ 19 h 21"/>
                  <a:gd name="T24" fmla="*/ 2 w 10"/>
                  <a:gd name="T25" fmla="*/ 15 h 21"/>
                  <a:gd name="T26" fmla="*/ 2 w 10"/>
                  <a:gd name="T27" fmla="*/ 15 h 21"/>
                  <a:gd name="T28" fmla="*/ 4 w 10"/>
                  <a:gd name="T29" fmla="*/ 4 h 21"/>
                  <a:gd name="T30" fmla="*/ 9 w 10"/>
                  <a:gd name="T3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1">
                    <a:moveTo>
                      <a:pt x="10" y="6"/>
                    </a:moveTo>
                    <a:cubicBezTo>
                      <a:pt x="10" y="4"/>
                      <a:pt x="10" y="4"/>
                      <a:pt x="10" y="4"/>
                    </a:cubicBezTo>
                    <a:cubicBezTo>
                      <a:pt x="4" y="0"/>
                      <a:pt x="1" y="4"/>
                      <a:pt x="1" y="15"/>
                    </a:cubicBezTo>
                    <a:cubicBezTo>
                      <a:pt x="1" y="17"/>
                      <a:pt x="1" y="19"/>
                      <a:pt x="0" y="20"/>
                    </a:cubicBezTo>
                    <a:cubicBezTo>
                      <a:pt x="2" y="21"/>
                      <a:pt x="3" y="20"/>
                      <a:pt x="4" y="15"/>
                    </a:cubicBezTo>
                    <a:cubicBezTo>
                      <a:pt x="5" y="9"/>
                      <a:pt x="7" y="6"/>
                      <a:pt x="10" y="6"/>
                    </a:cubicBezTo>
                    <a:close/>
                    <a:moveTo>
                      <a:pt x="9" y="4"/>
                    </a:moveTo>
                    <a:cubicBezTo>
                      <a:pt x="9" y="5"/>
                      <a:pt x="9" y="5"/>
                      <a:pt x="9" y="5"/>
                    </a:cubicBezTo>
                    <a:cubicBezTo>
                      <a:pt x="6" y="5"/>
                      <a:pt x="6" y="5"/>
                      <a:pt x="6" y="5"/>
                    </a:cubicBezTo>
                    <a:cubicBezTo>
                      <a:pt x="4" y="6"/>
                      <a:pt x="3" y="8"/>
                      <a:pt x="3" y="11"/>
                    </a:cubicBezTo>
                    <a:cubicBezTo>
                      <a:pt x="3" y="14"/>
                      <a:pt x="3" y="17"/>
                      <a:pt x="2" y="19"/>
                    </a:cubicBezTo>
                    <a:cubicBezTo>
                      <a:pt x="2" y="19"/>
                      <a:pt x="1" y="20"/>
                      <a:pt x="1" y="19"/>
                    </a:cubicBezTo>
                    <a:cubicBezTo>
                      <a:pt x="2" y="18"/>
                      <a:pt x="2" y="17"/>
                      <a:pt x="2" y="15"/>
                    </a:cubicBezTo>
                    <a:cubicBezTo>
                      <a:pt x="2" y="15"/>
                      <a:pt x="2" y="15"/>
                      <a:pt x="2" y="15"/>
                    </a:cubicBezTo>
                    <a:cubicBezTo>
                      <a:pt x="2" y="10"/>
                      <a:pt x="3" y="6"/>
                      <a:pt x="4" y="4"/>
                    </a:cubicBezTo>
                    <a:cubicBezTo>
                      <a:pt x="5" y="3"/>
                      <a:pt x="7" y="3"/>
                      <a:pt x="9" y="4"/>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293"/>
              <p:cNvSpPr/>
              <p:nvPr/>
            </p:nvSpPr>
            <p:spPr bwMode="auto">
              <a:xfrm>
                <a:off x="7212013" y="2093913"/>
                <a:ext cx="39688" cy="84138"/>
              </a:xfrm>
              <a:custGeom>
                <a:avLst/>
                <a:gdLst>
                  <a:gd name="T0" fmla="*/ 8 w 8"/>
                  <a:gd name="T1" fmla="*/ 2 h 17"/>
                  <a:gd name="T2" fmla="*/ 8 w 8"/>
                  <a:gd name="T3" fmla="*/ 1 h 17"/>
                  <a:gd name="T4" fmla="*/ 3 w 8"/>
                  <a:gd name="T5" fmla="*/ 1 h 17"/>
                  <a:gd name="T6" fmla="*/ 1 w 8"/>
                  <a:gd name="T7" fmla="*/ 12 h 17"/>
                  <a:gd name="T8" fmla="*/ 1 w 8"/>
                  <a:gd name="T9" fmla="*/ 12 h 17"/>
                  <a:gd name="T10" fmla="*/ 0 w 8"/>
                  <a:gd name="T11" fmla="*/ 16 h 17"/>
                  <a:gd name="T12" fmla="*/ 1 w 8"/>
                  <a:gd name="T13" fmla="*/ 16 h 17"/>
                  <a:gd name="T14" fmla="*/ 2 w 8"/>
                  <a:gd name="T15" fmla="*/ 8 h 17"/>
                  <a:gd name="T16" fmla="*/ 5 w 8"/>
                  <a:gd name="T17" fmla="*/ 2 h 17"/>
                  <a:gd name="T18" fmla="*/ 8 w 8"/>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2"/>
                    </a:moveTo>
                    <a:cubicBezTo>
                      <a:pt x="8" y="1"/>
                      <a:pt x="8" y="1"/>
                      <a:pt x="8" y="1"/>
                    </a:cubicBezTo>
                    <a:cubicBezTo>
                      <a:pt x="6" y="0"/>
                      <a:pt x="4" y="0"/>
                      <a:pt x="3" y="1"/>
                    </a:cubicBezTo>
                    <a:cubicBezTo>
                      <a:pt x="2" y="3"/>
                      <a:pt x="1" y="7"/>
                      <a:pt x="1" y="12"/>
                    </a:cubicBezTo>
                    <a:cubicBezTo>
                      <a:pt x="1" y="12"/>
                      <a:pt x="1" y="12"/>
                      <a:pt x="1" y="12"/>
                    </a:cubicBezTo>
                    <a:cubicBezTo>
                      <a:pt x="1" y="14"/>
                      <a:pt x="1" y="15"/>
                      <a:pt x="0" y="16"/>
                    </a:cubicBezTo>
                    <a:cubicBezTo>
                      <a:pt x="0" y="17"/>
                      <a:pt x="1" y="16"/>
                      <a:pt x="1" y="16"/>
                    </a:cubicBezTo>
                    <a:cubicBezTo>
                      <a:pt x="2" y="14"/>
                      <a:pt x="2" y="11"/>
                      <a:pt x="2" y="8"/>
                    </a:cubicBezTo>
                    <a:cubicBezTo>
                      <a:pt x="2" y="5"/>
                      <a:pt x="3" y="3"/>
                      <a:pt x="5" y="2"/>
                    </a:cubicBezTo>
                    <a:cubicBezTo>
                      <a:pt x="8" y="2"/>
                      <a:pt x="8" y="2"/>
                      <a:pt x="8" y="2"/>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294"/>
              <p:cNvSpPr/>
              <p:nvPr/>
            </p:nvSpPr>
            <p:spPr bwMode="auto">
              <a:xfrm>
                <a:off x="6902451" y="2762250"/>
                <a:ext cx="323850" cy="314325"/>
              </a:xfrm>
              <a:custGeom>
                <a:avLst/>
                <a:gdLst>
                  <a:gd name="T0" fmla="*/ 47 w 66"/>
                  <a:gd name="T1" fmla="*/ 0 h 64"/>
                  <a:gd name="T2" fmla="*/ 47 w 66"/>
                  <a:gd name="T3" fmla="*/ 3 h 64"/>
                  <a:gd name="T4" fmla="*/ 59 w 66"/>
                  <a:gd name="T5" fmla="*/ 8 h 64"/>
                  <a:gd name="T6" fmla="*/ 44 w 66"/>
                  <a:gd name="T7" fmla="*/ 21 h 64"/>
                  <a:gd name="T8" fmla="*/ 16 w 66"/>
                  <a:gd name="T9" fmla="*/ 38 h 64"/>
                  <a:gd name="T10" fmla="*/ 5 w 66"/>
                  <a:gd name="T11" fmla="*/ 54 h 64"/>
                  <a:gd name="T12" fmla="*/ 2 w 66"/>
                  <a:gd name="T13" fmla="*/ 47 h 64"/>
                  <a:gd name="T14" fmla="*/ 0 w 66"/>
                  <a:gd name="T15" fmla="*/ 56 h 64"/>
                  <a:gd name="T16" fmla="*/ 1 w 66"/>
                  <a:gd name="T17" fmla="*/ 58 h 64"/>
                  <a:gd name="T18" fmla="*/ 9 w 66"/>
                  <a:gd name="T19" fmla="*/ 64 h 64"/>
                  <a:gd name="T20" fmla="*/ 9 w 66"/>
                  <a:gd name="T21" fmla="*/ 61 h 64"/>
                  <a:gd name="T22" fmla="*/ 10 w 66"/>
                  <a:gd name="T23" fmla="*/ 52 h 64"/>
                  <a:gd name="T24" fmla="*/ 21 w 66"/>
                  <a:gd name="T25" fmla="*/ 39 h 64"/>
                  <a:gd name="T26" fmla="*/ 46 w 66"/>
                  <a:gd name="T27" fmla="*/ 25 h 64"/>
                  <a:gd name="T28" fmla="*/ 59 w 66"/>
                  <a:gd name="T29" fmla="*/ 16 h 64"/>
                  <a:gd name="T30" fmla="*/ 66 w 66"/>
                  <a:gd name="T31" fmla="*/ 3 h 64"/>
                  <a:gd name="T32" fmla="*/ 47 w 66"/>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4">
                    <a:moveTo>
                      <a:pt x="47" y="0"/>
                    </a:moveTo>
                    <a:cubicBezTo>
                      <a:pt x="47" y="1"/>
                      <a:pt x="47" y="2"/>
                      <a:pt x="47" y="3"/>
                    </a:cubicBezTo>
                    <a:cubicBezTo>
                      <a:pt x="50" y="6"/>
                      <a:pt x="54" y="8"/>
                      <a:pt x="59" y="8"/>
                    </a:cubicBezTo>
                    <a:cubicBezTo>
                      <a:pt x="57" y="14"/>
                      <a:pt x="52" y="18"/>
                      <a:pt x="44" y="21"/>
                    </a:cubicBezTo>
                    <a:cubicBezTo>
                      <a:pt x="16" y="38"/>
                      <a:pt x="16" y="38"/>
                      <a:pt x="16" y="38"/>
                    </a:cubicBezTo>
                    <a:cubicBezTo>
                      <a:pt x="10" y="43"/>
                      <a:pt x="7" y="48"/>
                      <a:pt x="5" y="54"/>
                    </a:cubicBezTo>
                    <a:cubicBezTo>
                      <a:pt x="4" y="53"/>
                      <a:pt x="2" y="51"/>
                      <a:pt x="2" y="47"/>
                    </a:cubicBezTo>
                    <a:cubicBezTo>
                      <a:pt x="2" y="50"/>
                      <a:pt x="1" y="53"/>
                      <a:pt x="0" y="56"/>
                    </a:cubicBezTo>
                    <a:cubicBezTo>
                      <a:pt x="0" y="57"/>
                      <a:pt x="0" y="58"/>
                      <a:pt x="1" y="58"/>
                    </a:cubicBezTo>
                    <a:cubicBezTo>
                      <a:pt x="2" y="61"/>
                      <a:pt x="4" y="63"/>
                      <a:pt x="9" y="64"/>
                    </a:cubicBezTo>
                    <a:cubicBezTo>
                      <a:pt x="9" y="63"/>
                      <a:pt x="9" y="62"/>
                      <a:pt x="9" y="61"/>
                    </a:cubicBezTo>
                    <a:cubicBezTo>
                      <a:pt x="8" y="58"/>
                      <a:pt x="8" y="54"/>
                      <a:pt x="10" y="52"/>
                    </a:cubicBezTo>
                    <a:cubicBezTo>
                      <a:pt x="12" y="47"/>
                      <a:pt x="16" y="43"/>
                      <a:pt x="21" y="39"/>
                    </a:cubicBezTo>
                    <a:cubicBezTo>
                      <a:pt x="46" y="25"/>
                      <a:pt x="46" y="25"/>
                      <a:pt x="46" y="25"/>
                    </a:cubicBezTo>
                    <a:cubicBezTo>
                      <a:pt x="53" y="24"/>
                      <a:pt x="57" y="21"/>
                      <a:pt x="59" y="16"/>
                    </a:cubicBezTo>
                    <a:cubicBezTo>
                      <a:pt x="66" y="3"/>
                      <a:pt x="66" y="3"/>
                      <a:pt x="66" y="3"/>
                    </a:cubicBezTo>
                    <a:cubicBezTo>
                      <a:pt x="60" y="5"/>
                      <a:pt x="53" y="4"/>
                      <a:pt x="47"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95"/>
              <p:cNvSpPr/>
              <p:nvPr/>
            </p:nvSpPr>
            <p:spPr bwMode="auto">
              <a:xfrm>
                <a:off x="6897688" y="3048000"/>
                <a:ext cx="49213" cy="68263"/>
              </a:xfrm>
              <a:custGeom>
                <a:avLst/>
                <a:gdLst>
                  <a:gd name="T0" fmla="*/ 2 w 10"/>
                  <a:gd name="T1" fmla="*/ 0 h 14"/>
                  <a:gd name="T2" fmla="*/ 5 w 10"/>
                  <a:gd name="T3" fmla="*/ 9 h 14"/>
                  <a:gd name="T4" fmla="*/ 0 w 10"/>
                  <a:gd name="T5" fmla="*/ 5 h 14"/>
                  <a:gd name="T6" fmla="*/ 9 w 10"/>
                  <a:gd name="T7" fmla="*/ 14 h 14"/>
                  <a:gd name="T8" fmla="*/ 10 w 10"/>
                  <a:gd name="T9" fmla="*/ 6 h 14"/>
                  <a:gd name="T10" fmla="*/ 2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2" y="0"/>
                    </a:moveTo>
                    <a:cubicBezTo>
                      <a:pt x="5" y="9"/>
                      <a:pt x="5" y="9"/>
                      <a:pt x="5" y="9"/>
                    </a:cubicBezTo>
                    <a:cubicBezTo>
                      <a:pt x="0" y="5"/>
                      <a:pt x="0" y="5"/>
                      <a:pt x="0" y="5"/>
                    </a:cubicBezTo>
                    <a:cubicBezTo>
                      <a:pt x="0" y="11"/>
                      <a:pt x="3" y="14"/>
                      <a:pt x="9" y="14"/>
                    </a:cubicBezTo>
                    <a:cubicBezTo>
                      <a:pt x="9" y="12"/>
                      <a:pt x="10" y="10"/>
                      <a:pt x="10" y="6"/>
                    </a:cubicBezTo>
                    <a:cubicBezTo>
                      <a:pt x="5" y="5"/>
                      <a:pt x="3" y="3"/>
                      <a:pt x="2"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296"/>
              <p:cNvSpPr>
                <a:spLocks noEditPoints="1"/>
              </p:cNvSpPr>
              <p:nvPr/>
            </p:nvSpPr>
            <p:spPr bwMode="auto">
              <a:xfrm>
                <a:off x="6897688" y="2776538"/>
                <a:ext cx="295275" cy="250825"/>
              </a:xfrm>
              <a:custGeom>
                <a:avLst/>
                <a:gdLst>
                  <a:gd name="T0" fmla="*/ 45 w 60"/>
                  <a:gd name="T1" fmla="*/ 18 h 51"/>
                  <a:gd name="T2" fmla="*/ 60 w 60"/>
                  <a:gd name="T3" fmla="*/ 5 h 51"/>
                  <a:gd name="T4" fmla="*/ 48 w 60"/>
                  <a:gd name="T5" fmla="*/ 0 h 51"/>
                  <a:gd name="T6" fmla="*/ 45 w 60"/>
                  <a:gd name="T7" fmla="*/ 6 h 51"/>
                  <a:gd name="T8" fmla="*/ 37 w 60"/>
                  <a:gd name="T9" fmla="*/ 11 h 51"/>
                  <a:gd name="T10" fmla="*/ 21 w 60"/>
                  <a:gd name="T11" fmla="*/ 24 h 51"/>
                  <a:gd name="T12" fmla="*/ 0 w 60"/>
                  <a:gd name="T13" fmla="*/ 36 h 51"/>
                  <a:gd name="T14" fmla="*/ 3 w 60"/>
                  <a:gd name="T15" fmla="*/ 44 h 51"/>
                  <a:gd name="T16" fmla="*/ 6 w 60"/>
                  <a:gd name="T17" fmla="*/ 51 h 51"/>
                  <a:gd name="T18" fmla="*/ 17 w 60"/>
                  <a:gd name="T19" fmla="*/ 35 h 51"/>
                  <a:gd name="T20" fmla="*/ 45 w 60"/>
                  <a:gd name="T21" fmla="*/ 18 h 51"/>
                  <a:gd name="T22" fmla="*/ 49 w 60"/>
                  <a:gd name="T23" fmla="*/ 2 h 51"/>
                  <a:gd name="T24" fmla="*/ 43 w 60"/>
                  <a:gd name="T25" fmla="*/ 11 h 51"/>
                  <a:gd name="T26" fmla="*/ 23 w 60"/>
                  <a:gd name="T27" fmla="*/ 25 h 51"/>
                  <a:gd name="T28" fmla="*/ 11 w 60"/>
                  <a:gd name="T29" fmla="*/ 35 h 51"/>
                  <a:gd name="T30" fmla="*/ 2 w 60"/>
                  <a:gd name="T31" fmla="*/ 39 h 51"/>
                  <a:gd name="T32" fmla="*/ 1 w 60"/>
                  <a:gd name="T33" fmla="*/ 37 h 51"/>
                  <a:gd name="T34" fmla="*/ 22 w 60"/>
                  <a:gd name="T35" fmla="*/ 24 h 51"/>
                  <a:gd name="T36" fmla="*/ 38 w 60"/>
                  <a:gd name="T37" fmla="*/ 12 h 51"/>
                  <a:gd name="T38" fmla="*/ 38 w 60"/>
                  <a:gd name="T39" fmla="*/ 12 h 51"/>
                  <a:gd name="T40" fmla="*/ 46 w 60"/>
                  <a:gd name="T41" fmla="*/ 6 h 51"/>
                  <a:gd name="T42" fmla="*/ 48 w 60"/>
                  <a:gd name="T43" fmla="*/ 1 h 51"/>
                  <a:gd name="T44" fmla="*/ 49 w 60"/>
                  <a:gd name="T45"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45" y="18"/>
                    </a:moveTo>
                    <a:cubicBezTo>
                      <a:pt x="53" y="15"/>
                      <a:pt x="58" y="11"/>
                      <a:pt x="60" y="5"/>
                    </a:cubicBezTo>
                    <a:cubicBezTo>
                      <a:pt x="55" y="5"/>
                      <a:pt x="51" y="3"/>
                      <a:pt x="48" y="0"/>
                    </a:cubicBezTo>
                    <a:cubicBezTo>
                      <a:pt x="47" y="1"/>
                      <a:pt x="47" y="3"/>
                      <a:pt x="45" y="6"/>
                    </a:cubicBezTo>
                    <a:cubicBezTo>
                      <a:pt x="44" y="8"/>
                      <a:pt x="42" y="9"/>
                      <a:pt x="37" y="11"/>
                    </a:cubicBezTo>
                    <a:cubicBezTo>
                      <a:pt x="31" y="13"/>
                      <a:pt x="25" y="18"/>
                      <a:pt x="21" y="24"/>
                    </a:cubicBezTo>
                    <a:cubicBezTo>
                      <a:pt x="16" y="31"/>
                      <a:pt x="9" y="36"/>
                      <a:pt x="0" y="36"/>
                    </a:cubicBezTo>
                    <a:cubicBezTo>
                      <a:pt x="1" y="39"/>
                      <a:pt x="2" y="41"/>
                      <a:pt x="3" y="44"/>
                    </a:cubicBezTo>
                    <a:cubicBezTo>
                      <a:pt x="3" y="48"/>
                      <a:pt x="5" y="50"/>
                      <a:pt x="6" y="51"/>
                    </a:cubicBezTo>
                    <a:cubicBezTo>
                      <a:pt x="8" y="45"/>
                      <a:pt x="11" y="40"/>
                      <a:pt x="17" y="35"/>
                    </a:cubicBezTo>
                    <a:cubicBezTo>
                      <a:pt x="45" y="18"/>
                      <a:pt x="45" y="18"/>
                      <a:pt x="45" y="18"/>
                    </a:cubicBezTo>
                    <a:close/>
                    <a:moveTo>
                      <a:pt x="49" y="2"/>
                    </a:moveTo>
                    <a:cubicBezTo>
                      <a:pt x="49" y="6"/>
                      <a:pt x="46" y="9"/>
                      <a:pt x="43" y="11"/>
                    </a:cubicBezTo>
                    <a:cubicBezTo>
                      <a:pt x="34" y="14"/>
                      <a:pt x="27" y="19"/>
                      <a:pt x="23" y="25"/>
                    </a:cubicBezTo>
                    <a:cubicBezTo>
                      <a:pt x="20" y="29"/>
                      <a:pt x="16" y="33"/>
                      <a:pt x="11" y="35"/>
                    </a:cubicBezTo>
                    <a:cubicBezTo>
                      <a:pt x="2" y="39"/>
                      <a:pt x="2" y="39"/>
                      <a:pt x="2" y="39"/>
                    </a:cubicBezTo>
                    <a:cubicBezTo>
                      <a:pt x="2" y="38"/>
                      <a:pt x="1" y="38"/>
                      <a:pt x="1" y="37"/>
                    </a:cubicBezTo>
                    <a:cubicBezTo>
                      <a:pt x="10" y="36"/>
                      <a:pt x="17" y="32"/>
                      <a:pt x="22" y="24"/>
                    </a:cubicBezTo>
                    <a:cubicBezTo>
                      <a:pt x="26" y="18"/>
                      <a:pt x="31" y="14"/>
                      <a:pt x="38" y="12"/>
                    </a:cubicBezTo>
                    <a:cubicBezTo>
                      <a:pt x="38" y="12"/>
                      <a:pt x="38" y="12"/>
                      <a:pt x="38" y="12"/>
                    </a:cubicBezTo>
                    <a:cubicBezTo>
                      <a:pt x="42" y="10"/>
                      <a:pt x="45" y="8"/>
                      <a:pt x="46" y="6"/>
                    </a:cubicBezTo>
                    <a:cubicBezTo>
                      <a:pt x="47" y="4"/>
                      <a:pt x="48" y="3"/>
                      <a:pt x="48" y="1"/>
                    </a:cubicBezTo>
                    <a:cubicBezTo>
                      <a:pt x="49" y="1"/>
                      <a:pt x="49" y="2"/>
                      <a:pt x="49"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97"/>
              <p:cNvSpPr/>
              <p:nvPr/>
            </p:nvSpPr>
            <p:spPr bwMode="auto">
              <a:xfrm>
                <a:off x="6902451" y="2781300"/>
                <a:ext cx="236538" cy="187325"/>
              </a:xfrm>
              <a:custGeom>
                <a:avLst/>
                <a:gdLst>
                  <a:gd name="T0" fmla="*/ 42 w 48"/>
                  <a:gd name="T1" fmla="*/ 10 h 38"/>
                  <a:gd name="T2" fmla="*/ 48 w 48"/>
                  <a:gd name="T3" fmla="*/ 1 h 38"/>
                  <a:gd name="T4" fmla="*/ 47 w 48"/>
                  <a:gd name="T5" fmla="*/ 0 h 38"/>
                  <a:gd name="T6" fmla="*/ 45 w 48"/>
                  <a:gd name="T7" fmla="*/ 5 h 38"/>
                  <a:gd name="T8" fmla="*/ 37 w 48"/>
                  <a:gd name="T9" fmla="*/ 11 h 38"/>
                  <a:gd name="T10" fmla="*/ 37 w 48"/>
                  <a:gd name="T11" fmla="*/ 11 h 38"/>
                  <a:gd name="T12" fmla="*/ 21 w 48"/>
                  <a:gd name="T13" fmla="*/ 23 h 38"/>
                  <a:gd name="T14" fmla="*/ 0 w 48"/>
                  <a:gd name="T15" fmla="*/ 36 h 38"/>
                  <a:gd name="T16" fmla="*/ 1 w 48"/>
                  <a:gd name="T17" fmla="*/ 38 h 38"/>
                  <a:gd name="T18" fmla="*/ 10 w 48"/>
                  <a:gd name="T19" fmla="*/ 34 h 38"/>
                  <a:gd name="T20" fmla="*/ 22 w 48"/>
                  <a:gd name="T21" fmla="*/ 24 h 38"/>
                  <a:gd name="T22" fmla="*/ 42 w 48"/>
                  <a:gd name="T23"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38">
                    <a:moveTo>
                      <a:pt x="42" y="10"/>
                    </a:moveTo>
                    <a:cubicBezTo>
                      <a:pt x="45" y="8"/>
                      <a:pt x="48" y="5"/>
                      <a:pt x="48" y="1"/>
                    </a:cubicBezTo>
                    <a:cubicBezTo>
                      <a:pt x="48" y="1"/>
                      <a:pt x="48" y="0"/>
                      <a:pt x="47" y="0"/>
                    </a:cubicBezTo>
                    <a:cubicBezTo>
                      <a:pt x="47" y="2"/>
                      <a:pt x="46" y="3"/>
                      <a:pt x="45" y="5"/>
                    </a:cubicBezTo>
                    <a:cubicBezTo>
                      <a:pt x="44" y="7"/>
                      <a:pt x="41" y="9"/>
                      <a:pt x="37" y="11"/>
                    </a:cubicBezTo>
                    <a:cubicBezTo>
                      <a:pt x="37" y="11"/>
                      <a:pt x="37" y="11"/>
                      <a:pt x="37" y="11"/>
                    </a:cubicBezTo>
                    <a:cubicBezTo>
                      <a:pt x="30" y="13"/>
                      <a:pt x="25" y="17"/>
                      <a:pt x="21" y="23"/>
                    </a:cubicBezTo>
                    <a:cubicBezTo>
                      <a:pt x="16" y="31"/>
                      <a:pt x="9" y="35"/>
                      <a:pt x="0" y="36"/>
                    </a:cubicBezTo>
                    <a:cubicBezTo>
                      <a:pt x="0" y="37"/>
                      <a:pt x="1" y="37"/>
                      <a:pt x="1" y="38"/>
                    </a:cubicBezTo>
                    <a:cubicBezTo>
                      <a:pt x="10" y="34"/>
                      <a:pt x="10" y="34"/>
                      <a:pt x="10" y="34"/>
                    </a:cubicBezTo>
                    <a:cubicBezTo>
                      <a:pt x="15" y="32"/>
                      <a:pt x="19" y="28"/>
                      <a:pt x="22" y="24"/>
                    </a:cubicBezTo>
                    <a:cubicBezTo>
                      <a:pt x="26" y="18"/>
                      <a:pt x="33" y="13"/>
                      <a:pt x="42" y="1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298"/>
              <p:cNvSpPr/>
              <p:nvPr/>
            </p:nvSpPr>
            <p:spPr bwMode="auto">
              <a:xfrm>
                <a:off x="6854826" y="2973388"/>
                <a:ext cx="33338" cy="44450"/>
              </a:xfrm>
              <a:custGeom>
                <a:avLst/>
                <a:gdLst>
                  <a:gd name="T0" fmla="*/ 21 w 21"/>
                  <a:gd name="T1" fmla="*/ 22 h 28"/>
                  <a:gd name="T2" fmla="*/ 12 w 21"/>
                  <a:gd name="T3" fmla="*/ 0 h 28"/>
                  <a:gd name="T4" fmla="*/ 0 w 21"/>
                  <a:gd name="T5" fmla="*/ 9 h 28"/>
                  <a:gd name="T6" fmla="*/ 6 w 21"/>
                  <a:gd name="T7" fmla="*/ 28 h 28"/>
                  <a:gd name="T8" fmla="*/ 21 w 21"/>
                  <a:gd name="T9" fmla="*/ 22 h 28"/>
                  <a:gd name="T10" fmla="*/ 21 w 21"/>
                  <a:gd name="T11" fmla="*/ 22 h 28"/>
                </a:gdLst>
                <a:ahLst/>
                <a:cxnLst>
                  <a:cxn ang="0">
                    <a:pos x="T0" y="T1"/>
                  </a:cxn>
                  <a:cxn ang="0">
                    <a:pos x="T2" y="T3"/>
                  </a:cxn>
                  <a:cxn ang="0">
                    <a:pos x="T4" y="T5"/>
                  </a:cxn>
                  <a:cxn ang="0">
                    <a:pos x="T6" y="T7"/>
                  </a:cxn>
                  <a:cxn ang="0">
                    <a:pos x="T8" y="T9"/>
                  </a:cxn>
                  <a:cxn ang="0">
                    <a:pos x="T10" y="T11"/>
                  </a:cxn>
                </a:cxnLst>
                <a:rect l="0" t="0" r="r" b="b"/>
                <a:pathLst>
                  <a:path w="21" h="28">
                    <a:moveTo>
                      <a:pt x="21" y="22"/>
                    </a:moveTo>
                    <a:lnTo>
                      <a:pt x="12" y="0"/>
                    </a:lnTo>
                    <a:lnTo>
                      <a:pt x="0" y="9"/>
                    </a:lnTo>
                    <a:lnTo>
                      <a:pt x="6" y="28"/>
                    </a:lnTo>
                    <a:lnTo>
                      <a:pt x="21" y="22"/>
                    </a:lnTo>
                    <a:lnTo>
                      <a:pt x="21" y="22"/>
                    </a:ln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299"/>
              <p:cNvSpPr/>
              <p:nvPr/>
            </p:nvSpPr>
            <p:spPr bwMode="auto">
              <a:xfrm>
                <a:off x="6873876" y="2954338"/>
                <a:ext cx="49213" cy="136525"/>
              </a:xfrm>
              <a:custGeom>
                <a:avLst/>
                <a:gdLst>
                  <a:gd name="T0" fmla="*/ 0 w 10"/>
                  <a:gd name="T1" fmla="*/ 4 h 28"/>
                  <a:gd name="T2" fmla="*/ 3 w 10"/>
                  <a:gd name="T3" fmla="*/ 11 h 28"/>
                  <a:gd name="T4" fmla="*/ 5 w 10"/>
                  <a:gd name="T5" fmla="*/ 19 h 28"/>
                  <a:gd name="T6" fmla="*/ 5 w 10"/>
                  <a:gd name="T7" fmla="*/ 24 h 28"/>
                  <a:gd name="T8" fmla="*/ 10 w 10"/>
                  <a:gd name="T9" fmla="*/ 28 h 28"/>
                  <a:gd name="T10" fmla="*/ 7 w 10"/>
                  <a:gd name="T11" fmla="*/ 19 h 28"/>
                  <a:gd name="T12" fmla="*/ 6 w 10"/>
                  <a:gd name="T13" fmla="*/ 17 h 28"/>
                  <a:gd name="T14" fmla="*/ 8 w 10"/>
                  <a:gd name="T15" fmla="*/ 8 h 28"/>
                  <a:gd name="T16" fmla="*/ 5 w 10"/>
                  <a:gd name="T17" fmla="*/ 0 h 28"/>
                  <a:gd name="T18" fmla="*/ 0 w 10"/>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8">
                    <a:moveTo>
                      <a:pt x="0" y="4"/>
                    </a:moveTo>
                    <a:cubicBezTo>
                      <a:pt x="3" y="11"/>
                      <a:pt x="3" y="11"/>
                      <a:pt x="3" y="11"/>
                    </a:cubicBezTo>
                    <a:cubicBezTo>
                      <a:pt x="5" y="19"/>
                      <a:pt x="5" y="19"/>
                      <a:pt x="5" y="19"/>
                    </a:cubicBezTo>
                    <a:cubicBezTo>
                      <a:pt x="4" y="20"/>
                      <a:pt x="4" y="22"/>
                      <a:pt x="5" y="24"/>
                    </a:cubicBezTo>
                    <a:cubicBezTo>
                      <a:pt x="10" y="28"/>
                      <a:pt x="10" y="28"/>
                      <a:pt x="10" y="28"/>
                    </a:cubicBezTo>
                    <a:cubicBezTo>
                      <a:pt x="7" y="19"/>
                      <a:pt x="7" y="19"/>
                      <a:pt x="7" y="19"/>
                    </a:cubicBezTo>
                    <a:cubicBezTo>
                      <a:pt x="6" y="19"/>
                      <a:pt x="6" y="18"/>
                      <a:pt x="6" y="17"/>
                    </a:cubicBezTo>
                    <a:cubicBezTo>
                      <a:pt x="7" y="14"/>
                      <a:pt x="8" y="11"/>
                      <a:pt x="8" y="8"/>
                    </a:cubicBezTo>
                    <a:cubicBezTo>
                      <a:pt x="7" y="5"/>
                      <a:pt x="6" y="3"/>
                      <a:pt x="5" y="0"/>
                    </a:cubicBezTo>
                    <a:cubicBezTo>
                      <a:pt x="0" y="4"/>
                      <a:pt x="0" y="4"/>
                      <a:pt x="0"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00"/>
              <p:cNvSpPr>
                <a:spLocks noEditPoints="1"/>
              </p:cNvSpPr>
              <p:nvPr/>
            </p:nvSpPr>
            <p:spPr bwMode="auto">
              <a:xfrm>
                <a:off x="7246938" y="2771775"/>
                <a:ext cx="127000" cy="330200"/>
              </a:xfrm>
              <a:custGeom>
                <a:avLst/>
                <a:gdLst>
                  <a:gd name="T0" fmla="*/ 0 w 26"/>
                  <a:gd name="T1" fmla="*/ 2 h 67"/>
                  <a:gd name="T2" fmla="*/ 6 w 26"/>
                  <a:gd name="T3" fmla="*/ 12 h 67"/>
                  <a:gd name="T4" fmla="*/ 6 w 26"/>
                  <a:gd name="T5" fmla="*/ 21 h 67"/>
                  <a:gd name="T6" fmla="*/ 10 w 26"/>
                  <a:gd name="T7" fmla="*/ 45 h 67"/>
                  <a:gd name="T8" fmla="*/ 14 w 26"/>
                  <a:gd name="T9" fmla="*/ 67 h 67"/>
                  <a:gd name="T10" fmla="*/ 26 w 26"/>
                  <a:gd name="T11" fmla="*/ 64 h 67"/>
                  <a:gd name="T12" fmla="*/ 19 w 26"/>
                  <a:gd name="T13" fmla="*/ 49 h 67"/>
                  <a:gd name="T14" fmla="*/ 14 w 26"/>
                  <a:gd name="T15" fmla="*/ 20 h 67"/>
                  <a:gd name="T16" fmla="*/ 14 w 26"/>
                  <a:gd name="T17" fmla="*/ 0 h 67"/>
                  <a:gd name="T18" fmla="*/ 0 w 26"/>
                  <a:gd name="T19" fmla="*/ 2 h 67"/>
                  <a:gd name="T20" fmla="*/ 8 w 26"/>
                  <a:gd name="T21" fmla="*/ 11 h 67"/>
                  <a:gd name="T22" fmla="*/ 8 w 26"/>
                  <a:gd name="T23" fmla="*/ 22 h 67"/>
                  <a:gd name="T24" fmla="*/ 13 w 26"/>
                  <a:gd name="T25" fmla="*/ 46 h 67"/>
                  <a:gd name="T26" fmla="*/ 16 w 26"/>
                  <a:gd name="T27" fmla="*/ 66 h 67"/>
                  <a:gd name="T28" fmla="*/ 15 w 26"/>
                  <a:gd name="T29" fmla="*/ 66 h 67"/>
                  <a:gd name="T30" fmla="*/ 11 w 26"/>
                  <a:gd name="T31" fmla="*/ 44 h 67"/>
                  <a:gd name="T32" fmla="*/ 7 w 26"/>
                  <a:gd name="T33" fmla="*/ 21 h 67"/>
                  <a:gd name="T34" fmla="*/ 7 w 26"/>
                  <a:gd name="T35" fmla="*/ 12 h 67"/>
                  <a:gd name="T36" fmla="*/ 7 w 26"/>
                  <a:gd name="T37" fmla="*/ 12 h 67"/>
                  <a:gd name="T38" fmla="*/ 1 w 26"/>
                  <a:gd name="T39" fmla="*/ 3 h 67"/>
                  <a:gd name="T40" fmla="*/ 3 w 26"/>
                  <a:gd name="T41" fmla="*/ 3 h 67"/>
                  <a:gd name="T42" fmla="*/ 8 w 26"/>
                  <a:gd name="T4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67">
                    <a:moveTo>
                      <a:pt x="0" y="2"/>
                    </a:moveTo>
                    <a:cubicBezTo>
                      <a:pt x="6" y="12"/>
                      <a:pt x="6" y="12"/>
                      <a:pt x="6" y="12"/>
                    </a:cubicBezTo>
                    <a:cubicBezTo>
                      <a:pt x="7" y="15"/>
                      <a:pt x="7" y="18"/>
                      <a:pt x="6" y="21"/>
                    </a:cubicBezTo>
                    <a:cubicBezTo>
                      <a:pt x="5" y="28"/>
                      <a:pt x="7" y="36"/>
                      <a:pt x="10" y="45"/>
                    </a:cubicBezTo>
                    <a:cubicBezTo>
                      <a:pt x="13" y="51"/>
                      <a:pt x="15" y="59"/>
                      <a:pt x="14" y="67"/>
                    </a:cubicBezTo>
                    <a:cubicBezTo>
                      <a:pt x="19" y="67"/>
                      <a:pt x="23" y="67"/>
                      <a:pt x="26" y="64"/>
                    </a:cubicBezTo>
                    <a:cubicBezTo>
                      <a:pt x="21" y="60"/>
                      <a:pt x="19" y="55"/>
                      <a:pt x="19" y="49"/>
                    </a:cubicBezTo>
                    <a:cubicBezTo>
                      <a:pt x="14" y="20"/>
                      <a:pt x="14" y="20"/>
                      <a:pt x="14" y="20"/>
                    </a:cubicBezTo>
                    <a:cubicBezTo>
                      <a:pt x="16" y="13"/>
                      <a:pt x="16" y="6"/>
                      <a:pt x="14" y="0"/>
                    </a:cubicBezTo>
                    <a:cubicBezTo>
                      <a:pt x="0" y="2"/>
                      <a:pt x="0" y="2"/>
                      <a:pt x="0" y="2"/>
                    </a:cubicBezTo>
                    <a:close/>
                    <a:moveTo>
                      <a:pt x="8" y="11"/>
                    </a:moveTo>
                    <a:cubicBezTo>
                      <a:pt x="9" y="15"/>
                      <a:pt x="9" y="18"/>
                      <a:pt x="8" y="22"/>
                    </a:cubicBezTo>
                    <a:cubicBezTo>
                      <a:pt x="8" y="30"/>
                      <a:pt x="10" y="38"/>
                      <a:pt x="13" y="46"/>
                    </a:cubicBezTo>
                    <a:cubicBezTo>
                      <a:pt x="16" y="53"/>
                      <a:pt x="17" y="60"/>
                      <a:pt x="16" y="66"/>
                    </a:cubicBezTo>
                    <a:cubicBezTo>
                      <a:pt x="16" y="66"/>
                      <a:pt x="15" y="66"/>
                      <a:pt x="15" y="66"/>
                    </a:cubicBezTo>
                    <a:cubicBezTo>
                      <a:pt x="15" y="58"/>
                      <a:pt x="14" y="51"/>
                      <a:pt x="11" y="44"/>
                    </a:cubicBezTo>
                    <a:cubicBezTo>
                      <a:pt x="7" y="36"/>
                      <a:pt x="6" y="28"/>
                      <a:pt x="7" y="21"/>
                    </a:cubicBezTo>
                    <a:cubicBezTo>
                      <a:pt x="8" y="18"/>
                      <a:pt x="8" y="15"/>
                      <a:pt x="7" y="12"/>
                    </a:cubicBezTo>
                    <a:cubicBezTo>
                      <a:pt x="7" y="12"/>
                      <a:pt x="7" y="12"/>
                      <a:pt x="7" y="12"/>
                    </a:cubicBezTo>
                    <a:cubicBezTo>
                      <a:pt x="1" y="3"/>
                      <a:pt x="1" y="3"/>
                      <a:pt x="1" y="3"/>
                    </a:cubicBezTo>
                    <a:cubicBezTo>
                      <a:pt x="3" y="3"/>
                      <a:pt x="3" y="3"/>
                      <a:pt x="3" y="3"/>
                    </a:cubicBezTo>
                    <a:cubicBezTo>
                      <a:pt x="8" y="11"/>
                      <a:pt x="8" y="11"/>
                      <a:pt x="8" y="1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301"/>
              <p:cNvSpPr/>
              <p:nvPr/>
            </p:nvSpPr>
            <p:spPr bwMode="auto">
              <a:xfrm>
                <a:off x="7251701" y="2786063"/>
                <a:ext cx="77788" cy="309563"/>
              </a:xfrm>
              <a:custGeom>
                <a:avLst/>
                <a:gdLst>
                  <a:gd name="T0" fmla="*/ 7 w 16"/>
                  <a:gd name="T1" fmla="*/ 19 h 63"/>
                  <a:gd name="T2" fmla="*/ 7 w 16"/>
                  <a:gd name="T3" fmla="*/ 8 h 63"/>
                  <a:gd name="T4" fmla="*/ 2 w 16"/>
                  <a:gd name="T5" fmla="*/ 0 h 63"/>
                  <a:gd name="T6" fmla="*/ 0 w 16"/>
                  <a:gd name="T7" fmla="*/ 0 h 63"/>
                  <a:gd name="T8" fmla="*/ 6 w 16"/>
                  <a:gd name="T9" fmla="*/ 9 h 63"/>
                  <a:gd name="T10" fmla="*/ 6 w 16"/>
                  <a:gd name="T11" fmla="*/ 9 h 63"/>
                  <a:gd name="T12" fmla="*/ 6 w 16"/>
                  <a:gd name="T13" fmla="*/ 18 h 63"/>
                  <a:gd name="T14" fmla="*/ 10 w 16"/>
                  <a:gd name="T15" fmla="*/ 41 h 63"/>
                  <a:gd name="T16" fmla="*/ 14 w 16"/>
                  <a:gd name="T17" fmla="*/ 63 h 63"/>
                  <a:gd name="T18" fmla="*/ 15 w 16"/>
                  <a:gd name="T19" fmla="*/ 63 h 63"/>
                  <a:gd name="T20" fmla="*/ 12 w 16"/>
                  <a:gd name="T21" fmla="*/ 43 h 63"/>
                  <a:gd name="T22" fmla="*/ 7 w 16"/>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7" y="19"/>
                    </a:moveTo>
                    <a:cubicBezTo>
                      <a:pt x="8" y="15"/>
                      <a:pt x="8" y="12"/>
                      <a:pt x="7" y="8"/>
                    </a:cubicBezTo>
                    <a:cubicBezTo>
                      <a:pt x="2" y="0"/>
                      <a:pt x="2" y="0"/>
                      <a:pt x="2" y="0"/>
                    </a:cubicBezTo>
                    <a:cubicBezTo>
                      <a:pt x="0" y="0"/>
                      <a:pt x="0" y="0"/>
                      <a:pt x="0" y="0"/>
                    </a:cubicBezTo>
                    <a:cubicBezTo>
                      <a:pt x="6" y="9"/>
                      <a:pt x="6" y="9"/>
                      <a:pt x="6" y="9"/>
                    </a:cubicBezTo>
                    <a:cubicBezTo>
                      <a:pt x="6" y="9"/>
                      <a:pt x="6" y="9"/>
                      <a:pt x="6" y="9"/>
                    </a:cubicBezTo>
                    <a:cubicBezTo>
                      <a:pt x="7" y="12"/>
                      <a:pt x="7" y="15"/>
                      <a:pt x="6" y="18"/>
                    </a:cubicBezTo>
                    <a:cubicBezTo>
                      <a:pt x="5" y="25"/>
                      <a:pt x="6" y="33"/>
                      <a:pt x="10" y="41"/>
                    </a:cubicBezTo>
                    <a:cubicBezTo>
                      <a:pt x="13" y="48"/>
                      <a:pt x="14" y="55"/>
                      <a:pt x="14" y="63"/>
                    </a:cubicBezTo>
                    <a:cubicBezTo>
                      <a:pt x="14" y="63"/>
                      <a:pt x="15" y="63"/>
                      <a:pt x="15" y="63"/>
                    </a:cubicBezTo>
                    <a:cubicBezTo>
                      <a:pt x="16" y="57"/>
                      <a:pt x="15" y="50"/>
                      <a:pt x="12" y="43"/>
                    </a:cubicBezTo>
                    <a:cubicBezTo>
                      <a:pt x="9" y="35"/>
                      <a:pt x="7" y="27"/>
                      <a:pt x="7" y="19"/>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302"/>
              <p:cNvSpPr/>
              <p:nvPr/>
            </p:nvSpPr>
            <p:spPr bwMode="auto">
              <a:xfrm>
                <a:off x="7319963" y="3125788"/>
                <a:ext cx="30163" cy="34925"/>
              </a:xfrm>
              <a:custGeom>
                <a:avLst/>
                <a:gdLst>
                  <a:gd name="T0" fmla="*/ 6 w 6"/>
                  <a:gd name="T1" fmla="*/ 0 h 7"/>
                  <a:gd name="T2" fmla="*/ 0 w 6"/>
                  <a:gd name="T3" fmla="*/ 1 h 7"/>
                  <a:gd name="T4" fmla="*/ 1 w 6"/>
                  <a:gd name="T5" fmla="*/ 7 h 7"/>
                  <a:gd name="T6" fmla="*/ 6 w 6"/>
                  <a:gd name="T7" fmla="*/ 6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0" y="1"/>
                      <a:pt x="0" y="1"/>
                      <a:pt x="0" y="1"/>
                    </a:cubicBezTo>
                    <a:cubicBezTo>
                      <a:pt x="0" y="3"/>
                      <a:pt x="0" y="5"/>
                      <a:pt x="1" y="7"/>
                    </a:cubicBezTo>
                    <a:cubicBezTo>
                      <a:pt x="6" y="6"/>
                      <a:pt x="6" y="6"/>
                      <a:pt x="6" y="6"/>
                    </a:cubicBezTo>
                    <a:cubicBezTo>
                      <a:pt x="6" y="0"/>
                      <a:pt x="6" y="0"/>
                      <a:pt x="6"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303"/>
              <p:cNvSpPr/>
              <p:nvPr/>
            </p:nvSpPr>
            <p:spPr bwMode="auto">
              <a:xfrm>
                <a:off x="7329488" y="2368550"/>
                <a:ext cx="34925" cy="74613"/>
              </a:xfrm>
              <a:custGeom>
                <a:avLst/>
                <a:gdLst>
                  <a:gd name="T0" fmla="*/ 4 w 7"/>
                  <a:gd name="T1" fmla="*/ 0 h 15"/>
                  <a:gd name="T2" fmla="*/ 4 w 7"/>
                  <a:gd name="T3" fmla="*/ 7 h 15"/>
                  <a:gd name="T4" fmla="*/ 0 w 7"/>
                  <a:gd name="T5" fmla="*/ 13 h 15"/>
                  <a:gd name="T6" fmla="*/ 0 w 7"/>
                  <a:gd name="T7" fmla="*/ 15 h 15"/>
                  <a:gd name="T8" fmla="*/ 7 w 7"/>
                  <a:gd name="T9" fmla="*/ 9 h 15"/>
                  <a:gd name="T10" fmla="*/ 7 w 7"/>
                  <a:gd name="T11" fmla="*/ 8 h 15"/>
                  <a:gd name="T12" fmla="*/ 7 w 7"/>
                  <a:gd name="T13" fmla="*/ 5 h 15"/>
                  <a:gd name="T14" fmla="*/ 5 w 7"/>
                  <a:gd name="T15" fmla="*/ 0 h 15"/>
                  <a:gd name="T16" fmla="*/ 4 w 7"/>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4" y="0"/>
                    </a:moveTo>
                    <a:cubicBezTo>
                      <a:pt x="4" y="7"/>
                      <a:pt x="4" y="7"/>
                      <a:pt x="4" y="7"/>
                    </a:cubicBezTo>
                    <a:cubicBezTo>
                      <a:pt x="0" y="13"/>
                      <a:pt x="0" y="13"/>
                      <a:pt x="0" y="13"/>
                    </a:cubicBezTo>
                    <a:cubicBezTo>
                      <a:pt x="0" y="14"/>
                      <a:pt x="0" y="14"/>
                      <a:pt x="0" y="15"/>
                    </a:cubicBezTo>
                    <a:cubicBezTo>
                      <a:pt x="2" y="14"/>
                      <a:pt x="4" y="12"/>
                      <a:pt x="7" y="9"/>
                    </a:cubicBezTo>
                    <a:cubicBezTo>
                      <a:pt x="7" y="9"/>
                      <a:pt x="7" y="8"/>
                      <a:pt x="7" y="8"/>
                    </a:cubicBezTo>
                    <a:cubicBezTo>
                      <a:pt x="7" y="7"/>
                      <a:pt x="7" y="6"/>
                      <a:pt x="7" y="5"/>
                    </a:cubicBezTo>
                    <a:cubicBezTo>
                      <a:pt x="7" y="3"/>
                      <a:pt x="6" y="1"/>
                      <a:pt x="5" y="0"/>
                    </a:cubicBezTo>
                    <a:cubicBezTo>
                      <a:pt x="5" y="0"/>
                      <a:pt x="5" y="0"/>
                      <a:pt x="4" y="0"/>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304"/>
              <p:cNvSpPr>
                <a:spLocks noEditPoints="1"/>
              </p:cNvSpPr>
              <p:nvPr/>
            </p:nvSpPr>
            <p:spPr bwMode="auto">
              <a:xfrm>
                <a:off x="7085013" y="2290763"/>
                <a:ext cx="103188" cy="127000"/>
              </a:xfrm>
              <a:custGeom>
                <a:avLst/>
                <a:gdLst>
                  <a:gd name="T0" fmla="*/ 14 w 21"/>
                  <a:gd name="T1" fmla="*/ 6 h 26"/>
                  <a:gd name="T2" fmla="*/ 13 w 21"/>
                  <a:gd name="T3" fmla="*/ 8 h 26"/>
                  <a:gd name="T4" fmla="*/ 6 w 21"/>
                  <a:gd name="T5" fmla="*/ 12 h 26"/>
                  <a:gd name="T6" fmla="*/ 1 w 21"/>
                  <a:gd name="T7" fmla="*/ 19 h 26"/>
                  <a:gd name="T8" fmla="*/ 1 w 21"/>
                  <a:gd name="T9" fmla="*/ 23 h 26"/>
                  <a:gd name="T10" fmla="*/ 8 w 21"/>
                  <a:gd name="T11" fmla="*/ 26 h 26"/>
                  <a:gd name="T12" fmla="*/ 13 w 21"/>
                  <a:gd name="T13" fmla="*/ 20 h 26"/>
                  <a:gd name="T14" fmla="*/ 4 w 21"/>
                  <a:gd name="T15" fmla="*/ 20 h 26"/>
                  <a:gd name="T16" fmla="*/ 17 w 21"/>
                  <a:gd name="T17" fmla="*/ 17 h 26"/>
                  <a:gd name="T18" fmla="*/ 21 w 21"/>
                  <a:gd name="T19" fmla="*/ 0 h 26"/>
                  <a:gd name="T20" fmla="*/ 14 w 21"/>
                  <a:gd name="T21" fmla="*/ 6 h 26"/>
                  <a:gd name="T22" fmla="*/ 19 w 21"/>
                  <a:gd name="T23" fmla="*/ 5 h 26"/>
                  <a:gd name="T24" fmla="*/ 14 w 21"/>
                  <a:gd name="T25" fmla="*/ 10 h 26"/>
                  <a:gd name="T26" fmla="*/ 7 w 21"/>
                  <a:gd name="T27" fmla="*/ 14 h 26"/>
                  <a:gd name="T28" fmla="*/ 1 w 21"/>
                  <a:gd name="T29" fmla="*/ 22 h 26"/>
                  <a:gd name="T30" fmla="*/ 2 w 21"/>
                  <a:gd name="T31" fmla="*/ 19 h 26"/>
                  <a:gd name="T32" fmla="*/ 7 w 21"/>
                  <a:gd name="T33" fmla="*/ 13 h 26"/>
                  <a:gd name="T34" fmla="*/ 13 w 21"/>
                  <a:gd name="T35" fmla="*/ 8 h 26"/>
                  <a:gd name="T36" fmla="*/ 14 w 21"/>
                  <a:gd name="T37" fmla="*/ 8 h 26"/>
                  <a:gd name="T38" fmla="*/ 14 w 21"/>
                  <a:gd name="T39" fmla="*/ 7 h 26"/>
                  <a:gd name="T40" fmla="*/ 19 w 21"/>
                  <a:gd name="T41" fmla="*/ 2 h 26"/>
                  <a:gd name="T42" fmla="*/ 19 w 21"/>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6">
                    <a:moveTo>
                      <a:pt x="14" y="6"/>
                    </a:moveTo>
                    <a:cubicBezTo>
                      <a:pt x="13" y="8"/>
                      <a:pt x="13" y="8"/>
                      <a:pt x="13" y="8"/>
                    </a:cubicBezTo>
                    <a:cubicBezTo>
                      <a:pt x="6" y="12"/>
                      <a:pt x="6" y="12"/>
                      <a:pt x="6" y="12"/>
                    </a:cubicBezTo>
                    <a:cubicBezTo>
                      <a:pt x="1" y="19"/>
                      <a:pt x="1" y="19"/>
                      <a:pt x="1" y="19"/>
                    </a:cubicBezTo>
                    <a:cubicBezTo>
                      <a:pt x="1" y="20"/>
                      <a:pt x="0" y="22"/>
                      <a:pt x="1" y="23"/>
                    </a:cubicBezTo>
                    <a:cubicBezTo>
                      <a:pt x="8" y="26"/>
                      <a:pt x="8" y="26"/>
                      <a:pt x="8" y="26"/>
                    </a:cubicBezTo>
                    <a:cubicBezTo>
                      <a:pt x="13" y="20"/>
                      <a:pt x="13" y="20"/>
                      <a:pt x="13" y="20"/>
                    </a:cubicBezTo>
                    <a:cubicBezTo>
                      <a:pt x="4" y="20"/>
                      <a:pt x="4" y="20"/>
                      <a:pt x="4" y="20"/>
                    </a:cubicBezTo>
                    <a:cubicBezTo>
                      <a:pt x="17" y="17"/>
                      <a:pt x="17" y="17"/>
                      <a:pt x="17" y="17"/>
                    </a:cubicBezTo>
                    <a:cubicBezTo>
                      <a:pt x="21" y="0"/>
                      <a:pt x="21" y="0"/>
                      <a:pt x="21" y="0"/>
                    </a:cubicBezTo>
                    <a:cubicBezTo>
                      <a:pt x="14" y="6"/>
                      <a:pt x="14" y="6"/>
                      <a:pt x="14" y="6"/>
                    </a:cubicBezTo>
                    <a:close/>
                    <a:moveTo>
                      <a:pt x="19" y="5"/>
                    </a:moveTo>
                    <a:cubicBezTo>
                      <a:pt x="14" y="10"/>
                      <a:pt x="14" y="10"/>
                      <a:pt x="14" y="10"/>
                    </a:cubicBezTo>
                    <a:cubicBezTo>
                      <a:pt x="7" y="14"/>
                      <a:pt x="7" y="14"/>
                      <a:pt x="7" y="14"/>
                    </a:cubicBezTo>
                    <a:cubicBezTo>
                      <a:pt x="1" y="22"/>
                      <a:pt x="1" y="22"/>
                      <a:pt x="1" y="22"/>
                    </a:cubicBezTo>
                    <a:cubicBezTo>
                      <a:pt x="1" y="21"/>
                      <a:pt x="1" y="21"/>
                      <a:pt x="2" y="19"/>
                    </a:cubicBezTo>
                    <a:cubicBezTo>
                      <a:pt x="7" y="13"/>
                      <a:pt x="7" y="13"/>
                      <a:pt x="7" y="13"/>
                    </a:cubicBezTo>
                    <a:cubicBezTo>
                      <a:pt x="13" y="8"/>
                      <a:pt x="13" y="8"/>
                      <a:pt x="13" y="8"/>
                    </a:cubicBezTo>
                    <a:cubicBezTo>
                      <a:pt x="13" y="8"/>
                      <a:pt x="13" y="8"/>
                      <a:pt x="14" y="8"/>
                    </a:cubicBezTo>
                    <a:cubicBezTo>
                      <a:pt x="14" y="7"/>
                      <a:pt x="14" y="7"/>
                      <a:pt x="14" y="7"/>
                    </a:cubicBezTo>
                    <a:cubicBezTo>
                      <a:pt x="19" y="2"/>
                      <a:pt x="19" y="2"/>
                      <a:pt x="19" y="2"/>
                    </a:cubicBezTo>
                    <a:cubicBezTo>
                      <a:pt x="19" y="5"/>
                      <a:pt x="19" y="5"/>
                      <a:pt x="19" y="5"/>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306"/>
              <p:cNvSpPr/>
              <p:nvPr/>
            </p:nvSpPr>
            <p:spPr bwMode="auto">
              <a:xfrm>
                <a:off x="7089776" y="2300288"/>
                <a:ext cx="88900" cy="98425"/>
              </a:xfrm>
              <a:custGeom>
                <a:avLst/>
                <a:gdLst>
                  <a:gd name="T0" fmla="*/ 13 w 18"/>
                  <a:gd name="T1" fmla="*/ 8 h 20"/>
                  <a:gd name="T2" fmla="*/ 18 w 18"/>
                  <a:gd name="T3" fmla="*/ 3 h 20"/>
                  <a:gd name="T4" fmla="*/ 18 w 18"/>
                  <a:gd name="T5" fmla="*/ 0 h 20"/>
                  <a:gd name="T6" fmla="*/ 13 w 18"/>
                  <a:gd name="T7" fmla="*/ 5 h 20"/>
                  <a:gd name="T8" fmla="*/ 13 w 18"/>
                  <a:gd name="T9" fmla="*/ 6 h 20"/>
                  <a:gd name="T10" fmla="*/ 12 w 18"/>
                  <a:gd name="T11" fmla="*/ 6 h 20"/>
                  <a:gd name="T12" fmla="*/ 6 w 18"/>
                  <a:gd name="T13" fmla="*/ 11 h 20"/>
                  <a:gd name="T14" fmla="*/ 1 w 18"/>
                  <a:gd name="T15" fmla="*/ 17 h 20"/>
                  <a:gd name="T16" fmla="*/ 0 w 18"/>
                  <a:gd name="T17" fmla="*/ 20 h 20"/>
                  <a:gd name="T18" fmla="*/ 6 w 18"/>
                  <a:gd name="T19" fmla="*/ 12 h 20"/>
                  <a:gd name="T20" fmla="*/ 13 w 18"/>
                  <a:gd name="T2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13" y="8"/>
                    </a:moveTo>
                    <a:cubicBezTo>
                      <a:pt x="18" y="3"/>
                      <a:pt x="18" y="3"/>
                      <a:pt x="18" y="3"/>
                    </a:cubicBezTo>
                    <a:cubicBezTo>
                      <a:pt x="18" y="0"/>
                      <a:pt x="18" y="0"/>
                      <a:pt x="18" y="0"/>
                    </a:cubicBezTo>
                    <a:cubicBezTo>
                      <a:pt x="13" y="5"/>
                      <a:pt x="13" y="5"/>
                      <a:pt x="13" y="5"/>
                    </a:cubicBezTo>
                    <a:cubicBezTo>
                      <a:pt x="13" y="6"/>
                      <a:pt x="13" y="6"/>
                      <a:pt x="13" y="6"/>
                    </a:cubicBezTo>
                    <a:cubicBezTo>
                      <a:pt x="12" y="6"/>
                      <a:pt x="12" y="6"/>
                      <a:pt x="12" y="6"/>
                    </a:cubicBezTo>
                    <a:cubicBezTo>
                      <a:pt x="6" y="11"/>
                      <a:pt x="6" y="11"/>
                      <a:pt x="6" y="11"/>
                    </a:cubicBezTo>
                    <a:cubicBezTo>
                      <a:pt x="1" y="17"/>
                      <a:pt x="1" y="17"/>
                      <a:pt x="1" y="17"/>
                    </a:cubicBezTo>
                    <a:cubicBezTo>
                      <a:pt x="0" y="19"/>
                      <a:pt x="0" y="19"/>
                      <a:pt x="0" y="20"/>
                    </a:cubicBezTo>
                    <a:cubicBezTo>
                      <a:pt x="6" y="12"/>
                      <a:pt x="6" y="12"/>
                      <a:pt x="6" y="12"/>
                    </a:cubicBezTo>
                    <a:cubicBezTo>
                      <a:pt x="13" y="8"/>
                      <a:pt x="13" y="8"/>
                      <a:pt x="13" y="8"/>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307"/>
              <p:cNvSpPr/>
              <p:nvPr/>
            </p:nvSpPr>
            <p:spPr bwMode="auto">
              <a:xfrm>
                <a:off x="7104063" y="2281238"/>
                <a:ext cx="93663" cy="107950"/>
              </a:xfrm>
              <a:custGeom>
                <a:avLst/>
                <a:gdLst>
                  <a:gd name="T0" fmla="*/ 9 w 19"/>
                  <a:gd name="T1" fmla="*/ 22 h 22"/>
                  <a:gd name="T2" fmla="*/ 16 w 19"/>
                  <a:gd name="T3" fmla="*/ 19 h 22"/>
                  <a:gd name="T4" fmla="*/ 19 w 19"/>
                  <a:gd name="T5" fmla="*/ 0 h 22"/>
                  <a:gd name="T6" fmla="*/ 17 w 19"/>
                  <a:gd name="T7" fmla="*/ 2 h 22"/>
                  <a:gd name="T8" fmla="*/ 13 w 19"/>
                  <a:gd name="T9" fmla="*/ 19 h 22"/>
                  <a:gd name="T10" fmla="*/ 0 w 19"/>
                  <a:gd name="T11" fmla="*/ 22 h 22"/>
                  <a:gd name="T12" fmla="*/ 9 w 1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 h="22">
                    <a:moveTo>
                      <a:pt x="9" y="22"/>
                    </a:moveTo>
                    <a:cubicBezTo>
                      <a:pt x="16" y="19"/>
                      <a:pt x="16" y="19"/>
                      <a:pt x="16" y="19"/>
                    </a:cubicBezTo>
                    <a:cubicBezTo>
                      <a:pt x="16" y="11"/>
                      <a:pt x="17" y="4"/>
                      <a:pt x="19" y="0"/>
                    </a:cubicBezTo>
                    <a:cubicBezTo>
                      <a:pt x="17" y="2"/>
                      <a:pt x="17" y="2"/>
                      <a:pt x="17" y="2"/>
                    </a:cubicBezTo>
                    <a:cubicBezTo>
                      <a:pt x="13" y="19"/>
                      <a:pt x="13" y="19"/>
                      <a:pt x="13" y="19"/>
                    </a:cubicBezTo>
                    <a:cubicBezTo>
                      <a:pt x="0" y="22"/>
                      <a:pt x="0" y="22"/>
                      <a:pt x="0" y="22"/>
                    </a:cubicBezTo>
                    <a:cubicBezTo>
                      <a:pt x="9" y="22"/>
                      <a:pt x="9" y="22"/>
                      <a:pt x="9" y="2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308"/>
              <p:cNvSpPr>
                <a:spLocks noEditPoints="1"/>
              </p:cNvSpPr>
              <p:nvPr/>
            </p:nvSpPr>
            <p:spPr bwMode="auto">
              <a:xfrm>
                <a:off x="7261226" y="2084388"/>
                <a:ext cx="84138" cy="93662"/>
              </a:xfrm>
              <a:custGeom>
                <a:avLst/>
                <a:gdLst>
                  <a:gd name="T0" fmla="*/ 12 w 17"/>
                  <a:gd name="T1" fmla="*/ 9 h 19"/>
                  <a:gd name="T2" fmla="*/ 16 w 17"/>
                  <a:gd name="T3" fmla="*/ 8 h 19"/>
                  <a:gd name="T4" fmla="*/ 10 w 17"/>
                  <a:gd name="T5" fmla="*/ 0 h 19"/>
                  <a:gd name="T6" fmla="*/ 2 w 17"/>
                  <a:gd name="T7" fmla="*/ 4 h 19"/>
                  <a:gd name="T8" fmla="*/ 1 w 17"/>
                  <a:gd name="T9" fmla="*/ 4 h 19"/>
                  <a:gd name="T10" fmla="*/ 0 w 17"/>
                  <a:gd name="T11" fmla="*/ 7 h 19"/>
                  <a:gd name="T12" fmla="*/ 3 w 17"/>
                  <a:gd name="T13" fmla="*/ 17 h 19"/>
                  <a:gd name="T14" fmla="*/ 4 w 17"/>
                  <a:gd name="T15" fmla="*/ 19 h 19"/>
                  <a:gd name="T16" fmla="*/ 6 w 17"/>
                  <a:gd name="T17" fmla="*/ 17 h 19"/>
                  <a:gd name="T18" fmla="*/ 6 w 17"/>
                  <a:gd name="T19" fmla="*/ 9 h 19"/>
                  <a:gd name="T20" fmla="*/ 12 w 17"/>
                  <a:gd name="T21" fmla="*/ 9 h 19"/>
                  <a:gd name="T22" fmla="*/ 9 w 17"/>
                  <a:gd name="T23" fmla="*/ 0 h 19"/>
                  <a:gd name="T24" fmla="*/ 11 w 17"/>
                  <a:gd name="T25" fmla="*/ 1 h 19"/>
                  <a:gd name="T26" fmla="*/ 1 w 17"/>
                  <a:gd name="T27" fmla="*/ 9 h 19"/>
                  <a:gd name="T28" fmla="*/ 1 w 17"/>
                  <a:gd name="T29" fmla="*/ 8 h 19"/>
                  <a:gd name="T30" fmla="*/ 2 w 17"/>
                  <a:gd name="T31" fmla="*/ 4 h 19"/>
                  <a:gd name="T32" fmla="*/ 3 w 17"/>
                  <a:gd name="T33" fmla="*/ 4 h 19"/>
                  <a:gd name="T34" fmla="*/ 2 w 17"/>
                  <a:gd name="T35" fmla="*/ 4 h 19"/>
                  <a:gd name="T36" fmla="*/ 9 w 1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9">
                    <a:moveTo>
                      <a:pt x="12" y="9"/>
                    </a:moveTo>
                    <a:cubicBezTo>
                      <a:pt x="16" y="8"/>
                      <a:pt x="16" y="8"/>
                      <a:pt x="16" y="8"/>
                    </a:cubicBezTo>
                    <a:cubicBezTo>
                      <a:pt x="17" y="4"/>
                      <a:pt x="15" y="1"/>
                      <a:pt x="10" y="0"/>
                    </a:cubicBezTo>
                    <a:cubicBezTo>
                      <a:pt x="7" y="0"/>
                      <a:pt x="4" y="1"/>
                      <a:pt x="2" y="4"/>
                    </a:cubicBezTo>
                    <a:cubicBezTo>
                      <a:pt x="2" y="4"/>
                      <a:pt x="2" y="4"/>
                      <a:pt x="1" y="4"/>
                    </a:cubicBezTo>
                    <a:cubicBezTo>
                      <a:pt x="0" y="7"/>
                      <a:pt x="0" y="7"/>
                      <a:pt x="0" y="7"/>
                    </a:cubicBezTo>
                    <a:cubicBezTo>
                      <a:pt x="1" y="11"/>
                      <a:pt x="1" y="14"/>
                      <a:pt x="3" y="17"/>
                    </a:cubicBezTo>
                    <a:cubicBezTo>
                      <a:pt x="3" y="18"/>
                      <a:pt x="4" y="18"/>
                      <a:pt x="4" y="19"/>
                    </a:cubicBezTo>
                    <a:cubicBezTo>
                      <a:pt x="6" y="17"/>
                      <a:pt x="6" y="17"/>
                      <a:pt x="6" y="17"/>
                    </a:cubicBezTo>
                    <a:cubicBezTo>
                      <a:pt x="5" y="13"/>
                      <a:pt x="5" y="11"/>
                      <a:pt x="6" y="9"/>
                    </a:cubicBezTo>
                    <a:cubicBezTo>
                      <a:pt x="8" y="7"/>
                      <a:pt x="10" y="7"/>
                      <a:pt x="12" y="9"/>
                    </a:cubicBezTo>
                    <a:close/>
                    <a:moveTo>
                      <a:pt x="9" y="0"/>
                    </a:moveTo>
                    <a:cubicBezTo>
                      <a:pt x="10" y="1"/>
                      <a:pt x="10" y="1"/>
                      <a:pt x="11" y="1"/>
                    </a:cubicBezTo>
                    <a:cubicBezTo>
                      <a:pt x="6" y="1"/>
                      <a:pt x="3" y="4"/>
                      <a:pt x="1" y="9"/>
                    </a:cubicBezTo>
                    <a:cubicBezTo>
                      <a:pt x="1" y="8"/>
                      <a:pt x="1" y="8"/>
                      <a:pt x="1" y="8"/>
                    </a:cubicBezTo>
                    <a:cubicBezTo>
                      <a:pt x="2" y="4"/>
                      <a:pt x="2" y="4"/>
                      <a:pt x="2" y="4"/>
                    </a:cubicBezTo>
                    <a:cubicBezTo>
                      <a:pt x="2" y="4"/>
                      <a:pt x="2" y="4"/>
                      <a:pt x="3" y="4"/>
                    </a:cubicBezTo>
                    <a:cubicBezTo>
                      <a:pt x="2" y="4"/>
                      <a:pt x="2" y="4"/>
                      <a:pt x="2" y="4"/>
                    </a:cubicBezTo>
                    <a:cubicBezTo>
                      <a:pt x="4" y="2"/>
                      <a:pt x="7" y="1"/>
                      <a:pt x="9"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309"/>
              <p:cNvSpPr/>
              <p:nvPr/>
            </p:nvSpPr>
            <p:spPr bwMode="auto">
              <a:xfrm>
                <a:off x="7265988" y="2084388"/>
                <a:ext cx="49213" cy="44450"/>
              </a:xfrm>
              <a:custGeom>
                <a:avLst/>
                <a:gdLst>
                  <a:gd name="T0" fmla="*/ 10 w 10"/>
                  <a:gd name="T1" fmla="*/ 1 h 9"/>
                  <a:gd name="T2" fmla="*/ 8 w 10"/>
                  <a:gd name="T3" fmla="*/ 0 h 9"/>
                  <a:gd name="T4" fmla="*/ 1 w 10"/>
                  <a:gd name="T5" fmla="*/ 4 h 9"/>
                  <a:gd name="T6" fmla="*/ 2 w 10"/>
                  <a:gd name="T7" fmla="*/ 4 h 9"/>
                  <a:gd name="T8" fmla="*/ 1 w 10"/>
                  <a:gd name="T9" fmla="*/ 4 h 9"/>
                  <a:gd name="T10" fmla="*/ 0 w 10"/>
                  <a:gd name="T11" fmla="*/ 8 h 9"/>
                  <a:gd name="T12" fmla="*/ 0 w 10"/>
                  <a:gd name="T13" fmla="*/ 9 h 9"/>
                  <a:gd name="T14" fmla="*/ 10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10" y="1"/>
                    </a:moveTo>
                    <a:cubicBezTo>
                      <a:pt x="9" y="1"/>
                      <a:pt x="9" y="1"/>
                      <a:pt x="8" y="0"/>
                    </a:cubicBezTo>
                    <a:cubicBezTo>
                      <a:pt x="6" y="1"/>
                      <a:pt x="3" y="2"/>
                      <a:pt x="1" y="4"/>
                    </a:cubicBezTo>
                    <a:cubicBezTo>
                      <a:pt x="2" y="4"/>
                      <a:pt x="2" y="4"/>
                      <a:pt x="2" y="4"/>
                    </a:cubicBezTo>
                    <a:cubicBezTo>
                      <a:pt x="1" y="4"/>
                      <a:pt x="1" y="4"/>
                      <a:pt x="1" y="4"/>
                    </a:cubicBezTo>
                    <a:cubicBezTo>
                      <a:pt x="0" y="8"/>
                      <a:pt x="0" y="8"/>
                      <a:pt x="0" y="8"/>
                    </a:cubicBezTo>
                    <a:cubicBezTo>
                      <a:pt x="0" y="8"/>
                      <a:pt x="0" y="8"/>
                      <a:pt x="0" y="9"/>
                    </a:cubicBezTo>
                    <a:cubicBezTo>
                      <a:pt x="2" y="4"/>
                      <a:pt x="5" y="1"/>
                      <a:pt x="10" y="1"/>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310"/>
              <p:cNvSpPr>
                <a:spLocks noEditPoints="1"/>
              </p:cNvSpPr>
              <p:nvPr/>
            </p:nvSpPr>
            <p:spPr bwMode="auto">
              <a:xfrm>
                <a:off x="7188201" y="2084388"/>
                <a:ext cx="190500" cy="161925"/>
              </a:xfrm>
              <a:custGeom>
                <a:avLst/>
                <a:gdLst>
                  <a:gd name="T0" fmla="*/ 31 w 39"/>
                  <a:gd name="T1" fmla="*/ 8 h 33"/>
                  <a:gd name="T2" fmla="*/ 27 w 39"/>
                  <a:gd name="T3" fmla="*/ 9 h 33"/>
                  <a:gd name="T4" fmla="*/ 21 w 39"/>
                  <a:gd name="T5" fmla="*/ 9 h 33"/>
                  <a:gd name="T6" fmla="*/ 21 w 39"/>
                  <a:gd name="T7" fmla="*/ 17 h 33"/>
                  <a:gd name="T8" fmla="*/ 19 w 39"/>
                  <a:gd name="T9" fmla="*/ 19 h 33"/>
                  <a:gd name="T10" fmla="*/ 18 w 39"/>
                  <a:gd name="T11" fmla="*/ 17 h 33"/>
                  <a:gd name="T12" fmla="*/ 15 w 39"/>
                  <a:gd name="T13" fmla="*/ 7 h 33"/>
                  <a:gd name="T14" fmla="*/ 15 w 39"/>
                  <a:gd name="T15" fmla="*/ 4 h 33"/>
                  <a:gd name="T16" fmla="*/ 14 w 39"/>
                  <a:gd name="T17" fmla="*/ 3 h 33"/>
                  <a:gd name="T18" fmla="*/ 14 w 39"/>
                  <a:gd name="T19" fmla="*/ 5 h 33"/>
                  <a:gd name="T20" fmla="*/ 8 w 39"/>
                  <a:gd name="T21" fmla="*/ 14 h 33"/>
                  <a:gd name="T22" fmla="*/ 4 w 39"/>
                  <a:gd name="T23" fmla="*/ 19 h 33"/>
                  <a:gd name="T24" fmla="*/ 3 w 39"/>
                  <a:gd name="T25" fmla="*/ 20 h 33"/>
                  <a:gd name="T26" fmla="*/ 0 w 39"/>
                  <a:gd name="T27" fmla="*/ 22 h 33"/>
                  <a:gd name="T28" fmla="*/ 9 w 39"/>
                  <a:gd name="T29" fmla="*/ 20 h 33"/>
                  <a:gd name="T30" fmla="*/ 10 w 39"/>
                  <a:gd name="T31" fmla="*/ 19 h 33"/>
                  <a:gd name="T32" fmla="*/ 11 w 39"/>
                  <a:gd name="T33" fmla="*/ 17 h 33"/>
                  <a:gd name="T34" fmla="*/ 13 w 39"/>
                  <a:gd name="T35" fmla="*/ 7 h 33"/>
                  <a:gd name="T36" fmla="*/ 14 w 39"/>
                  <a:gd name="T37" fmla="*/ 19 h 33"/>
                  <a:gd name="T38" fmla="*/ 4 w 39"/>
                  <a:gd name="T39" fmla="*/ 28 h 33"/>
                  <a:gd name="T40" fmla="*/ 0 w 39"/>
                  <a:gd name="T41" fmla="*/ 32 h 33"/>
                  <a:gd name="T42" fmla="*/ 8 w 39"/>
                  <a:gd name="T43" fmla="*/ 31 h 33"/>
                  <a:gd name="T44" fmla="*/ 9 w 39"/>
                  <a:gd name="T45" fmla="*/ 30 h 33"/>
                  <a:gd name="T46" fmla="*/ 9 w 39"/>
                  <a:gd name="T47" fmla="*/ 30 h 33"/>
                  <a:gd name="T48" fmla="*/ 10 w 39"/>
                  <a:gd name="T49" fmla="*/ 30 h 33"/>
                  <a:gd name="T50" fmla="*/ 19 w 39"/>
                  <a:gd name="T51" fmla="*/ 27 h 33"/>
                  <a:gd name="T52" fmla="*/ 20 w 39"/>
                  <a:gd name="T53" fmla="*/ 21 h 33"/>
                  <a:gd name="T54" fmla="*/ 20 w 39"/>
                  <a:gd name="T55" fmla="*/ 20 h 33"/>
                  <a:gd name="T56" fmla="*/ 24 w 39"/>
                  <a:gd name="T57" fmla="*/ 19 h 33"/>
                  <a:gd name="T58" fmla="*/ 22 w 39"/>
                  <a:gd name="T59" fmla="*/ 16 h 33"/>
                  <a:gd name="T60" fmla="*/ 21 w 39"/>
                  <a:gd name="T61" fmla="*/ 13 h 33"/>
                  <a:gd name="T62" fmla="*/ 23 w 39"/>
                  <a:gd name="T63" fmla="*/ 10 h 33"/>
                  <a:gd name="T64" fmla="*/ 26 w 39"/>
                  <a:gd name="T65" fmla="*/ 14 h 33"/>
                  <a:gd name="T66" fmla="*/ 27 w 39"/>
                  <a:gd name="T67" fmla="*/ 16 h 33"/>
                  <a:gd name="T68" fmla="*/ 30 w 39"/>
                  <a:gd name="T69" fmla="*/ 12 h 33"/>
                  <a:gd name="T70" fmla="*/ 33 w 39"/>
                  <a:gd name="T71" fmla="*/ 10 h 33"/>
                  <a:gd name="T72" fmla="*/ 33 w 39"/>
                  <a:gd name="T73" fmla="*/ 8 h 33"/>
                  <a:gd name="T74" fmla="*/ 39 w 39"/>
                  <a:gd name="T75" fmla="*/ 9 h 33"/>
                  <a:gd name="T76" fmla="*/ 34 w 39"/>
                  <a:gd name="T77" fmla="*/ 3 h 33"/>
                  <a:gd name="T78" fmla="*/ 25 w 39"/>
                  <a:gd name="T79" fmla="*/ 0 h 33"/>
                  <a:gd name="T80" fmla="*/ 31 w 39"/>
                  <a:gd name="T81" fmla="*/ 8 h 33"/>
                  <a:gd name="T82" fmla="*/ 15 w 39"/>
                  <a:gd name="T83" fmla="*/ 14 h 33"/>
                  <a:gd name="T84" fmla="*/ 15 w 39"/>
                  <a:gd name="T85" fmla="*/ 12 h 33"/>
                  <a:gd name="T86" fmla="*/ 18 w 39"/>
                  <a:gd name="T87" fmla="*/ 20 h 33"/>
                  <a:gd name="T88" fmla="*/ 14 w 39"/>
                  <a:gd name="T89" fmla="*/ 26 h 33"/>
                  <a:gd name="T90" fmla="*/ 15 w 39"/>
                  <a:gd name="T9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3">
                    <a:moveTo>
                      <a:pt x="31" y="8"/>
                    </a:moveTo>
                    <a:cubicBezTo>
                      <a:pt x="27" y="9"/>
                      <a:pt x="27" y="9"/>
                      <a:pt x="27" y="9"/>
                    </a:cubicBezTo>
                    <a:cubicBezTo>
                      <a:pt x="25" y="7"/>
                      <a:pt x="23" y="7"/>
                      <a:pt x="21" y="9"/>
                    </a:cubicBezTo>
                    <a:cubicBezTo>
                      <a:pt x="20" y="11"/>
                      <a:pt x="20" y="13"/>
                      <a:pt x="21" y="17"/>
                    </a:cubicBezTo>
                    <a:cubicBezTo>
                      <a:pt x="19" y="19"/>
                      <a:pt x="19" y="19"/>
                      <a:pt x="19" y="19"/>
                    </a:cubicBezTo>
                    <a:cubicBezTo>
                      <a:pt x="19" y="18"/>
                      <a:pt x="18" y="18"/>
                      <a:pt x="18" y="17"/>
                    </a:cubicBezTo>
                    <a:cubicBezTo>
                      <a:pt x="16" y="14"/>
                      <a:pt x="16" y="11"/>
                      <a:pt x="15" y="7"/>
                    </a:cubicBezTo>
                    <a:cubicBezTo>
                      <a:pt x="15" y="4"/>
                      <a:pt x="15" y="4"/>
                      <a:pt x="15" y="4"/>
                    </a:cubicBezTo>
                    <a:cubicBezTo>
                      <a:pt x="15" y="3"/>
                      <a:pt x="15" y="3"/>
                      <a:pt x="14" y="3"/>
                    </a:cubicBezTo>
                    <a:cubicBezTo>
                      <a:pt x="14" y="5"/>
                      <a:pt x="14" y="5"/>
                      <a:pt x="14" y="5"/>
                    </a:cubicBezTo>
                    <a:cubicBezTo>
                      <a:pt x="11" y="5"/>
                      <a:pt x="9" y="8"/>
                      <a:pt x="8" y="14"/>
                    </a:cubicBezTo>
                    <a:cubicBezTo>
                      <a:pt x="7" y="19"/>
                      <a:pt x="6" y="20"/>
                      <a:pt x="4" y="19"/>
                    </a:cubicBezTo>
                    <a:cubicBezTo>
                      <a:pt x="4" y="19"/>
                      <a:pt x="3" y="20"/>
                      <a:pt x="3" y="20"/>
                    </a:cubicBezTo>
                    <a:cubicBezTo>
                      <a:pt x="2" y="21"/>
                      <a:pt x="1" y="21"/>
                      <a:pt x="0" y="22"/>
                    </a:cubicBezTo>
                    <a:cubicBezTo>
                      <a:pt x="4" y="23"/>
                      <a:pt x="7" y="23"/>
                      <a:pt x="9" y="20"/>
                    </a:cubicBezTo>
                    <a:cubicBezTo>
                      <a:pt x="9" y="20"/>
                      <a:pt x="9" y="20"/>
                      <a:pt x="10" y="19"/>
                    </a:cubicBezTo>
                    <a:cubicBezTo>
                      <a:pt x="10" y="18"/>
                      <a:pt x="10" y="18"/>
                      <a:pt x="11" y="17"/>
                    </a:cubicBezTo>
                    <a:cubicBezTo>
                      <a:pt x="11" y="12"/>
                      <a:pt x="12" y="9"/>
                      <a:pt x="13" y="7"/>
                    </a:cubicBezTo>
                    <a:cubicBezTo>
                      <a:pt x="13" y="12"/>
                      <a:pt x="13" y="16"/>
                      <a:pt x="14" y="19"/>
                    </a:cubicBezTo>
                    <a:cubicBezTo>
                      <a:pt x="13" y="24"/>
                      <a:pt x="9" y="27"/>
                      <a:pt x="4" y="28"/>
                    </a:cubicBezTo>
                    <a:cubicBezTo>
                      <a:pt x="3" y="30"/>
                      <a:pt x="2" y="31"/>
                      <a:pt x="0" y="32"/>
                    </a:cubicBezTo>
                    <a:cubicBezTo>
                      <a:pt x="3" y="33"/>
                      <a:pt x="5" y="32"/>
                      <a:pt x="8" y="31"/>
                    </a:cubicBezTo>
                    <a:cubicBezTo>
                      <a:pt x="9" y="30"/>
                      <a:pt x="9" y="30"/>
                      <a:pt x="9" y="30"/>
                    </a:cubicBezTo>
                    <a:cubicBezTo>
                      <a:pt x="9" y="30"/>
                      <a:pt x="9" y="30"/>
                      <a:pt x="9" y="30"/>
                    </a:cubicBezTo>
                    <a:cubicBezTo>
                      <a:pt x="9" y="30"/>
                      <a:pt x="9" y="30"/>
                      <a:pt x="10" y="30"/>
                    </a:cubicBezTo>
                    <a:cubicBezTo>
                      <a:pt x="13" y="30"/>
                      <a:pt x="16" y="29"/>
                      <a:pt x="19" y="27"/>
                    </a:cubicBezTo>
                    <a:cubicBezTo>
                      <a:pt x="21" y="26"/>
                      <a:pt x="21" y="24"/>
                      <a:pt x="20" y="21"/>
                    </a:cubicBezTo>
                    <a:cubicBezTo>
                      <a:pt x="20" y="21"/>
                      <a:pt x="20" y="21"/>
                      <a:pt x="20" y="20"/>
                    </a:cubicBezTo>
                    <a:cubicBezTo>
                      <a:pt x="21" y="20"/>
                      <a:pt x="23" y="19"/>
                      <a:pt x="24" y="19"/>
                    </a:cubicBezTo>
                    <a:cubicBezTo>
                      <a:pt x="23" y="18"/>
                      <a:pt x="22" y="17"/>
                      <a:pt x="22" y="16"/>
                    </a:cubicBezTo>
                    <a:cubicBezTo>
                      <a:pt x="21" y="15"/>
                      <a:pt x="21" y="13"/>
                      <a:pt x="21" y="13"/>
                    </a:cubicBezTo>
                    <a:cubicBezTo>
                      <a:pt x="22" y="12"/>
                      <a:pt x="22" y="11"/>
                      <a:pt x="23" y="10"/>
                    </a:cubicBezTo>
                    <a:cubicBezTo>
                      <a:pt x="24" y="10"/>
                      <a:pt x="25" y="11"/>
                      <a:pt x="26" y="14"/>
                    </a:cubicBezTo>
                    <a:cubicBezTo>
                      <a:pt x="27" y="16"/>
                      <a:pt x="27" y="16"/>
                      <a:pt x="27" y="16"/>
                    </a:cubicBezTo>
                    <a:cubicBezTo>
                      <a:pt x="29" y="15"/>
                      <a:pt x="30" y="14"/>
                      <a:pt x="30" y="12"/>
                    </a:cubicBezTo>
                    <a:cubicBezTo>
                      <a:pt x="33" y="10"/>
                      <a:pt x="33" y="10"/>
                      <a:pt x="33" y="10"/>
                    </a:cubicBezTo>
                    <a:cubicBezTo>
                      <a:pt x="33" y="8"/>
                      <a:pt x="33" y="8"/>
                      <a:pt x="33" y="8"/>
                    </a:cubicBezTo>
                    <a:cubicBezTo>
                      <a:pt x="35" y="7"/>
                      <a:pt x="37" y="8"/>
                      <a:pt x="39" y="9"/>
                    </a:cubicBezTo>
                    <a:cubicBezTo>
                      <a:pt x="38" y="7"/>
                      <a:pt x="37" y="5"/>
                      <a:pt x="34" y="3"/>
                    </a:cubicBezTo>
                    <a:cubicBezTo>
                      <a:pt x="30" y="1"/>
                      <a:pt x="27" y="0"/>
                      <a:pt x="25" y="0"/>
                    </a:cubicBezTo>
                    <a:cubicBezTo>
                      <a:pt x="30" y="1"/>
                      <a:pt x="32" y="4"/>
                      <a:pt x="31" y="8"/>
                    </a:cubicBezTo>
                    <a:close/>
                    <a:moveTo>
                      <a:pt x="15" y="14"/>
                    </a:moveTo>
                    <a:cubicBezTo>
                      <a:pt x="15" y="13"/>
                      <a:pt x="15" y="13"/>
                      <a:pt x="15" y="12"/>
                    </a:cubicBezTo>
                    <a:cubicBezTo>
                      <a:pt x="18" y="20"/>
                      <a:pt x="18" y="20"/>
                      <a:pt x="18" y="20"/>
                    </a:cubicBezTo>
                    <a:cubicBezTo>
                      <a:pt x="19" y="24"/>
                      <a:pt x="18" y="26"/>
                      <a:pt x="14" y="26"/>
                    </a:cubicBezTo>
                    <a:cubicBezTo>
                      <a:pt x="16" y="22"/>
                      <a:pt x="17" y="18"/>
                      <a:pt x="15" y="1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311"/>
              <p:cNvSpPr/>
              <p:nvPr/>
            </p:nvSpPr>
            <p:spPr bwMode="auto">
              <a:xfrm>
                <a:off x="7256463" y="2143125"/>
                <a:ext cx="23813" cy="68262"/>
              </a:xfrm>
              <a:custGeom>
                <a:avLst/>
                <a:gdLst>
                  <a:gd name="T0" fmla="*/ 1 w 5"/>
                  <a:gd name="T1" fmla="*/ 0 h 14"/>
                  <a:gd name="T2" fmla="*/ 1 w 5"/>
                  <a:gd name="T3" fmla="*/ 2 h 14"/>
                  <a:gd name="T4" fmla="*/ 0 w 5"/>
                  <a:gd name="T5" fmla="*/ 14 h 14"/>
                  <a:gd name="T6" fmla="*/ 4 w 5"/>
                  <a:gd name="T7" fmla="*/ 8 h 14"/>
                  <a:gd name="T8" fmla="*/ 1 w 5"/>
                  <a:gd name="T9" fmla="*/ 0 h 14"/>
                </a:gdLst>
                <a:ahLst/>
                <a:cxnLst>
                  <a:cxn ang="0">
                    <a:pos x="T0" y="T1"/>
                  </a:cxn>
                  <a:cxn ang="0">
                    <a:pos x="T2" y="T3"/>
                  </a:cxn>
                  <a:cxn ang="0">
                    <a:pos x="T4" y="T5"/>
                  </a:cxn>
                  <a:cxn ang="0">
                    <a:pos x="T6" y="T7"/>
                  </a:cxn>
                  <a:cxn ang="0">
                    <a:pos x="T8" y="T9"/>
                  </a:cxn>
                </a:cxnLst>
                <a:rect l="0" t="0" r="r" b="b"/>
                <a:pathLst>
                  <a:path w="5" h="14">
                    <a:moveTo>
                      <a:pt x="1" y="0"/>
                    </a:moveTo>
                    <a:cubicBezTo>
                      <a:pt x="1" y="1"/>
                      <a:pt x="1" y="1"/>
                      <a:pt x="1" y="2"/>
                    </a:cubicBezTo>
                    <a:cubicBezTo>
                      <a:pt x="3" y="6"/>
                      <a:pt x="2" y="10"/>
                      <a:pt x="0" y="14"/>
                    </a:cubicBezTo>
                    <a:cubicBezTo>
                      <a:pt x="4" y="14"/>
                      <a:pt x="5" y="12"/>
                      <a:pt x="4" y="8"/>
                    </a:cubicBezTo>
                    <a:cubicBezTo>
                      <a:pt x="1" y="0"/>
                      <a:pt x="1" y="0"/>
                      <a:pt x="1"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312"/>
              <p:cNvSpPr/>
              <p:nvPr/>
            </p:nvSpPr>
            <p:spPr bwMode="auto">
              <a:xfrm>
                <a:off x="7291388" y="2128838"/>
                <a:ext cx="77788" cy="107950"/>
              </a:xfrm>
              <a:custGeom>
                <a:avLst/>
                <a:gdLst>
                  <a:gd name="T0" fmla="*/ 3 w 16"/>
                  <a:gd name="T1" fmla="*/ 10 h 22"/>
                  <a:gd name="T2" fmla="*/ 4 w 16"/>
                  <a:gd name="T3" fmla="*/ 10 h 22"/>
                  <a:gd name="T4" fmla="*/ 6 w 16"/>
                  <a:gd name="T5" fmla="*/ 18 h 22"/>
                  <a:gd name="T6" fmla="*/ 14 w 16"/>
                  <a:gd name="T7" fmla="*/ 14 h 22"/>
                  <a:gd name="T8" fmla="*/ 16 w 16"/>
                  <a:gd name="T9" fmla="*/ 13 h 22"/>
                  <a:gd name="T10" fmla="*/ 14 w 16"/>
                  <a:gd name="T11" fmla="*/ 8 h 22"/>
                  <a:gd name="T12" fmla="*/ 16 w 16"/>
                  <a:gd name="T13" fmla="*/ 2 h 22"/>
                  <a:gd name="T14" fmla="*/ 14 w 16"/>
                  <a:gd name="T15" fmla="*/ 0 h 22"/>
                  <a:gd name="T16" fmla="*/ 14 w 16"/>
                  <a:gd name="T17" fmla="*/ 3 h 22"/>
                  <a:gd name="T18" fmla="*/ 10 w 16"/>
                  <a:gd name="T19" fmla="*/ 4 h 22"/>
                  <a:gd name="T20" fmla="*/ 6 w 16"/>
                  <a:gd name="T21" fmla="*/ 7 h 22"/>
                  <a:gd name="T22" fmla="*/ 4 w 16"/>
                  <a:gd name="T23" fmla="*/ 6 h 22"/>
                  <a:gd name="T24" fmla="*/ 0 w 16"/>
                  <a:gd name="T25" fmla="*/ 4 h 22"/>
                  <a:gd name="T26" fmla="*/ 1 w 16"/>
                  <a:gd name="T27" fmla="*/ 7 h 22"/>
                  <a:gd name="T28" fmla="*/ 3 w 16"/>
                  <a:gd name="T2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3" y="10"/>
                    </a:moveTo>
                    <a:cubicBezTo>
                      <a:pt x="3" y="10"/>
                      <a:pt x="4" y="10"/>
                      <a:pt x="4" y="10"/>
                    </a:cubicBezTo>
                    <a:cubicBezTo>
                      <a:pt x="4" y="13"/>
                      <a:pt x="4" y="16"/>
                      <a:pt x="6" y="18"/>
                    </a:cubicBezTo>
                    <a:cubicBezTo>
                      <a:pt x="9" y="22"/>
                      <a:pt x="12" y="20"/>
                      <a:pt x="14" y="14"/>
                    </a:cubicBezTo>
                    <a:cubicBezTo>
                      <a:pt x="16" y="13"/>
                      <a:pt x="16" y="13"/>
                      <a:pt x="16" y="13"/>
                    </a:cubicBezTo>
                    <a:cubicBezTo>
                      <a:pt x="14" y="8"/>
                      <a:pt x="14" y="8"/>
                      <a:pt x="14" y="8"/>
                    </a:cubicBezTo>
                    <a:cubicBezTo>
                      <a:pt x="16" y="2"/>
                      <a:pt x="16" y="2"/>
                      <a:pt x="16" y="2"/>
                    </a:cubicBezTo>
                    <a:cubicBezTo>
                      <a:pt x="14" y="0"/>
                      <a:pt x="14" y="0"/>
                      <a:pt x="14" y="0"/>
                    </a:cubicBezTo>
                    <a:cubicBezTo>
                      <a:pt x="14" y="3"/>
                      <a:pt x="14" y="3"/>
                      <a:pt x="14" y="3"/>
                    </a:cubicBezTo>
                    <a:cubicBezTo>
                      <a:pt x="10" y="4"/>
                      <a:pt x="10" y="4"/>
                      <a:pt x="10" y="4"/>
                    </a:cubicBezTo>
                    <a:cubicBezTo>
                      <a:pt x="10" y="6"/>
                      <a:pt x="8" y="7"/>
                      <a:pt x="6" y="7"/>
                    </a:cubicBezTo>
                    <a:cubicBezTo>
                      <a:pt x="4" y="6"/>
                      <a:pt x="4" y="6"/>
                      <a:pt x="4" y="6"/>
                    </a:cubicBezTo>
                    <a:cubicBezTo>
                      <a:pt x="3" y="2"/>
                      <a:pt x="2" y="1"/>
                      <a:pt x="0" y="4"/>
                    </a:cubicBezTo>
                    <a:cubicBezTo>
                      <a:pt x="0" y="4"/>
                      <a:pt x="0" y="6"/>
                      <a:pt x="1" y="7"/>
                    </a:cubicBezTo>
                    <a:cubicBezTo>
                      <a:pt x="1" y="8"/>
                      <a:pt x="2" y="9"/>
                      <a:pt x="3"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313"/>
              <p:cNvSpPr/>
              <p:nvPr/>
            </p:nvSpPr>
            <p:spPr bwMode="auto">
              <a:xfrm>
                <a:off x="7286626" y="2117725"/>
                <a:ext cx="92075" cy="119062"/>
              </a:xfrm>
              <a:custGeom>
                <a:avLst/>
                <a:gdLst>
                  <a:gd name="T0" fmla="*/ 5 w 19"/>
                  <a:gd name="T1" fmla="*/ 12 h 24"/>
                  <a:gd name="T2" fmla="*/ 4 w 19"/>
                  <a:gd name="T3" fmla="*/ 12 h 24"/>
                  <a:gd name="T4" fmla="*/ 0 w 19"/>
                  <a:gd name="T5" fmla="*/ 13 h 24"/>
                  <a:gd name="T6" fmla="*/ 0 w 19"/>
                  <a:gd name="T7" fmla="*/ 14 h 24"/>
                  <a:gd name="T8" fmla="*/ 3 w 19"/>
                  <a:gd name="T9" fmla="*/ 14 h 24"/>
                  <a:gd name="T10" fmla="*/ 5 w 19"/>
                  <a:gd name="T11" fmla="*/ 20 h 24"/>
                  <a:gd name="T12" fmla="*/ 4 w 19"/>
                  <a:gd name="T13" fmla="*/ 22 h 24"/>
                  <a:gd name="T14" fmla="*/ 5 w 19"/>
                  <a:gd name="T15" fmla="*/ 23 h 24"/>
                  <a:gd name="T16" fmla="*/ 7 w 19"/>
                  <a:gd name="T17" fmla="*/ 21 h 24"/>
                  <a:gd name="T18" fmla="*/ 8 w 19"/>
                  <a:gd name="T19" fmla="*/ 22 h 24"/>
                  <a:gd name="T20" fmla="*/ 14 w 19"/>
                  <a:gd name="T21" fmla="*/ 21 h 24"/>
                  <a:gd name="T22" fmla="*/ 17 w 19"/>
                  <a:gd name="T23" fmla="*/ 17 h 24"/>
                  <a:gd name="T24" fmla="*/ 19 w 19"/>
                  <a:gd name="T25" fmla="*/ 14 h 24"/>
                  <a:gd name="T26" fmla="*/ 17 w 19"/>
                  <a:gd name="T27" fmla="*/ 11 h 24"/>
                  <a:gd name="T28" fmla="*/ 19 w 19"/>
                  <a:gd name="T29" fmla="*/ 2 h 24"/>
                  <a:gd name="T30" fmla="*/ 13 w 19"/>
                  <a:gd name="T31" fmla="*/ 1 h 24"/>
                  <a:gd name="T32" fmla="*/ 13 w 19"/>
                  <a:gd name="T33" fmla="*/ 3 h 24"/>
                  <a:gd name="T34" fmla="*/ 10 w 19"/>
                  <a:gd name="T35" fmla="*/ 5 h 24"/>
                  <a:gd name="T36" fmla="*/ 7 w 19"/>
                  <a:gd name="T37" fmla="*/ 9 h 24"/>
                  <a:gd name="T38" fmla="*/ 11 w 19"/>
                  <a:gd name="T39" fmla="*/ 6 h 24"/>
                  <a:gd name="T40" fmla="*/ 15 w 19"/>
                  <a:gd name="T41" fmla="*/ 5 h 24"/>
                  <a:gd name="T42" fmla="*/ 15 w 19"/>
                  <a:gd name="T43" fmla="*/ 2 h 24"/>
                  <a:gd name="T44" fmla="*/ 17 w 19"/>
                  <a:gd name="T45" fmla="*/ 4 h 24"/>
                  <a:gd name="T46" fmla="*/ 15 w 19"/>
                  <a:gd name="T47" fmla="*/ 10 h 24"/>
                  <a:gd name="T48" fmla="*/ 17 w 19"/>
                  <a:gd name="T49" fmla="*/ 15 h 24"/>
                  <a:gd name="T50" fmla="*/ 15 w 19"/>
                  <a:gd name="T51" fmla="*/ 16 h 24"/>
                  <a:gd name="T52" fmla="*/ 7 w 19"/>
                  <a:gd name="T53" fmla="*/ 20 h 24"/>
                  <a:gd name="T54" fmla="*/ 5 w 19"/>
                  <a:gd name="T5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4">
                    <a:moveTo>
                      <a:pt x="5" y="12"/>
                    </a:moveTo>
                    <a:cubicBezTo>
                      <a:pt x="5" y="12"/>
                      <a:pt x="4" y="12"/>
                      <a:pt x="4" y="12"/>
                    </a:cubicBezTo>
                    <a:cubicBezTo>
                      <a:pt x="3" y="12"/>
                      <a:pt x="1" y="13"/>
                      <a:pt x="0" y="13"/>
                    </a:cubicBezTo>
                    <a:cubicBezTo>
                      <a:pt x="0" y="14"/>
                      <a:pt x="0" y="14"/>
                      <a:pt x="0" y="14"/>
                    </a:cubicBezTo>
                    <a:cubicBezTo>
                      <a:pt x="3" y="14"/>
                      <a:pt x="3" y="14"/>
                      <a:pt x="3" y="14"/>
                    </a:cubicBezTo>
                    <a:cubicBezTo>
                      <a:pt x="5" y="20"/>
                      <a:pt x="5" y="20"/>
                      <a:pt x="5" y="20"/>
                    </a:cubicBezTo>
                    <a:cubicBezTo>
                      <a:pt x="4" y="22"/>
                      <a:pt x="4" y="22"/>
                      <a:pt x="4" y="22"/>
                    </a:cubicBezTo>
                    <a:cubicBezTo>
                      <a:pt x="4" y="22"/>
                      <a:pt x="5" y="22"/>
                      <a:pt x="5" y="23"/>
                    </a:cubicBezTo>
                    <a:cubicBezTo>
                      <a:pt x="5" y="22"/>
                      <a:pt x="6" y="21"/>
                      <a:pt x="7" y="21"/>
                    </a:cubicBezTo>
                    <a:cubicBezTo>
                      <a:pt x="8" y="22"/>
                      <a:pt x="8" y="22"/>
                      <a:pt x="8" y="22"/>
                    </a:cubicBezTo>
                    <a:cubicBezTo>
                      <a:pt x="11" y="24"/>
                      <a:pt x="13" y="24"/>
                      <a:pt x="14" y="21"/>
                    </a:cubicBezTo>
                    <a:cubicBezTo>
                      <a:pt x="17" y="17"/>
                      <a:pt x="17" y="17"/>
                      <a:pt x="17" y="17"/>
                    </a:cubicBezTo>
                    <a:cubicBezTo>
                      <a:pt x="19" y="16"/>
                      <a:pt x="19" y="16"/>
                      <a:pt x="19" y="14"/>
                    </a:cubicBezTo>
                    <a:cubicBezTo>
                      <a:pt x="17" y="11"/>
                      <a:pt x="17" y="11"/>
                      <a:pt x="17" y="11"/>
                    </a:cubicBezTo>
                    <a:cubicBezTo>
                      <a:pt x="18" y="8"/>
                      <a:pt x="19" y="5"/>
                      <a:pt x="19" y="2"/>
                    </a:cubicBezTo>
                    <a:cubicBezTo>
                      <a:pt x="17" y="1"/>
                      <a:pt x="15" y="0"/>
                      <a:pt x="13" y="1"/>
                    </a:cubicBezTo>
                    <a:cubicBezTo>
                      <a:pt x="13" y="3"/>
                      <a:pt x="13" y="3"/>
                      <a:pt x="13" y="3"/>
                    </a:cubicBezTo>
                    <a:cubicBezTo>
                      <a:pt x="10" y="5"/>
                      <a:pt x="10" y="5"/>
                      <a:pt x="10" y="5"/>
                    </a:cubicBezTo>
                    <a:cubicBezTo>
                      <a:pt x="10" y="7"/>
                      <a:pt x="9" y="8"/>
                      <a:pt x="7" y="9"/>
                    </a:cubicBezTo>
                    <a:cubicBezTo>
                      <a:pt x="9" y="9"/>
                      <a:pt x="11" y="8"/>
                      <a:pt x="11" y="6"/>
                    </a:cubicBezTo>
                    <a:cubicBezTo>
                      <a:pt x="15" y="5"/>
                      <a:pt x="15" y="5"/>
                      <a:pt x="15" y="5"/>
                    </a:cubicBezTo>
                    <a:cubicBezTo>
                      <a:pt x="15" y="2"/>
                      <a:pt x="15" y="2"/>
                      <a:pt x="15" y="2"/>
                    </a:cubicBezTo>
                    <a:cubicBezTo>
                      <a:pt x="17" y="4"/>
                      <a:pt x="17" y="4"/>
                      <a:pt x="17" y="4"/>
                    </a:cubicBezTo>
                    <a:cubicBezTo>
                      <a:pt x="15" y="10"/>
                      <a:pt x="15" y="10"/>
                      <a:pt x="15" y="10"/>
                    </a:cubicBezTo>
                    <a:cubicBezTo>
                      <a:pt x="17" y="15"/>
                      <a:pt x="17" y="15"/>
                      <a:pt x="17" y="15"/>
                    </a:cubicBezTo>
                    <a:cubicBezTo>
                      <a:pt x="15" y="16"/>
                      <a:pt x="15" y="16"/>
                      <a:pt x="15" y="16"/>
                    </a:cubicBezTo>
                    <a:cubicBezTo>
                      <a:pt x="13" y="22"/>
                      <a:pt x="10" y="24"/>
                      <a:pt x="7" y="20"/>
                    </a:cubicBezTo>
                    <a:cubicBezTo>
                      <a:pt x="5" y="18"/>
                      <a:pt x="5" y="15"/>
                      <a:pt x="5" y="1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314"/>
              <p:cNvSpPr/>
              <p:nvPr/>
            </p:nvSpPr>
            <p:spPr bwMode="auto">
              <a:xfrm>
                <a:off x="7261226" y="2103438"/>
                <a:ext cx="9525" cy="14287"/>
              </a:xfrm>
              <a:custGeom>
                <a:avLst/>
                <a:gdLst>
                  <a:gd name="T0" fmla="*/ 2 w 2"/>
                  <a:gd name="T1" fmla="*/ 0 h 3"/>
                  <a:gd name="T2" fmla="*/ 0 w 2"/>
                  <a:gd name="T3" fmla="*/ 0 h 3"/>
                  <a:gd name="T4" fmla="*/ 0 w 2"/>
                  <a:gd name="T5" fmla="*/ 3 h 3"/>
                  <a:gd name="T6" fmla="*/ 1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0" y="0"/>
                      <a:pt x="0" y="0"/>
                      <a:pt x="0" y="0"/>
                    </a:cubicBezTo>
                    <a:cubicBezTo>
                      <a:pt x="0" y="3"/>
                      <a:pt x="0" y="3"/>
                      <a:pt x="0" y="3"/>
                    </a:cubicBezTo>
                    <a:cubicBezTo>
                      <a:pt x="1" y="0"/>
                      <a:pt x="1" y="0"/>
                      <a:pt x="1" y="0"/>
                    </a:cubicBezTo>
                    <a:cubicBezTo>
                      <a:pt x="2" y="0"/>
                      <a:pt x="2" y="0"/>
                      <a:pt x="2" y="0"/>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315"/>
              <p:cNvSpPr/>
              <p:nvPr/>
            </p:nvSpPr>
            <p:spPr bwMode="auto">
              <a:xfrm>
                <a:off x="7207251" y="2117725"/>
                <a:ext cx="49213" cy="103187"/>
              </a:xfrm>
              <a:custGeom>
                <a:avLst/>
                <a:gdLst>
                  <a:gd name="T0" fmla="*/ 7 w 10"/>
                  <a:gd name="T1" fmla="*/ 10 h 21"/>
                  <a:gd name="T2" fmla="*/ 6 w 10"/>
                  <a:gd name="T3" fmla="*/ 12 h 21"/>
                  <a:gd name="T4" fmla="*/ 5 w 10"/>
                  <a:gd name="T5" fmla="*/ 13 h 21"/>
                  <a:gd name="T6" fmla="*/ 1 w 10"/>
                  <a:gd name="T7" fmla="*/ 20 h 21"/>
                  <a:gd name="T8" fmla="*/ 0 w 10"/>
                  <a:gd name="T9" fmla="*/ 21 h 21"/>
                  <a:gd name="T10" fmla="*/ 10 w 10"/>
                  <a:gd name="T11" fmla="*/ 12 h 21"/>
                  <a:gd name="T12" fmla="*/ 9 w 10"/>
                  <a:gd name="T13" fmla="*/ 0 h 21"/>
                  <a:gd name="T14" fmla="*/ 7 w 10"/>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7" y="10"/>
                    </a:moveTo>
                    <a:cubicBezTo>
                      <a:pt x="6" y="11"/>
                      <a:pt x="6" y="11"/>
                      <a:pt x="6" y="12"/>
                    </a:cubicBezTo>
                    <a:cubicBezTo>
                      <a:pt x="5" y="13"/>
                      <a:pt x="5" y="13"/>
                      <a:pt x="5" y="13"/>
                    </a:cubicBezTo>
                    <a:cubicBezTo>
                      <a:pt x="3" y="16"/>
                      <a:pt x="1" y="18"/>
                      <a:pt x="1" y="20"/>
                    </a:cubicBezTo>
                    <a:cubicBezTo>
                      <a:pt x="1" y="20"/>
                      <a:pt x="0" y="21"/>
                      <a:pt x="0" y="21"/>
                    </a:cubicBezTo>
                    <a:cubicBezTo>
                      <a:pt x="5" y="20"/>
                      <a:pt x="9" y="17"/>
                      <a:pt x="10" y="12"/>
                    </a:cubicBezTo>
                    <a:cubicBezTo>
                      <a:pt x="9" y="9"/>
                      <a:pt x="9" y="5"/>
                      <a:pt x="9" y="0"/>
                    </a:cubicBezTo>
                    <a:cubicBezTo>
                      <a:pt x="8" y="2"/>
                      <a:pt x="7" y="5"/>
                      <a:pt x="7" y="1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316"/>
              <p:cNvSpPr/>
              <p:nvPr/>
            </p:nvSpPr>
            <p:spPr bwMode="auto">
              <a:xfrm>
                <a:off x="7232651" y="2216150"/>
                <a:ext cx="107950" cy="168275"/>
              </a:xfrm>
              <a:custGeom>
                <a:avLst/>
                <a:gdLst>
                  <a:gd name="T0" fmla="*/ 1 w 22"/>
                  <a:gd name="T1" fmla="*/ 3 h 34"/>
                  <a:gd name="T2" fmla="*/ 0 w 22"/>
                  <a:gd name="T3" fmla="*/ 3 h 34"/>
                  <a:gd name="T4" fmla="*/ 0 w 22"/>
                  <a:gd name="T5" fmla="*/ 3 h 34"/>
                  <a:gd name="T6" fmla="*/ 0 w 22"/>
                  <a:gd name="T7" fmla="*/ 5 h 34"/>
                  <a:gd name="T8" fmla="*/ 13 w 22"/>
                  <a:gd name="T9" fmla="*/ 5 h 34"/>
                  <a:gd name="T10" fmla="*/ 15 w 22"/>
                  <a:gd name="T11" fmla="*/ 8 h 34"/>
                  <a:gd name="T12" fmla="*/ 16 w 22"/>
                  <a:gd name="T13" fmla="*/ 9 h 34"/>
                  <a:gd name="T14" fmla="*/ 18 w 22"/>
                  <a:gd name="T15" fmla="*/ 19 h 34"/>
                  <a:gd name="T16" fmla="*/ 17 w 22"/>
                  <a:gd name="T17" fmla="*/ 33 h 34"/>
                  <a:gd name="T18" fmla="*/ 17 w 22"/>
                  <a:gd name="T19" fmla="*/ 34 h 34"/>
                  <a:gd name="T20" fmla="*/ 20 w 22"/>
                  <a:gd name="T21" fmla="*/ 31 h 34"/>
                  <a:gd name="T22" fmla="*/ 22 w 22"/>
                  <a:gd name="T23" fmla="*/ 26 h 34"/>
                  <a:gd name="T24" fmla="*/ 19 w 22"/>
                  <a:gd name="T25" fmla="*/ 15 h 34"/>
                  <a:gd name="T26" fmla="*/ 17 w 22"/>
                  <a:gd name="T27" fmla="*/ 8 h 34"/>
                  <a:gd name="T28" fmla="*/ 19 w 22"/>
                  <a:gd name="T29" fmla="*/ 7 h 34"/>
                  <a:gd name="T30" fmla="*/ 19 w 22"/>
                  <a:gd name="T31" fmla="*/ 7 h 34"/>
                  <a:gd name="T32" fmla="*/ 18 w 22"/>
                  <a:gd name="T33" fmla="*/ 4 h 34"/>
                  <a:gd name="T34" fmla="*/ 16 w 22"/>
                  <a:gd name="T35" fmla="*/ 3 h 34"/>
                  <a:gd name="T36" fmla="*/ 15 w 22"/>
                  <a:gd name="T37" fmla="*/ 2 h 34"/>
                  <a:gd name="T38" fmla="*/ 10 w 22"/>
                  <a:gd name="T39" fmla="*/ 0 h 34"/>
                  <a:gd name="T40" fmla="*/ 1 w 22"/>
                  <a:gd name="T4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4">
                    <a:moveTo>
                      <a:pt x="1" y="3"/>
                    </a:moveTo>
                    <a:cubicBezTo>
                      <a:pt x="0" y="3"/>
                      <a:pt x="0" y="3"/>
                      <a:pt x="0" y="3"/>
                    </a:cubicBezTo>
                    <a:cubicBezTo>
                      <a:pt x="0" y="3"/>
                      <a:pt x="0" y="3"/>
                      <a:pt x="0" y="3"/>
                    </a:cubicBezTo>
                    <a:cubicBezTo>
                      <a:pt x="0" y="4"/>
                      <a:pt x="0" y="4"/>
                      <a:pt x="0" y="5"/>
                    </a:cubicBezTo>
                    <a:cubicBezTo>
                      <a:pt x="3" y="3"/>
                      <a:pt x="7" y="3"/>
                      <a:pt x="13" y="5"/>
                    </a:cubicBezTo>
                    <a:cubicBezTo>
                      <a:pt x="14" y="6"/>
                      <a:pt x="15" y="7"/>
                      <a:pt x="15" y="8"/>
                    </a:cubicBezTo>
                    <a:cubicBezTo>
                      <a:pt x="16" y="8"/>
                      <a:pt x="16" y="8"/>
                      <a:pt x="16" y="9"/>
                    </a:cubicBezTo>
                    <a:cubicBezTo>
                      <a:pt x="17" y="11"/>
                      <a:pt x="18" y="15"/>
                      <a:pt x="18" y="19"/>
                    </a:cubicBezTo>
                    <a:cubicBezTo>
                      <a:pt x="17" y="33"/>
                      <a:pt x="17" y="33"/>
                      <a:pt x="17" y="33"/>
                    </a:cubicBezTo>
                    <a:cubicBezTo>
                      <a:pt x="17" y="33"/>
                      <a:pt x="17" y="33"/>
                      <a:pt x="17" y="34"/>
                    </a:cubicBezTo>
                    <a:cubicBezTo>
                      <a:pt x="20" y="31"/>
                      <a:pt x="20" y="31"/>
                      <a:pt x="20" y="31"/>
                    </a:cubicBezTo>
                    <a:cubicBezTo>
                      <a:pt x="22" y="26"/>
                      <a:pt x="22" y="26"/>
                      <a:pt x="22" y="26"/>
                    </a:cubicBezTo>
                    <a:cubicBezTo>
                      <a:pt x="19" y="15"/>
                      <a:pt x="19" y="15"/>
                      <a:pt x="19" y="15"/>
                    </a:cubicBezTo>
                    <a:cubicBezTo>
                      <a:pt x="17" y="8"/>
                      <a:pt x="17" y="8"/>
                      <a:pt x="17" y="8"/>
                    </a:cubicBezTo>
                    <a:cubicBezTo>
                      <a:pt x="19" y="7"/>
                      <a:pt x="19" y="7"/>
                      <a:pt x="19" y="7"/>
                    </a:cubicBezTo>
                    <a:cubicBezTo>
                      <a:pt x="19" y="7"/>
                      <a:pt x="19" y="7"/>
                      <a:pt x="19" y="7"/>
                    </a:cubicBezTo>
                    <a:cubicBezTo>
                      <a:pt x="19" y="6"/>
                      <a:pt x="18" y="5"/>
                      <a:pt x="18" y="4"/>
                    </a:cubicBezTo>
                    <a:cubicBezTo>
                      <a:pt x="17" y="3"/>
                      <a:pt x="17" y="3"/>
                      <a:pt x="16" y="3"/>
                    </a:cubicBezTo>
                    <a:cubicBezTo>
                      <a:pt x="16" y="2"/>
                      <a:pt x="15" y="2"/>
                      <a:pt x="15" y="2"/>
                    </a:cubicBezTo>
                    <a:cubicBezTo>
                      <a:pt x="13" y="1"/>
                      <a:pt x="12" y="0"/>
                      <a:pt x="10" y="0"/>
                    </a:cubicBezTo>
                    <a:cubicBezTo>
                      <a:pt x="7" y="2"/>
                      <a:pt x="4" y="3"/>
                      <a:pt x="1" y="3"/>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317"/>
              <p:cNvSpPr>
                <a:spLocks noEditPoints="1"/>
              </p:cNvSpPr>
              <p:nvPr/>
            </p:nvSpPr>
            <p:spPr bwMode="auto">
              <a:xfrm>
                <a:off x="7143751" y="2241550"/>
                <a:ext cx="180975" cy="333375"/>
              </a:xfrm>
              <a:custGeom>
                <a:avLst/>
                <a:gdLst>
                  <a:gd name="T0" fmla="*/ 12 w 37"/>
                  <a:gd name="T1" fmla="*/ 7 h 68"/>
                  <a:gd name="T2" fmla="*/ 11 w 37"/>
                  <a:gd name="T3" fmla="*/ 8 h 68"/>
                  <a:gd name="T4" fmla="*/ 8 w 37"/>
                  <a:gd name="T5" fmla="*/ 27 h 68"/>
                  <a:gd name="T6" fmla="*/ 9 w 37"/>
                  <a:gd name="T7" fmla="*/ 35 h 68"/>
                  <a:gd name="T8" fmla="*/ 9 w 37"/>
                  <a:gd name="T9" fmla="*/ 37 h 68"/>
                  <a:gd name="T10" fmla="*/ 9 w 37"/>
                  <a:gd name="T11" fmla="*/ 43 h 68"/>
                  <a:gd name="T12" fmla="*/ 9 w 37"/>
                  <a:gd name="T13" fmla="*/ 52 h 68"/>
                  <a:gd name="T14" fmla="*/ 0 w 37"/>
                  <a:gd name="T15" fmla="*/ 65 h 68"/>
                  <a:gd name="T16" fmla="*/ 30 w 37"/>
                  <a:gd name="T17" fmla="*/ 68 h 68"/>
                  <a:gd name="T18" fmla="*/ 28 w 37"/>
                  <a:gd name="T19" fmla="*/ 59 h 68"/>
                  <a:gd name="T20" fmla="*/ 32 w 37"/>
                  <a:gd name="T21" fmla="*/ 49 h 68"/>
                  <a:gd name="T22" fmla="*/ 24 w 37"/>
                  <a:gd name="T23" fmla="*/ 46 h 68"/>
                  <a:gd name="T24" fmla="*/ 17 w 37"/>
                  <a:gd name="T25" fmla="*/ 20 h 68"/>
                  <a:gd name="T26" fmla="*/ 19 w 37"/>
                  <a:gd name="T27" fmla="*/ 8 h 68"/>
                  <a:gd name="T28" fmla="*/ 26 w 37"/>
                  <a:gd name="T29" fmla="*/ 39 h 68"/>
                  <a:gd name="T30" fmla="*/ 30 w 37"/>
                  <a:gd name="T31" fmla="*/ 43 h 68"/>
                  <a:gd name="T32" fmla="*/ 37 w 37"/>
                  <a:gd name="T33" fmla="*/ 38 h 68"/>
                  <a:gd name="T34" fmla="*/ 37 w 37"/>
                  <a:gd name="T35" fmla="*/ 30 h 68"/>
                  <a:gd name="T36" fmla="*/ 34 w 37"/>
                  <a:gd name="T37" fmla="*/ 30 h 68"/>
                  <a:gd name="T38" fmla="*/ 32 w 37"/>
                  <a:gd name="T39" fmla="*/ 33 h 68"/>
                  <a:gd name="T40" fmla="*/ 34 w 37"/>
                  <a:gd name="T41" fmla="*/ 28 h 68"/>
                  <a:gd name="T42" fmla="*/ 34 w 37"/>
                  <a:gd name="T43" fmla="*/ 7 h 68"/>
                  <a:gd name="T44" fmla="*/ 17 w 37"/>
                  <a:gd name="T45" fmla="*/ 1 h 68"/>
                  <a:gd name="T46" fmla="*/ 12 w 37"/>
                  <a:gd name="T47" fmla="*/ 7 h 68"/>
                  <a:gd name="T48" fmla="*/ 17 w 37"/>
                  <a:gd name="T49" fmla="*/ 1 h 68"/>
                  <a:gd name="T50" fmla="*/ 19 w 37"/>
                  <a:gd name="T51" fmla="*/ 1 h 68"/>
                  <a:gd name="T52" fmla="*/ 14 w 37"/>
                  <a:gd name="T53" fmla="*/ 9 h 68"/>
                  <a:gd name="T54" fmla="*/ 11 w 37"/>
                  <a:gd name="T55" fmla="*/ 36 h 68"/>
                  <a:gd name="T56" fmla="*/ 12 w 37"/>
                  <a:gd name="T57" fmla="*/ 53 h 68"/>
                  <a:gd name="T58" fmla="*/ 3 w 37"/>
                  <a:gd name="T59" fmla="*/ 63 h 68"/>
                  <a:gd name="T60" fmla="*/ 1 w 37"/>
                  <a:gd name="T61" fmla="*/ 64 h 68"/>
                  <a:gd name="T62" fmla="*/ 10 w 37"/>
                  <a:gd name="T63" fmla="*/ 53 h 68"/>
                  <a:gd name="T64" fmla="*/ 10 w 37"/>
                  <a:gd name="T65" fmla="*/ 53 h 68"/>
                  <a:gd name="T66" fmla="*/ 10 w 37"/>
                  <a:gd name="T67" fmla="*/ 52 h 68"/>
                  <a:gd name="T68" fmla="*/ 10 w 37"/>
                  <a:gd name="T69" fmla="*/ 35 h 68"/>
                  <a:gd name="T70" fmla="*/ 10 w 37"/>
                  <a:gd name="T71" fmla="*/ 35 h 68"/>
                  <a:gd name="T72" fmla="*/ 9 w 37"/>
                  <a:gd name="T73" fmla="*/ 27 h 68"/>
                  <a:gd name="T74" fmla="*/ 12 w 37"/>
                  <a:gd name="T75" fmla="*/ 8 h 68"/>
                  <a:gd name="T76" fmla="*/ 13 w 37"/>
                  <a:gd name="T77" fmla="*/ 7 h 68"/>
                  <a:gd name="T78" fmla="*/ 13 w 37"/>
                  <a:gd name="T79" fmla="*/ 7 h 68"/>
                  <a:gd name="T80" fmla="*/ 17 w 37"/>
                  <a:gd name="T81" fmla="*/ 1 h 68"/>
                  <a:gd name="T82" fmla="*/ 20 w 37"/>
                  <a:gd name="T83" fmla="*/ 8 h 68"/>
                  <a:gd name="T84" fmla="*/ 21 w 37"/>
                  <a:gd name="T85" fmla="*/ 7 h 68"/>
                  <a:gd name="T86" fmla="*/ 30 w 37"/>
                  <a:gd name="T87" fmla="*/ 40 h 68"/>
                  <a:gd name="T88" fmla="*/ 29 w 37"/>
                  <a:gd name="T89" fmla="*/ 42 h 68"/>
                  <a:gd name="T90" fmla="*/ 20 w 37"/>
                  <a:gd name="T9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68">
                    <a:moveTo>
                      <a:pt x="12" y="7"/>
                    </a:moveTo>
                    <a:cubicBezTo>
                      <a:pt x="12" y="7"/>
                      <a:pt x="12" y="7"/>
                      <a:pt x="11" y="8"/>
                    </a:cubicBezTo>
                    <a:cubicBezTo>
                      <a:pt x="9" y="12"/>
                      <a:pt x="8" y="19"/>
                      <a:pt x="8" y="27"/>
                    </a:cubicBezTo>
                    <a:cubicBezTo>
                      <a:pt x="8" y="30"/>
                      <a:pt x="9" y="33"/>
                      <a:pt x="9" y="35"/>
                    </a:cubicBezTo>
                    <a:cubicBezTo>
                      <a:pt x="9" y="37"/>
                      <a:pt x="9" y="37"/>
                      <a:pt x="9" y="37"/>
                    </a:cubicBezTo>
                    <a:cubicBezTo>
                      <a:pt x="9" y="43"/>
                      <a:pt x="9" y="43"/>
                      <a:pt x="9" y="43"/>
                    </a:cubicBezTo>
                    <a:cubicBezTo>
                      <a:pt x="9" y="52"/>
                      <a:pt x="9" y="52"/>
                      <a:pt x="9" y="52"/>
                    </a:cubicBezTo>
                    <a:cubicBezTo>
                      <a:pt x="5" y="56"/>
                      <a:pt x="2" y="60"/>
                      <a:pt x="0" y="65"/>
                    </a:cubicBezTo>
                    <a:cubicBezTo>
                      <a:pt x="10" y="62"/>
                      <a:pt x="21" y="63"/>
                      <a:pt x="30" y="68"/>
                    </a:cubicBezTo>
                    <a:cubicBezTo>
                      <a:pt x="28" y="59"/>
                      <a:pt x="28" y="59"/>
                      <a:pt x="28" y="59"/>
                    </a:cubicBezTo>
                    <a:cubicBezTo>
                      <a:pt x="32" y="49"/>
                      <a:pt x="32" y="49"/>
                      <a:pt x="32" y="49"/>
                    </a:cubicBezTo>
                    <a:cubicBezTo>
                      <a:pt x="28" y="50"/>
                      <a:pt x="25" y="49"/>
                      <a:pt x="24" y="46"/>
                    </a:cubicBezTo>
                    <a:cubicBezTo>
                      <a:pt x="17" y="20"/>
                      <a:pt x="17" y="20"/>
                      <a:pt x="17" y="20"/>
                    </a:cubicBezTo>
                    <a:cubicBezTo>
                      <a:pt x="19" y="8"/>
                      <a:pt x="19" y="8"/>
                      <a:pt x="19" y="8"/>
                    </a:cubicBezTo>
                    <a:cubicBezTo>
                      <a:pt x="20" y="19"/>
                      <a:pt x="22" y="29"/>
                      <a:pt x="26" y="39"/>
                    </a:cubicBezTo>
                    <a:cubicBezTo>
                      <a:pt x="27" y="41"/>
                      <a:pt x="28" y="43"/>
                      <a:pt x="30" y="43"/>
                    </a:cubicBezTo>
                    <a:cubicBezTo>
                      <a:pt x="37" y="38"/>
                      <a:pt x="37" y="38"/>
                      <a:pt x="37" y="38"/>
                    </a:cubicBezTo>
                    <a:cubicBezTo>
                      <a:pt x="37" y="30"/>
                      <a:pt x="37" y="30"/>
                      <a:pt x="37" y="30"/>
                    </a:cubicBezTo>
                    <a:cubicBezTo>
                      <a:pt x="34" y="30"/>
                      <a:pt x="34" y="30"/>
                      <a:pt x="34" y="30"/>
                    </a:cubicBezTo>
                    <a:cubicBezTo>
                      <a:pt x="34" y="31"/>
                      <a:pt x="33" y="32"/>
                      <a:pt x="32" y="33"/>
                    </a:cubicBezTo>
                    <a:cubicBezTo>
                      <a:pt x="34" y="28"/>
                      <a:pt x="34" y="28"/>
                      <a:pt x="34" y="28"/>
                    </a:cubicBezTo>
                    <a:cubicBezTo>
                      <a:pt x="34" y="7"/>
                      <a:pt x="34" y="7"/>
                      <a:pt x="34" y="7"/>
                    </a:cubicBezTo>
                    <a:cubicBezTo>
                      <a:pt x="32" y="2"/>
                      <a:pt x="27" y="0"/>
                      <a:pt x="17" y="1"/>
                    </a:cubicBezTo>
                    <a:cubicBezTo>
                      <a:pt x="15" y="2"/>
                      <a:pt x="13" y="4"/>
                      <a:pt x="12" y="7"/>
                    </a:cubicBezTo>
                    <a:close/>
                    <a:moveTo>
                      <a:pt x="17" y="1"/>
                    </a:moveTo>
                    <a:cubicBezTo>
                      <a:pt x="18" y="1"/>
                      <a:pt x="18" y="1"/>
                      <a:pt x="19" y="1"/>
                    </a:cubicBezTo>
                    <a:cubicBezTo>
                      <a:pt x="14" y="9"/>
                      <a:pt x="14" y="9"/>
                      <a:pt x="14" y="9"/>
                    </a:cubicBezTo>
                    <a:cubicBezTo>
                      <a:pt x="10" y="15"/>
                      <a:pt x="9" y="24"/>
                      <a:pt x="11" y="36"/>
                    </a:cubicBezTo>
                    <a:cubicBezTo>
                      <a:pt x="12" y="53"/>
                      <a:pt x="12" y="53"/>
                      <a:pt x="12" y="53"/>
                    </a:cubicBezTo>
                    <a:cubicBezTo>
                      <a:pt x="3" y="63"/>
                      <a:pt x="3" y="63"/>
                      <a:pt x="3" y="63"/>
                    </a:cubicBezTo>
                    <a:cubicBezTo>
                      <a:pt x="3" y="64"/>
                      <a:pt x="2" y="64"/>
                      <a:pt x="1" y="64"/>
                    </a:cubicBezTo>
                    <a:cubicBezTo>
                      <a:pt x="3" y="60"/>
                      <a:pt x="6" y="56"/>
                      <a:pt x="10" y="53"/>
                    </a:cubicBezTo>
                    <a:cubicBezTo>
                      <a:pt x="10" y="53"/>
                      <a:pt x="10" y="53"/>
                      <a:pt x="10" y="53"/>
                    </a:cubicBezTo>
                    <a:cubicBezTo>
                      <a:pt x="10" y="53"/>
                      <a:pt x="10" y="52"/>
                      <a:pt x="10" y="52"/>
                    </a:cubicBezTo>
                    <a:cubicBezTo>
                      <a:pt x="10" y="35"/>
                      <a:pt x="10" y="35"/>
                      <a:pt x="10" y="35"/>
                    </a:cubicBezTo>
                    <a:cubicBezTo>
                      <a:pt x="10" y="35"/>
                      <a:pt x="10" y="35"/>
                      <a:pt x="10" y="35"/>
                    </a:cubicBezTo>
                    <a:cubicBezTo>
                      <a:pt x="10" y="32"/>
                      <a:pt x="9" y="30"/>
                      <a:pt x="9" y="27"/>
                    </a:cubicBezTo>
                    <a:cubicBezTo>
                      <a:pt x="8" y="19"/>
                      <a:pt x="9" y="13"/>
                      <a:pt x="12" y="8"/>
                    </a:cubicBezTo>
                    <a:cubicBezTo>
                      <a:pt x="12" y="8"/>
                      <a:pt x="13" y="7"/>
                      <a:pt x="13" y="7"/>
                    </a:cubicBezTo>
                    <a:cubicBezTo>
                      <a:pt x="13" y="7"/>
                      <a:pt x="13" y="7"/>
                      <a:pt x="13" y="7"/>
                    </a:cubicBezTo>
                    <a:cubicBezTo>
                      <a:pt x="14" y="4"/>
                      <a:pt x="15" y="3"/>
                      <a:pt x="17" y="1"/>
                    </a:cubicBezTo>
                    <a:close/>
                    <a:moveTo>
                      <a:pt x="20" y="8"/>
                    </a:moveTo>
                    <a:cubicBezTo>
                      <a:pt x="21" y="7"/>
                      <a:pt x="21" y="7"/>
                      <a:pt x="21" y="7"/>
                    </a:cubicBezTo>
                    <a:cubicBezTo>
                      <a:pt x="23" y="26"/>
                      <a:pt x="26" y="37"/>
                      <a:pt x="30" y="40"/>
                    </a:cubicBezTo>
                    <a:cubicBezTo>
                      <a:pt x="29" y="42"/>
                      <a:pt x="29" y="42"/>
                      <a:pt x="29" y="42"/>
                    </a:cubicBezTo>
                    <a:cubicBezTo>
                      <a:pt x="25" y="38"/>
                      <a:pt x="22" y="27"/>
                      <a:pt x="20" y="8"/>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318"/>
              <p:cNvSpPr/>
              <p:nvPr/>
            </p:nvSpPr>
            <p:spPr bwMode="auto">
              <a:xfrm>
                <a:off x="7148513" y="2246313"/>
                <a:ext cx="88900" cy="309562"/>
              </a:xfrm>
              <a:custGeom>
                <a:avLst/>
                <a:gdLst>
                  <a:gd name="T0" fmla="*/ 18 w 18"/>
                  <a:gd name="T1" fmla="*/ 0 h 63"/>
                  <a:gd name="T2" fmla="*/ 16 w 18"/>
                  <a:gd name="T3" fmla="*/ 0 h 63"/>
                  <a:gd name="T4" fmla="*/ 12 w 18"/>
                  <a:gd name="T5" fmla="*/ 6 h 63"/>
                  <a:gd name="T6" fmla="*/ 12 w 18"/>
                  <a:gd name="T7" fmla="*/ 6 h 63"/>
                  <a:gd name="T8" fmla="*/ 11 w 18"/>
                  <a:gd name="T9" fmla="*/ 7 h 63"/>
                  <a:gd name="T10" fmla="*/ 8 w 18"/>
                  <a:gd name="T11" fmla="*/ 26 h 63"/>
                  <a:gd name="T12" fmla="*/ 9 w 18"/>
                  <a:gd name="T13" fmla="*/ 34 h 63"/>
                  <a:gd name="T14" fmla="*/ 9 w 18"/>
                  <a:gd name="T15" fmla="*/ 34 h 63"/>
                  <a:gd name="T16" fmla="*/ 9 w 18"/>
                  <a:gd name="T17" fmla="*/ 51 h 63"/>
                  <a:gd name="T18" fmla="*/ 9 w 18"/>
                  <a:gd name="T19" fmla="*/ 52 h 63"/>
                  <a:gd name="T20" fmla="*/ 9 w 18"/>
                  <a:gd name="T21" fmla="*/ 52 h 63"/>
                  <a:gd name="T22" fmla="*/ 0 w 18"/>
                  <a:gd name="T23" fmla="*/ 63 h 63"/>
                  <a:gd name="T24" fmla="*/ 2 w 18"/>
                  <a:gd name="T25" fmla="*/ 62 h 63"/>
                  <a:gd name="T26" fmla="*/ 11 w 18"/>
                  <a:gd name="T27" fmla="*/ 52 h 63"/>
                  <a:gd name="T28" fmla="*/ 10 w 18"/>
                  <a:gd name="T29" fmla="*/ 35 h 63"/>
                  <a:gd name="T30" fmla="*/ 13 w 18"/>
                  <a:gd name="T31" fmla="*/ 8 h 63"/>
                  <a:gd name="T32" fmla="*/ 18 w 18"/>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63">
                    <a:moveTo>
                      <a:pt x="18" y="0"/>
                    </a:moveTo>
                    <a:cubicBezTo>
                      <a:pt x="17" y="0"/>
                      <a:pt x="17" y="0"/>
                      <a:pt x="16" y="0"/>
                    </a:cubicBezTo>
                    <a:cubicBezTo>
                      <a:pt x="14" y="2"/>
                      <a:pt x="13" y="3"/>
                      <a:pt x="12" y="6"/>
                    </a:cubicBezTo>
                    <a:cubicBezTo>
                      <a:pt x="12" y="6"/>
                      <a:pt x="12" y="6"/>
                      <a:pt x="12" y="6"/>
                    </a:cubicBezTo>
                    <a:cubicBezTo>
                      <a:pt x="12" y="6"/>
                      <a:pt x="11" y="7"/>
                      <a:pt x="11" y="7"/>
                    </a:cubicBezTo>
                    <a:cubicBezTo>
                      <a:pt x="8" y="12"/>
                      <a:pt x="7" y="18"/>
                      <a:pt x="8" y="26"/>
                    </a:cubicBezTo>
                    <a:cubicBezTo>
                      <a:pt x="8" y="29"/>
                      <a:pt x="9" y="31"/>
                      <a:pt x="9" y="34"/>
                    </a:cubicBezTo>
                    <a:cubicBezTo>
                      <a:pt x="9" y="34"/>
                      <a:pt x="9" y="34"/>
                      <a:pt x="9" y="34"/>
                    </a:cubicBezTo>
                    <a:cubicBezTo>
                      <a:pt x="9" y="51"/>
                      <a:pt x="9" y="51"/>
                      <a:pt x="9" y="51"/>
                    </a:cubicBezTo>
                    <a:cubicBezTo>
                      <a:pt x="9" y="51"/>
                      <a:pt x="9" y="52"/>
                      <a:pt x="9" y="52"/>
                    </a:cubicBezTo>
                    <a:cubicBezTo>
                      <a:pt x="9" y="52"/>
                      <a:pt x="9" y="52"/>
                      <a:pt x="9" y="52"/>
                    </a:cubicBezTo>
                    <a:cubicBezTo>
                      <a:pt x="5" y="55"/>
                      <a:pt x="2" y="59"/>
                      <a:pt x="0" y="63"/>
                    </a:cubicBezTo>
                    <a:cubicBezTo>
                      <a:pt x="1" y="63"/>
                      <a:pt x="2" y="63"/>
                      <a:pt x="2" y="62"/>
                    </a:cubicBezTo>
                    <a:cubicBezTo>
                      <a:pt x="11" y="52"/>
                      <a:pt x="11" y="52"/>
                      <a:pt x="11" y="52"/>
                    </a:cubicBezTo>
                    <a:cubicBezTo>
                      <a:pt x="10" y="35"/>
                      <a:pt x="10" y="35"/>
                      <a:pt x="10" y="35"/>
                    </a:cubicBezTo>
                    <a:cubicBezTo>
                      <a:pt x="8" y="23"/>
                      <a:pt x="9" y="14"/>
                      <a:pt x="13" y="8"/>
                    </a:cubicBezTo>
                    <a:cubicBezTo>
                      <a:pt x="18" y="0"/>
                      <a:pt x="18" y="0"/>
                      <a:pt x="18"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319"/>
              <p:cNvSpPr/>
              <p:nvPr/>
            </p:nvSpPr>
            <p:spPr bwMode="auto">
              <a:xfrm>
                <a:off x="7242176" y="2274888"/>
                <a:ext cx="49213" cy="173037"/>
              </a:xfrm>
              <a:custGeom>
                <a:avLst/>
                <a:gdLst>
                  <a:gd name="T0" fmla="*/ 1 w 10"/>
                  <a:gd name="T1" fmla="*/ 0 h 35"/>
                  <a:gd name="T2" fmla="*/ 0 w 10"/>
                  <a:gd name="T3" fmla="*/ 1 h 35"/>
                  <a:gd name="T4" fmla="*/ 9 w 10"/>
                  <a:gd name="T5" fmla="*/ 35 h 35"/>
                  <a:gd name="T6" fmla="*/ 10 w 10"/>
                  <a:gd name="T7" fmla="*/ 33 h 35"/>
                  <a:gd name="T8" fmla="*/ 1 w 10"/>
                  <a:gd name="T9" fmla="*/ 0 h 35"/>
                </a:gdLst>
                <a:ahLst/>
                <a:cxnLst>
                  <a:cxn ang="0">
                    <a:pos x="T0" y="T1"/>
                  </a:cxn>
                  <a:cxn ang="0">
                    <a:pos x="T2" y="T3"/>
                  </a:cxn>
                  <a:cxn ang="0">
                    <a:pos x="T4" y="T5"/>
                  </a:cxn>
                  <a:cxn ang="0">
                    <a:pos x="T6" y="T7"/>
                  </a:cxn>
                  <a:cxn ang="0">
                    <a:pos x="T8" y="T9"/>
                  </a:cxn>
                </a:cxnLst>
                <a:rect l="0" t="0" r="r" b="b"/>
                <a:pathLst>
                  <a:path w="10" h="35">
                    <a:moveTo>
                      <a:pt x="1" y="0"/>
                    </a:moveTo>
                    <a:cubicBezTo>
                      <a:pt x="0" y="1"/>
                      <a:pt x="0" y="1"/>
                      <a:pt x="0" y="1"/>
                    </a:cubicBezTo>
                    <a:cubicBezTo>
                      <a:pt x="2" y="20"/>
                      <a:pt x="5" y="31"/>
                      <a:pt x="9" y="35"/>
                    </a:cubicBezTo>
                    <a:cubicBezTo>
                      <a:pt x="10" y="33"/>
                      <a:pt x="10" y="33"/>
                      <a:pt x="10" y="33"/>
                    </a:cubicBezTo>
                    <a:cubicBezTo>
                      <a:pt x="6" y="30"/>
                      <a:pt x="3" y="19"/>
                      <a:pt x="1"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320"/>
              <p:cNvSpPr/>
              <p:nvPr/>
            </p:nvSpPr>
            <p:spPr bwMode="auto">
              <a:xfrm>
                <a:off x="7408863" y="2281238"/>
                <a:ext cx="14288" cy="33337"/>
              </a:xfrm>
              <a:custGeom>
                <a:avLst/>
                <a:gdLst>
                  <a:gd name="T0" fmla="*/ 1 w 3"/>
                  <a:gd name="T1" fmla="*/ 0 h 7"/>
                  <a:gd name="T2" fmla="*/ 1 w 3"/>
                  <a:gd name="T3" fmla="*/ 3 h 7"/>
                  <a:gd name="T4" fmla="*/ 0 w 3"/>
                  <a:gd name="T5" fmla="*/ 7 h 7"/>
                  <a:gd name="T6" fmla="*/ 1 w 3"/>
                  <a:gd name="T7" fmla="*/ 5 h 7"/>
                  <a:gd name="T8" fmla="*/ 3 w 3"/>
                  <a:gd name="T9" fmla="*/ 4 h 7"/>
                  <a:gd name="T10" fmla="*/ 2 w 3"/>
                  <a:gd name="T11" fmla="*/ 4 h 7"/>
                  <a:gd name="T12" fmla="*/ 3 w 3"/>
                  <a:gd name="T13" fmla="*/ 2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1"/>
                      <a:pt x="1" y="2"/>
                      <a:pt x="1" y="3"/>
                    </a:cubicBezTo>
                    <a:cubicBezTo>
                      <a:pt x="1" y="4"/>
                      <a:pt x="1" y="5"/>
                      <a:pt x="0" y="7"/>
                    </a:cubicBezTo>
                    <a:cubicBezTo>
                      <a:pt x="1" y="6"/>
                      <a:pt x="1" y="5"/>
                      <a:pt x="1" y="5"/>
                    </a:cubicBezTo>
                    <a:cubicBezTo>
                      <a:pt x="3" y="4"/>
                      <a:pt x="3" y="4"/>
                      <a:pt x="3" y="4"/>
                    </a:cubicBezTo>
                    <a:cubicBezTo>
                      <a:pt x="2" y="4"/>
                      <a:pt x="2" y="4"/>
                      <a:pt x="2" y="4"/>
                    </a:cubicBezTo>
                    <a:cubicBezTo>
                      <a:pt x="2" y="3"/>
                      <a:pt x="2" y="3"/>
                      <a:pt x="3" y="2"/>
                    </a:cubicBezTo>
                    <a:cubicBezTo>
                      <a:pt x="3" y="1"/>
                      <a:pt x="2" y="0"/>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321"/>
              <p:cNvSpPr>
                <a:spLocks noEditPoints="1"/>
              </p:cNvSpPr>
              <p:nvPr/>
            </p:nvSpPr>
            <p:spPr bwMode="auto">
              <a:xfrm>
                <a:off x="7354888" y="2281238"/>
                <a:ext cx="82550" cy="112712"/>
              </a:xfrm>
              <a:custGeom>
                <a:avLst/>
                <a:gdLst>
                  <a:gd name="T0" fmla="*/ 12 w 17"/>
                  <a:gd name="T1" fmla="*/ 3 h 23"/>
                  <a:gd name="T2" fmla="*/ 12 w 17"/>
                  <a:gd name="T3" fmla="*/ 0 h 23"/>
                  <a:gd name="T4" fmla="*/ 9 w 17"/>
                  <a:gd name="T5" fmla="*/ 7 h 23"/>
                  <a:gd name="T6" fmla="*/ 7 w 17"/>
                  <a:gd name="T7" fmla="*/ 13 h 23"/>
                  <a:gd name="T8" fmla="*/ 0 w 17"/>
                  <a:gd name="T9" fmla="*/ 18 h 23"/>
                  <a:gd name="T10" fmla="*/ 2 w 17"/>
                  <a:gd name="T11" fmla="*/ 23 h 23"/>
                  <a:gd name="T12" fmla="*/ 13 w 17"/>
                  <a:gd name="T13" fmla="*/ 15 h 23"/>
                  <a:gd name="T14" fmla="*/ 15 w 17"/>
                  <a:gd name="T15" fmla="*/ 7 h 23"/>
                  <a:gd name="T16" fmla="*/ 15 w 17"/>
                  <a:gd name="T17" fmla="*/ 2 h 23"/>
                  <a:gd name="T18" fmla="*/ 14 w 17"/>
                  <a:gd name="T19" fmla="*/ 2 h 23"/>
                  <a:gd name="T20" fmla="*/ 13 w 17"/>
                  <a:gd name="T21" fmla="*/ 4 h 23"/>
                  <a:gd name="T22" fmla="*/ 14 w 17"/>
                  <a:gd name="T23" fmla="*/ 4 h 23"/>
                  <a:gd name="T24" fmla="*/ 12 w 17"/>
                  <a:gd name="T25" fmla="*/ 5 h 23"/>
                  <a:gd name="T26" fmla="*/ 11 w 17"/>
                  <a:gd name="T27" fmla="*/ 7 h 23"/>
                  <a:gd name="T28" fmla="*/ 12 w 17"/>
                  <a:gd name="T29" fmla="*/ 3 h 23"/>
                  <a:gd name="T30" fmla="*/ 11 w 17"/>
                  <a:gd name="T31" fmla="*/ 3 h 23"/>
                  <a:gd name="T32" fmla="*/ 10 w 17"/>
                  <a:gd name="T33" fmla="*/ 6 h 23"/>
                  <a:gd name="T34" fmla="*/ 10 w 17"/>
                  <a:gd name="T35" fmla="*/ 7 h 23"/>
                  <a:gd name="T36" fmla="*/ 10 w 17"/>
                  <a:gd name="T37" fmla="*/ 7 h 23"/>
                  <a:gd name="T38" fmla="*/ 9 w 17"/>
                  <a:gd name="T39" fmla="*/ 14 h 23"/>
                  <a:gd name="T40" fmla="*/ 2 w 17"/>
                  <a:gd name="T41" fmla="*/ 19 h 23"/>
                  <a:gd name="T42" fmla="*/ 1 w 17"/>
                  <a:gd name="T43" fmla="*/ 18 h 23"/>
                  <a:gd name="T44" fmla="*/ 8 w 17"/>
                  <a:gd name="T45" fmla="*/ 14 h 23"/>
                  <a:gd name="T46" fmla="*/ 8 w 17"/>
                  <a:gd name="T47" fmla="*/ 13 h 23"/>
                  <a:gd name="T48" fmla="*/ 9 w 17"/>
                  <a:gd name="T49" fmla="*/ 7 h 23"/>
                  <a:gd name="T50" fmla="*/ 11 w 17"/>
                  <a:gd name="T51" fmla="*/ 3 h 23"/>
                  <a:gd name="T52" fmla="*/ 11 w 17"/>
                  <a:gd name="T53"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12" y="3"/>
                    </a:moveTo>
                    <a:cubicBezTo>
                      <a:pt x="12" y="2"/>
                      <a:pt x="12" y="1"/>
                      <a:pt x="12" y="0"/>
                    </a:cubicBezTo>
                    <a:cubicBezTo>
                      <a:pt x="9" y="7"/>
                      <a:pt x="9" y="7"/>
                      <a:pt x="9" y="7"/>
                    </a:cubicBezTo>
                    <a:cubicBezTo>
                      <a:pt x="7" y="13"/>
                      <a:pt x="7" y="13"/>
                      <a:pt x="7" y="13"/>
                    </a:cubicBezTo>
                    <a:cubicBezTo>
                      <a:pt x="0" y="18"/>
                      <a:pt x="0" y="18"/>
                      <a:pt x="0" y="18"/>
                    </a:cubicBezTo>
                    <a:cubicBezTo>
                      <a:pt x="1" y="19"/>
                      <a:pt x="2" y="21"/>
                      <a:pt x="2" y="23"/>
                    </a:cubicBezTo>
                    <a:cubicBezTo>
                      <a:pt x="13" y="15"/>
                      <a:pt x="13" y="15"/>
                      <a:pt x="13" y="15"/>
                    </a:cubicBezTo>
                    <a:cubicBezTo>
                      <a:pt x="16" y="13"/>
                      <a:pt x="17" y="10"/>
                      <a:pt x="15" y="7"/>
                    </a:cubicBezTo>
                    <a:cubicBezTo>
                      <a:pt x="16" y="5"/>
                      <a:pt x="16" y="3"/>
                      <a:pt x="15" y="2"/>
                    </a:cubicBezTo>
                    <a:cubicBezTo>
                      <a:pt x="14" y="2"/>
                      <a:pt x="14" y="2"/>
                      <a:pt x="14" y="2"/>
                    </a:cubicBezTo>
                    <a:cubicBezTo>
                      <a:pt x="13" y="3"/>
                      <a:pt x="13" y="3"/>
                      <a:pt x="13" y="4"/>
                    </a:cubicBezTo>
                    <a:cubicBezTo>
                      <a:pt x="14" y="4"/>
                      <a:pt x="14" y="4"/>
                      <a:pt x="14" y="4"/>
                    </a:cubicBezTo>
                    <a:cubicBezTo>
                      <a:pt x="12" y="5"/>
                      <a:pt x="12" y="5"/>
                      <a:pt x="12" y="5"/>
                    </a:cubicBezTo>
                    <a:cubicBezTo>
                      <a:pt x="12" y="5"/>
                      <a:pt x="12" y="6"/>
                      <a:pt x="11" y="7"/>
                    </a:cubicBezTo>
                    <a:cubicBezTo>
                      <a:pt x="12" y="5"/>
                      <a:pt x="12" y="4"/>
                      <a:pt x="12" y="3"/>
                    </a:cubicBezTo>
                    <a:close/>
                    <a:moveTo>
                      <a:pt x="11" y="3"/>
                    </a:moveTo>
                    <a:cubicBezTo>
                      <a:pt x="11" y="4"/>
                      <a:pt x="11" y="5"/>
                      <a:pt x="10" y="6"/>
                    </a:cubicBezTo>
                    <a:cubicBezTo>
                      <a:pt x="10" y="6"/>
                      <a:pt x="10" y="7"/>
                      <a:pt x="10" y="7"/>
                    </a:cubicBezTo>
                    <a:cubicBezTo>
                      <a:pt x="10" y="7"/>
                      <a:pt x="10" y="7"/>
                      <a:pt x="10" y="7"/>
                    </a:cubicBezTo>
                    <a:cubicBezTo>
                      <a:pt x="9" y="14"/>
                      <a:pt x="9" y="14"/>
                      <a:pt x="9" y="14"/>
                    </a:cubicBezTo>
                    <a:cubicBezTo>
                      <a:pt x="2" y="19"/>
                      <a:pt x="2" y="19"/>
                      <a:pt x="2" y="19"/>
                    </a:cubicBezTo>
                    <a:cubicBezTo>
                      <a:pt x="2" y="19"/>
                      <a:pt x="1" y="19"/>
                      <a:pt x="1" y="18"/>
                    </a:cubicBezTo>
                    <a:cubicBezTo>
                      <a:pt x="8" y="14"/>
                      <a:pt x="8" y="14"/>
                      <a:pt x="8" y="14"/>
                    </a:cubicBezTo>
                    <a:cubicBezTo>
                      <a:pt x="8" y="14"/>
                      <a:pt x="8" y="13"/>
                      <a:pt x="8" y="13"/>
                    </a:cubicBezTo>
                    <a:cubicBezTo>
                      <a:pt x="9" y="7"/>
                      <a:pt x="9" y="7"/>
                      <a:pt x="9" y="7"/>
                    </a:cubicBezTo>
                    <a:cubicBezTo>
                      <a:pt x="11" y="3"/>
                      <a:pt x="11" y="3"/>
                      <a:pt x="11" y="3"/>
                    </a:cubicBezTo>
                    <a:cubicBezTo>
                      <a:pt x="11" y="3"/>
                      <a:pt x="11" y="3"/>
                      <a:pt x="11"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322"/>
              <p:cNvSpPr/>
              <p:nvPr/>
            </p:nvSpPr>
            <p:spPr bwMode="auto">
              <a:xfrm>
                <a:off x="7359651" y="2295525"/>
                <a:ext cx="49213" cy="77787"/>
              </a:xfrm>
              <a:custGeom>
                <a:avLst/>
                <a:gdLst>
                  <a:gd name="T0" fmla="*/ 10 w 10"/>
                  <a:gd name="T1" fmla="*/ 0 h 16"/>
                  <a:gd name="T2" fmla="*/ 10 w 10"/>
                  <a:gd name="T3" fmla="*/ 0 h 16"/>
                  <a:gd name="T4" fmla="*/ 8 w 10"/>
                  <a:gd name="T5" fmla="*/ 4 h 16"/>
                  <a:gd name="T6" fmla="*/ 7 w 10"/>
                  <a:gd name="T7" fmla="*/ 10 h 16"/>
                  <a:gd name="T8" fmla="*/ 7 w 10"/>
                  <a:gd name="T9" fmla="*/ 11 h 16"/>
                  <a:gd name="T10" fmla="*/ 0 w 10"/>
                  <a:gd name="T11" fmla="*/ 15 h 16"/>
                  <a:gd name="T12" fmla="*/ 1 w 10"/>
                  <a:gd name="T13" fmla="*/ 16 h 16"/>
                  <a:gd name="T14" fmla="*/ 8 w 10"/>
                  <a:gd name="T15" fmla="*/ 11 h 16"/>
                  <a:gd name="T16" fmla="*/ 9 w 10"/>
                  <a:gd name="T17" fmla="*/ 4 h 16"/>
                  <a:gd name="T18" fmla="*/ 9 w 10"/>
                  <a:gd name="T19" fmla="*/ 4 h 16"/>
                  <a:gd name="T20" fmla="*/ 9 w 10"/>
                  <a:gd name="T21" fmla="*/ 3 h 16"/>
                  <a:gd name="T22" fmla="*/ 10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10" y="0"/>
                    </a:moveTo>
                    <a:cubicBezTo>
                      <a:pt x="10" y="0"/>
                      <a:pt x="10" y="0"/>
                      <a:pt x="10" y="0"/>
                    </a:cubicBezTo>
                    <a:cubicBezTo>
                      <a:pt x="8" y="4"/>
                      <a:pt x="8" y="4"/>
                      <a:pt x="8" y="4"/>
                    </a:cubicBezTo>
                    <a:cubicBezTo>
                      <a:pt x="7" y="10"/>
                      <a:pt x="7" y="10"/>
                      <a:pt x="7" y="10"/>
                    </a:cubicBezTo>
                    <a:cubicBezTo>
                      <a:pt x="7" y="10"/>
                      <a:pt x="7" y="11"/>
                      <a:pt x="7" y="11"/>
                    </a:cubicBezTo>
                    <a:cubicBezTo>
                      <a:pt x="0" y="15"/>
                      <a:pt x="0" y="15"/>
                      <a:pt x="0" y="15"/>
                    </a:cubicBezTo>
                    <a:cubicBezTo>
                      <a:pt x="0" y="16"/>
                      <a:pt x="1" y="16"/>
                      <a:pt x="1" y="16"/>
                    </a:cubicBezTo>
                    <a:cubicBezTo>
                      <a:pt x="8" y="11"/>
                      <a:pt x="8" y="11"/>
                      <a:pt x="8" y="11"/>
                    </a:cubicBezTo>
                    <a:cubicBezTo>
                      <a:pt x="9" y="4"/>
                      <a:pt x="9" y="4"/>
                      <a:pt x="9" y="4"/>
                    </a:cubicBezTo>
                    <a:cubicBezTo>
                      <a:pt x="9" y="4"/>
                      <a:pt x="9" y="4"/>
                      <a:pt x="9" y="4"/>
                    </a:cubicBezTo>
                    <a:cubicBezTo>
                      <a:pt x="9" y="4"/>
                      <a:pt x="9" y="3"/>
                      <a:pt x="9" y="3"/>
                    </a:cubicBezTo>
                    <a:cubicBezTo>
                      <a:pt x="10" y="2"/>
                      <a:pt x="10" y="1"/>
                      <a:pt x="10"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323"/>
              <p:cNvSpPr/>
              <p:nvPr/>
            </p:nvSpPr>
            <p:spPr bwMode="auto">
              <a:xfrm>
                <a:off x="7089776" y="2389188"/>
                <a:ext cx="93663" cy="58737"/>
              </a:xfrm>
              <a:custGeom>
                <a:avLst/>
                <a:gdLst>
                  <a:gd name="T0" fmla="*/ 14 w 19"/>
                  <a:gd name="T1" fmla="*/ 2 h 12"/>
                  <a:gd name="T2" fmla="*/ 12 w 19"/>
                  <a:gd name="T3" fmla="*/ 0 h 12"/>
                  <a:gd name="T4" fmla="*/ 7 w 19"/>
                  <a:gd name="T5" fmla="*/ 6 h 12"/>
                  <a:gd name="T6" fmla="*/ 0 w 19"/>
                  <a:gd name="T7" fmla="*/ 3 h 12"/>
                  <a:gd name="T8" fmla="*/ 2 w 19"/>
                  <a:gd name="T9" fmla="*/ 6 h 12"/>
                  <a:gd name="T10" fmla="*/ 8 w 19"/>
                  <a:gd name="T11" fmla="*/ 9 h 12"/>
                  <a:gd name="T12" fmla="*/ 8 w 19"/>
                  <a:gd name="T13" fmla="*/ 9 h 12"/>
                  <a:gd name="T14" fmla="*/ 14 w 19"/>
                  <a:gd name="T15" fmla="*/ 12 h 12"/>
                  <a:gd name="T16" fmla="*/ 15 w 19"/>
                  <a:gd name="T17" fmla="*/ 11 h 12"/>
                  <a:gd name="T18" fmla="*/ 17 w 19"/>
                  <a:gd name="T19" fmla="*/ 7 h 12"/>
                  <a:gd name="T20" fmla="*/ 18 w 19"/>
                  <a:gd name="T21" fmla="*/ 6 h 12"/>
                  <a:gd name="T22" fmla="*/ 19 w 19"/>
                  <a:gd name="T23" fmla="*/ 5 h 12"/>
                  <a:gd name="T24" fmla="*/ 18 w 19"/>
                  <a:gd name="T25" fmla="*/ 4 h 12"/>
                  <a:gd name="T26" fmla="*/ 12 w 19"/>
                  <a:gd name="T27" fmla="*/ 9 h 12"/>
                  <a:gd name="T28" fmla="*/ 8 w 19"/>
                  <a:gd name="T29" fmla="*/ 8 h 12"/>
                  <a:gd name="T30" fmla="*/ 14 w 19"/>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2">
                    <a:moveTo>
                      <a:pt x="14" y="2"/>
                    </a:moveTo>
                    <a:cubicBezTo>
                      <a:pt x="12" y="0"/>
                      <a:pt x="12" y="0"/>
                      <a:pt x="12" y="0"/>
                    </a:cubicBezTo>
                    <a:cubicBezTo>
                      <a:pt x="7" y="6"/>
                      <a:pt x="7" y="6"/>
                      <a:pt x="7" y="6"/>
                    </a:cubicBezTo>
                    <a:cubicBezTo>
                      <a:pt x="0" y="3"/>
                      <a:pt x="0" y="3"/>
                      <a:pt x="0" y="3"/>
                    </a:cubicBezTo>
                    <a:cubicBezTo>
                      <a:pt x="0" y="4"/>
                      <a:pt x="1" y="5"/>
                      <a:pt x="2" y="6"/>
                    </a:cubicBezTo>
                    <a:cubicBezTo>
                      <a:pt x="8" y="9"/>
                      <a:pt x="8" y="9"/>
                      <a:pt x="8" y="9"/>
                    </a:cubicBezTo>
                    <a:cubicBezTo>
                      <a:pt x="8" y="9"/>
                      <a:pt x="8" y="9"/>
                      <a:pt x="8" y="9"/>
                    </a:cubicBezTo>
                    <a:cubicBezTo>
                      <a:pt x="14" y="12"/>
                      <a:pt x="14" y="12"/>
                      <a:pt x="14" y="12"/>
                    </a:cubicBezTo>
                    <a:cubicBezTo>
                      <a:pt x="14" y="12"/>
                      <a:pt x="14" y="11"/>
                      <a:pt x="15" y="11"/>
                    </a:cubicBezTo>
                    <a:cubicBezTo>
                      <a:pt x="15" y="9"/>
                      <a:pt x="16" y="8"/>
                      <a:pt x="17" y="7"/>
                    </a:cubicBezTo>
                    <a:cubicBezTo>
                      <a:pt x="18" y="6"/>
                      <a:pt x="18" y="6"/>
                      <a:pt x="18" y="6"/>
                    </a:cubicBezTo>
                    <a:cubicBezTo>
                      <a:pt x="19" y="5"/>
                      <a:pt x="19" y="5"/>
                      <a:pt x="19" y="5"/>
                    </a:cubicBezTo>
                    <a:cubicBezTo>
                      <a:pt x="18" y="4"/>
                      <a:pt x="18" y="4"/>
                      <a:pt x="18" y="4"/>
                    </a:cubicBezTo>
                    <a:cubicBezTo>
                      <a:pt x="12" y="9"/>
                      <a:pt x="12" y="9"/>
                      <a:pt x="12" y="9"/>
                    </a:cubicBezTo>
                    <a:cubicBezTo>
                      <a:pt x="8" y="8"/>
                      <a:pt x="8" y="8"/>
                      <a:pt x="8" y="8"/>
                    </a:cubicBezTo>
                    <a:cubicBezTo>
                      <a:pt x="9" y="5"/>
                      <a:pt x="11" y="3"/>
                      <a:pt x="14"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324"/>
              <p:cNvSpPr/>
              <p:nvPr/>
            </p:nvSpPr>
            <p:spPr bwMode="auto">
              <a:xfrm>
                <a:off x="7129463" y="2393950"/>
                <a:ext cx="49213" cy="39687"/>
              </a:xfrm>
              <a:custGeom>
                <a:avLst/>
                <a:gdLst>
                  <a:gd name="T0" fmla="*/ 8 w 10"/>
                  <a:gd name="T1" fmla="*/ 0 h 8"/>
                  <a:gd name="T2" fmla="*/ 6 w 10"/>
                  <a:gd name="T3" fmla="*/ 1 h 8"/>
                  <a:gd name="T4" fmla="*/ 0 w 10"/>
                  <a:gd name="T5" fmla="*/ 7 h 8"/>
                  <a:gd name="T6" fmla="*/ 4 w 10"/>
                  <a:gd name="T7" fmla="*/ 8 h 8"/>
                  <a:gd name="T8" fmla="*/ 10 w 10"/>
                  <a:gd name="T9" fmla="*/ 3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7" y="0"/>
                      <a:pt x="7" y="0"/>
                      <a:pt x="6" y="1"/>
                    </a:cubicBezTo>
                    <a:cubicBezTo>
                      <a:pt x="3" y="2"/>
                      <a:pt x="1" y="4"/>
                      <a:pt x="0" y="7"/>
                    </a:cubicBezTo>
                    <a:cubicBezTo>
                      <a:pt x="4" y="8"/>
                      <a:pt x="4" y="8"/>
                      <a:pt x="4" y="8"/>
                    </a:cubicBezTo>
                    <a:cubicBezTo>
                      <a:pt x="10" y="3"/>
                      <a:pt x="10" y="3"/>
                      <a:pt x="10" y="3"/>
                    </a:cubicBezTo>
                    <a:cubicBezTo>
                      <a:pt x="8" y="0"/>
                      <a:pt x="8" y="0"/>
                      <a:pt x="8" y="0"/>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325"/>
              <p:cNvSpPr/>
              <p:nvPr/>
            </p:nvSpPr>
            <p:spPr bwMode="auto">
              <a:xfrm>
                <a:off x="7172326" y="2417763"/>
                <a:ext cx="15875" cy="34925"/>
              </a:xfrm>
              <a:custGeom>
                <a:avLst/>
                <a:gdLst>
                  <a:gd name="T0" fmla="*/ 2 w 3"/>
                  <a:gd name="T1" fmla="*/ 2 h 7"/>
                  <a:gd name="T2" fmla="*/ 2 w 3"/>
                  <a:gd name="T3" fmla="*/ 7 h 7"/>
                  <a:gd name="T4" fmla="*/ 3 w 3"/>
                  <a:gd name="T5" fmla="*/ 7 h 7"/>
                  <a:gd name="T6" fmla="*/ 3 w 3"/>
                  <a:gd name="T7" fmla="*/ 1 h 7"/>
                  <a:gd name="T8" fmla="*/ 1 w 3"/>
                  <a:gd name="T9" fmla="*/ 0 h 7"/>
                  <a:gd name="T10" fmla="*/ 0 w 3"/>
                  <a:gd name="T11" fmla="*/ 1 h 7"/>
                  <a:gd name="T12" fmla="*/ 2 w 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2"/>
                    </a:moveTo>
                    <a:cubicBezTo>
                      <a:pt x="2" y="7"/>
                      <a:pt x="2" y="7"/>
                      <a:pt x="2" y="7"/>
                    </a:cubicBezTo>
                    <a:cubicBezTo>
                      <a:pt x="3" y="7"/>
                      <a:pt x="3" y="7"/>
                      <a:pt x="3" y="7"/>
                    </a:cubicBezTo>
                    <a:cubicBezTo>
                      <a:pt x="3" y="1"/>
                      <a:pt x="3" y="1"/>
                      <a:pt x="3" y="1"/>
                    </a:cubicBezTo>
                    <a:cubicBezTo>
                      <a:pt x="1" y="0"/>
                      <a:pt x="1" y="0"/>
                      <a:pt x="1" y="0"/>
                    </a:cubicBezTo>
                    <a:cubicBezTo>
                      <a:pt x="1" y="0"/>
                      <a:pt x="1" y="0"/>
                      <a:pt x="0" y="1"/>
                    </a:cubicBezTo>
                    <a:cubicBezTo>
                      <a:pt x="2" y="2"/>
                      <a:pt x="2" y="2"/>
                      <a:pt x="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26"/>
              <p:cNvSpPr/>
              <p:nvPr/>
            </p:nvSpPr>
            <p:spPr bwMode="auto">
              <a:xfrm>
                <a:off x="7162801" y="2422525"/>
                <a:ext cx="20638" cy="30162"/>
              </a:xfrm>
              <a:custGeom>
                <a:avLst/>
                <a:gdLst>
                  <a:gd name="T0" fmla="*/ 4 w 4"/>
                  <a:gd name="T1" fmla="*/ 6 h 6"/>
                  <a:gd name="T2" fmla="*/ 4 w 4"/>
                  <a:gd name="T3" fmla="*/ 1 h 6"/>
                  <a:gd name="T4" fmla="*/ 2 w 4"/>
                  <a:gd name="T5" fmla="*/ 0 h 6"/>
                  <a:gd name="T6" fmla="*/ 0 w 4"/>
                  <a:gd name="T7" fmla="*/ 4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cubicBezTo>
                      <a:pt x="4" y="1"/>
                      <a:pt x="4" y="1"/>
                      <a:pt x="4" y="1"/>
                    </a:cubicBezTo>
                    <a:cubicBezTo>
                      <a:pt x="2" y="0"/>
                      <a:pt x="2" y="0"/>
                      <a:pt x="2" y="0"/>
                    </a:cubicBezTo>
                    <a:cubicBezTo>
                      <a:pt x="1" y="1"/>
                      <a:pt x="0" y="2"/>
                      <a:pt x="0" y="4"/>
                    </a:cubicBezTo>
                    <a:cubicBezTo>
                      <a:pt x="4" y="6"/>
                      <a:pt x="4" y="6"/>
                      <a:pt x="4"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27"/>
              <p:cNvSpPr/>
              <p:nvPr/>
            </p:nvSpPr>
            <p:spPr bwMode="auto">
              <a:xfrm>
                <a:off x="7329488" y="2368550"/>
                <a:ext cx="20638" cy="65087"/>
              </a:xfrm>
              <a:custGeom>
                <a:avLst/>
                <a:gdLst>
                  <a:gd name="T0" fmla="*/ 1 w 4"/>
                  <a:gd name="T1" fmla="*/ 1 h 13"/>
                  <a:gd name="T2" fmla="*/ 0 w 4"/>
                  <a:gd name="T3" fmla="*/ 1 h 13"/>
                  <a:gd name="T4" fmla="*/ 0 w 4"/>
                  <a:gd name="T5" fmla="*/ 2 h 13"/>
                  <a:gd name="T6" fmla="*/ 0 w 4"/>
                  <a:gd name="T7" fmla="*/ 13 h 13"/>
                  <a:gd name="T8" fmla="*/ 4 w 4"/>
                  <a:gd name="T9" fmla="*/ 7 h 13"/>
                  <a:gd name="T10" fmla="*/ 4 w 4"/>
                  <a:gd name="T11" fmla="*/ 0 h 13"/>
                  <a:gd name="T12" fmla="*/ 1 w 4"/>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1" y="1"/>
                    </a:moveTo>
                    <a:cubicBezTo>
                      <a:pt x="0" y="1"/>
                      <a:pt x="0" y="1"/>
                      <a:pt x="0" y="1"/>
                    </a:cubicBezTo>
                    <a:cubicBezTo>
                      <a:pt x="0" y="2"/>
                      <a:pt x="0" y="2"/>
                      <a:pt x="0" y="2"/>
                    </a:cubicBezTo>
                    <a:cubicBezTo>
                      <a:pt x="0" y="6"/>
                      <a:pt x="0" y="9"/>
                      <a:pt x="0" y="13"/>
                    </a:cubicBezTo>
                    <a:cubicBezTo>
                      <a:pt x="4" y="7"/>
                      <a:pt x="4" y="7"/>
                      <a:pt x="4" y="7"/>
                    </a:cubicBezTo>
                    <a:cubicBezTo>
                      <a:pt x="4" y="0"/>
                      <a:pt x="4" y="0"/>
                      <a:pt x="4" y="0"/>
                    </a:cubicBezTo>
                    <a:cubicBezTo>
                      <a:pt x="1" y="1"/>
                      <a:pt x="1" y="1"/>
                      <a:pt x="1" y="1"/>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328"/>
              <p:cNvSpPr/>
              <p:nvPr/>
            </p:nvSpPr>
            <p:spPr bwMode="auto">
              <a:xfrm>
                <a:off x="7242176" y="2752725"/>
                <a:ext cx="180975" cy="363537"/>
              </a:xfrm>
              <a:custGeom>
                <a:avLst/>
                <a:gdLst>
                  <a:gd name="T0" fmla="*/ 18 w 37"/>
                  <a:gd name="T1" fmla="*/ 1 h 74"/>
                  <a:gd name="T2" fmla="*/ 0 w 37"/>
                  <a:gd name="T3" fmla="*/ 4 h 74"/>
                  <a:gd name="T4" fmla="*/ 1 w 37"/>
                  <a:gd name="T5" fmla="*/ 6 h 74"/>
                  <a:gd name="T6" fmla="*/ 15 w 37"/>
                  <a:gd name="T7" fmla="*/ 4 h 74"/>
                  <a:gd name="T8" fmla="*/ 15 w 37"/>
                  <a:gd name="T9" fmla="*/ 24 h 74"/>
                  <a:gd name="T10" fmla="*/ 20 w 37"/>
                  <a:gd name="T11" fmla="*/ 53 h 74"/>
                  <a:gd name="T12" fmla="*/ 27 w 37"/>
                  <a:gd name="T13" fmla="*/ 68 h 74"/>
                  <a:gd name="T14" fmla="*/ 15 w 37"/>
                  <a:gd name="T15" fmla="*/ 71 h 74"/>
                  <a:gd name="T16" fmla="*/ 31 w 37"/>
                  <a:gd name="T17" fmla="*/ 74 h 74"/>
                  <a:gd name="T18" fmla="*/ 32 w 37"/>
                  <a:gd name="T19" fmla="*/ 71 h 74"/>
                  <a:gd name="T20" fmla="*/ 37 w 37"/>
                  <a:gd name="T21" fmla="*/ 68 h 74"/>
                  <a:gd name="T22" fmla="*/ 27 w 37"/>
                  <a:gd name="T23" fmla="*/ 64 h 74"/>
                  <a:gd name="T24" fmla="*/ 22 w 37"/>
                  <a:gd name="T25" fmla="*/ 49 h 74"/>
                  <a:gd name="T26" fmla="*/ 20 w 37"/>
                  <a:gd name="T27" fmla="*/ 23 h 74"/>
                  <a:gd name="T28" fmla="*/ 20 w 37"/>
                  <a:gd name="T29" fmla="*/ 11 h 74"/>
                  <a:gd name="T30" fmla="*/ 18 w 37"/>
                  <a:gd name="T3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74">
                    <a:moveTo>
                      <a:pt x="18" y="1"/>
                    </a:moveTo>
                    <a:cubicBezTo>
                      <a:pt x="12" y="0"/>
                      <a:pt x="6" y="1"/>
                      <a:pt x="0" y="4"/>
                    </a:cubicBezTo>
                    <a:cubicBezTo>
                      <a:pt x="1" y="6"/>
                      <a:pt x="1" y="6"/>
                      <a:pt x="1" y="6"/>
                    </a:cubicBezTo>
                    <a:cubicBezTo>
                      <a:pt x="15" y="4"/>
                      <a:pt x="15" y="4"/>
                      <a:pt x="15" y="4"/>
                    </a:cubicBezTo>
                    <a:cubicBezTo>
                      <a:pt x="17" y="10"/>
                      <a:pt x="17" y="17"/>
                      <a:pt x="15" y="24"/>
                    </a:cubicBezTo>
                    <a:cubicBezTo>
                      <a:pt x="20" y="53"/>
                      <a:pt x="20" y="53"/>
                      <a:pt x="20" y="53"/>
                    </a:cubicBezTo>
                    <a:cubicBezTo>
                      <a:pt x="20" y="59"/>
                      <a:pt x="22" y="64"/>
                      <a:pt x="27" y="68"/>
                    </a:cubicBezTo>
                    <a:cubicBezTo>
                      <a:pt x="24" y="71"/>
                      <a:pt x="20" y="71"/>
                      <a:pt x="15" y="71"/>
                    </a:cubicBezTo>
                    <a:cubicBezTo>
                      <a:pt x="19" y="73"/>
                      <a:pt x="24" y="74"/>
                      <a:pt x="31" y="74"/>
                    </a:cubicBezTo>
                    <a:cubicBezTo>
                      <a:pt x="31" y="73"/>
                      <a:pt x="32" y="72"/>
                      <a:pt x="32" y="71"/>
                    </a:cubicBezTo>
                    <a:cubicBezTo>
                      <a:pt x="34" y="70"/>
                      <a:pt x="35" y="69"/>
                      <a:pt x="37" y="68"/>
                    </a:cubicBezTo>
                    <a:cubicBezTo>
                      <a:pt x="33" y="68"/>
                      <a:pt x="30" y="67"/>
                      <a:pt x="27" y="64"/>
                    </a:cubicBezTo>
                    <a:cubicBezTo>
                      <a:pt x="24" y="62"/>
                      <a:pt x="22" y="57"/>
                      <a:pt x="22" y="49"/>
                    </a:cubicBezTo>
                    <a:cubicBezTo>
                      <a:pt x="22" y="39"/>
                      <a:pt x="21" y="30"/>
                      <a:pt x="20" y="23"/>
                    </a:cubicBezTo>
                    <a:cubicBezTo>
                      <a:pt x="22" y="18"/>
                      <a:pt x="22" y="14"/>
                      <a:pt x="20" y="11"/>
                    </a:cubicBezTo>
                    <a:cubicBezTo>
                      <a:pt x="18" y="1"/>
                      <a:pt x="18" y="1"/>
                      <a:pt x="18"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329"/>
              <p:cNvSpPr/>
              <p:nvPr/>
            </p:nvSpPr>
            <p:spPr bwMode="auto">
              <a:xfrm>
                <a:off x="7315201" y="3095625"/>
                <a:ext cx="133350" cy="39687"/>
              </a:xfrm>
              <a:custGeom>
                <a:avLst/>
                <a:gdLst>
                  <a:gd name="T0" fmla="*/ 0 w 27"/>
                  <a:gd name="T1" fmla="*/ 1 h 8"/>
                  <a:gd name="T2" fmla="*/ 1 w 27"/>
                  <a:gd name="T3" fmla="*/ 7 h 8"/>
                  <a:gd name="T4" fmla="*/ 7 w 27"/>
                  <a:gd name="T5" fmla="*/ 6 h 8"/>
                  <a:gd name="T6" fmla="*/ 15 w 27"/>
                  <a:gd name="T7" fmla="*/ 6 h 8"/>
                  <a:gd name="T8" fmla="*/ 21 w 27"/>
                  <a:gd name="T9" fmla="*/ 8 h 8"/>
                  <a:gd name="T10" fmla="*/ 17 w 27"/>
                  <a:gd name="T11" fmla="*/ 1 h 8"/>
                  <a:gd name="T12" fmla="*/ 16 w 27"/>
                  <a:gd name="T13" fmla="*/ 4 h 8"/>
                  <a:gd name="T14" fmla="*/ 0 w 2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
                    <a:moveTo>
                      <a:pt x="0" y="1"/>
                    </a:moveTo>
                    <a:cubicBezTo>
                      <a:pt x="0" y="3"/>
                      <a:pt x="0" y="5"/>
                      <a:pt x="1" y="7"/>
                    </a:cubicBezTo>
                    <a:cubicBezTo>
                      <a:pt x="7" y="6"/>
                      <a:pt x="7" y="6"/>
                      <a:pt x="7" y="6"/>
                    </a:cubicBezTo>
                    <a:cubicBezTo>
                      <a:pt x="15" y="6"/>
                      <a:pt x="15" y="6"/>
                      <a:pt x="15" y="6"/>
                    </a:cubicBezTo>
                    <a:cubicBezTo>
                      <a:pt x="21" y="8"/>
                      <a:pt x="21" y="8"/>
                      <a:pt x="21" y="8"/>
                    </a:cubicBezTo>
                    <a:cubicBezTo>
                      <a:pt x="27" y="2"/>
                      <a:pt x="25" y="0"/>
                      <a:pt x="17" y="1"/>
                    </a:cubicBezTo>
                    <a:cubicBezTo>
                      <a:pt x="17" y="2"/>
                      <a:pt x="16" y="3"/>
                      <a:pt x="16" y="4"/>
                    </a:cubicBezTo>
                    <a:cubicBezTo>
                      <a:pt x="9" y="4"/>
                      <a:pt x="4" y="3"/>
                      <a:pt x="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330"/>
              <p:cNvSpPr/>
              <p:nvPr/>
            </p:nvSpPr>
            <p:spPr bwMode="auto">
              <a:xfrm>
                <a:off x="7399338" y="3081338"/>
                <a:ext cx="73025" cy="53975"/>
              </a:xfrm>
              <a:custGeom>
                <a:avLst/>
                <a:gdLst>
                  <a:gd name="T0" fmla="*/ 0 w 15"/>
                  <a:gd name="T1" fmla="*/ 4 h 11"/>
                  <a:gd name="T2" fmla="*/ 4 w 15"/>
                  <a:gd name="T3" fmla="*/ 11 h 11"/>
                  <a:gd name="T4" fmla="*/ 15 w 15"/>
                  <a:gd name="T5" fmla="*/ 1 h 11"/>
                  <a:gd name="T6" fmla="*/ 5 w 15"/>
                  <a:gd name="T7" fmla="*/ 1 h 11"/>
                  <a:gd name="T8" fmla="*/ 0 w 15"/>
                  <a:gd name="T9" fmla="*/ 4 h 11"/>
                </a:gdLst>
                <a:ahLst/>
                <a:cxnLst>
                  <a:cxn ang="0">
                    <a:pos x="T0" y="T1"/>
                  </a:cxn>
                  <a:cxn ang="0">
                    <a:pos x="T2" y="T3"/>
                  </a:cxn>
                  <a:cxn ang="0">
                    <a:pos x="T4" y="T5"/>
                  </a:cxn>
                  <a:cxn ang="0">
                    <a:pos x="T6" y="T7"/>
                  </a:cxn>
                  <a:cxn ang="0">
                    <a:pos x="T8" y="T9"/>
                  </a:cxn>
                </a:cxnLst>
                <a:rect l="0" t="0" r="r" b="b"/>
                <a:pathLst>
                  <a:path w="15" h="11">
                    <a:moveTo>
                      <a:pt x="0" y="4"/>
                    </a:moveTo>
                    <a:cubicBezTo>
                      <a:pt x="8" y="3"/>
                      <a:pt x="10" y="5"/>
                      <a:pt x="4" y="11"/>
                    </a:cubicBezTo>
                    <a:cubicBezTo>
                      <a:pt x="10" y="9"/>
                      <a:pt x="14" y="6"/>
                      <a:pt x="15" y="1"/>
                    </a:cubicBezTo>
                    <a:cubicBezTo>
                      <a:pt x="12" y="0"/>
                      <a:pt x="9" y="0"/>
                      <a:pt x="5" y="1"/>
                    </a:cubicBezTo>
                    <a:cubicBezTo>
                      <a:pt x="3" y="2"/>
                      <a:pt x="2" y="3"/>
                      <a:pt x="0" y="4"/>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331"/>
              <p:cNvSpPr/>
              <p:nvPr/>
            </p:nvSpPr>
            <p:spPr bwMode="auto">
              <a:xfrm>
                <a:off x="7134226" y="2232025"/>
                <a:ext cx="215900" cy="368300"/>
              </a:xfrm>
              <a:custGeom>
                <a:avLst/>
                <a:gdLst>
                  <a:gd name="T0" fmla="*/ 20 w 44"/>
                  <a:gd name="T1" fmla="*/ 2 h 75"/>
                  <a:gd name="T2" fmla="*/ 19 w 44"/>
                  <a:gd name="T3" fmla="*/ 3 h 75"/>
                  <a:gd name="T4" fmla="*/ 36 w 44"/>
                  <a:gd name="T5" fmla="*/ 9 h 75"/>
                  <a:gd name="T6" fmla="*/ 36 w 44"/>
                  <a:gd name="T7" fmla="*/ 30 h 75"/>
                  <a:gd name="T8" fmla="*/ 34 w 44"/>
                  <a:gd name="T9" fmla="*/ 35 h 75"/>
                  <a:gd name="T10" fmla="*/ 36 w 44"/>
                  <a:gd name="T11" fmla="*/ 32 h 75"/>
                  <a:gd name="T12" fmla="*/ 39 w 44"/>
                  <a:gd name="T13" fmla="*/ 32 h 75"/>
                  <a:gd name="T14" fmla="*/ 39 w 44"/>
                  <a:gd name="T15" fmla="*/ 40 h 75"/>
                  <a:gd name="T16" fmla="*/ 32 w 44"/>
                  <a:gd name="T17" fmla="*/ 45 h 75"/>
                  <a:gd name="T18" fmla="*/ 28 w 44"/>
                  <a:gd name="T19" fmla="*/ 41 h 75"/>
                  <a:gd name="T20" fmla="*/ 21 w 44"/>
                  <a:gd name="T21" fmla="*/ 10 h 75"/>
                  <a:gd name="T22" fmla="*/ 19 w 44"/>
                  <a:gd name="T23" fmla="*/ 22 h 75"/>
                  <a:gd name="T24" fmla="*/ 26 w 44"/>
                  <a:gd name="T25" fmla="*/ 48 h 75"/>
                  <a:gd name="T26" fmla="*/ 34 w 44"/>
                  <a:gd name="T27" fmla="*/ 51 h 75"/>
                  <a:gd name="T28" fmla="*/ 30 w 44"/>
                  <a:gd name="T29" fmla="*/ 61 h 75"/>
                  <a:gd name="T30" fmla="*/ 32 w 44"/>
                  <a:gd name="T31" fmla="*/ 70 h 75"/>
                  <a:gd name="T32" fmla="*/ 2 w 44"/>
                  <a:gd name="T33" fmla="*/ 67 h 75"/>
                  <a:gd name="T34" fmla="*/ 0 w 44"/>
                  <a:gd name="T35" fmla="*/ 70 h 75"/>
                  <a:gd name="T36" fmla="*/ 2 w 44"/>
                  <a:gd name="T37" fmla="*/ 70 h 75"/>
                  <a:gd name="T38" fmla="*/ 31 w 44"/>
                  <a:gd name="T39" fmla="*/ 74 h 75"/>
                  <a:gd name="T40" fmla="*/ 34 w 44"/>
                  <a:gd name="T41" fmla="*/ 75 h 75"/>
                  <a:gd name="T42" fmla="*/ 37 w 44"/>
                  <a:gd name="T43" fmla="*/ 74 h 75"/>
                  <a:gd name="T44" fmla="*/ 35 w 44"/>
                  <a:gd name="T45" fmla="*/ 59 h 75"/>
                  <a:gd name="T46" fmla="*/ 38 w 44"/>
                  <a:gd name="T47" fmla="*/ 42 h 75"/>
                  <a:gd name="T48" fmla="*/ 40 w 44"/>
                  <a:gd name="T49" fmla="*/ 41 h 75"/>
                  <a:gd name="T50" fmla="*/ 40 w 44"/>
                  <a:gd name="T51" fmla="*/ 30 h 75"/>
                  <a:gd name="T52" fmla="*/ 40 w 44"/>
                  <a:gd name="T53" fmla="*/ 29 h 75"/>
                  <a:gd name="T54" fmla="*/ 41 w 44"/>
                  <a:gd name="T55" fmla="*/ 29 h 75"/>
                  <a:gd name="T56" fmla="*/ 42 w 44"/>
                  <a:gd name="T57" fmla="*/ 18 h 75"/>
                  <a:gd name="T58" fmla="*/ 39 w 44"/>
                  <a:gd name="T59" fmla="*/ 8 h 75"/>
                  <a:gd name="T60" fmla="*/ 39 w 44"/>
                  <a:gd name="T61" fmla="*/ 4 h 75"/>
                  <a:gd name="T62" fmla="*/ 37 w 44"/>
                  <a:gd name="T63" fmla="*/ 5 h 75"/>
                  <a:gd name="T64" fmla="*/ 39 w 44"/>
                  <a:gd name="T65" fmla="*/ 12 h 75"/>
                  <a:gd name="T66" fmla="*/ 42 w 44"/>
                  <a:gd name="T67" fmla="*/ 23 h 75"/>
                  <a:gd name="T68" fmla="*/ 40 w 44"/>
                  <a:gd name="T69" fmla="*/ 28 h 75"/>
                  <a:gd name="T70" fmla="*/ 37 w 44"/>
                  <a:gd name="T71" fmla="*/ 31 h 75"/>
                  <a:gd name="T72" fmla="*/ 37 w 44"/>
                  <a:gd name="T73" fmla="*/ 30 h 75"/>
                  <a:gd name="T74" fmla="*/ 38 w 44"/>
                  <a:gd name="T75" fmla="*/ 16 h 75"/>
                  <a:gd name="T76" fmla="*/ 36 w 44"/>
                  <a:gd name="T77" fmla="*/ 6 h 75"/>
                  <a:gd name="T78" fmla="*/ 35 w 44"/>
                  <a:gd name="T79" fmla="*/ 5 h 75"/>
                  <a:gd name="T80" fmla="*/ 33 w 44"/>
                  <a:gd name="T81" fmla="*/ 2 h 75"/>
                  <a:gd name="T82" fmla="*/ 20 w 44"/>
                  <a:gd name="T8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75">
                    <a:moveTo>
                      <a:pt x="20" y="2"/>
                    </a:moveTo>
                    <a:cubicBezTo>
                      <a:pt x="19" y="2"/>
                      <a:pt x="19" y="2"/>
                      <a:pt x="19" y="3"/>
                    </a:cubicBezTo>
                    <a:cubicBezTo>
                      <a:pt x="29" y="2"/>
                      <a:pt x="34" y="4"/>
                      <a:pt x="36" y="9"/>
                    </a:cubicBezTo>
                    <a:cubicBezTo>
                      <a:pt x="36" y="30"/>
                      <a:pt x="36" y="30"/>
                      <a:pt x="36" y="30"/>
                    </a:cubicBezTo>
                    <a:cubicBezTo>
                      <a:pt x="34" y="35"/>
                      <a:pt x="34" y="35"/>
                      <a:pt x="34" y="35"/>
                    </a:cubicBezTo>
                    <a:cubicBezTo>
                      <a:pt x="35" y="34"/>
                      <a:pt x="36" y="33"/>
                      <a:pt x="36" y="32"/>
                    </a:cubicBezTo>
                    <a:cubicBezTo>
                      <a:pt x="39" y="32"/>
                      <a:pt x="39" y="32"/>
                      <a:pt x="39" y="32"/>
                    </a:cubicBezTo>
                    <a:cubicBezTo>
                      <a:pt x="39" y="40"/>
                      <a:pt x="39" y="40"/>
                      <a:pt x="39" y="40"/>
                    </a:cubicBezTo>
                    <a:cubicBezTo>
                      <a:pt x="32" y="45"/>
                      <a:pt x="32" y="45"/>
                      <a:pt x="32" y="45"/>
                    </a:cubicBezTo>
                    <a:cubicBezTo>
                      <a:pt x="30" y="45"/>
                      <a:pt x="29" y="43"/>
                      <a:pt x="28" y="41"/>
                    </a:cubicBezTo>
                    <a:cubicBezTo>
                      <a:pt x="24" y="31"/>
                      <a:pt x="22" y="21"/>
                      <a:pt x="21" y="10"/>
                    </a:cubicBezTo>
                    <a:cubicBezTo>
                      <a:pt x="19" y="22"/>
                      <a:pt x="19" y="22"/>
                      <a:pt x="19" y="22"/>
                    </a:cubicBezTo>
                    <a:cubicBezTo>
                      <a:pt x="26" y="48"/>
                      <a:pt x="26" y="48"/>
                      <a:pt x="26" y="48"/>
                    </a:cubicBezTo>
                    <a:cubicBezTo>
                      <a:pt x="27" y="51"/>
                      <a:pt x="30" y="52"/>
                      <a:pt x="34" y="51"/>
                    </a:cubicBezTo>
                    <a:cubicBezTo>
                      <a:pt x="30" y="61"/>
                      <a:pt x="30" y="61"/>
                      <a:pt x="30" y="61"/>
                    </a:cubicBezTo>
                    <a:cubicBezTo>
                      <a:pt x="32" y="70"/>
                      <a:pt x="32" y="70"/>
                      <a:pt x="32" y="70"/>
                    </a:cubicBezTo>
                    <a:cubicBezTo>
                      <a:pt x="23" y="65"/>
                      <a:pt x="12" y="64"/>
                      <a:pt x="2" y="67"/>
                    </a:cubicBezTo>
                    <a:cubicBezTo>
                      <a:pt x="1" y="68"/>
                      <a:pt x="1" y="69"/>
                      <a:pt x="0" y="70"/>
                    </a:cubicBezTo>
                    <a:cubicBezTo>
                      <a:pt x="1" y="70"/>
                      <a:pt x="2" y="70"/>
                      <a:pt x="2" y="70"/>
                    </a:cubicBezTo>
                    <a:cubicBezTo>
                      <a:pt x="12" y="68"/>
                      <a:pt x="22" y="70"/>
                      <a:pt x="31" y="74"/>
                    </a:cubicBezTo>
                    <a:cubicBezTo>
                      <a:pt x="32" y="75"/>
                      <a:pt x="33" y="75"/>
                      <a:pt x="34" y="75"/>
                    </a:cubicBezTo>
                    <a:cubicBezTo>
                      <a:pt x="35" y="75"/>
                      <a:pt x="36" y="75"/>
                      <a:pt x="37" y="74"/>
                    </a:cubicBezTo>
                    <a:cubicBezTo>
                      <a:pt x="38" y="69"/>
                      <a:pt x="37" y="64"/>
                      <a:pt x="35" y="59"/>
                    </a:cubicBezTo>
                    <a:cubicBezTo>
                      <a:pt x="37" y="54"/>
                      <a:pt x="38" y="48"/>
                      <a:pt x="38" y="42"/>
                    </a:cubicBezTo>
                    <a:cubicBezTo>
                      <a:pt x="40" y="41"/>
                      <a:pt x="40" y="41"/>
                      <a:pt x="40" y="41"/>
                    </a:cubicBezTo>
                    <a:cubicBezTo>
                      <a:pt x="40" y="37"/>
                      <a:pt x="40" y="34"/>
                      <a:pt x="40" y="30"/>
                    </a:cubicBezTo>
                    <a:cubicBezTo>
                      <a:pt x="40" y="30"/>
                      <a:pt x="40" y="30"/>
                      <a:pt x="40" y="29"/>
                    </a:cubicBezTo>
                    <a:cubicBezTo>
                      <a:pt x="41" y="29"/>
                      <a:pt x="41" y="29"/>
                      <a:pt x="41" y="29"/>
                    </a:cubicBezTo>
                    <a:cubicBezTo>
                      <a:pt x="43" y="25"/>
                      <a:pt x="44" y="22"/>
                      <a:pt x="42" y="18"/>
                    </a:cubicBezTo>
                    <a:cubicBezTo>
                      <a:pt x="39" y="8"/>
                      <a:pt x="39" y="8"/>
                      <a:pt x="39" y="8"/>
                    </a:cubicBezTo>
                    <a:cubicBezTo>
                      <a:pt x="39" y="4"/>
                      <a:pt x="39" y="4"/>
                      <a:pt x="39" y="4"/>
                    </a:cubicBezTo>
                    <a:cubicBezTo>
                      <a:pt x="37" y="5"/>
                      <a:pt x="37" y="5"/>
                      <a:pt x="37" y="5"/>
                    </a:cubicBezTo>
                    <a:cubicBezTo>
                      <a:pt x="39" y="12"/>
                      <a:pt x="39" y="12"/>
                      <a:pt x="39" y="12"/>
                    </a:cubicBezTo>
                    <a:cubicBezTo>
                      <a:pt x="42" y="23"/>
                      <a:pt x="42" y="23"/>
                      <a:pt x="42" y="23"/>
                    </a:cubicBezTo>
                    <a:cubicBezTo>
                      <a:pt x="40" y="28"/>
                      <a:pt x="40" y="28"/>
                      <a:pt x="40" y="28"/>
                    </a:cubicBezTo>
                    <a:cubicBezTo>
                      <a:pt x="37" y="31"/>
                      <a:pt x="37" y="31"/>
                      <a:pt x="37" y="31"/>
                    </a:cubicBezTo>
                    <a:cubicBezTo>
                      <a:pt x="37" y="30"/>
                      <a:pt x="37" y="30"/>
                      <a:pt x="37" y="30"/>
                    </a:cubicBezTo>
                    <a:cubicBezTo>
                      <a:pt x="38" y="16"/>
                      <a:pt x="38" y="16"/>
                      <a:pt x="38" y="16"/>
                    </a:cubicBezTo>
                    <a:cubicBezTo>
                      <a:pt x="38" y="12"/>
                      <a:pt x="37" y="8"/>
                      <a:pt x="36" y="6"/>
                    </a:cubicBezTo>
                    <a:cubicBezTo>
                      <a:pt x="36" y="5"/>
                      <a:pt x="36" y="5"/>
                      <a:pt x="35" y="5"/>
                    </a:cubicBezTo>
                    <a:cubicBezTo>
                      <a:pt x="35" y="4"/>
                      <a:pt x="34" y="3"/>
                      <a:pt x="33" y="2"/>
                    </a:cubicBezTo>
                    <a:cubicBezTo>
                      <a:pt x="27" y="0"/>
                      <a:pt x="23" y="0"/>
                      <a:pt x="20"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332"/>
              <p:cNvSpPr/>
              <p:nvPr/>
            </p:nvSpPr>
            <p:spPr bwMode="auto">
              <a:xfrm>
                <a:off x="7124701" y="2565400"/>
                <a:ext cx="209550" cy="220662"/>
              </a:xfrm>
              <a:custGeom>
                <a:avLst/>
                <a:gdLst>
                  <a:gd name="T0" fmla="*/ 4 w 43"/>
                  <a:gd name="T1" fmla="*/ 2 h 45"/>
                  <a:gd name="T2" fmla="*/ 3 w 43"/>
                  <a:gd name="T3" fmla="*/ 6 h 45"/>
                  <a:gd name="T4" fmla="*/ 31 w 43"/>
                  <a:gd name="T5" fmla="*/ 12 h 45"/>
                  <a:gd name="T6" fmla="*/ 36 w 43"/>
                  <a:gd name="T7" fmla="*/ 32 h 45"/>
                  <a:gd name="T8" fmla="*/ 19 w 43"/>
                  <a:gd name="T9" fmla="*/ 37 h 45"/>
                  <a:gd name="T10" fmla="*/ 0 w 43"/>
                  <a:gd name="T11" fmla="*/ 36 h 45"/>
                  <a:gd name="T12" fmla="*/ 0 w 43"/>
                  <a:gd name="T13" fmla="*/ 40 h 45"/>
                  <a:gd name="T14" fmla="*/ 2 w 43"/>
                  <a:gd name="T15" fmla="*/ 40 h 45"/>
                  <a:gd name="T16" fmla="*/ 21 w 43"/>
                  <a:gd name="T17" fmla="*/ 43 h 45"/>
                  <a:gd name="T18" fmla="*/ 24 w 43"/>
                  <a:gd name="T19" fmla="*/ 42 h 45"/>
                  <a:gd name="T20" fmla="*/ 42 w 43"/>
                  <a:gd name="T21" fmla="*/ 39 h 45"/>
                  <a:gd name="T22" fmla="*/ 43 w 43"/>
                  <a:gd name="T23" fmla="*/ 39 h 45"/>
                  <a:gd name="T24" fmla="*/ 36 w 43"/>
                  <a:gd name="T25" fmla="*/ 7 h 45"/>
                  <a:gd name="T26" fmla="*/ 33 w 43"/>
                  <a:gd name="T27" fmla="*/ 6 h 45"/>
                  <a:gd name="T28" fmla="*/ 4 w 43"/>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5">
                    <a:moveTo>
                      <a:pt x="4" y="2"/>
                    </a:moveTo>
                    <a:cubicBezTo>
                      <a:pt x="4" y="3"/>
                      <a:pt x="4" y="5"/>
                      <a:pt x="3" y="6"/>
                    </a:cubicBezTo>
                    <a:cubicBezTo>
                      <a:pt x="13" y="3"/>
                      <a:pt x="22" y="5"/>
                      <a:pt x="31" y="12"/>
                    </a:cubicBezTo>
                    <a:cubicBezTo>
                      <a:pt x="36" y="32"/>
                      <a:pt x="36" y="32"/>
                      <a:pt x="36" y="32"/>
                    </a:cubicBezTo>
                    <a:cubicBezTo>
                      <a:pt x="19" y="37"/>
                      <a:pt x="19" y="37"/>
                      <a:pt x="19" y="37"/>
                    </a:cubicBezTo>
                    <a:cubicBezTo>
                      <a:pt x="13" y="39"/>
                      <a:pt x="6" y="38"/>
                      <a:pt x="0" y="36"/>
                    </a:cubicBezTo>
                    <a:cubicBezTo>
                      <a:pt x="0" y="37"/>
                      <a:pt x="0" y="38"/>
                      <a:pt x="0" y="40"/>
                    </a:cubicBezTo>
                    <a:cubicBezTo>
                      <a:pt x="1" y="40"/>
                      <a:pt x="1" y="40"/>
                      <a:pt x="2" y="40"/>
                    </a:cubicBezTo>
                    <a:cubicBezTo>
                      <a:pt x="8" y="44"/>
                      <a:pt x="15" y="45"/>
                      <a:pt x="21" y="43"/>
                    </a:cubicBezTo>
                    <a:cubicBezTo>
                      <a:pt x="22" y="43"/>
                      <a:pt x="23" y="42"/>
                      <a:pt x="24" y="42"/>
                    </a:cubicBezTo>
                    <a:cubicBezTo>
                      <a:pt x="30" y="39"/>
                      <a:pt x="36" y="38"/>
                      <a:pt x="42" y="39"/>
                    </a:cubicBezTo>
                    <a:cubicBezTo>
                      <a:pt x="42" y="39"/>
                      <a:pt x="43" y="39"/>
                      <a:pt x="43" y="39"/>
                    </a:cubicBezTo>
                    <a:cubicBezTo>
                      <a:pt x="40" y="29"/>
                      <a:pt x="37" y="18"/>
                      <a:pt x="36" y="7"/>
                    </a:cubicBezTo>
                    <a:cubicBezTo>
                      <a:pt x="35" y="7"/>
                      <a:pt x="34" y="7"/>
                      <a:pt x="33" y="6"/>
                    </a:cubicBezTo>
                    <a:cubicBezTo>
                      <a:pt x="24" y="2"/>
                      <a:pt x="14" y="0"/>
                      <a:pt x="4" y="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333"/>
              <p:cNvSpPr>
                <a:spLocks noEditPoints="1"/>
              </p:cNvSpPr>
              <p:nvPr/>
            </p:nvSpPr>
            <p:spPr bwMode="auto">
              <a:xfrm>
                <a:off x="7124701" y="2579688"/>
                <a:ext cx="176213" cy="177800"/>
              </a:xfrm>
              <a:custGeom>
                <a:avLst/>
                <a:gdLst>
                  <a:gd name="T0" fmla="*/ 3 w 36"/>
                  <a:gd name="T1" fmla="*/ 3 h 36"/>
                  <a:gd name="T2" fmla="*/ 0 w 36"/>
                  <a:gd name="T3" fmla="*/ 33 h 36"/>
                  <a:gd name="T4" fmla="*/ 19 w 36"/>
                  <a:gd name="T5" fmla="*/ 34 h 36"/>
                  <a:gd name="T6" fmla="*/ 36 w 36"/>
                  <a:gd name="T7" fmla="*/ 29 h 36"/>
                  <a:gd name="T8" fmla="*/ 31 w 36"/>
                  <a:gd name="T9" fmla="*/ 9 h 36"/>
                  <a:gd name="T10" fmla="*/ 3 w 36"/>
                  <a:gd name="T11" fmla="*/ 3 h 36"/>
                  <a:gd name="T12" fmla="*/ 4 w 36"/>
                  <a:gd name="T13" fmla="*/ 4 h 36"/>
                  <a:gd name="T14" fmla="*/ 7 w 36"/>
                  <a:gd name="T15" fmla="*/ 3 h 36"/>
                  <a:gd name="T16" fmla="*/ 4 w 36"/>
                  <a:gd name="T17" fmla="*/ 33 h 36"/>
                  <a:gd name="T18" fmla="*/ 1 w 36"/>
                  <a:gd name="T19" fmla="*/ 32 h 36"/>
                  <a:gd name="T20" fmla="*/ 4 w 36"/>
                  <a:gd name="T2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 y="3"/>
                    </a:moveTo>
                    <a:cubicBezTo>
                      <a:pt x="2" y="12"/>
                      <a:pt x="1" y="22"/>
                      <a:pt x="0" y="33"/>
                    </a:cubicBezTo>
                    <a:cubicBezTo>
                      <a:pt x="6" y="35"/>
                      <a:pt x="13" y="36"/>
                      <a:pt x="19" y="34"/>
                    </a:cubicBezTo>
                    <a:cubicBezTo>
                      <a:pt x="36" y="29"/>
                      <a:pt x="36" y="29"/>
                      <a:pt x="36" y="29"/>
                    </a:cubicBezTo>
                    <a:cubicBezTo>
                      <a:pt x="31" y="9"/>
                      <a:pt x="31" y="9"/>
                      <a:pt x="31" y="9"/>
                    </a:cubicBezTo>
                    <a:cubicBezTo>
                      <a:pt x="22" y="2"/>
                      <a:pt x="13" y="0"/>
                      <a:pt x="3" y="3"/>
                    </a:cubicBezTo>
                    <a:close/>
                    <a:moveTo>
                      <a:pt x="4" y="4"/>
                    </a:moveTo>
                    <a:cubicBezTo>
                      <a:pt x="5" y="3"/>
                      <a:pt x="6" y="3"/>
                      <a:pt x="7" y="3"/>
                    </a:cubicBezTo>
                    <a:cubicBezTo>
                      <a:pt x="4" y="14"/>
                      <a:pt x="3" y="24"/>
                      <a:pt x="4" y="33"/>
                    </a:cubicBezTo>
                    <a:cubicBezTo>
                      <a:pt x="3" y="33"/>
                      <a:pt x="2" y="33"/>
                      <a:pt x="1" y="32"/>
                    </a:cubicBezTo>
                    <a:cubicBezTo>
                      <a:pt x="1" y="22"/>
                      <a:pt x="2" y="13"/>
                      <a:pt x="4"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334"/>
              <p:cNvSpPr/>
              <p:nvPr/>
            </p:nvSpPr>
            <p:spPr bwMode="auto">
              <a:xfrm>
                <a:off x="7129463" y="2595563"/>
                <a:ext cx="28575" cy="147637"/>
              </a:xfrm>
              <a:custGeom>
                <a:avLst/>
                <a:gdLst>
                  <a:gd name="T0" fmla="*/ 6 w 6"/>
                  <a:gd name="T1" fmla="*/ 0 h 30"/>
                  <a:gd name="T2" fmla="*/ 3 w 6"/>
                  <a:gd name="T3" fmla="*/ 1 h 30"/>
                  <a:gd name="T4" fmla="*/ 0 w 6"/>
                  <a:gd name="T5" fmla="*/ 29 h 30"/>
                  <a:gd name="T6" fmla="*/ 3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5" y="0"/>
                      <a:pt x="4" y="0"/>
                      <a:pt x="3" y="1"/>
                    </a:cubicBezTo>
                    <a:cubicBezTo>
                      <a:pt x="1" y="10"/>
                      <a:pt x="0" y="19"/>
                      <a:pt x="0" y="29"/>
                    </a:cubicBezTo>
                    <a:cubicBezTo>
                      <a:pt x="1" y="30"/>
                      <a:pt x="2" y="30"/>
                      <a:pt x="3" y="30"/>
                    </a:cubicBezTo>
                    <a:cubicBezTo>
                      <a:pt x="2" y="21"/>
                      <a:pt x="3" y="11"/>
                      <a:pt x="6"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cxnSp>
        <p:nvCxnSpPr>
          <p:cNvPr id="397" name="直接连接符 396"/>
          <p:cNvCxnSpPr/>
          <p:nvPr/>
        </p:nvCxnSpPr>
        <p:spPr>
          <a:xfrm>
            <a:off x="2370000" y="5114879"/>
            <a:ext cx="745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a:off x="2370000" y="5832824"/>
            <a:ext cx="745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spd="slow" advTm="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4850" y="1122363"/>
            <a:ext cx="5772150" cy="2387600"/>
          </a:xfrm>
        </p:spPr>
        <p:txBody>
          <a:bodyPr anchor="b"/>
          <a:lstStyle>
            <a:lvl1pPr algn="l">
              <a:defRPr sz="6000">
                <a:solidFill>
                  <a:srgbClr val="FBFBFB"/>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704850" y="3602038"/>
            <a:ext cx="5772150" cy="1655762"/>
          </a:xfrm>
        </p:spPr>
        <p:txBody>
          <a:bodyPr/>
          <a:lstStyle>
            <a:lvl1pPr marL="0" indent="0" algn="l">
              <a:buNone/>
              <a:defRPr sz="2400">
                <a:solidFill>
                  <a:srgbClr val="FBFBF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圆角矩形 9"/>
          <p:cNvSpPr/>
          <p:nvPr userDrawn="1"/>
        </p:nvSpPr>
        <p:spPr>
          <a:xfrm>
            <a:off x="2711624" y="1561541"/>
            <a:ext cx="6446837" cy="3814762"/>
          </a:xfrm>
          <a:prstGeom prst="roundRect">
            <a:avLst>
              <a:gd name="adj" fmla="val 6395"/>
            </a:avLst>
          </a:prstGeom>
          <a:solidFill>
            <a:srgbClr val="FCFCFC"/>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just">
              <a:lnSpc>
                <a:spcPct val="150000"/>
              </a:lnSpc>
              <a:defRPr/>
            </a:pPr>
            <a:endParaRPr lang="zh-CN" altLang="en-US" dirty="0">
              <a:solidFill>
                <a:srgbClr val="1C1C1C"/>
              </a:solidFill>
              <a:latin typeface="Arial" panose="020B0604020202020204" pitchFamily="34" charset="0"/>
              <a:ea typeface="黑体" panose="02010609060101010101" charset="-122"/>
            </a:endParaRPr>
          </a:p>
        </p:txBody>
      </p:sp>
      <p:sp>
        <p:nvSpPr>
          <p:cNvPr id="11" name="TextBox 7"/>
          <p:cNvSpPr txBox="1"/>
          <p:nvPr userDrawn="1"/>
        </p:nvSpPr>
        <p:spPr>
          <a:xfrm>
            <a:off x="3780183" y="1247775"/>
            <a:ext cx="4468468" cy="507106"/>
          </a:xfrm>
          <a:prstGeom prst="roundRect">
            <a:avLst/>
          </a:prstGeom>
          <a:solidFill>
            <a:schemeClr val="accent1"/>
          </a:solidFill>
          <a:ln w="57150">
            <a:noFill/>
          </a:ln>
        </p:spPr>
        <p:txBody>
          <a:bodyPr wrap="square">
            <a:spAutoFit/>
          </a:bodyPr>
          <a:lstStyle/>
          <a:p>
            <a:pPr algn="ctr">
              <a:defRPr/>
            </a:pPr>
            <a:endParaRPr lang="zh-CN" altLang="en-US" sz="2400" dirty="0">
              <a:solidFill>
                <a:srgbClr val="FBFBFB"/>
              </a:solidFill>
              <a:latin typeface="Arial" panose="020B0604020202020204" pitchFamily="34" charset="0"/>
              <a:ea typeface="黑体" panose="02010609060101010101" charset="-122"/>
            </a:endParaRPr>
          </a:p>
        </p:txBody>
      </p:sp>
      <p:pic>
        <p:nvPicPr>
          <p:cNvPr id="12" name="图片 4"/>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4951586" y="4842903"/>
            <a:ext cx="2125663"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3780000" y="1249200"/>
            <a:ext cx="4467600" cy="511200"/>
          </a:xfrm>
        </p:spPr>
        <p:txBody>
          <a:bodyPr anchor="t" anchorCtr="0">
            <a:normAutofit/>
          </a:bodyPr>
          <a:lstStyle>
            <a:lvl1pPr algn="ctr">
              <a:defRPr sz="2400" b="0">
                <a:solidFill>
                  <a:schemeClr val="bg1"/>
                </a:solidFill>
              </a:defRPr>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2710800" y="1562400"/>
            <a:ext cx="6447600" cy="3816000"/>
          </a:xfrm>
        </p:spPr>
        <p:txBody>
          <a:bodyPr anchor="ctr" anchorCtr="0">
            <a:normAutofit/>
          </a:bodyPr>
          <a:lstStyle>
            <a:lvl1pPr marL="0" indent="0">
              <a:spcBef>
                <a:spcPts val="0"/>
              </a:spcBef>
              <a:buFont typeface="Arial" panose="020B0604020202020204" pitchFamily="34" charset="0"/>
              <a:buNone/>
              <a:defRPr sz="2400">
                <a:solidFill>
                  <a:schemeClr val="tx1"/>
                </a:solidFill>
              </a:defRPr>
            </a:lvl1pPr>
            <a:lvl2pPr marL="457200" indent="0">
              <a:buNone/>
              <a:defRPr sz="2000"/>
            </a:lvl2pPr>
            <a:lvl3pPr marL="914400" indent="0">
              <a:buNone/>
              <a:defRPr sz="1800"/>
            </a:lvl3pPr>
            <a:lvl4pPr marL="1371600" indent="0">
              <a:buNone/>
              <a:defRPr sz="1800"/>
            </a:lvl4pPr>
            <a:lvl5pPr marL="1828800" indent="0">
              <a:buNone/>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12" name="组合 11"/>
          <p:cNvGrpSpPr/>
          <p:nvPr userDrawn="1"/>
        </p:nvGrpSpPr>
        <p:grpSpPr>
          <a:xfrm>
            <a:off x="1655954" y="900974"/>
            <a:ext cx="9052996" cy="4378928"/>
            <a:chOff x="1655954" y="900974"/>
            <a:chExt cx="9052996" cy="4378928"/>
          </a:xfrm>
        </p:grpSpPr>
        <p:sp>
          <p:nvSpPr>
            <p:cNvPr id="7" name="菱形 6"/>
            <p:cNvSpPr/>
            <p:nvPr userDrawn="1"/>
          </p:nvSpPr>
          <p:spPr>
            <a:xfrm>
              <a:off x="1849119" y="1689809"/>
              <a:ext cx="2801258" cy="280125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7200" dirty="0">
                <a:solidFill>
                  <a:srgbClr val="FBFBFB"/>
                </a:solidFill>
                <a:latin typeface="Arial" panose="020B0604020202020204" pitchFamily="34" charset="0"/>
                <a:ea typeface="黑体" panose="02010609060101010101" charset="-122"/>
              </a:endParaRPr>
            </a:p>
          </p:txBody>
        </p:sp>
        <p:cxnSp>
          <p:nvCxnSpPr>
            <p:cNvPr id="8" name="直接连接符 7"/>
            <p:cNvCxnSpPr/>
            <p:nvPr userDrawn="1"/>
          </p:nvCxnSpPr>
          <p:spPr>
            <a:xfrm>
              <a:off x="2844673" y="900974"/>
              <a:ext cx="1356215" cy="135621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655954" y="1305560"/>
              <a:ext cx="1581548" cy="158154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V="1">
              <a:off x="2452334" y="2624773"/>
              <a:ext cx="2655129" cy="265512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平行四边形 10"/>
            <p:cNvSpPr/>
            <p:nvPr userDrawn="1"/>
          </p:nvSpPr>
          <p:spPr>
            <a:xfrm>
              <a:off x="3249748" y="3655060"/>
              <a:ext cx="7459202" cy="604520"/>
            </a:xfrm>
            <a:prstGeom prst="parallelogram">
              <a:avLst>
                <a:gd name="adj" fmla="val 9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dirty="0">
                <a:solidFill>
                  <a:srgbClr val="FBFBFB"/>
                </a:solidFill>
                <a:latin typeface="Arial" panose="020B0604020202020204" pitchFamily="34" charset="0"/>
                <a:ea typeface="黑体" panose="02010609060101010101" charset="-122"/>
              </a:endParaRPr>
            </a:p>
          </p:txBody>
        </p:sp>
      </p:grpSp>
      <p:sp>
        <p:nvSpPr>
          <p:cNvPr id="2" name="标题 1"/>
          <p:cNvSpPr>
            <a:spLocks noGrp="1"/>
          </p:cNvSpPr>
          <p:nvPr>
            <p:ph type="title"/>
          </p:nvPr>
        </p:nvSpPr>
        <p:spPr>
          <a:xfrm>
            <a:off x="3250800" y="3654000"/>
            <a:ext cx="7459200" cy="604800"/>
          </a:xfrm>
        </p:spPr>
        <p:txBody>
          <a:bodyPr anchor="ctr" anchorCtr="0">
            <a:noAutofit/>
          </a:bodyPr>
          <a:lstStyle>
            <a:lvl1pPr algn="ctr">
              <a:defRPr sz="3200" b="0">
                <a:solidFill>
                  <a:schemeClr val="bg1"/>
                </a:solidFill>
              </a:defRPr>
            </a:lvl1pPr>
          </a:lstStyle>
          <a:p>
            <a:r>
              <a:rPr lang="zh-CN" altLang="en-US" dirty="0" smtClean="0"/>
              <a:t>单击此处编辑母版标题样式</a:t>
            </a:r>
            <a:endParaRPr lang="zh-CN" altLang="en-US" dirty="0"/>
          </a:p>
        </p:txBody>
      </p:sp>
      <p:sp>
        <p:nvSpPr>
          <p:cNvPr id="4" name="日期占位符 3"/>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圆角矩形 7"/>
          <p:cNvSpPr/>
          <p:nvPr userDrawn="1"/>
        </p:nvSpPr>
        <p:spPr>
          <a:xfrm>
            <a:off x="1092521" y="1561541"/>
            <a:ext cx="4755976" cy="3814762"/>
          </a:xfrm>
          <a:prstGeom prst="roundRect">
            <a:avLst>
              <a:gd name="adj" fmla="val 6395"/>
            </a:avLst>
          </a:prstGeom>
          <a:solidFill>
            <a:srgbClr val="FCFCFC"/>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just">
              <a:lnSpc>
                <a:spcPct val="150000"/>
              </a:lnSpc>
              <a:defRPr/>
            </a:pPr>
            <a:endParaRPr lang="zh-CN" altLang="en-US" dirty="0">
              <a:solidFill>
                <a:srgbClr val="1C1C1C"/>
              </a:solidFill>
              <a:latin typeface="Arial" panose="020B0604020202020204" pitchFamily="34" charset="0"/>
              <a:ea typeface="黑体" panose="02010609060101010101" charset="-122"/>
            </a:endParaRPr>
          </a:p>
        </p:txBody>
      </p:sp>
      <p:sp>
        <p:nvSpPr>
          <p:cNvPr id="9" name="TextBox 7"/>
          <p:cNvSpPr txBox="1"/>
          <p:nvPr userDrawn="1"/>
        </p:nvSpPr>
        <p:spPr>
          <a:xfrm>
            <a:off x="1441938" y="389013"/>
            <a:ext cx="9355016" cy="507106"/>
          </a:xfrm>
          <a:prstGeom prst="roundRect">
            <a:avLst/>
          </a:prstGeom>
          <a:solidFill>
            <a:schemeClr val="accent1"/>
          </a:solidFill>
          <a:ln w="57150">
            <a:noFill/>
          </a:ln>
        </p:spPr>
        <p:txBody>
          <a:bodyPr wrap="square">
            <a:spAutoFit/>
          </a:bodyPr>
          <a:lstStyle/>
          <a:p>
            <a:pPr algn="ctr">
              <a:defRPr/>
            </a:pPr>
            <a:endParaRPr lang="zh-CN" altLang="en-US" sz="2400" dirty="0">
              <a:solidFill>
                <a:srgbClr val="FBFBFB"/>
              </a:solidFill>
              <a:latin typeface="Arial" panose="020B0604020202020204" pitchFamily="34" charset="0"/>
              <a:ea typeface="黑体" panose="02010609060101010101" charset="-122"/>
            </a:endParaRPr>
          </a:p>
        </p:txBody>
      </p:sp>
      <p:pic>
        <p:nvPicPr>
          <p:cNvPr id="10" name="图片 4"/>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2407678" y="4842903"/>
            <a:ext cx="2125663"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圆角矩形 10"/>
          <p:cNvSpPr/>
          <p:nvPr userDrawn="1"/>
        </p:nvSpPr>
        <p:spPr>
          <a:xfrm>
            <a:off x="6332736" y="1561541"/>
            <a:ext cx="4755976" cy="3814762"/>
          </a:xfrm>
          <a:prstGeom prst="roundRect">
            <a:avLst>
              <a:gd name="adj" fmla="val 6395"/>
            </a:avLst>
          </a:prstGeom>
          <a:solidFill>
            <a:srgbClr val="FCFCFC"/>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just">
              <a:lnSpc>
                <a:spcPct val="150000"/>
              </a:lnSpc>
              <a:defRPr/>
            </a:pPr>
            <a:endParaRPr lang="zh-CN" altLang="en-US" dirty="0">
              <a:solidFill>
                <a:srgbClr val="1C1C1C"/>
              </a:solidFill>
              <a:latin typeface="Arial" panose="020B0604020202020204" pitchFamily="34" charset="0"/>
              <a:ea typeface="黑体" panose="02010609060101010101" charset="-122"/>
            </a:endParaRPr>
          </a:p>
        </p:txBody>
      </p:sp>
      <p:pic>
        <p:nvPicPr>
          <p:cNvPr id="12" name="图片 4"/>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7647893" y="4842903"/>
            <a:ext cx="2125663"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441938" y="389013"/>
            <a:ext cx="9355016" cy="511176"/>
          </a:xfrm>
        </p:spPr>
        <p:txBody>
          <a:bodyPr anchor="ctr" anchorCtr="0">
            <a:normAutofit/>
          </a:bodyPr>
          <a:lstStyle>
            <a:lvl1pPr algn="ctr">
              <a:defRPr sz="2400" b="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sz="half" idx="1" hasCustomPrompt="1"/>
          </p:nvPr>
        </p:nvSpPr>
        <p:spPr>
          <a:xfrm>
            <a:off x="1166377" y="1561541"/>
            <a:ext cx="4603576" cy="3814762"/>
          </a:xfrm>
        </p:spPr>
        <p:txBody>
          <a:bodyPr anchor="ctr" anchorCtr="0">
            <a:normAutofit/>
          </a:bodyPr>
          <a:lstStyle>
            <a:lvl1pPr marL="0" indent="0" algn="ctr">
              <a:spcBef>
                <a:spcPts val="0"/>
              </a:spcBef>
              <a:buFont typeface="Arial" panose="020B0604020202020204" pitchFamily="34" charset="0"/>
              <a:buNone/>
              <a:defRPr sz="2400">
                <a:solidFill>
                  <a:schemeClr val="tx1"/>
                </a:solidFill>
              </a:defRPr>
            </a:lvl1pPr>
            <a:lvl2pPr marL="457200" indent="0" algn="ctr">
              <a:buFont typeface="Arial" panose="020B0604020202020204" pitchFamily="34" charset="0"/>
              <a:buNone/>
              <a:defRPr sz="2000">
                <a:solidFill>
                  <a:schemeClr val="tx1"/>
                </a:solidFill>
              </a:defRPr>
            </a:lvl2pPr>
            <a:lvl3pPr marL="914400" indent="0" algn="ctr">
              <a:buFont typeface="Arial" panose="020B0604020202020204" pitchFamily="34" charset="0"/>
              <a:buNone/>
              <a:defRPr sz="1800">
                <a:solidFill>
                  <a:schemeClr val="tx1"/>
                </a:solidFill>
              </a:defRPr>
            </a:lvl3pPr>
            <a:lvl4pPr marL="1371600" indent="0" algn="ctr">
              <a:buFont typeface="Arial" panose="020B0604020202020204" pitchFamily="34" charset="0"/>
              <a:buNone/>
              <a:defRPr sz="1800">
                <a:solidFill>
                  <a:schemeClr val="tx1"/>
                </a:solidFill>
              </a:defRPr>
            </a:lvl4pPr>
            <a:lvl5pPr marL="1828800" indent="0" algn="ctr">
              <a:buFont typeface="Arial" panose="020B0604020202020204" pitchFamily="34" charset="0"/>
              <a:buNone/>
              <a:defRPr sz="1800">
                <a:solidFill>
                  <a:schemeClr val="tx1"/>
                </a:solidFill>
              </a:defRPr>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6378456" y="1561541"/>
            <a:ext cx="4679776" cy="3814762"/>
          </a:xfrm>
        </p:spPr>
        <p:txBody>
          <a:bodyPr anchor="ctr" anchorCtr="0">
            <a:normAutofit/>
          </a:bodyPr>
          <a:lstStyle>
            <a:lvl1pPr marL="0" indent="0" algn="ctr">
              <a:spcBef>
                <a:spcPts val="0"/>
              </a:spcBef>
              <a:buFont typeface="Arial" panose="020B0604020202020204" pitchFamily="34" charset="0"/>
              <a:buNone/>
              <a:defRPr sz="2400">
                <a:solidFill>
                  <a:schemeClr val="tx1"/>
                </a:solidFill>
              </a:defRPr>
            </a:lvl1pPr>
            <a:lvl2pPr marL="457200" indent="0" algn="ctr">
              <a:buFont typeface="Arial" panose="020B0604020202020204" pitchFamily="34" charset="0"/>
              <a:buNone/>
              <a:defRPr sz="2000">
                <a:solidFill>
                  <a:schemeClr val="tx1"/>
                </a:solidFill>
              </a:defRPr>
            </a:lvl2pPr>
            <a:lvl3pPr marL="914400" indent="0" algn="ctr">
              <a:buFont typeface="Arial" panose="020B0604020202020204" pitchFamily="34" charset="0"/>
              <a:buNone/>
              <a:defRPr sz="1800">
                <a:solidFill>
                  <a:schemeClr val="tx1"/>
                </a:solidFill>
              </a:defRPr>
            </a:lvl3pPr>
            <a:lvl4pPr marL="1371600" indent="0" algn="ctr">
              <a:buFont typeface="Arial" panose="020B0604020202020204" pitchFamily="34" charset="0"/>
              <a:buNone/>
              <a:defRPr sz="1800">
                <a:solidFill>
                  <a:schemeClr val="tx1"/>
                </a:solidFill>
              </a:defRPr>
            </a:lvl4pPr>
            <a:lvl5pPr marL="1828800" indent="0" algn="ctr">
              <a:buFont typeface="Arial" panose="020B0604020202020204" pitchFamily="34" charset="0"/>
              <a:buNone/>
              <a:defRPr sz="1800">
                <a:solidFill>
                  <a:schemeClr val="tx1"/>
                </a:solidFill>
              </a:defRPr>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hasCustomPrompt="1"/>
          </p:nvPr>
        </p:nvSpPr>
        <p:spPr>
          <a:xfrm>
            <a:off x="839788" y="2505075"/>
            <a:ext cx="5157787" cy="3684588"/>
          </a:xfrm>
        </p:spPr>
        <p:txBody>
          <a:bodyPr>
            <a:normAutofit/>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hasCustomPrompt="1"/>
          </p:nvPr>
        </p:nvSpPr>
        <p:spPr>
          <a:xfrm>
            <a:off x="6172200" y="2505075"/>
            <a:ext cx="5183188" cy="3684588"/>
          </a:xfrm>
        </p:spPr>
        <p:txBody>
          <a:bodyPr>
            <a:normAutofit/>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10" name="矩形 9"/>
          <p:cNvSpPr/>
          <p:nvPr userDrawn="1"/>
        </p:nvSpPr>
        <p:spPr>
          <a:xfrm>
            <a:off x="0" y="724678"/>
            <a:ext cx="579120" cy="5302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629920" y="724678"/>
            <a:ext cx="121920" cy="530255"/>
          </a:xfrm>
          <a:prstGeom prst="rect">
            <a:avLst/>
          </a:pr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6"/>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05600" y="1123200"/>
            <a:ext cx="5770800" cy="2386800"/>
          </a:xfrm>
        </p:spPr>
        <p:txBody>
          <a:bodyPr anchor="b" anchorCtr="0">
            <a:noAutofit/>
          </a:bodyPr>
          <a:lstStyle>
            <a:lvl1pPr>
              <a:defRPr sz="8800">
                <a:solidFill>
                  <a:schemeClr val="bg1"/>
                </a:solidFill>
              </a:defRPr>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7" y="457200"/>
            <a:ext cx="4165200" cy="1602000"/>
          </a:xfrm>
        </p:spPr>
        <p:txBody>
          <a:bodyPr anchor="b"/>
          <a:lstStyle>
            <a:lvl1pPr>
              <a:defRPr sz="3200"/>
            </a:lvl1pPr>
          </a:lstStyle>
          <a:p>
            <a:r>
              <a:rPr lang="zh-CN" altLang="en-US" dirty="0" smtClean="0"/>
              <a:t>单击此处编辑标题</a:t>
            </a:r>
            <a:endParaRPr lang="zh-CN" altLang="en-US" dirty="0"/>
          </a:p>
        </p:txBody>
      </p:sp>
      <p:sp>
        <p:nvSpPr>
          <p:cNvPr id="3" name="图片占位符 2"/>
          <p:cNvSpPr>
            <a:spLocks noGrp="1"/>
          </p:cNvSpPr>
          <p:nvPr>
            <p:ph type="pic" idx="1"/>
          </p:nvPr>
        </p:nvSpPr>
        <p:spPr>
          <a:xfrm>
            <a:off x="5183188"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9509760" y="471805"/>
            <a:ext cx="1844040" cy="5811838"/>
          </a:xfrm>
        </p:spPr>
        <p:txBody>
          <a:bodyPr vert="eaVert"/>
          <a:lstStyle/>
          <a:p>
            <a:r>
              <a:rPr lang="zh-CN" altLang="en-US" dirty="0" smtClean="0"/>
              <a:t>单击此处编辑标题</a:t>
            </a:r>
            <a:endParaRPr lang="zh-CN" altLang="en-US" dirty="0"/>
          </a:p>
        </p:txBody>
      </p:sp>
      <p:sp>
        <p:nvSpPr>
          <p:cNvPr id="3" name="竖排文字占位符 2"/>
          <p:cNvSpPr>
            <a:spLocks noGrp="1"/>
          </p:cNvSpPr>
          <p:nvPr>
            <p:ph type="body" orient="vert" idx="1" hasCustomPrompt="1"/>
          </p:nvPr>
        </p:nvSpPr>
        <p:spPr>
          <a:xfrm>
            <a:off x="838200" y="471805"/>
            <a:ext cx="8534400" cy="5811838"/>
          </a:xfrm>
        </p:spPr>
        <p:txBody>
          <a:bodyPr vert="eaVert"/>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6D3055B-5BEA-4B5F-A012-D630FB90DD8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720000"/>
          </a:xfrm>
        </p:spPr>
        <p:txBody>
          <a:bodyPr>
            <a:normAutofit/>
          </a:bodyPr>
          <a:lstStyle>
            <a:lvl1pPr>
              <a:defRPr sz="28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518800" y="2142000"/>
            <a:ext cx="5029200" cy="2944800"/>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D61141C-C3AC-4E26-8E0A-3A317DFB1F2A}" type="datetimeFigureOut">
              <a:rPr lang="zh-CN" altLang="en-US" smtClean="0"/>
              <a:pPr/>
              <a:t>2019/10/22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6D3055B-5BEA-4B5F-A012-D630FB90DD8D}" type="slidenum">
              <a:rPr lang="zh-CN" altLang="en-US" smtClean="0"/>
              <a:pPr/>
              <a:t>‹#›</a:t>
            </a:fld>
            <a:endParaRPr lang="zh-CN" altLang="en-US"/>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2F2F2F"/>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416786" y="5154649"/>
            <a:ext cx="7358429" cy="650615"/>
          </a:xfrm>
        </p:spPr>
        <p:txBody>
          <a:bodyPr/>
          <a:lstStyle>
            <a:lvl1pPr algn="ctr">
              <a:defRPr>
                <a:solidFill>
                  <a:schemeClr val="tx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2416786" y="5877272"/>
            <a:ext cx="7382031" cy="395823"/>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lvl1pPr>
              <a:defRPr>
                <a:solidFill>
                  <a:schemeClr val="tx1"/>
                </a:solidFill>
              </a:defRPr>
            </a:lvl1pPr>
          </a:lstStyle>
          <a:p>
            <a:fld id="{530820CF-B880-4189-942D-D702A7CBA730}"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lvl1pPr>
              <a:defRPr>
                <a:solidFill>
                  <a:schemeClr val="tx1"/>
                </a:solidFill>
              </a:defRPr>
            </a:lvl1pPr>
          </a:lstStyle>
          <a:p>
            <a:endParaRPr lang="zh-CN" altLang="en-US"/>
          </a:p>
        </p:txBody>
      </p:sp>
      <p:sp>
        <p:nvSpPr>
          <p:cNvPr id="6" name="灯片编号占位符 5"/>
          <p:cNvSpPr>
            <a:spLocks noGrp="1"/>
          </p:cNvSpPr>
          <p:nvPr>
            <p:ph type="sldNum" sz="quarter" idx="12"/>
          </p:nvPr>
        </p:nvSpPr>
        <p:spPr/>
        <p:txBody>
          <a:bodyPr/>
          <a:lstStyle>
            <a:lvl1pPr>
              <a:defRPr>
                <a:solidFill>
                  <a:schemeClr val="tx1"/>
                </a:solidFill>
              </a:defRPr>
            </a:lvl1pPr>
          </a:lstStyle>
          <a:p>
            <a:fld id="{0C913308-F349-4B6D-A68A-DD1791B4A57B}" type="slidenum">
              <a:rPr lang="zh-CN" altLang="en-US" smtClean="0"/>
              <a:pPr/>
              <a:t>‹#›</a:t>
            </a:fld>
            <a:endParaRPr lang="zh-CN" altLang="en-US"/>
          </a:p>
        </p:txBody>
      </p:sp>
      <p:grpSp>
        <p:nvGrpSpPr>
          <p:cNvPr id="7" name="组合 6"/>
          <p:cNvGrpSpPr/>
          <p:nvPr userDrawn="1"/>
        </p:nvGrpSpPr>
        <p:grpSpPr>
          <a:xfrm>
            <a:off x="1307468" y="692696"/>
            <a:ext cx="9577064" cy="4032448"/>
            <a:chOff x="623392" y="2060848"/>
            <a:chExt cx="10950575" cy="4487862"/>
          </a:xfrm>
        </p:grpSpPr>
        <p:sp>
          <p:nvSpPr>
            <p:cNvPr id="8" name="Freeform 905"/>
            <p:cNvSpPr>
              <a:spLocks noEditPoints="1"/>
            </p:cNvSpPr>
            <p:nvPr/>
          </p:nvSpPr>
          <p:spPr bwMode="auto">
            <a:xfrm>
              <a:off x="3031630" y="4651648"/>
              <a:ext cx="1306513" cy="1311275"/>
            </a:xfrm>
            <a:custGeom>
              <a:avLst/>
              <a:gdLst>
                <a:gd name="T0" fmla="*/ 227 w 266"/>
                <a:gd name="T1" fmla="*/ 39 h 267"/>
                <a:gd name="T2" fmla="*/ 204 w 266"/>
                <a:gd name="T3" fmla="*/ 47 h 267"/>
                <a:gd name="T4" fmla="*/ 180 w 266"/>
                <a:gd name="T5" fmla="*/ 32 h 267"/>
                <a:gd name="T6" fmla="*/ 177 w 266"/>
                <a:gd name="T7" fmla="*/ 7 h 267"/>
                <a:gd name="T8" fmla="*/ 167 w 266"/>
                <a:gd name="T9" fmla="*/ 27 h 267"/>
                <a:gd name="T10" fmla="*/ 133 w 266"/>
                <a:gd name="T11" fmla="*/ 19 h 267"/>
                <a:gd name="T12" fmla="*/ 122 w 266"/>
                <a:gd name="T13" fmla="*/ 20 h 267"/>
                <a:gd name="T14" fmla="*/ 95 w 266"/>
                <a:gd name="T15" fmla="*/ 28 h 267"/>
                <a:gd name="T16" fmla="*/ 85 w 266"/>
                <a:gd name="T17" fmla="*/ 9 h 267"/>
                <a:gd name="T18" fmla="*/ 82 w 266"/>
                <a:gd name="T19" fmla="*/ 33 h 267"/>
                <a:gd name="T20" fmla="*/ 54 w 266"/>
                <a:gd name="T21" fmla="*/ 53 h 267"/>
                <a:gd name="T22" fmla="*/ 31 w 266"/>
                <a:gd name="T23" fmla="*/ 48 h 267"/>
                <a:gd name="T24" fmla="*/ 45 w 266"/>
                <a:gd name="T25" fmla="*/ 63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7 w 266"/>
                <a:gd name="T37" fmla="*/ 172 h 267"/>
                <a:gd name="T38" fmla="*/ 13 w 266"/>
                <a:gd name="T39" fmla="*/ 192 h 267"/>
                <a:gd name="T40" fmla="*/ 34 w 266"/>
                <a:gd name="T41" fmla="*/ 185 h 267"/>
                <a:gd name="T42" fmla="*/ 52 w 266"/>
                <a:gd name="T43" fmla="*/ 214 h 267"/>
                <a:gd name="T44" fmla="*/ 60 w 266"/>
                <a:gd name="T45" fmla="*/ 221 h 267"/>
                <a:gd name="T46" fmla="*/ 85 w 266"/>
                <a:gd name="T47" fmla="*/ 234 h 267"/>
                <a:gd name="T48" fmla="*/ 78 w 266"/>
                <a:gd name="T49" fmla="*/ 255 h 267"/>
                <a:gd name="T50" fmla="*/ 97 w 266"/>
                <a:gd name="T51" fmla="*/ 240 h 267"/>
                <a:gd name="T52" fmla="*/ 132 w 266"/>
                <a:gd name="T53" fmla="*/ 246 h 267"/>
                <a:gd name="T54" fmla="*/ 145 w 266"/>
                <a:gd name="T55" fmla="*/ 266 h 267"/>
                <a:gd name="T56" fmla="*/ 145 w 266"/>
                <a:gd name="T57" fmla="*/ 245 h 267"/>
                <a:gd name="T58" fmla="*/ 172 w 266"/>
                <a:gd name="T59" fmla="*/ 240 h 267"/>
                <a:gd name="T60" fmla="*/ 183 w 266"/>
                <a:gd name="T61" fmla="*/ 235 h 267"/>
                <a:gd name="T62" fmla="*/ 210 w 266"/>
                <a:gd name="T63" fmla="*/ 214 h 267"/>
                <a:gd name="T64" fmla="*/ 227 w 266"/>
                <a:gd name="T65" fmla="*/ 227 h 267"/>
                <a:gd name="T66" fmla="*/ 220 w 266"/>
                <a:gd name="T67" fmla="*/ 204 h 267"/>
                <a:gd name="T68" fmla="*/ 235 w 266"/>
                <a:gd name="T69" fmla="*/ 180 h 267"/>
                <a:gd name="T70" fmla="*/ 259 w 266"/>
                <a:gd name="T71" fmla="*/ 177 h 267"/>
                <a:gd name="T72" fmla="*/ 239 w 266"/>
                <a:gd name="T73" fmla="*/ 167 h 267"/>
                <a:gd name="T74" fmla="*/ 246 w 266"/>
                <a:gd name="T75" fmla="*/ 138 h 267"/>
                <a:gd name="T76" fmla="*/ 246 w 266"/>
                <a:gd name="T77" fmla="*/ 127 h 267"/>
                <a:gd name="T78" fmla="*/ 238 w 266"/>
                <a:gd name="T79" fmla="*/ 96 h 267"/>
                <a:gd name="T80" fmla="*/ 257 w 266"/>
                <a:gd name="T81" fmla="*/ 86 h 267"/>
                <a:gd name="T82" fmla="*/ 233 w 266"/>
                <a:gd name="T83" fmla="*/ 83 h 267"/>
                <a:gd name="T84" fmla="*/ 213 w 266"/>
                <a:gd name="T85" fmla="*/ 55 h 267"/>
                <a:gd name="T86" fmla="*/ 143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4"/>
                    <a:pt x="213" y="54"/>
                    <a:pt x="214" y="54"/>
                  </a:cubicBezTo>
                  <a:cubicBezTo>
                    <a:pt x="227" y="39"/>
                    <a:pt x="227" y="39"/>
                    <a:pt x="227" y="39"/>
                  </a:cubicBezTo>
                  <a:cubicBezTo>
                    <a:pt x="219" y="31"/>
                    <a:pt x="219" y="31"/>
                    <a:pt x="219" y="31"/>
                  </a:cubicBezTo>
                  <a:cubicBezTo>
                    <a:pt x="205" y="46"/>
                    <a:pt x="205" y="46"/>
                    <a:pt x="205" y="46"/>
                  </a:cubicBezTo>
                  <a:cubicBezTo>
                    <a:pt x="205" y="46"/>
                    <a:pt x="205" y="46"/>
                    <a:pt x="204" y="47"/>
                  </a:cubicBezTo>
                  <a:cubicBezTo>
                    <a:pt x="204" y="47"/>
                    <a:pt x="203" y="46"/>
                    <a:pt x="203" y="46"/>
                  </a:cubicBezTo>
                  <a:cubicBezTo>
                    <a:pt x="196" y="41"/>
                    <a:pt x="189" y="36"/>
                    <a:pt x="181" y="33"/>
                  </a:cubicBezTo>
                  <a:cubicBezTo>
                    <a:pt x="180" y="32"/>
                    <a:pt x="180" y="32"/>
                    <a:pt x="180" y="32"/>
                  </a:cubicBezTo>
                  <a:cubicBezTo>
                    <a:pt x="180" y="31"/>
                    <a:pt x="180" y="31"/>
                    <a:pt x="180" y="30"/>
                  </a:cubicBezTo>
                  <a:cubicBezTo>
                    <a:pt x="187" y="12"/>
                    <a:pt x="187" y="12"/>
                    <a:pt x="187" y="12"/>
                  </a:cubicBezTo>
                  <a:cubicBezTo>
                    <a:pt x="177" y="7"/>
                    <a:pt x="177" y="7"/>
                    <a:pt x="177" y="7"/>
                  </a:cubicBezTo>
                  <a:cubicBezTo>
                    <a:pt x="169" y="26"/>
                    <a:pt x="169" y="26"/>
                    <a:pt x="169" y="26"/>
                  </a:cubicBezTo>
                  <a:cubicBezTo>
                    <a:pt x="169" y="26"/>
                    <a:pt x="169" y="27"/>
                    <a:pt x="168" y="27"/>
                  </a:cubicBezTo>
                  <a:cubicBezTo>
                    <a:pt x="168" y="27"/>
                    <a:pt x="167" y="27"/>
                    <a:pt x="167" y="27"/>
                  </a:cubicBezTo>
                  <a:cubicBezTo>
                    <a:pt x="156" y="24"/>
                    <a:pt x="146" y="22"/>
                    <a:pt x="135" y="22"/>
                  </a:cubicBezTo>
                  <a:cubicBezTo>
                    <a:pt x="135" y="21"/>
                    <a:pt x="134" y="21"/>
                    <a:pt x="134" y="21"/>
                  </a:cubicBezTo>
                  <a:cubicBezTo>
                    <a:pt x="134" y="20"/>
                    <a:pt x="133" y="20"/>
                    <a:pt x="133" y="19"/>
                  </a:cubicBezTo>
                  <a:cubicBezTo>
                    <a:pt x="133" y="0"/>
                    <a:pt x="133" y="0"/>
                    <a:pt x="133" y="0"/>
                  </a:cubicBezTo>
                  <a:cubicBezTo>
                    <a:pt x="121" y="0"/>
                    <a:pt x="121" y="0"/>
                    <a:pt x="121" y="0"/>
                  </a:cubicBezTo>
                  <a:cubicBezTo>
                    <a:pt x="122" y="20"/>
                    <a:pt x="122" y="20"/>
                    <a:pt x="122" y="20"/>
                  </a:cubicBezTo>
                  <a:cubicBezTo>
                    <a:pt x="122" y="20"/>
                    <a:pt x="122" y="21"/>
                    <a:pt x="122" y="22"/>
                  </a:cubicBezTo>
                  <a:cubicBezTo>
                    <a:pt x="121" y="22"/>
                    <a:pt x="121" y="22"/>
                    <a:pt x="120" y="22"/>
                  </a:cubicBezTo>
                  <a:cubicBezTo>
                    <a:pt x="112" y="23"/>
                    <a:pt x="103" y="25"/>
                    <a:pt x="95" y="28"/>
                  </a:cubicBezTo>
                  <a:cubicBezTo>
                    <a:pt x="95" y="28"/>
                    <a:pt x="94" y="28"/>
                    <a:pt x="94" y="28"/>
                  </a:cubicBezTo>
                  <a:cubicBezTo>
                    <a:pt x="93" y="28"/>
                    <a:pt x="93" y="28"/>
                    <a:pt x="93" y="27"/>
                  </a:cubicBezTo>
                  <a:cubicBezTo>
                    <a:pt x="85" y="9"/>
                    <a:pt x="85" y="9"/>
                    <a:pt x="85" y="9"/>
                  </a:cubicBezTo>
                  <a:cubicBezTo>
                    <a:pt x="74" y="13"/>
                    <a:pt x="74" y="13"/>
                    <a:pt x="74" y="13"/>
                  </a:cubicBezTo>
                  <a:cubicBezTo>
                    <a:pt x="82" y="32"/>
                    <a:pt x="82" y="32"/>
                    <a:pt x="82" y="32"/>
                  </a:cubicBezTo>
                  <a:cubicBezTo>
                    <a:pt x="82" y="32"/>
                    <a:pt x="82" y="33"/>
                    <a:pt x="82" y="33"/>
                  </a:cubicBezTo>
                  <a:cubicBezTo>
                    <a:pt x="82" y="34"/>
                    <a:pt x="82" y="34"/>
                    <a:pt x="81" y="34"/>
                  </a:cubicBezTo>
                  <a:cubicBezTo>
                    <a:pt x="71" y="39"/>
                    <a:pt x="63" y="45"/>
                    <a:pt x="55" y="52"/>
                  </a:cubicBezTo>
                  <a:cubicBezTo>
                    <a:pt x="55" y="53"/>
                    <a:pt x="54" y="53"/>
                    <a:pt x="54" y="53"/>
                  </a:cubicBezTo>
                  <a:cubicBezTo>
                    <a:pt x="53" y="53"/>
                    <a:pt x="53" y="53"/>
                    <a:pt x="52" y="52"/>
                  </a:cubicBezTo>
                  <a:cubicBezTo>
                    <a:pt x="39" y="40"/>
                    <a:pt x="39" y="40"/>
                    <a:pt x="39" y="40"/>
                  </a:cubicBezTo>
                  <a:cubicBezTo>
                    <a:pt x="31" y="48"/>
                    <a:pt x="31" y="48"/>
                    <a:pt x="31" y="48"/>
                  </a:cubicBezTo>
                  <a:cubicBezTo>
                    <a:pt x="45" y="61"/>
                    <a:pt x="45" y="61"/>
                    <a:pt x="45" y="61"/>
                  </a:cubicBezTo>
                  <a:cubicBezTo>
                    <a:pt x="45" y="61"/>
                    <a:pt x="45" y="62"/>
                    <a:pt x="45" y="62"/>
                  </a:cubicBezTo>
                  <a:cubicBezTo>
                    <a:pt x="45" y="63"/>
                    <a:pt x="45" y="63"/>
                    <a:pt x="45" y="63"/>
                  </a:cubicBezTo>
                  <a:cubicBezTo>
                    <a:pt x="40" y="70"/>
                    <a:pt x="36" y="77"/>
                    <a:pt x="32" y="85"/>
                  </a:cubicBezTo>
                  <a:cubicBezTo>
                    <a:pt x="31" y="86"/>
                    <a:pt x="31" y="86"/>
                    <a:pt x="31" y="86"/>
                  </a:cubicBezTo>
                  <a:cubicBezTo>
                    <a:pt x="30" y="86"/>
                    <a:pt x="30" y="86"/>
                    <a:pt x="29" y="86"/>
                  </a:cubicBezTo>
                  <a:cubicBezTo>
                    <a:pt x="11" y="79"/>
                    <a:pt x="11" y="79"/>
                    <a:pt x="11" y="79"/>
                  </a:cubicBezTo>
                  <a:cubicBezTo>
                    <a:pt x="6" y="89"/>
                    <a:pt x="6" y="89"/>
                    <a:pt x="6" y="89"/>
                  </a:cubicBezTo>
                  <a:cubicBezTo>
                    <a:pt x="25" y="97"/>
                    <a:pt x="25" y="97"/>
                    <a:pt x="25" y="97"/>
                  </a:cubicBezTo>
                  <a:cubicBezTo>
                    <a:pt x="25" y="97"/>
                    <a:pt x="26" y="97"/>
                    <a:pt x="26" y="98"/>
                  </a:cubicBezTo>
                  <a:cubicBezTo>
                    <a:pt x="26" y="98"/>
                    <a:pt x="26" y="99"/>
                    <a:pt x="26" y="99"/>
                  </a:cubicBezTo>
                  <a:cubicBezTo>
                    <a:pt x="23" y="108"/>
                    <a:pt x="21" y="117"/>
                    <a:pt x="21" y="126"/>
                  </a:cubicBezTo>
                  <a:cubicBezTo>
                    <a:pt x="21" y="127"/>
                    <a:pt x="21" y="127"/>
                    <a:pt x="20" y="127"/>
                  </a:cubicBezTo>
                  <a:cubicBezTo>
                    <a:pt x="20" y="128"/>
                    <a:pt x="19" y="128"/>
                    <a:pt x="19" y="128"/>
                  </a:cubicBezTo>
                  <a:cubicBezTo>
                    <a:pt x="0" y="128"/>
                    <a:pt x="0" y="128"/>
                    <a:pt x="0" y="128"/>
                  </a:cubicBezTo>
                  <a:cubicBezTo>
                    <a:pt x="0" y="139"/>
                    <a:pt x="0" y="139"/>
                    <a:pt x="0" y="139"/>
                  </a:cubicBezTo>
                  <a:cubicBezTo>
                    <a:pt x="19" y="139"/>
                    <a:pt x="19" y="139"/>
                    <a:pt x="19" y="139"/>
                  </a:cubicBezTo>
                  <a:cubicBezTo>
                    <a:pt x="19" y="139"/>
                    <a:pt x="20" y="139"/>
                    <a:pt x="20" y="140"/>
                  </a:cubicBezTo>
                  <a:cubicBezTo>
                    <a:pt x="21" y="140"/>
                    <a:pt x="21" y="141"/>
                    <a:pt x="21" y="141"/>
                  </a:cubicBezTo>
                  <a:cubicBezTo>
                    <a:pt x="22" y="151"/>
                    <a:pt x="24" y="161"/>
                    <a:pt x="27" y="171"/>
                  </a:cubicBezTo>
                  <a:cubicBezTo>
                    <a:pt x="28" y="171"/>
                    <a:pt x="28" y="172"/>
                    <a:pt x="27" y="172"/>
                  </a:cubicBezTo>
                  <a:cubicBezTo>
                    <a:pt x="27" y="173"/>
                    <a:pt x="27" y="173"/>
                    <a:pt x="26" y="173"/>
                  </a:cubicBezTo>
                  <a:cubicBezTo>
                    <a:pt x="8" y="181"/>
                    <a:pt x="8" y="181"/>
                    <a:pt x="8" y="181"/>
                  </a:cubicBezTo>
                  <a:cubicBezTo>
                    <a:pt x="13" y="192"/>
                    <a:pt x="13" y="192"/>
                    <a:pt x="13" y="192"/>
                  </a:cubicBezTo>
                  <a:cubicBezTo>
                    <a:pt x="31" y="184"/>
                    <a:pt x="31" y="184"/>
                    <a:pt x="31" y="184"/>
                  </a:cubicBezTo>
                  <a:cubicBezTo>
                    <a:pt x="31" y="183"/>
                    <a:pt x="32" y="183"/>
                    <a:pt x="32" y="184"/>
                  </a:cubicBezTo>
                  <a:cubicBezTo>
                    <a:pt x="33" y="184"/>
                    <a:pt x="33" y="184"/>
                    <a:pt x="34" y="185"/>
                  </a:cubicBezTo>
                  <a:cubicBezTo>
                    <a:pt x="39" y="195"/>
                    <a:pt x="45" y="203"/>
                    <a:pt x="52" y="211"/>
                  </a:cubicBezTo>
                  <a:cubicBezTo>
                    <a:pt x="52" y="211"/>
                    <a:pt x="52" y="212"/>
                    <a:pt x="52" y="212"/>
                  </a:cubicBezTo>
                  <a:cubicBezTo>
                    <a:pt x="52" y="213"/>
                    <a:pt x="52" y="213"/>
                    <a:pt x="52" y="214"/>
                  </a:cubicBezTo>
                  <a:cubicBezTo>
                    <a:pt x="39" y="228"/>
                    <a:pt x="39" y="228"/>
                    <a:pt x="39" y="228"/>
                  </a:cubicBezTo>
                  <a:cubicBezTo>
                    <a:pt x="47" y="235"/>
                    <a:pt x="47" y="235"/>
                    <a:pt x="47" y="235"/>
                  </a:cubicBezTo>
                  <a:cubicBezTo>
                    <a:pt x="60" y="221"/>
                    <a:pt x="60" y="221"/>
                    <a:pt x="60" y="221"/>
                  </a:cubicBezTo>
                  <a:cubicBezTo>
                    <a:pt x="61" y="221"/>
                    <a:pt x="61" y="221"/>
                    <a:pt x="62" y="221"/>
                  </a:cubicBezTo>
                  <a:cubicBezTo>
                    <a:pt x="62" y="221"/>
                    <a:pt x="63" y="221"/>
                    <a:pt x="63" y="221"/>
                  </a:cubicBezTo>
                  <a:cubicBezTo>
                    <a:pt x="70" y="226"/>
                    <a:pt x="77" y="230"/>
                    <a:pt x="85" y="234"/>
                  </a:cubicBezTo>
                  <a:cubicBezTo>
                    <a:pt x="85" y="234"/>
                    <a:pt x="86" y="235"/>
                    <a:pt x="86" y="235"/>
                  </a:cubicBezTo>
                  <a:cubicBezTo>
                    <a:pt x="86" y="236"/>
                    <a:pt x="86" y="236"/>
                    <a:pt x="86" y="237"/>
                  </a:cubicBezTo>
                  <a:cubicBezTo>
                    <a:pt x="78" y="255"/>
                    <a:pt x="78" y="255"/>
                    <a:pt x="78" y="255"/>
                  </a:cubicBezTo>
                  <a:cubicBezTo>
                    <a:pt x="89" y="260"/>
                    <a:pt x="89" y="260"/>
                    <a:pt x="89" y="260"/>
                  </a:cubicBezTo>
                  <a:cubicBezTo>
                    <a:pt x="96" y="241"/>
                    <a:pt x="96" y="241"/>
                    <a:pt x="96" y="241"/>
                  </a:cubicBezTo>
                  <a:cubicBezTo>
                    <a:pt x="96" y="241"/>
                    <a:pt x="97" y="240"/>
                    <a:pt x="97" y="240"/>
                  </a:cubicBezTo>
                  <a:cubicBezTo>
                    <a:pt x="98" y="240"/>
                    <a:pt x="98" y="240"/>
                    <a:pt x="99" y="240"/>
                  </a:cubicBezTo>
                  <a:cubicBezTo>
                    <a:pt x="109" y="243"/>
                    <a:pt x="120" y="245"/>
                    <a:pt x="130" y="245"/>
                  </a:cubicBezTo>
                  <a:cubicBezTo>
                    <a:pt x="131" y="245"/>
                    <a:pt x="131" y="246"/>
                    <a:pt x="132" y="246"/>
                  </a:cubicBezTo>
                  <a:cubicBezTo>
                    <a:pt x="132" y="246"/>
                    <a:pt x="132" y="247"/>
                    <a:pt x="132" y="247"/>
                  </a:cubicBezTo>
                  <a:cubicBezTo>
                    <a:pt x="133" y="267"/>
                    <a:pt x="133" y="267"/>
                    <a:pt x="133" y="267"/>
                  </a:cubicBezTo>
                  <a:cubicBezTo>
                    <a:pt x="145" y="266"/>
                    <a:pt x="145" y="266"/>
                    <a:pt x="145" y="266"/>
                  </a:cubicBezTo>
                  <a:cubicBezTo>
                    <a:pt x="144" y="247"/>
                    <a:pt x="144" y="247"/>
                    <a:pt x="144" y="247"/>
                  </a:cubicBezTo>
                  <a:cubicBezTo>
                    <a:pt x="144" y="246"/>
                    <a:pt x="144" y="246"/>
                    <a:pt x="144" y="245"/>
                  </a:cubicBezTo>
                  <a:cubicBezTo>
                    <a:pt x="144" y="245"/>
                    <a:pt x="145" y="245"/>
                    <a:pt x="145" y="245"/>
                  </a:cubicBezTo>
                  <a:cubicBezTo>
                    <a:pt x="154" y="244"/>
                    <a:pt x="162" y="242"/>
                    <a:pt x="170" y="239"/>
                  </a:cubicBezTo>
                  <a:cubicBezTo>
                    <a:pt x="170" y="239"/>
                    <a:pt x="171" y="239"/>
                    <a:pt x="171" y="239"/>
                  </a:cubicBezTo>
                  <a:cubicBezTo>
                    <a:pt x="172" y="239"/>
                    <a:pt x="172" y="239"/>
                    <a:pt x="172" y="240"/>
                  </a:cubicBezTo>
                  <a:cubicBezTo>
                    <a:pt x="180" y="258"/>
                    <a:pt x="180" y="258"/>
                    <a:pt x="180" y="258"/>
                  </a:cubicBezTo>
                  <a:cubicBezTo>
                    <a:pt x="191" y="253"/>
                    <a:pt x="191" y="253"/>
                    <a:pt x="191" y="253"/>
                  </a:cubicBezTo>
                  <a:cubicBezTo>
                    <a:pt x="183" y="235"/>
                    <a:pt x="183" y="235"/>
                    <a:pt x="183" y="235"/>
                  </a:cubicBezTo>
                  <a:cubicBezTo>
                    <a:pt x="183" y="235"/>
                    <a:pt x="183" y="234"/>
                    <a:pt x="183" y="234"/>
                  </a:cubicBezTo>
                  <a:cubicBezTo>
                    <a:pt x="183" y="233"/>
                    <a:pt x="183" y="233"/>
                    <a:pt x="184" y="233"/>
                  </a:cubicBezTo>
                  <a:cubicBezTo>
                    <a:pt x="194" y="228"/>
                    <a:pt x="202" y="221"/>
                    <a:pt x="210" y="214"/>
                  </a:cubicBezTo>
                  <a:cubicBezTo>
                    <a:pt x="210" y="214"/>
                    <a:pt x="211" y="214"/>
                    <a:pt x="211" y="214"/>
                  </a:cubicBezTo>
                  <a:cubicBezTo>
                    <a:pt x="212" y="214"/>
                    <a:pt x="212" y="214"/>
                    <a:pt x="213" y="214"/>
                  </a:cubicBezTo>
                  <a:cubicBezTo>
                    <a:pt x="227" y="227"/>
                    <a:pt x="227" y="227"/>
                    <a:pt x="227" y="227"/>
                  </a:cubicBezTo>
                  <a:cubicBezTo>
                    <a:pt x="235" y="219"/>
                    <a:pt x="235" y="219"/>
                    <a:pt x="235" y="219"/>
                  </a:cubicBezTo>
                  <a:cubicBezTo>
                    <a:pt x="220" y="206"/>
                    <a:pt x="220" y="206"/>
                    <a:pt x="220" y="206"/>
                  </a:cubicBezTo>
                  <a:cubicBezTo>
                    <a:pt x="220" y="205"/>
                    <a:pt x="220" y="205"/>
                    <a:pt x="220" y="204"/>
                  </a:cubicBezTo>
                  <a:cubicBezTo>
                    <a:pt x="220" y="204"/>
                    <a:pt x="220" y="203"/>
                    <a:pt x="220" y="203"/>
                  </a:cubicBezTo>
                  <a:cubicBezTo>
                    <a:pt x="225" y="197"/>
                    <a:pt x="230" y="189"/>
                    <a:pt x="234" y="181"/>
                  </a:cubicBezTo>
                  <a:cubicBezTo>
                    <a:pt x="234" y="181"/>
                    <a:pt x="234" y="180"/>
                    <a:pt x="235" y="180"/>
                  </a:cubicBezTo>
                  <a:cubicBezTo>
                    <a:pt x="235" y="180"/>
                    <a:pt x="236" y="180"/>
                    <a:pt x="236" y="180"/>
                  </a:cubicBezTo>
                  <a:cubicBezTo>
                    <a:pt x="255" y="187"/>
                    <a:pt x="255" y="187"/>
                    <a:pt x="255" y="187"/>
                  </a:cubicBezTo>
                  <a:cubicBezTo>
                    <a:pt x="259" y="177"/>
                    <a:pt x="259" y="177"/>
                    <a:pt x="259" y="177"/>
                  </a:cubicBezTo>
                  <a:cubicBezTo>
                    <a:pt x="240" y="170"/>
                    <a:pt x="240" y="170"/>
                    <a:pt x="240" y="170"/>
                  </a:cubicBezTo>
                  <a:cubicBezTo>
                    <a:pt x="240" y="169"/>
                    <a:pt x="239" y="169"/>
                    <a:pt x="239" y="169"/>
                  </a:cubicBezTo>
                  <a:cubicBezTo>
                    <a:pt x="239" y="168"/>
                    <a:pt x="239" y="168"/>
                    <a:pt x="239" y="167"/>
                  </a:cubicBezTo>
                  <a:cubicBezTo>
                    <a:pt x="242" y="158"/>
                    <a:pt x="244" y="149"/>
                    <a:pt x="244" y="141"/>
                  </a:cubicBezTo>
                  <a:cubicBezTo>
                    <a:pt x="244" y="140"/>
                    <a:pt x="245" y="139"/>
                    <a:pt x="245" y="139"/>
                  </a:cubicBezTo>
                  <a:cubicBezTo>
                    <a:pt x="245" y="139"/>
                    <a:pt x="246" y="138"/>
                    <a:pt x="246" y="138"/>
                  </a:cubicBezTo>
                  <a:cubicBezTo>
                    <a:pt x="266" y="138"/>
                    <a:pt x="266" y="138"/>
                    <a:pt x="266" y="138"/>
                  </a:cubicBezTo>
                  <a:cubicBezTo>
                    <a:pt x="266" y="127"/>
                    <a:pt x="266" y="127"/>
                    <a:pt x="266" y="127"/>
                  </a:cubicBezTo>
                  <a:cubicBezTo>
                    <a:pt x="246" y="127"/>
                    <a:pt x="246" y="127"/>
                    <a:pt x="246" y="127"/>
                  </a:cubicBezTo>
                  <a:cubicBezTo>
                    <a:pt x="246" y="127"/>
                    <a:pt x="245" y="127"/>
                    <a:pt x="245" y="127"/>
                  </a:cubicBezTo>
                  <a:cubicBezTo>
                    <a:pt x="244" y="126"/>
                    <a:pt x="244" y="126"/>
                    <a:pt x="244" y="125"/>
                  </a:cubicBezTo>
                  <a:cubicBezTo>
                    <a:pt x="243" y="115"/>
                    <a:pt x="241" y="106"/>
                    <a:pt x="238" y="96"/>
                  </a:cubicBezTo>
                  <a:cubicBezTo>
                    <a:pt x="238" y="96"/>
                    <a:pt x="238" y="95"/>
                    <a:pt x="238" y="95"/>
                  </a:cubicBezTo>
                  <a:cubicBezTo>
                    <a:pt x="238" y="94"/>
                    <a:pt x="238" y="94"/>
                    <a:pt x="239" y="94"/>
                  </a:cubicBezTo>
                  <a:cubicBezTo>
                    <a:pt x="257" y="86"/>
                    <a:pt x="257" y="86"/>
                    <a:pt x="257" y="86"/>
                  </a:cubicBezTo>
                  <a:cubicBezTo>
                    <a:pt x="253" y="75"/>
                    <a:pt x="253" y="75"/>
                    <a:pt x="253" y="75"/>
                  </a:cubicBezTo>
                  <a:cubicBezTo>
                    <a:pt x="234" y="83"/>
                    <a:pt x="234" y="83"/>
                    <a:pt x="234" y="83"/>
                  </a:cubicBezTo>
                  <a:cubicBezTo>
                    <a:pt x="234" y="83"/>
                    <a:pt x="233" y="83"/>
                    <a:pt x="233" y="83"/>
                  </a:cubicBezTo>
                  <a:cubicBezTo>
                    <a:pt x="232" y="83"/>
                    <a:pt x="232" y="83"/>
                    <a:pt x="232" y="82"/>
                  </a:cubicBezTo>
                  <a:cubicBezTo>
                    <a:pt x="227" y="72"/>
                    <a:pt x="221" y="64"/>
                    <a:pt x="214" y="56"/>
                  </a:cubicBezTo>
                  <a:cubicBezTo>
                    <a:pt x="213" y="56"/>
                    <a:pt x="213" y="55"/>
                    <a:pt x="213" y="55"/>
                  </a:cubicBezTo>
                  <a:close/>
                  <a:moveTo>
                    <a:pt x="137" y="123"/>
                  </a:moveTo>
                  <a:cubicBezTo>
                    <a:pt x="140" y="124"/>
                    <a:pt x="142" y="126"/>
                    <a:pt x="143" y="129"/>
                  </a:cubicBezTo>
                  <a:cubicBezTo>
                    <a:pt x="145" y="132"/>
                    <a:pt x="145" y="135"/>
                    <a:pt x="143" y="138"/>
                  </a:cubicBezTo>
                  <a:cubicBezTo>
                    <a:pt x="142" y="141"/>
                    <a:pt x="140" y="143"/>
                    <a:pt x="137" y="144"/>
                  </a:cubicBezTo>
                  <a:cubicBezTo>
                    <a:pt x="134" y="145"/>
                    <a:pt x="131" y="145"/>
                    <a:pt x="129" y="144"/>
                  </a:cubicBezTo>
                  <a:cubicBezTo>
                    <a:pt x="125" y="143"/>
                    <a:pt x="123" y="141"/>
                    <a:pt x="122" y="138"/>
                  </a:cubicBezTo>
                  <a:cubicBezTo>
                    <a:pt x="121" y="135"/>
                    <a:pt x="121" y="132"/>
                    <a:pt x="122" y="129"/>
                  </a:cubicBezTo>
                  <a:cubicBezTo>
                    <a:pt x="122" y="129"/>
                    <a:pt x="122" y="129"/>
                    <a:pt x="122" y="129"/>
                  </a:cubicBezTo>
                  <a:cubicBezTo>
                    <a:pt x="123" y="126"/>
                    <a:pt x="125" y="124"/>
                    <a:pt x="128" y="123"/>
                  </a:cubicBezTo>
                  <a:cubicBezTo>
                    <a:pt x="128" y="123"/>
                    <a:pt x="128" y="123"/>
                    <a:pt x="128" y="123"/>
                  </a:cubicBezTo>
                  <a:cubicBezTo>
                    <a:pt x="131" y="122"/>
                    <a:pt x="134" y="121"/>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9" name="Freeform 908"/>
            <p:cNvSpPr>
              <a:spLocks noEditPoints="1"/>
            </p:cNvSpPr>
            <p:nvPr/>
          </p:nvSpPr>
          <p:spPr bwMode="auto">
            <a:xfrm>
              <a:off x="4115892" y="5319985"/>
              <a:ext cx="1227138"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4 h 250"/>
                <a:gd name="T10" fmla="*/ 32 w 250"/>
                <a:gd name="T11" fmla="*/ 90 h 250"/>
                <a:gd name="T12" fmla="*/ 26 w 250"/>
                <a:gd name="T13" fmla="*/ 114 h 250"/>
                <a:gd name="T14" fmla="*/ 26 w 250"/>
                <a:gd name="T15" fmla="*/ 136 h 250"/>
                <a:gd name="T16" fmla="*/ 30 w 250"/>
                <a:gd name="T17" fmla="*/ 156 h 250"/>
                <a:gd name="T18" fmla="*/ 22 w 250"/>
                <a:gd name="T19" fmla="*/ 197 h 250"/>
                <a:gd name="T20" fmla="*/ 54 w 250"/>
                <a:gd name="T21" fmla="*/ 196 h 250"/>
                <a:gd name="T22" fmla="*/ 65 w 250"/>
                <a:gd name="T23" fmla="*/ 208 h 250"/>
                <a:gd name="T24" fmla="*/ 85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7 h 250"/>
                <a:gd name="T38" fmla="*/ 218 w 250"/>
                <a:gd name="T39" fmla="*/ 162 h 250"/>
                <a:gd name="T40" fmla="*/ 225 w 250"/>
                <a:gd name="T41" fmla="*/ 136 h 250"/>
                <a:gd name="T42" fmla="*/ 223 w 250"/>
                <a:gd name="T43" fmla="*/ 113 h 250"/>
                <a:gd name="T44" fmla="*/ 217 w 250"/>
                <a:gd name="T45" fmla="*/ 84 h 250"/>
                <a:gd name="T46" fmla="*/ 204 w 250"/>
                <a:gd name="T47" fmla="*/ 66 h 250"/>
                <a:gd name="T48" fmla="*/ 184 w 250"/>
                <a:gd name="T49" fmla="*/ 46 h 250"/>
                <a:gd name="T50" fmla="*/ 166 w 250"/>
                <a:gd name="T51" fmla="*/ 34 h 250"/>
                <a:gd name="T52" fmla="*/ 137 w 250"/>
                <a:gd name="T53" fmla="*/ 27 h 250"/>
                <a:gd name="T54" fmla="*/ 203 w 250"/>
                <a:gd name="T55" fmla="*/ 81 h 250"/>
                <a:gd name="T56" fmla="*/ 161 w 250"/>
                <a:gd name="T57" fmla="*/ 123 h 250"/>
                <a:gd name="T58" fmla="*/ 130 w 250"/>
                <a:gd name="T59" fmla="*/ 92 h 250"/>
                <a:gd name="T60" fmla="*/ 130 w 250"/>
                <a:gd name="T61" fmla="*/ 37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3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3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1 h 250"/>
                <a:gd name="T100" fmla="*/ 121 w 250"/>
                <a:gd name="T101" fmla="*/ 162 h 250"/>
                <a:gd name="T102" fmla="*/ 119 w 250"/>
                <a:gd name="T103" fmla="*/ 217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4 h 250"/>
                <a:gd name="T118" fmla="*/ 115 w 250"/>
                <a:gd name="T119" fmla="*/ 126 h 250"/>
                <a:gd name="T120" fmla="*/ 118 w 250"/>
                <a:gd name="T121" fmla="*/ 120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9"/>
                    <a:pt x="100" y="30"/>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4"/>
                    <a:pt x="66" y="44"/>
                    <a:pt x="66" y="44"/>
                  </a:cubicBezTo>
                  <a:cubicBezTo>
                    <a:pt x="66" y="44"/>
                    <a:pt x="66" y="45"/>
                    <a:pt x="66" y="45"/>
                  </a:cubicBezTo>
                  <a:cubicBezTo>
                    <a:pt x="66" y="46"/>
                    <a:pt x="66" y="46"/>
                    <a:pt x="65" y="46"/>
                  </a:cubicBezTo>
                  <a:cubicBezTo>
                    <a:pt x="64" y="47"/>
                    <a:pt x="63" y="48"/>
                    <a:pt x="62" y="49"/>
                  </a:cubicBezTo>
                  <a:cubicBezTo>
                    <a:pt x="60" y="51"/>
                    <a:pt x="57" y="53"/>
                    <a:pt x="54" y="56"/>
                  </a:cubicBezTo>
                  <a:cubicBezTo>
                    <a:pt x="54" y="56"/>
                    <a:pt x="54" y="56"/>
                    <a:pt x="54" y="56"/>
                  </a:cubicBezTo>
                  <a:cubicBezTo>
                    <a:pt x="54" y="57"/>
                    <a:pt x="53" y="57"/>
                    <a:pt x="52" y="58"/>
                  </a:cubicBezTo>
                  <a:cubicBezTo>
                    <a:pt x="52" y="58"/>
                    <a:pt x="52" y="58"/>
                    <a:pt x="52" y="58"/>
                  </a:cubicBezTo>
                  <a:cubicBezTo>
                    <a:pt x="50" y="61"/>
                    <a:pt x="48" y="63"/>
                    <a:pt x="46" y="66"/>
                  </a:cubicBezTo>
                  <a:cubicBezTo>
                    <a:pt x="45" y="66"/>
                    <a:pt x="45" y="66"/>
                    <a:pt x="45" y="66"/>
                  </a:cubicBezTo>
                  <a:cubicBezTo>
                    <a:pt x="44" y="67"/>
                    <a:pt x="44" y="66"/>
                    <a:pt x="43" y="66"/>
                  </a:cubicBezTo>
                  <a:cubicBezTo>
                    <a:pt x="22" y="54"/>
                    <a:pt x="22" y="54"/>
                    <a:pt x="22" y="54"/>
                  </a:cubicBezTo>
                  <a:cubicBezTo>
                    <a:pt x="11" y="72"/>
                    <a:pt x="11" y="72"/>
                    <a:pt x="11" y="72"/>
                  </a:cubicBezTo>
                  <a:cubicBezTo>
                    <a:pt x="33" y="84"/>
                    <a:pt x="33" y="84"/>
                    <a:pt x="33" y="84"/>
                  </a:cubicBezTo>
                  <a:cubicBezTo>
                    <a:pt x="33" y="84"/>
                    <a:pt x="33" y="85"/>
                    <a:pt x="33" y="85"/>
                  </a:cubicBezTo>
                  <a:cubicBezTo>
                    <a:pt x="34" y="86"/>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4"/>
                    <a:pt x="26" y="114"/>
                    <a:pt x="26" y="114"/>
                  </a:cubicBezTo>
                  <a:cubicBezTo>
                    <a:pt x="25" y="115"/>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9"/>
                    <a:pt x="32" y="162"/>
                    <a:pt x="33" y="164"/>
                  </a:cubicBezTo>
                  <a:cubicBezTo>
                    <a:pt x="33" y="165"/>
                    <a:pt x="33" y="165"/>
                    <a:pt x="33" y="166"/>
                  </a:cubicBezTo>
                  <a:cubicBezTo>
                    <a:pt x="33" y="166"/>
                    <a:pt x="33" y="167"/>
                    <a:pt x="32" y="167"/>
                  </a:cubicBezTo>
                  <a:cubicBezTo>
                    <a:pt x="11" y="179"/>
                    <a:pt x="11" y="179"/>
                    <a:pt x="11" y="179"/>
                  </a:cubicBezTo>
                  <a:cubicBezTo>
                    <a:pt x="22" y="197"/>
                    <a:pt x="22" y="197"/>
                    <a:pt x="22" y="197"/>
                  </a:cubicBezTo>
                  <a:cubicBezTo>
                    <a:pt x="42" y="185"/>
                    <a:pt x="42" y="185"/>
                    <a:pt x="42" y="185"/>
                  </a:cubicBezTo>
                  <a:cubicBezTo>
                    <a:pt x="43" y="184"/>
                    <a:pt x="43" y="184"/>
                    <a:pt x="44" y="184"/>
                  </a:cubicBezTo>
                  <a:cubicBezTo>
                    <a:pt x="44" y="185"/>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1" y="202"/>
                    <a:pt x="63" y="204"/>
                    <a:pt x="65" y="205"/>
                  </a:cubicBezTo>
                  <a:cubicBezTo>
                    <a:pt x="65" y="205"/>
                    <a:pt x="66" y="206"/>
                    <a:pt x="66" y="206"/>
                  </a:cubicBezTo>
                  <a:cubicBezTo>
                    <a:pt x="66" y="207"/>
                    <a:pt x="66" y="207"/>
                    <a:pt x="65" y="208"/>
                  </a:cubicBezTo>
                  <a:cubicBezTo>
                    <a:pt x="53" y="229"/>
                    <a:pt x="53" y="229"/>
                    <a:pt x="53" y="229"/>
                  </a:cubicBezTo>
                  <a:cubicBezTo>
                    <a:pt x="71" y="239"/>
                    <a:pt x="71" y="239"/>
                    <a:pt x="71" y="239"/>
                  </a:cubicBezTo>
                  <a:cubicBezTo>
                    <a:pt x="83" y="218"/>
                    <a:pt x="83" y="218"/>
                    <a:pt x="83" y="218"/>
                  </a:cubicBezTo>
                  <a:cubicBezTo>
                    <a:pt x="83" y="218"/>
                    <a:pt x="84" y="217"/>
                    <a:pt x="84" y="217"/>
                  </a:cubicBezTo>
                  <a:cubicBezTo>
                    <a:pt x="85" y="217"/>
                    <a:pt x="85" y="217"/>
                    <a:pt x="85" y="217"/>
                  </a:cubicBezTo>
                  <a:cubicBezTo>
                    <a:pt x="87" y="218"/>
                    <a:pt x="88" y="218"/>
                    <a:pt x="89" y="219"/>
                  </a:cubicBezTo>
                  <a:cubicBezTo>
                    <a:pt x="89" y="219"/>
                    <a:pt x="89" y="219"/>
                    <a:pt x="89" y="219"/>
                  </a:cubicBezTo>
                  <a:cubicBezTo>
                    <a:pt x="94" y="220"/>
                    <a:pt x="98" y="222"/>
                    <a:pt x="103" y="223"/>
                  </a:cubicBezTo>
                  <a:cubicBezTo>
                    <a:pt x="106" y="224"/>
                    <a:pt x="109" y="224"/>
                    <a:pt x="113" y="225"/>
                  </a:cubicBezTo>
                  <a:cubicBezTo>
                    <a:pt x="113" y="225"/>
                    <a:pt x="114" y="225"/>
                    <a:pt x="114" y="225"/>
                  </a:cubicBezTo>
                  <a:cubicBezTo>
                    <a:pt x="114" y="226"/>
                    <a:pt x="115" y="226"/>
                    <a:pt x="115" y="227"/>
                  </a:cubicBezTo>
                  <a:cubicBezTo>
                    <a:pt x="115" y="250"/>
                    <a:pt x="115" y="250"/>
                    <a:pt x="115" y="250"/>
                  </a:cubicBezTo>
                  <a:cubicBezTo>
                    <a:pt x="135" y="250"/>
                    <a:pt x="135" y="250"/>
                    <a:pt x="135" y="250"/>
                  </a:cubicBezTo>
                  <a:cubicBezTo>
                    <a:pt x="135" y="227"/>
                    <a:pt x="135" y="227"/>
                    <a:pt x="135" y="227"/>
                  </a:cubicBezTo>
                  <a:cubicBezTo>
                    <a:pt x="135" y="226"/>
                    <a:pt x="135" y="226"/>
                    <a:pt x="136" y="225"/>
                  </a:cubicBezTo>
                  <a:cubicBezTo>
                    <a:pt x="136" y="225"/>
                    <a:pt x="136" y="225"/>
                    <a:pt x="137" y="225"/>
                  </a:cubicBezTo>
                  <a:cubicBezTo>
                    <a:pt x="138" y="224"/>
                    <a:pt x="139" y="224"/>
                    <a:pt x="141" y="224"/>
                  </a:cubicBezTo>
                  <a:cubicBezTo>
                    <a:pt x="145" y="223"/>
                    <a:pt x="150" y="222"/>
                    <a:pt x="154" y="221"/>
                  </a:cubicBezTo>
                  <a:cubicBezTo>
                    <a:pt x="158" y="220"/>
                    <a:pt x="161" y="218"/>
                    <a:pt x="164" y="217"/>
                  </a:cubicBezTo>
                  <a:cubicBezTo>
                    <a:pt x="164" y="217"/>
                    <a:pt x="165" y="217"/>
                    <a:pt x="165" y="217"/>
                  </a:cubicBezTo>
                  <a:cubicBezTo>
                    <a:pt x="166" y="217"/>
                    <a:pt x="166" y="217"/>
                    <a:pt x="166" y="218"/>
                  </a:cubicBezTo>
                  <a:cubicBezTo>
                    <a:pt x="178" y="239"/>
                    <a:pt x="178" y="239"/>
                    <a:pt x="178" y="239"/>
                  </a:cubicBezTo>
                  <a:cubicBezTo>
                    <a:pt x="196" y="229"/>
                    <a:pt x="196" y="229"/>
                    <a:pt x="196" y="229"/>
                  </a:cubicBezTo>
                  <a:cubicBezTo>
                    <a:pt x="184" y="207"/>
                    <a:pt x="184" y="207"/>
                    <a:pt x="184" y="207"/>
                  </a:cubicBezTo>
                  <a:cubicBezTo>
                    <a:pt x="184" y="207"/>
                    <a:pt x="184" y="207"/>
                    <a:pt x="184" y="206"/>
                  </a:cubicBezTo>
                  <a:cubicBezTo>
                    <a:pt x="184" y="206"/>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5" y="184"/>
                  </a:cubicBezTo>
                  <a:cubicBezTo>
                    <a:pt x="206" y="184"/>
                    <a:pt x="206" y="184"/>
                    <a:pt x="207" y="185"/>
                  </a:cubicBezTo>
                  <a:cubicBezTo>
                    <a:pt x="228" y="197"/>
                    <a:pt x="228" y="197"/>
                    <a:pt x="228" y="197"/>
                  </a:cubicBezTo>
                  <a:cubicBezTo>
                    <a:pt x="238" y="179"/>
                    <a:pt x="238" y="179"/>
                    <a:pt x="238" y="179"/>
                  </a:cubicBezTo>
                  <a:cubicBezTo>
                    <a:pt x="217" y="167"/>
                    <a:pt x="217" y="167"/>
                    <a:pt x="217" y="167"/>
                  </a:cubicBezTo>
                  <a:cubicBezTo>
                    <a:pt x="217" y="167"/>
                    <a:pt x="217" y="166"/>
                    <a:pt x="217" y="166"/>
                  </a:cubicBezTo>
                  <a:cubicBezTo>
                    <a:pt x="216" y="165"/>
                    <a:pt x="216" y="165"/>
                    <a:pt x="217" y="164"/>
                  </a:cubicBezTo>
                  <a:cubicBezTo>
                    <a:pt x="217" y="163"/>
                    <a:pt x="217" y="162"/>
                    <a:pt x="218" y="162"/>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6"/>
                    <a:pt x="225" y="136"/>
                  </a:cubicBezTo>
                  <a:cubicBezTo>
                    <a:pt x="250" y="136"/>
                    <a:pt x="250" y="136"/>
                    <a:pt x="250" y="136"/>
                  </a:cubicBezTo>
                  <a:cubicBezTo>
                    <a:pt x="250" y="115"/>
                    <a:pt x="250" y="115"/>
                    <a:pt x="250" y="115"/>
                  </a:cubicBezTo>
                  <a:cubicBezTo>
                    <a:pt x="225" y="115"/>
                    <a:pt x="225" y="115"/>
                    <a:pt x="225" y="115"/>
                  </a:cubicBezTo>
                  <a:cubicBezTo>
                    <a:pt x="225" y="115"/>
                    <a:pt x="224" y="115"/>
                    <a:pt x="224" y="115"/>
                  </a:cubicBezTo>
                  <a:cubicBezTo>
                    <a:pt x="223" y="114"/>
                    <a:pt x="223" y="114"/>
                    <a:pt x="223" y="113"/>
                  </a:cubicBezTo>
                  <a:cubicBezTo>
                    <a:pt x="223" y="112"/>
                    <a:pt x="223" y="111"/>
                    <a:pt x="223" y="110"/>
                  </a:cubicBezTo>
                  <a:cubicBezTo>
                    <a:pt x="222" y="106"/>
                    <a:pt x="221" y="101"/>
                    <a:pt x="220" y="96"/>
                  </a:cubicBezTo>
                  <a:cubicBezTo>
                    <a:pt x="219" y="93"/>
                    <a:pt x="217" y="90"/>
                    <a:pt x="216" y="86"/>
                  </a:cubicBezTo>
                  <a:cubicBezTo>
                    <a:pt x="216" y="86"/>
                    <a:pt x="216" y="86"/>
                    <a:pt x="216" y="85"/>
                  </a:cubicBezTo>
                  <a:cubicBezTo>
                    <a:pt x="216" y="85"/>
                    <a:pt x="216" y="84"/>
                    <a:pt x="217" y="84"/>
                  </a:cubicBezTo>
                  <a:cubicBezTo>
                    <a:pt x="238" y="71"/>
                    <a:pt x="238" y="71"/>
                    <a:pt x="238" y="71"/>
                  </a:cubicBezTo>
                  <a:cubicBezTo>
                    <a:pt x="228" y="54"/>
                    <a:pt x="228" y="54"/>
                    <a:pt x="228" y="54"/>
                  </a:cubicBezTo>
                  <a:cubicBezTo>
                    <a:pt x="206" y="66"/>
                    <a:pt x="206" y="66"/>
                    <a:pt x="206" y="66"/>
                  </a:cubicBezTo>
                  <a:cubicBezTo>
                    <a:pt x="206" y="66"/>
                    <a:pt x="205" y="67"/>
                    <a:pt x="205" y="66"/>
                  </a:cubicBezTo>
                  <a:cubicBezTo>
                    <a:pt x="204" y="66"/>
                    <a:pt x="204" y="66"/>
                    <a:pt x="204" y="66"/>
                  </a:cubicBezTo>
                  <a:cubicBezTo>
                    <a:pt x="202" y="64"/>
                    <a:pt x="201" y="63"/>
                    <a:pt x="200" y="61"/>
                  </a:cubicBezTo>
                  <a:cubicBezTo>
                    <a:pt x="200" y="61"/>
                    <a:pt x="200" y="61"/>
                    <a:pt x="200" y="61"/>
                  </a:cubicBezTo>
                  <a:cubicBezTo>
                    <a:pt x="198" y="59"/>
                    <a:pt x="196" y="58"/>
                    <a:pt x="195" y="56"/>
                  </a:cubicBezTo>
                  <a:cubicBezTo>
                    <a:pt x="193" y="54"/>
                    <a:pt x="191" y="52"/>
                    <a:pt x="190" y="51"/>
                  </a:cubicBezTo>
                  <a:cubicBezTo>
                    <a:pt x="188" y="49"/>
                    <a:pt x="186" y="48"/>
                    <a:pt x="184" y="46"/>
                  </a:cubicBezTo>
                  <a:cubicBezTo>
                    <a:pt x="184" y="46"/>
                    <a:pt x="184" y="46"/>
                    <a:pt x="183" y="45"/>
                  </a:cubicBezTo>
                  <a:cubicBezTo>
                    <a:pt x="183" y="45"/>
                    <a:pt x="183" y="44"/>
                    <a:pt x="184" y="44"/>
                  </a:cubicBezTo>
                  <a:cubicBezTo>
                    <a:pt x="196" y="22"/>
                    <a:pt x="196" y="22"/>
                    <a:pt x="196" y="22"/>
                  </a:cubicBezTo>
                  <a:cubicBezTo>
                    <a:pt x="178" y="12"/>
                    <a:pt x="178" y="12"/>
                    <a:pt x="178" y="12"/>
                  </a:cubicBezTo>
                  <a:cubicBezTo>
                    <a:pt x="166" y="34"/>
                    <a:pt x="166" y="34"/>
                    <a:pt x="166" y="34"/>
                  </a:cubicBezTo>
                  <a:cubicBezTo>
                    <a:pt x="166" y="34"/>
                    <a:pt x="165" y="34"/>
                    <a:pt x="165" y="34"/>
                  </a:cubicBezTo>
                  <a:cubicBezTo>
                    <a:pt x="164" y="35"/>
                    <a:pt x="164" y="35"/>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1"/>
                  </a:cubicBezTo>
                  <a:cubicBezTo>
                    <a:pt x="215" y="121"/>
                    <a:pt x="215" y="121"/>
                    <a:pt x="215" y="122"/>
                  </a:cubicBezTo>
                  <a:cubicBezTo>
                    <a:pt x="215" y="122"/>
                    <a:pt x="214" y="122"/>
                    <a:pt x="214" y="122"/>
                  </a:cubicBezTo>
                  <a:cubicBezTo>
                    <a:pt x="214" y="123"/>
                    <a:pt x="213" y="123"/>
                    <a:pt x="213" y="123"/>
                  </a:cubicBezTo>
                  <a:cubicBezTo>
                    <a:pt x="161" y="123"/>
                    <a:pt x="161" y="123"/>
                    <a:pt x="161" y="123"/>
                  </a:cubicBezTo>
                  <a:cubicBezTo>
                    <a:pt x="161" y="123"/>
                    <a:pt x="160" y="122"/>
                    <a:pt x="160" y="122"/>
                  </a:cubicBezTo>
                  <a:cubicBezTo>
                    <a:pt x="159" y="122"/>
                    <a:pt x="159" y="121"/>
                    <a:pt x="159" y="121"/>
                  </a:cubicBezTo>
                  <a:cubicBezTo>
                    <a:pt x="158" y="117"/>
                    <a:pt x="157" y="113"/>
                    <a:pt x="155" y="110"/>
                  </a:cubicBezTo>
                  <a:cubicBezTo>
                    <a:pt x="154" y="107"/>
                    <a:pt x="152" y="104"/>
                    <a:pt x="149" y="102"/>
                  </a:cubicBezTo>
                  <a:cubicBezTo>
                    <a:pt x="144" y="96"/>
                    <a:pt x="138" y="93"/>
                    <a:pt x="130" y="92"/>
                  </a:cubicBezTo>
                  <a:cubicBezTo>
                    <a:pt x="130" y="92"/>
                    <a:pt x="129" y="92"/>
                    <a:pt x="129" y="91"/>
                  </a:cubicBezTo>
                  <a:cubicBezTo>
                    <a:pt x="129" y="91"/>
                    <a:pt x="128" y="91"/>
                    <a:pt x="128" y="90"/>
                  </a:cubicBezTo>
                  <a:cubicBezTo>
                    <a:pt x="128" y="38"/>
                    <a:pt x="128" y="38"/>
                    <a:pt x="128" y="38"/>
                  </a:cubicBezTo>
                  <a:cubicBezTo>
                    <a:pt x="128" y="38"/>
                    <a:pt x="129" y="38"/>
                    <a:pt x="129" y="37"/>
                  </a:cubicBezTo>
                  <a:cubicBezTo>
                    <a:pt x="129" y="37"/>
                    <a:pt x="129" y="37"/>
                    <a:pt x="130" y="37"/>
                  </a:cubicBezTo>
                  <a:cubicBezTo>
                    <a:pt x="130" y="36"/>
                    <a:pt x="130" y="36"/>
                    <a:pt x="131" y="36"/>
                  </a:cubicBezTo>
                  <a:cubicBezTo>
                    <a:pt x="153" y="38"/>
                    <a:pt x="172" y="46"/>
                    <a:pt x="189" y="62"/>
                  </a:cubicBezTo>
                  <a:close/>
                  <a:moveTo>
                    <a:pt x="213" y="130"/>
                  </a:moveTo>
                  <a:cubicBezTo>
                    <a:pt x="214" y="130"/>
                    <a:pt x="214" y="130"/>
                    <a:pt x="214" y="130"/>
                  </a:cubicBezTo>
                  <a:cubicBezTo>
                    <a:pt x="215" y="131"/>
                    <a:pt x="215" y="131"/>
                    <a:pt x="215" y="131"/>
                  </a:cubicBezTo>
                  <a:cubicBezTo>
                    <a:pt x="215" y="131"/>
                    <a:pt x="215" y="132"/>
                    <a:pt x="215" y="132"/>
                  </a:cubicBezTo>
                  <a:cubicBezTo>
                    <a:pt x="214" y="155"/>
                    <a:pt x="205" y="174"/>
                    <a:pt x="189" y="190"/>
                  </a:cubicBezTo>
                  <a:cubicBezTo>
                    <a:pt x="172" y="207"/>
                    <a:pt x="153" y="215"/>
                    <a:pt x="131" y="217"/>
                  </a:cubicBezTo>
                  <a:cubicBezTo>
                    <a:pt x="130" y="217"/>
                    <a:pt x="130" y="217"/>
                    <a:pt x="130" y="216"/>
                  </a:cubicBezTo>
                  <a:cubicBezTo>
                    <a:pt x="129" y="216"/>
                    <a:pt x="129" y="216"/>
                    <a:pt x="129" y="216"/>
                  </a:cubicBezTo>
                  <a:cubicBezTo>
                    <a:pt x="129" y="215"/>
                    <a:pt x="128" y="215"/>
                    <a:pt x="128" y="215"/>
                  </a:cubicBezTo>
                  <a:cubicBezTo>
                    <a:pt x="128" y="163"/>
                    <a:pt x="128" y="163"/>
                    <a:pt x="128" y="163"/>
                  </a:cubicBezTo>
                  <a:cubicBezTo>
                    <a:pt x="128" y="162"/>
                    <a:pt x="129" y="162"/>
                    <a:pt x="129" y="162"/>
                  </a:cubicBezTo>
                  <a:cubicBezTo>
                    <a:pt x="129" y="161"/>
                    <a:pt x="130" y="161"/>
                    <a:pt x="130" y="161"/>
                  </a:cubicBezTo>
                  <a:cubicBezTo>
                    <a:pt x="138" y="160"/>
                    <a:pt x="144" y="157"/>
                    <a:pt x="149" y="151"/>
                  </a:cubicBezTo>
                  <a:cubicBezTo>
                    <a:pt x="155" y="145"/>
                    <a:pt x="158" y="139"/>
                    <a:pt x="159" y="132"/>
                  </a:cubicBezTo>
                  <a:cubicBezTo>
                    <a:pt x="159" y="131"/>
                    <a:pt x="159" y="131"/>
                    <a:pt x="160" y="131"/>
                  </a:cubicBezTo>
                  <a:cubicBezTo>
                    <a:pt x="160" y="130"/>
                    <a:pt x="161" y="130"/>
                    <a:pt x="161" y="130"/>
                  </a:cubicBezTo>
                  <a:lnTo>
                    <a:pt x="213" y="130"/>
                  </a:lnTo>
                  <a:close/>
                  <a:moveTo>
                    <a:pt x="119" y="36"/>
                  </a:moveTo>
                  <a:cubicBezTo>
                    <a:pt x="119" y="36"/>
                    <a:pt x="120" y="36"/>
                    <a:pt x="120" y="37"/>
                  </a:cubicBezTo>
                  <a:cubicBezTo>
                    <a:pt x="120" y="37"/>
                    <a:pt x="121" y="37"/>
                    <a:pt x="121" y="37"/>
                  </a:cubicBezTo>
                  <a:cubicBezTo>
                    <a:pt x="121" y="38"/>
                    <a:pt x="121" y="38"/>
                    <a:pt x="121" y="38"/>
                  </a:cubicBezTo>
                  <a:cubicBezTo>
                    <a:pt x="121" y="90"/>
                    <a:pt x="121" y="90"/>
                    <a:pt x="121" y="90"/>
                  </a:cubicBezTo>
                  <a:cubicBezTo>
                    <a:pt x="121" y="91"/>
                    <a:pt x="121" y="91"/>
                    <a:pt x="121" y="91"/>
                  </a:cubicBezTo>
                  <a:cubicBezTo>
                    <a:pt x="120" y="92"/>
                    <a:pt x="120" y="92"/>
                    <a:pt x="119" y="92"/>
                  </a:cubicBezTo>
                  <a:cubicBezTo>
                    <a:pt x="112" y="93"/>
                    <a:pt x="106" y="96"/>
                    <a:pt x="100" y="102"/>
                  </a:cubicBezTo>
                  <a:cubicBezTo>
                    <a:pt x="95" y="107"/>
                    <a:pt x="92" y="114"/>
                    <a:pt x="91" y="121"/>
                  </a:cubicBezTo>
                  <a:cubicBezTo>
                    <a:pt x="90" y="121"/>
                    <a:pt x="90" y="122"/>
                    <a:pt x="90" y="122"/>
                  </a:cubicBezTo>
                  <a:cubicBezTo>
                    <a:pt x="89" y="122"/>
                    <a:pt x="89" y="123"/>
                    <a:pt x="89" y="123"/>
                  </a:cubicBezTo>
                  <a:cubicBezTo>
                    <a:pt x="36" y="123"/>
                    <a:pt x="36" y="123"/>
                    <a:pt x="36" y="123"/>
                  </a:cubicBezTo>
                  <a:cubicBezTo>
                    <a:pt x="36" y="123"/>
                    <a:pt x="36" y="123"/>
                    <a:pt x="35" y="122"/>
                  </a:cubicBezTo>
                  <a:cubicBezTo>
                    <a:pt x="35" y="122"/>
                    <a:pt x="35" y="122"/>
                    <a:pt x="35" y="122"/>
                  </a:cubicBezTo>
                  <a:cubicBezTo>
                    <a:pt x="35" y="121"/>
                    <a:pt x="34" y="121"/>
                    <a:pt x="34" y="121"/>
                  </a:cubicBezTo>
                  <a:cubicBezTo>
                    <a:pt x="36" y="98"/>
                    <a:pt x="44" y="79"/>
                    <a:pt x="61" y="62"/>
                  </a:cubicBezTo>
                  <a:cubicBezTo>
                    <a:pt x="77" y="46"/>
                    <a:pt x="97" y="38"/>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4"/>
                    <a:pt x="120" y="114"/>
                    <a:pt x="120" y="114"/>
                  </a:cubicBezTo>
                  <a:cubicBezTo>
                    <a:pt x="118" y="115"/>
                    <a:pt x="117" y="116"/>
                    <a:pt x="115" y="117"/>
                  </a:cubicBezTo>
                  <a:cubicBezTo>
                    <a:pt x="115" y="117"/>
                    <a:pt x="115" y="117"/>
                    <a:pt x="115" y="117"/>
                  </a:cubicBezTo>
                  <a:cubicBezTo>
                    <a:pt x="114" y="118"/>
                    <a:pt x="113" y="120"/>
                    <a:pt x="112" y="121"/>
                  </a:cubicBezTo>
                  <a:cubicBezTo>
                    <a:pt x="112" y="122"/>
                    <a:pt x="112" y="122"/>
                    <a:pt x="112" y="122"/>
                  </a:cubicBezTo>
                  <a:cubicBezTo>
                    <a:pt x="111" y="123"/>
                    <a:pt x="111" y="123"/>
                    <a:pt x="110" y="123"/>
                  </a:cubicBezTo>
                  <a:cubicBezTo>
                    <a:pt x="98" y="123"/>
                    <a:pt x="98" y="123"/>
                    <a:pt x="98" y="123"/>
                  </a:cubicBezTo>
                  <a:cubicBezTo>
                    <a:pt x="98" y="123"/>
                    <a:pt x="98" y="123"/>
                    <a:pt x="97" y="122"/>
                  </a:cubicBezTo>
                  <a:cubicBezTo>
                    <a:pt x="97" y="122"/>
                    <a:pt x="97" y="122"/>
                    <a:pt x="97" y="121"/>
                  </a:cubicBezTo>
                  <a:cubicBezTo>
                    <a:pt x="96" y="121"/>
                    <a:pt x="96" y="121"/>
                    <a:pt x="96" y="120"/>
                  </a:cubicBezTo>
                  <a:cubicBezTo>
                    <a:pt x="98" y="115"/>
                    <a:pt x="100" y="110"/>
                    <a:pt x="104" y="106"/>
                  </a:cubicBezTo>
                  <a:cubicBezTo>
                    <a:pt x="108" y="102"/>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2"/>
                    <a:pt x="145" y="106"/>
                  </a:cubicBezTo>
                  <a:cubicBezTo>
                    <a:pt x="147" y="108"/>
                    <a:pt x="149" y="111"/>
                    <a:pt x="151" y="113"/>
                  </a:cubicBezTo>
                  <a:cubicBezTo>
                    <a:pt x="152" y="115"/>
                    <a:pt x="153" y="118"/>
                    <a:pt x="153" y="120"/>
                  </a:cubicBezTo>
                  <a:cubicBezTo>
                    <a:pt x="153" y="121"/>
                    <a:pt x="153" y="121"/>
                    <a:pt x="153" y="121"/>
                  </a:cubicBezTo>
                  <a:cubicBezTo>
                    <a:pt x="153" y="122"/>
                    <a:pt x="153" y="122"/>
                    <a:pt x="152" y="122"/>
                  </a:cubicBezTo>
                  <a:cubicBezTo>
                    <a:pt x="152" y="123"/>
                    <a:pt x="152" y="123"/>
                    <a:pt x="151" y="123"/>
                  </a:cubicBezTo>
                  <a:cubicBezTo>
                    <a:pt x="139" y="123"/>
                    <a:pt x="139" y="123"/>
                    <a:pt x="139" y="123"/>
                  </a:cubicBezTo>
                  <a:cubicBezTo>
                    <a:pt x="139" y="123"/>
                    <a:pt x="139" y="123"/>
                    <a:pt x="138" y="122"/>
                  </a:cubicBezTo>
                  <a:cubicBezTo>
                    <a:pt x="138" y="122"/>
                    <a:pt x="138" y="122"/>
                    <a:pt x="138" y="121"/>
                  </a:cubicBezTo>
                  <a:cubicBezTo>
                    <a:pt x="137" y="121"/>
                    <a:pt x="137" y="121"/>
                    <a:pt x="137" y="121"/>
                  </a:cubicBezTo>
                  <a:cubicBezTo>
                    <a:pt x="137" y="120"/>
                    <a:pt x="136" y="118"/>
                    <a:pt x="134" y="117"/>
                  </a:cubicBezTo>
                  <a:cubicBezTo>
                    <a:pt x="133" y="116"/>
                    <a:pt x="131" y="115"/>
                    <a:pt x="130" y="114"/>
                  </a:cubicBezTo>
                  <a:cubicBezTo>
                    <a:pt x="129" y="114"/>
                    <a:pt x="129" y="114"/>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5"/>
                    <a:pt x="120" y="155"/>
                  </a:cubicBezTo>
                  <a:cubicBezTo>
                    <a:pt x="120" y="155"/>
                    <a:pt x="119" y="155"/>
                    <a:pt x="119" y="155"/>
                  </a:cubicBezTo>
                  <a:cubicBezTo>
                    <a:pt x="113" y="154"/>
                    <a:pt x="108" y="151"/>
                    <a:pt x="104" y="147"/>
                  </a:cubicBezTo>
                  <a:cubicBezTo>
                    <a:pt x="104" y="147"/>
                    <a:pt x="104" y="147"/>
                    <a:pt x="104" y="147"/>
                  </a:cubicBezTo>
                  <a:cubicBezTo>
                    <a:pt x="103" y="146"/>
                    <a:pt x="102" y="145"/>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1"/>
                  </a:cubicBezTo>
                  <a:cubicBezTo>
                    <a:pt x="90" y="131"/>
                    <a:pt x="90" y="131"/>
                    <a:pt x="91" y="132"/>
                  </a:cubicBezTo>
                  <a:cubicBezTo>
                    <a:pt x="91" y="137"/>
                    <a:pt x="93" y="142"/>
                    <a:pt x="96" y="146"/>
                  </a:cubicBezTo>
                  <a:cubicBezTo>
                    <a:pt x="97" y="148"/>
                    <a:pt x="99" y="149"/>
                    <a:pt x="100" y="151"/>
                  </a:cubicBezTo>
                  <a:cubicBezTo>
                    <a:pt x="106" y="157"/>
                    <a:pt x="112" y="160"/>
                    <a:pt x="119" y="161"/>
                  </a:cubicBezTo>
                  <a:cubicBezTo>
                    <a:pt x="120" y="161"/>
                    <a:pt x="120" y="161"/>
                    <a:pt x="121" y="162"/>
                  </a:cubicBezTo>
                  <a:cubicBezTo>
                    <a:pt x="121" y="162"/>
                    <a:pt x="121" y="162"/>
                    <a:pt x="121" y="163"/>
                  </a:cubicBezTo>
                  <a:cubicBezTo>
                    <a:pt x="121" y="215"/>
                    <a:pt x="121" y="215"/>
                    <a:pt x="121" y="215"/>
                  </a:cubicBezTo>
                  <a:cubicBezTo>
                    <a:pt x="121" y="215"/>
                    <a:pt x="121" y="215"/>
                    <a:pt x="121" y="216"/>
                  </a:cubicBezTo>
                  <a:cubicBezTo>
                    <a:pt x="121" y="216"/>
                    <a:pt x="120" y="216"/>
                    <a:pt x="120" y="216"/>
                  </a:cubicBezTo>
                  <a:cubicBezTo>
                    <a:pt x="120" y="217"/>
                    <a:pt x="119" y="217"/>
                    <a:pt x="119" y="217"/>
                  </a:cubicBezTo>
                  <a:cubicBezTo>
                    <a:pt x="97" y="215"/>
                    <a:pt x="77" y="207"/>
                    <a:pt x="61" y="190"/>
                  </a:cubicBezTo>
                  <a:cubicBezTo>
                    <a:pt x="44" y="174"/>
                    <a:pt x="36" y="155"/>
                    <a:pt x="34" y="132"/>
                  </a:cubicBezTo>
                  <a:cubicBezTo>
                    <a:pt x="34" y="132"/>
                    <a:pt x="35" y="131"/>
                    <a:pt x="35" y="131"/>
                  </a:cubicBezTo>
                  <a:cubicBezTo>
                    <a:pt x="35" y="131"/>
                    <a:pt x="35" y="131"/>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5"/>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5"/>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1"/>
                  </a:cubicBezTo>
                  <a:cubicBezTo>
                    <a:pt x="133" y="121"/>
                    <a:pt x="133" y="122"/>
                    <a:pt x="134" y="123"/>
                  </a:cubicBezTo>
                  <a:cubicBezTo>
                    <a:pt x="134" y="124"/>
                    <a:pt x="134" y="125"/>
                    <a:pt x="134" y="126"/>
                  </a:cubicBezTo>
                  <a:cubicBezTo>
                    <a:pt x="134" y="129"/>
                    <a:pt x="133" y="131"/>
                    <a:pt x="132" y="132"/>
                  </a:cubicBezTo>
                  <a:cubicBezTo>
                    <a:pt x="132" y="132"/>
                    <a:pt x="132" y="132"/>
                    <a:pt x="132" y="132"/>
                  </a:cubicBezTo>
                  <a:cubicBezTo>
                    <a:pt x="132" y="132"/>
                    <a:pt x="132" y="133"/>
                    <a:pt x="131" y="133"/>
                  </a:cubicBezTo>
                  <a:cubicBezTo>
                    <a:pt x="131" y="133"/>
                    <a:pt x="131" y="133"/>
                    <a:pt x="131" y="133"/>
                  </a:cubicBezTo>
                  <a:cubicBezTo>
                    <a:pt x="131" y="134"/>
                    <a:pt x="131" y="134"/>
                    <a:pt x="131" y="134"/>
                  </a:cubicBezTo>
                  <a:cubicBezTo>
                    <a:pt x="129" y="135"/>
                    <a:pt x="127" y="136"/>
                    <a:pt x="125" y="136"/>
                  </a:cubicBezTo>
                  <a:cubicBezTo>
                    <a:pt x="123" y="136"/>
                    <a:pt x="121" y="135"/>
                    <a:pt x="119" y="134"/>
                  </a:cubicBezTo>
                  <a:cubicBezTo>
                    <a:pt x="119" y="134"/>
                    <a:pt x="119" y="134"/>
                    <a:pt x="119" y="134"/>
                  </a:cubicBezTo>
                  <a:cubicBezTo>
                    <a:pt x="119" y="133"/>
                    <a:pt x="118" y="133"/>
                    <a:pt x="118" y="133"/>
                  </a:cubicBezTo>
                  <a:cubicBezTo>
                    <a:pt x="118" y="133"/>
                    <a:pt x="118" y="133"/>
                    <a:pt x="118" y="133"/>
                  </a:cubicBezTo>
                  <a:cubicBezTo>
                    <a:pt x="118" y="132"/>
                    <a:pt x="118" y="132"/>
                    <a:pt x="118" y="132"/>
                  </a:cubicBezTo>
                  <a:cubicBezTo>
                    <a:pt x="116" y="131"/>
                    <a:pt x="115" y="129"/>
                    <a:pt x="115" y="126"/>
                  </a:cubicBezTo>
                  <a:cubicBezTo>
                    <a:pt x="115" y="124"/>
                    <a:pt x="116" y="122"/>
                    <a:pt x="117" y="121"/>
                  </a:cubicBezTo>
                  <a:cubicBezTo>
                    <a:pt x="118" y="121"/>
                    <a:pt x="118" y="121"/>
                    <a:pt x="118" y="120"/>
                  </a:cubicBezTo>
                  <a:cubicBezTo>
                    <a:pt x="118" y="121"/>
                    <a:pt x="118" y="121"/>
                    <a:pt x="118" y="121"/>
                  </a:cubicBezTo>
                  <a:cubicBezTo>
                    <a:pt x="118" y="120"/>
                    <a:pt x="118" y="120"/>
                    <a:pt x="118" y="120"/>
                  </a:cubicBezTo>
                  <a:cubicBezTo>
                    <a:pt x="118" y="120"/>
                    <a:pt x="118" y="120"/>
                    <a:pt x="118" y="120"/>
                  </a:cubicBezTo>
                  <a:cubicBezTo>
                    <a:pt x="118" y="119"/>
                    <a:pt x="119" y="119"/>
                    <a:pt x="119" y="119"/>
                  </a:cubicBezTo>
                  <a:cubicBezTo>
                    <a:pt x="121" y="118"/>
                    <a:pt x="123" y="117"/>
                    <a:pt x="125" y="117"/>
                  </a:cubicBezTo>
                  <a:cubicBezTo>
                    <a:pt x="127" y="117"/>
                    <a:pt x="129" y="118"/>
                    <a:pt x="130" y="119"/>
                  </a:cubicBezTo>
                  <a:cubicBezTo>
                    <a:pt x="130" y="119"/>
                    <a:pt x="130" y="119"/>
                    <a:pt x="131" y="119"/>
                  </a:cubicBezTo>
                  <a:cubicBezTo>
                    <a:pt x="130" y="119"/>
                    <a:pt x="130" y="119"/>
                    <a:pt x="130" y="119"/>
                  </a:cubicBezTo>
                  <a:cubicBezTo>
                    <a:pt x="131" y="119"/>
                    <a:pt x="131" y="119"/>
                    <a:pt x="131" y="120"/>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0" name="Freeform 919"/>
            <p:cNvSpPr>
              <a:spLocks noEditPoints="1"/>
            </p:cNvSpPr>
            <p:nvPr/>
          </p:nvSpPr>
          <p:spPr bwMode="auto">
            <a:xfrm>
              <a:off x="10675442" y="4440510"/>
              <a:ext cx="898525" cy="898525"/>
            </a:xfrm>
            <a:custGeom>
              <a:avLst/>
              <a:gdLst>
                <a:gd name="T0" fmla="*/ 71 w 183"/>
                <a:gd name="T1" fmla="*/ 2 h 183"/>
                <a:gd name="T2" fmla="*/ 74 w 183"/>
                <a:gd name="T3" fmla="*/ 24 h 183"/>
                <a:gd name="T4" fmla="*/ 57 w 183"/>
                <a:gd name="T5" fmla="*/ 32 h 183"/>
                <a:gd name="T6" fmla="*/ 54 w 183"/>
                <a:gd name="T7" fmla="*/ 32 h 183"/>
                <a:gd name="T8" fmla="*/ 32 w 183"/>
                <a:gd name="T9" fmla="*/ 22 h 183"/>
                <a:gd name="T10" fmla="*/ 45 w 183"/>
                <a:gd name="T11" fmla="*/ 40 h 183"/>
                <a:gd name="T12" fmla="*/ 36 w 183"/>
                <a:gd name="T13" fmla="*/ 51 h 183"/>
                <a:gd name="T14" fmla="*/ 30 w 183"/>
                <a:gd name="T15" fmla="*/ 61 h 183"/>
                <a:gd name="T16" fmla="*/ 8 w 183"/>
                <a:gd name="T17" fmla="*/ 54 h 183"/>
                <a:gd name="T18" fmla="*/ 24 w 183"/>
                <a:gd name="T19" fmla="*/ 72 h 183"/>
                <a:gd name="T20" fmla="*/ 25 w 183"/>
                <a:gd name="T21" fmla="*/ 75 h 183"/>
                <a:gd name="T22" fmla="*/ 23 w 183"/>
                <a:gd name="T23" fmla="*/ 97 h 183"/>
                <a:gd name="T24" fmla="*/ 0 w 183"/>
                <a:gd name="T25" fmla="*/ 101 h 183"/>
                <a:gd name="T26" fmla="*/ 24 w 183"/>
                <a:gd name="T27" fmla="*/ 108 h 183"/>
                <a:gd name="T28" fmla="*/ 26 w 183"/>
                <a:gd name="T29" fmla="*/ 110 h 183"/>
                <a:gd name="T30" fmla="*/ 33 w 183"/>
                <a:gd name="T31" fmla="*/ 128 h 183"/>
                <a:gd name="T32" fmla="*/ 16 w 183"/>
                <a:gd name="T33" fmla="*/ 142 h 183"/>
                <a:gd name="T34" fmla="*/ 39 w 183"/>
                <a:gd name="T35" fmla="*/ 138 h 183"/>
                <a:gd name="T36" fmla="*/ 42 w 183"/>
                <a:gd name="T37" fmla="*/ 138 h 183"/>
                <a:gd name="T38" fmla="*/ 61 w 183"/>
                <a:gd name="T39" fmla="*/ 153 h 183"/>
                <a:gd name="T40" fmla="*/ 62 w 183"/>
                <a:gd name="T41" fmla="*/ 155 h 183"/>
                <a:gd name="T42" fmla="*/ 66 w 183"/>
                <a:gd name="T43" fmla="*/ 179 h 183"/>
                <a:gd name="T44" fmla="*/ 74 w 183"/>
                <a:gd name="T45" fmla="*/ 158 h 183"/>
                <a:gd name="T46" fmla="*/ 78 w 183"/>
                <a:gd name="T47" fmla="*/ 159 h 183"/>
                <a:gd name="T48" fmla="*/ 97 w 183"/>
                <a:gd name="T49" fmla="*/ 161 h 183"/>
                <a:gd name="T50" fmla="*/ 101 w 183"/>
                <a:gd name="T51" fmla="*/ 183 h 183"/>
                <a:gd name="T52" fmla="*/ 109 w 183"/>
                <a:gd name="T53" fmla="*/ 160 h 183"/>
                <a:gd name="T54" fmla="*/ 110 w 183"/>
                <a:gd name="T55" fmla="*/ 157 h 183"/>
                <a:gd name="T56" fmla="*/ 129 w 183"/>
                <a:gd name="T57" fmla="*/ 151 h 183"/>
                <a:gd name="T58" fmla="*/ 142 w 183"/>
                <a:gd name="T59" fmla="*/ 168 h 183"/>
                <a:gd name="T60" fmla="*/ 139 w 183"/>
                <a:gd name="T61" fmla="*/ 145 h 183"/>
                <a:gd name="T62" fmla="*/ 139 w 183"/>
                <a:gd name="T63" fmla="*/ 142 h 183"/>
                <a:gd name="T64" fmla="*/ 154 w 183"/>
                <a:gd name="T65" fmla="*/ 122 h 183"/>
                <a:gd name="T66" fmla="*/ 156 w 183"/>
                <a:gd name="T67" fmla="*/ 122 h 183"/>
                <a:gd name="T68" fmla="*/ 180 w 183"/>
                <a:gd name="T69" fmla="*/ 118 h 183"/>
                <a:gd name="T70" fmla="*/ 159 w 183"/>
                <a:gd name="T71" fmla="*/ 110 h 183"/>
                <a:gd name="T72" fmla="*/ 161 w 183"/>
                <a:gd name="T73" fmla="*/ 87 h 183"/>
                <a:gd name="T74" fmla="*/ 163 w 183"/>
                <a:gd name="T75" fmla="*/ 85 h 183"/>
                <a:gd name="T76" fmla="*/ 181 w 183"/>
                <a:gd name="T77" fmla="*/ 71 h 183"/>
                <a:gd name="T78" fmla="*/ 159 w 183"/>
                <a:gd name="T79" fmla="*/ 74 h 183"/>
                <a:gd name="T80" fmla="*/ 152 w 183"/>
                <a:gd name="T81" fmla="*/ 56 h 183"/>
                <a:gd name="T82" fmla="*/ 152 w 183"/>
                <a:gd name="T83" fmla="*/ 53 h 183"/>
                <a:gd name="T84" fmla="*/ 161 w 183"/>
                <a:gd name="T85" fmla="*/ 32 h 183"/>
                <a:gd name="T86" fmla="*/ 144 w 183"/>
                <a:gd name="T87" fmla="*/ 45 h 183"/>
                <a:gd name="T88" fmla="*/ 132 w 183"/>
                <a:gd name="T89" fmla="*/ 35 h 183"/>
                <a:gd name="T90" fmla="*/ 122 w 183"/>
                <a:gd name="T91" fmla="*/ 28 h 183"/>
                <a:gd name="T92" fmla="*/ 129 w 183"/>
                <a:gd name="T93" fmla="*/ 8 h 183"/>
                <a:gd name="T94" fmla="*/ 111 w 183"/>
                <a:gd name="T95" fmla="*/ 23 h 183"/>
                <a:gd name="T96" fmla="*/ 109 w 183"/>
                <a:gd name="T97" fmla="*/ 24 h 183"/>
                <a:gd name="T98" fmla="*/ 86 w 183"/>
                <a:gd name="T99" fmla="*/ 22 h 183"/>
                <a:gd name="T100" fmla="*/ 82 w 183"/>
                <a:gd name="T101" fmla="*/ 0 h 183"/>
                <a:gd name="T102" fmla="*/ 104 w 183"/>
                <a:gd name="T103" fmla="*/ 89 h 183"/>
                <a:gd name="T104" fmla="*/ 102 w 183"/>
                <a:gd name="T105" fmla="*/ 98 h 183"/>
                <a:gd name="T106" fmla="*/ 94 w 183"/>
                <a:gd name="T107" fmla="*/ 103 h 183"/>
                <a:gd name="T108" fmla="*/ 86 w 183"/>
                <a:gd name="T109" fmla="*/ 101 h 183"/>
                <a:gd name="T110" fmla="*/ 81 w 183"/>
                <a:gd name="T111" fmla="*/ 93 h 183"/>
                <a:gd name="T112" fmla="*/ 83 w 183"/>
                <a:gd name="T113" fmla="*/ 84 h 183"/>
                <a:gd name="T114" fmla="*/ 91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1" y="2"/>
                    <a:pt x="71" y="2"/>
                    <a:pt x="71" y="2"/>
                  </a:cubicBezTo>
                  <a:cubicBezTo>
                    <a:pt x="74" y="23"/>
                    <a:pt x="74" y="23"/>
                    <a:pt x="74" y="23"/>
                  </a:cubicBezTo>
                  <a:cubicBezTo>
                    <a:pt x="74" y="23"/>
                    <a:pt x="74" y="24"/>
                    <a:pt x="74" y="24"/>
                  </a:cubicBezTo>
                  <a:cubicBezTo>
                    <a:pt x="74" y="25"/>
                    <a:pt x="73" y="25"/>
                    <a:pt x="73" y="25"/>
                  </a:cubicBezTo>
                  <a:cubicBezTo>
                    <a:pt x="67" y="27"/>
                    <a:pt x="62" y="29"/>
                    <a:pt x="57" y="32"/>
                  </a:cubicBezTo>
                  <a:cubicBezTo>
                    <a:pt x="56" y="32"/>
                    <a:pt x="56" y="32"/>
                    <a:pt x="55" y="32"/>
                  </a:cubicBezTo>
                  <a:cubicBezTo>
                    <a:pt x="55" y="32"/>
                    <a:pt x="54" y="32"/>
                    <a:pt x="54" y="32"/>
                  </a:cubicBezTo>
                  <a:cubicBezTo>
                    <a:pt x="41" y="15"/>
                    <a:pt x="41" y="15"/>
                    <a:pt x="41" y="15"/>
                  </a:cubicBezTo>
                  <a:cubicBezTo>
                    <a:pt x="32" y="22"/>
                    <a:pt x="32" y="22"/>
                    <a:pt x="32" y="22"/>
                  </a:cubicBezTo>
                  <a:cubicBezTo>
                    <a:pt x="45" y="39"/>
                    <a:pt x="45" y="39"/>
                    <a:pt x="45" y="39"/>
                  </a:cubicBezTo>
                  <a:cubicBezTo>
                    <a:pt x="45" y="39"/>
                    <a:pt x="46" y="39"/>
                    <a:pt x="45" y="40"/>
                  </a:cubicBezTo>
                  <a:cubicBezTo>
                    <a:pt x="45" y="40"/>
                    <a:pt x="45" y="41"/>
                    <a:pt x="45" y="41"/>
                  </a:cubicBezTo>
                  <a:cubicBezTo>
                    <a:pt x="42" y="44"/>
                    <a:pt x="39" y="48"/>
                    <a:pt x="36" y="51"/>
                  </a:cubicBezTo>
                  <a:cubicBezTo>
                    <a:pt x="34" y="54"/>
                    <a:pt x="32" y="57"/>
                    <a:pt x="31" y="61"/>
                  </a:cubicBezTo>
                  <a:cubicBezTo>
                    <a:pt x="30" y="61"/>
                    <a:pt x="30" y="61"/>
                    <a:pt x="30" y="61"/>
                  </a:cubicBezTo>
                  <a:cubicBezTo>
                    <a:pt x="29" y="62"/>
                    <a:pt x="29" y="62"/>
                    <a:pt x="28" y="61"/>
                  </a:cubicBezTo>
                  <a:cubicBezTo>
                    <a:pt x="8" y="54"/>
                    <a:pt x="8" y="54"/>
                    <a:pt x="8" y="54"/>
                  </a:cubicBezTo>
                  <a:cubicBezTo>
                    <a:pt x="4" y="65"/>
                    <a:pt x="4" y="65"/>
                    <a:pt x="4" y="65"/>
                  </a:cubicBezTo>
                  <a:cubicBezTo>
                    <a:pt x="24" y="72"/>
                    <a:pt x="24" y="72"/>
                    <a:pt x="24" y="72"/>
                  </a:cubicBezTo>
                  <a:cubicBezTo>
                    <a:pt x="25" y="72"/>
                    <a:pt x="25" y="73"/>
                    <a:pt x="25" y="73"/>
                  </a:cubicBezTo>
                  <a:cubicBezTo>
                    <a:pt x="25" y="74"/>
                    <a:pt x="25" y="74"/>
                    <a:pt x="25" y="75"/>
                  </a:cubicBezTo>
                  <a:cubicBezTo>
                    <a:pt x="24" y="81"/>
                    <a:pt x="23" y="88"/>
                    <a:pt x="24" y="95"/>
                  </a:cubicBezTo>
                  <a:cubicBezTo>
                    <a:pt x="24" y="96"/>
                    <a:pt x="24" y="96"/>
                    <a:pt x="23" y="97"/>
                  </a:cubicBezTo>
                  <a:cubicBezTo>
                    <a:pt x="23" y="97"/>
                    <a:pt x="23" y="97"/>
                    <a:pt x="22" y="97"/>
                  </a:cubicBezTo>
                  <a:cubicBezTo>
                    <a:pt x="0" y="101"/>
                    <a:pt x="0" y="101"/>
                    <a:pt x="0" y="101"/>
                  </a:cubicBezTo>
                  <a:cubicBezTo>
                    <a:pt x="2" y="112"/>
                    <a:pt x="2" y="112"/>
                    <a:pt x="2" y="112"/>
                  </a:cubicBezTo>
                  <a:cubicBezTo>
                    <a:pt x="24" y="108"/>
                    <a:pt x="24" y="108"/>
                    <a:pt x="24" y="108"/>
                  </a:cubicBezTo>
                  <a:cubicBezTo>
                    <a:pt x="24" y="108"/>
                    <a:pt x="25" y="108"/>
                    <a:pt x="25" y="109"/>
                  </a:cubicBezTo>
                  <a:cubicBezTo>
                    <a:pt x="26" y="109"/>
                    <a:pt x="26" y="109"/>
                    <a:pt x="26" y="110"/>
                  </a:cubicBezTo>
                  <a:cubicBezTo>
                    <a:pt x="28" y="116"/>
                    <a:pt x="30" y="121"/>
                    <a:pt x="33" y="126"/>
                  </a:cubicBezTo>
                  <a:cubicBezTo>
                    <a:pt x="33" y="127"/>
                    <a:pt x="33" y="127"/>
                    <a:pt x="33" y="128"/>
                  </a:cubicBezTo>
                  <a:cubicBezTo>
                    <a:pt x="33" y="128"/>
                    <a:pt x="33" y="129"/>
                    <a:pt x="33" y="129"/>
                  </a:cubicBezTo>
                  <a:cubicBezTo>
                    <a:pt x="16" y="142"/>
                    <a:pt x="16" y="142"/>
                    <a:pt x="16" y="142"/>
                  </a:cubicBezTo>
                  <a:cubicBezTo>
                    <a:pt x="22" y="151"/>
                    <a:pt x="22" y="151"/>
                    <a:pt x="22" y="151"/>
                  </a:cubicBezTo>
                  <a:cubicBezTo>
                    <a:pt x="39" y="138"/>
                    <a:pt x="39" y="138"/>
                    <a:pt x="39" y="138"/>
                  </a:cubicBezTo>
                  <a:cubicBezTo>
                    <a:pt x="40" y="138"/>
                    <a:pt x="40" y="138"/>
                    <a:pt x="41" y="138"/>
                  </a:cubicBezTo>
                  <a:cubicBezTo>
                    <a:pt x="41" y="138"/>
                    <a:pt x="42" y="138"/>
                    <a:pt x="42" y="138"/>
                  </a:cubicBezTo>
                  <a:cubicBezTo>
                    <a:pt x="45" y="141"/>
                    <a:pt x="48" y="144"/>
                    <a:pt x="52" y="147"/>
                  </a:cubicBezTo>
                  <a:cubicBezTo>
                    <a:pt x="55" y="149"/>
                    <a:pt x="58" y="151"/>
                    <a:pt x="61" y="153"/>
                  </a:cubicBezTo>
                  <a:cubicBezTo>
                    <a:pt x="62" y="153"/>
                    <a:pt x="62" y="153"/>
                    <a:pt x="62" y="154"/>
                  </a:cubicBezTo>
                  <a:cubicBezTo>
                    <a:pt x="63" y="154"/>
                    <a:pt x="63" y="155"/>
                    <a:pt x="62" y="155"/>
                  </a:cubicBezTo>
                  <a:cubicBezTo>
                    <a:pt x="55" y="175"/>
                    <a:pt x="55" y="175"/>
                    <a:pt x="55" y="175"/>
                  </a:cubicBezTo>
                  <a:cubicBezTo>
                    <a:pt x="66" y="179"/>
                    <a:pt x="66" y="179"/>
                    <a:pt x="66" y="179"/>
                  </a:cubicBezTo>
                  <a:cubicBezTo>
                    <a:pt x="73" y="159"/>
                    <a:pt x="73" y="159"/>
                    <a:pt x="73" y="159"/>
                  </a:cubicBezTo>
                  <a:cubicBezTo>
                    <a:pt x="73" y="159"/>
                    <a:pt x="73" y="158"/>
                    <a:pt x="74" y="158"/>
                  </a:cubicBezTo>
                  <a:cubicBezTo>
                    <a:pt x="74" y="158"/>
                    <a:pt x="75" y="158"/>
                    <a:pt x="75" y="158"/>
                  </a:cubicBezTo>
                  <a:cubicBezTo>
                    <a:pt x="76" y="158"/>
                    <a:pt x="77" y="158"/>
                    <a:pt x="78" y="159"/>
                  </a:cubicBezTo>
                  <a:cubicBezTo>
                    <a:pt x="84" y="160"/>
                    <a:pt x="90" y="160"/>
                    <a:pt x="96" y="160"/>
                  </a:cubicBezTo>
                  <a:cubicBezTo>
                    <a:pt x="96" y="160"/>
                    <a:pt x="97" y="160"/>
                    <a:pt x="97" y="161"/>
                  </a:cubicBezTo>
                  <a:cubicBezTo>
                    <a:pt x="97" y="161"/>
                    <a:pt x="98" y="161"/>
                    <a:pt x="98" y="162"/>
                  </a:cubicBezTo>
                  <a:cubicBezTo>
                    <a:pt x="101" y="183"/>
                    <a:pt x="101" y="183"/>
                    <a:pt x="101" y="183"/>
                  </a:cubicBezTo>
                  <a:cubicBezTo>
                    <a:pt x="112" y="181"/>
                    <a:pt x="112" y="181"/>
                    <a:pt x="112" y="181"/>
                  </a:cubicBezTo>
                  <a:cubicBezTo>
                    <a:pt x="109" y="160"/>
                    <a:pt x="109" y="160"/>
                    <a:pt x="109" y="160"/>
                  </a:cubicBezTo>
                  <a:cubicBezTo>
                    <a:pt x="109" y="159"/>
                    <a:pt x="109" y="159"/>
                    <a:pt x="109" y="158"/>
                  </a:cubicBezTo>
                  <a:cubicBezTo>
                    <a:pt x="110" y="158"/>
                    <a:pt x="110" y="158"/>
                    <a:pt x="110" y="157"/>
                  </a:cubicBezTo>
                  <a:cubicBezTo>
                    <a:pt x="116" y="156"/>
                    <a:pt x="122" y="154"/>
                    <a:pt x="127" y="151"/>
                  </a:cubicBezTo>
                  <a:cubicBezTo>
                    <a:pt x="128" y="150"/>
                    <a:pt x="128" y="150"/>
                    <a:pt x="129" y="151"/>
                  </a:cubicBezTo>
                  <a:cubicBezTo>
                    <a:pt x="129" y="151"/>
                    <a:pt x="129" y="151"/>
                    <a:pt x="130" y="151"/>
                  </a:cubicBezTo>
                  <a:cubicBezTo>
                    <a:pt x="142" y="168"/>
                    <a:pt x="142" y="168"/>
                    <a:pt x="142" y="168"/>
                  </a:cubicBezTo>
                  <a:cubicBezTo>
                    <a:pt x="151" y="161"/>
                    <a:pt x="151" y="161"/>
                    <a:pt x="151" y="161"/>
                  </a:cubicBezTo>
                  <a:cubicBezTo>
                    <a:pt x="139" y="145"/>
                    <a:pt x="139" y="145"/>
                    <a:pt x="139" y="145"/>
                  </a:cubicBezTo>
                  <a:cubicBezTo>
                    <a:pt x="138" y="144"/>
                    <a:pt x="138" y="144"/>
                    <a:pt x="138" y="143"/>
                  </a:cubicBezTo>
                  <a:cubicBezTo>
                    <a:pt x="138" y="143"/>
                    <a:pt x="139" y="142"/>
                    <a:pt x="139" y="142"/>
                  </a:cubicBezTo>
                  <a:cubicBezTo>
                    <a:pt x="142" y="139"/>
                    <a:pt x="145" y="135"/>
                    <a:pt x="148" y="131"/>
                  </a:cubicBezTo>
                  <a:cubicBezTo>
                    <a:pt x="150" y="128"/>
                    <a:pt x="152" y="125"/>
                    <a:pt x="154" y="122"/>
                  </a:cubicBezTo>
                  <a:cubicBezTo>
                    <a:pt x="154" y="122"/>
                    <a:pt x="154" y="122"/>
                    <a:pt x="155" y="122"/>
                  </a:cubicBezTo>
                  <a:cubicBezTo>
                    <a:pt x="155" y="121"/>
                    <a:pt x="156" y="121"/>
                    <a:pt x="156" y="122"/>
                  </a:cubicBezTo>
                  <a:cubicBezTo>
                    <a:pt x="176" y="129"/>
                    <a:pt x="176" y="129"/>
                    <a:pt x="176" y="129"/>
                  </a:cubicBezTo>
                  <a:cubicBezTo>
                    <a:pt x="180" y="118"/>
                    <a:pt x="180" y="118"/>
                    <a:pt x="180" y="118"/>
                  </a:cubicBezTo>
                  <a:cubicBezTo>
                    <a:pt x="160" y="111"/>
                    <a:pt x="160" y="111"/>
                    <a:pt x="160" y="111"/>
                  </a:cubicBezTo>
                  <a:cubicBezTo>
                    <a:pt x="160" y="111"/>
                    <a:pt x="159" y="110"/>
                    <a:pt x="159" y="110"/>
                  </a:cubicBezTo>
                  <a:cubicBezTo>
                    <a:pt x="159" y="109"/>
                    <a:pt x="159" y="109"/>
                    <a:pt x="159" y="108"/>
                  </a:cubicBezTo>
                  <a:cubicBezTo>
                    <a:pt x="161" y="102"/>
                    <a:pt x="162" y="95"/>
                    <a:pt x="161" y="87"/>
                  </a:cubicBezTo>
                  <a:cubicBezTo>
                    <a:pt x="161" y="87"/>
                    <a:pt x="161" y="86"/>
                    <a:pt x="161" y="86"/>
                  </a:cubicBezTo>
                  <a:cubicBezTo>
                    <a:pt x="162" y="85"/>
                    <a:pt x="162" y="85"/>
                    <a:pt x="163" y="85"/>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3"/>
                    <a:pt x="159" y="73"/>
                    <a:pt x="159" y="73"/>
                  </a:cubicBezTo>
                  <a:cubicBezTo>
                    <a:pt x="157" y="67"/>
                    <a:pt x="155" y="61"/>
                    <a:pt x="152" y="56"/>
                  </a:cubicBezTo>
                  <a:cubicBezTo>
                    <a:pt x="151" y="55"/>
                    <a:pt x="151" y="55"/>
                    <a:pt x="151" y="54"/>
                  </a:cubicBezTo>
                  <a:cubicBezTo>
                    <a:pt x="151" y="54"/>
                    <a:pt x="152" y="53"/>
                    <a:pt x="152" y="53"/>
                  </a:cubicBezTo>
                  <a:cubicBezTo>
                    <a:pt x="168" y="41"/>
                    <a:pt x="168" y="41"/>
                    <a:pt x="168" y="41"/>
                  </a:cubicBezTo>
                  <a:cubicBezTo>
                    <a:pt x="161" y="32"/>
                    <a:pt x="161" y="32"/>
                    <a:pt x="161" y="32"/>
                  </a:cubicBezTo>
                  <a:cubicBezTo>
                    <a:pt x="145" y="44"/>
                    <a:pt x="145" y="44"/>
                    <a:pt x="145" y="44"/>
                  </a:cubicBezTo>
                  <a:cubicBezTo>
                    <a:pt x="145" y="45"/>
                    <a:pt x="144" y="45"/>
                    <a:pt x="144" y="45"/>
                  </a:cubicBezTo>
                  <a:cubicBezTo>
                    <a:pt x="143" y="45"/>
                    <a:pt x="143" y="44"/>
                    <a:pt x="142" y="44"/>
                  </a:cubicBezTo>
                  <a:cubicBezTo>
                    <a:pt x="139" y="41"/>
                    <a:pt x="136" y="38"/>
                    <a:pt x="132" y="35"/>
                  </a:cubicBezTo>
                  <a:cubicBezTo>
                    <a:pt x="129" y="33"/>
                    <a:pt x="126" y="31"/>
                    <a:pt x="123" y="30"/>
                  </a:cubicBezTo>
                  <a:cubicBezTo>
                    <a:pt x="122" y="29"/>
                    <a:pt x="122" y="29"/>
                    <a:pt x="122" y="28"/>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3"/>
                    <a:pt x="111" y="24"/>
                    <a:pt x="110" y="24"/>
                  </a:cubicBezTo>
                  <a:cubicBezTo>
                    <a:pt x="110" y="24"/>
                    <a:pt x="109" y="24"/>
                    <a:pt x="109" y="24"/>
                  </a:cubicBezTo>
                  <a:cubicBezTo>
                    <a:pt x="102" y="23"/>
                    <a:pt x="95" y="22"/>
                    <a:pt x="88" y="23"/>
                  </a:cubicBezTo>
                  <a:cubicBezTo>
                    <a:pt x="87" y="23"/>
                    <a:pt x="87" y="23"/>
                    <a:pt x="86" y="22"/>
                  </a:cubicBezTo>
                  <a:cubicBezTo>
                    <a:pt x="86" y="22"/>
                    <a:pt x="86" y="21"/>
                    <a:pt x="86" y="21"/>
                  </a:cubicBezTo>
                  <a:lnTo>
                    <a:pt x="82" y="0"/>
                  </a:lnTo>
                  <a:close/>
                  <a:moveTo>
                    <a:pt x="99" y="82"/>
                  </a:moveTo>
                  <a:cubicBezTo>
                    <a:pt x="102" y="84"/>
                    <a:pt x="103" y="86"/>
                    <a:pt x="104" y="89"/>
                  </a:cubicBezTo>
                  <a:cubicBezTo>
                    <a:pt x="104" y="93"/>
                    <a:pt x="104" y="95"/>
                    <a:pt x="102" y="98"/>
                  </a:cubicBezTo>
                  <a:cubicBezTo>
                    <a:pt x="102" y="98"/>
                    <a:pt x="102" y="98"/>
                    <a:pt x="102" y="98"/>
                  </a:cubicBezTo>
                  <a:cubicBezTo>
                    <a:pt x="100" y="100"/>
                    <a:pt x="98" y="102"/>
                    <a:pt x="94" y="103"/>
                  </a:cubicBezTo>
                  <a:cubicBezTo>
                    <a:pt x="94" y="103"/>
                    <a:pt x="94" y="103"/>
                    <a:pt x="94" y="103"/>
                  </a:cubicBezTo>
                  <a:cubicBezTo>
                    <a:pt x="94" y="103"/>
                    <a:pt x="94" y="103"/>
                    <a:pt x="94" y="103"/>
                  </a:cubicBezTo>
                  <a:cubicBezTo>
                    <a:pt x="91" y="103"/>
                    <a:pt x="88" y="102"/>
                    <a:pt x="86" y="101"/>
                  </a:cubicBezTo>
                  <a:cubicBezTo>
                    <a:pt x="83" y="99"/>
                    <a:pt x="82" y="96"/>
                    <a:pt x="81" y="93"/>
                  </a:cubicBezTo>
                  <a:cubicBezTo>
                    <a:pt x="81" y="93"/>
                    <a:pt x="81" y="93"/>
                    <a:pt x="81" y="93"/>
                  </a:cubicBezTo>
                  <a:cubicBezTo>
                    <a:pt x="81" y="90"/>
                    <a:pt x="81" y="87"/>
                    <a:pt x="83" y="84"/>
                  </a:cubicBezTo>
                  <a:cubicBezTo>
                    <a:pt x="83" y="84"/>
                    <a:pt x="83" y="84"/>
                    <a:pt x="83" y="84"/>
                  </a:cubicBezTo>
                  <a:cubicBezTo>
                    <a:pt x="85" y="82"/>
                    <a:pt x="88" y="80"/>
                    <a:pt x="91" y="80"/>
                  </a:cubicBezTo>
                  <a:cubicBezTo>
                    <a:pt x="91" y="80"/>
                    <a:pt x="91" y="80"/>
                    <a:pt x="91" y="80"/>
                  </a:cubicBezTo>
                  <a:cubicBezTo>
                    <a:pt x="94" y="79"/>
                    <a:pt x="97"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1" name="Freeform 922"/>
            <p:cNvSpPr>
              <a:spLocks noEditPoints="1"/>
            </p:cNvSpPr>
            <p:nvPr/>
          </p:nvSpPr>
          <p:spPr bwMode="auto">
            <a:xfrm>
              <a:off x="1544764" y="3652991"/>
              <a:ext cx="1774825" cy="1778000"/>
            </a:xfrm>
            <a:custGeom>
              <a:avLst/>
              <a:gdLst>
                <a:gd name="T0" fmla="*/ 29 w 362"/>
                <a:gd name="T1" fmla="*/ 125 h 362"/>
                <a:gd name="T2" fmla="*/ 22 w 362"/>
                <a:gd name="T3" fmla="*/ 164 h 362"/>
                <a:gd name="T4" fmla="*/ 20 w 362"/>
                <a:gd name="T5" fmla="*/ 187 h 362"/>
                <a:gd name="T6" fmla="*/ 2 w 362"/>
                <a:gd name="T7" fmla="*/ 213 h 362"/>
                <a:gd name="T8" fmla="*/ 34 w 362"/>
                <a:gd name="T9" fmla="*/ 248 h 362"/>
                <a:gd name="T10" fmla="*/ 45 w 362"/>
                <a:gd name="T11" fmla="*/ 268 h 362"/>
                <a:gd name="T12" fmla="*/ 73 w 362"/>
                <a:gd name="T13" fmla="*/ 303 h 362"/>
                <a:gd name="T14" fmla="*/ 77 w 362"/>
                <a:gd name="T15" fmla="*/ 330 h 362"/>
                <a:gd name="T16" fmla="*/ 124 w 362"/>
                <a:gd name="T17" fmla="*/ 333 h 362"/>
                <a:gd name="T18" fmla="*/ 146 w 362"/>
                <a:gd name="T19" fmla="*/ 339 h 362"/>
                <a:gd name="T20" fmla="*/ 191 w 362"/>
                <a:gd name="T21" fmla="*/ 344 h 362"/>
                <a:gd name="T22" fmla="*/ 213 w 362"/>
                <a:gd name="T23" fmla="*/ 360 h 362"/>
                <a:gd name="T24" fmla="*/ 248 w 362"/>
                <a:gd name="T25" fmla="*/ 329 h 362"/>
                <a:gd name="T26" fmla="*/ 268 w 362"/>
                <a:gd name="T27" fmla="*/ 317 h 362"/>
                <a:gd name="T28" fmla="*/ 299 w 362"/>
                <a:gd name="T29" fmla="*/ 293 h 362"/>
                <a:gd name="T30" fmla="*/ 330 w 362"/>
                <a:gd name="T31" fmla="*/ 285 h 362"/>
                <a:gd name="T32" fmla="*/ 333 w 362"/>
                <a:gd name="T33" fmla="*/ 238 h 362"/>
                <a:gd name="T34" fmla="*/ 338 w 362"/>
                <a:gd name="T35" fmla="*/ 216 h 362"/>
                <a:gd name="T36" fmla="*/ 344 w 362"/>
                <a:gd name="T37" fmla="*/ 176 h 362"/>
                <a:gd name="T38" fmla="*/ 340 w 362"/>
                <a:gd name="T39" fmla="*/ 155 h 362"/>
                <a:gd name="T40" fmla="*/ 334 w 362"/>
                <a:gd name="T41" fmla="*/ 133 h 362"/>
                <a:gd name="T42" fmla="*/ 319 w 362"/>
                <a:gd name="T43" fmla="*/ 95 h 362"/>
                <a:gd name="T44" fmla="*/ 316 w 362"/>
                <a:gd name="T45" fmla="*/ 60 h 362"/>
                <a:gd name="T46" fmla="*/ 274 w 362"/>
                <a:gd name="T47" fmla="*/ 51 h 362"/>
                <a:gd name="T48" fmla="*/ 255 w 362"/>
                <a:gd name="T49" fmla="*/ 39 h 362"/>
                <a:gd name="T50" fmla="*/ 218 w 362"/>
                <a:gd name="T51" fmla="*/ 24 h 362"/>
                <a:gd name="T52" fmla="*/ 191 w 362"/>
                <a:gd name="T53" fmla="*/ 20 h 362"/>
                <a:gd name="T54" fmla="*/ 161 w 362"/>
                <a:gd name="T55" fmla="*/ 23 h 362"/>
                <a:gd name="T56" fmla="*/ 130 w 362"/>
                <a:gd name="T57" fmla="*/ 8 h 362"/>
                <a:gd name="T58" fmla="*/ 114 w 362"/>
                <a:gd name="T59" fmla="*/ 34 h 362"/>
                <a:gd name="T60" fmla="*/ 81 w 362"/>
                <a:gd name="T61" fmla="*/ 56 h 362"/>
                <a:gd name="T62" fmla="*/ 64 w 362"/>
                <a:gd name="T63" fmla="*/ 71 h 362"/>
                <a:gd name="T64" fmla="*/ 22 w 362"/>
                <a:gd name="T65" fmla="*/ 95 h 362"/>
                <a:gd name="T66" fmla="*/ 172 w 362"/>
                <a:gd name="T67" fmla="*/ 33 h 362"/>
                <a:gd name="T68" fmla="*/ 139 w 362"/>
                <a:gd name="T69" fmla="*/ 140 h 362"/>
                <a:gd name="T70" fmla="*/ 32 w 362"/>
                <a:gd name="T71" fmla="*/ 173 h 362"/>
                <a:gd name="T72" fmla="*/ 122 w 362"/>
                <a:gd name="T73" fmla="*/ 190 h 362"/>
                <a:gd name="T74" fmla="*/ 173 w 362"/>
                <a:gd name="T75" fmla="*/ 330 h 362"/>
                <a:gd name="T76" fmla="*/ 242 w 362"/>
                <a:gd name="T77" fmla="*/ 174 h 362"/>
                <a:gd name="T78" fmla="*/ 189 w 362"/>
                <a:gd name="T79" fmla="*/ 121 h 362"/>
                <a:gd name="T80" fmla="*/ 331 w 362"/>
                <a:gd name="T81" fmla="*/ 172 h 362"/>
                <a:gd name="T82" fmla="*/ 227 w 362"/>
                <a:gd name="T83" fmla="*/ 173 h 362"/>
                <a:gd name="T84" fmla="*/ 198 w 362"/>
                <a:gd name="T85" fmla="*/ 165 h 362"/>
                <a:gd name="T86" fmla="*/ 190 w 362"/>
                <a:gd name="T87" fmla="*/ 136 h 362"/>
                <a:gd name="T88" fmla="*/ 173 w 362"/>
                <a:gd name="T89" fmla="*/ 137 h 362"/>
                <a:gd name="T90" fmla="*/ 159 w 362"/>
                <a:gd name="T91" fmla="*/ 173 h 362"/>
                <a:gd name="T92" fmla="*/ 135 w 362"/>
                <a:gd name="T93" fmla="*/ 172 h 362"/>
                <a:gd name="T94" fmla="*/ 190 w 362"/>
                <a:gd name="T95" fmla="*/ 171 h 362"/>
                <a:gd name="T96" fmla="*/ 192 w 362"/>
                <a:gd name="T97" fmla="*/ 191 h 362"/>
                <a:gd name="T98" fmla="*/ 172 w 362"/>
                <a:gd name="T99" fmla="*/ 193 h 362"/>
                <a:gd name="T100" fmla="*/ 170 w 362"/>
                <a:gd name="T101" fmla="*/ 173 h 362"/>
                <a:gd name="T102" fmla="*/ 205 w 362"/>
                <a:gd name="T103" fmla="*/ 189 h 362"/>
                <a:gd name="T104" fmla="*/ 191 w 362"/>
                <a:gd name="T105" fmla="*/ 228 h 362"/>
                <a:gd name="T106" fmla="*/ 190 w 362"/>
                <a:gd name="T107" fmla="*/ 204 h 362"/>
                <a:gd name="T108" fmla="*/ 172 w 362"/>
                <a:gd name="T109" fmla="*/ 228 h 362"/>
                <a:gd name="T110" fmla="*/ 137 w 362"/>
                <a:gd name="T111" fmla="*/ 189 h 362"/>
                <a:gd name="T112" fmla="*/ 173 w 362"/>
                <a:gd name="T113" fmla="*/ 205 h 362"/>
                <a:gd name="T114" fmla="*/ 241 w 362"/>
                <a:gd name="T115" fmla="*/ 190 h 362"/>
                <a:gd name="T116" fmla="*/ 287 w 362"/>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2" h="362">
                  <a:moveTo>
                    <a:pt x="38" y="105"/>
                  </a:moveTo>
                  <a:cubicBezTo>
                    <a:pt x="38" y="105"/>
                    <a:pt x="39" y="106"/>
                    <a:pt x="39" y="106"/>
                  </a:cubicBezTo>
                  <a:cubicBezTo>
                    <a:pt x="39" y="107"/>
                    <a:pt x="39" y="107"/>
                    <a:pt x="39" y="108"/>
                  </a:cubicBezTo>
                  <a:cubicBezTo>
                    <a:pt x="36" y="113"/>
                    <a:pt x="34" y="118"/>
                    <a:pt x="31" y="123"/>
                  </a:cubicBezTo>
                  <a:cubicBezTo>
                    <a:pt x="31" y="124"/>
                    <a:pt x="31" y="124"/>
                    <a:pt x="30" y="124"/>
                  </a:cubicBezTo>
                  <a:cubicBezTo>
                    <a:pt x="30" y="125"/>
                    <a:pt x="29" y="125"/>
                    <a:pt x="29" y="125"/>
                  </a:cubicBezTo>
                  <a:cubicBezTo>
                    <a:pt x="11" y="119"/>
                    <a:pt x="11" y="119"/>
                    <a:pt x="11" y="119"/>
                  </a:cubicBezTo>
                  <a:cubicBezTo>
                    <a:pt x="5" y="139"/>
                    <a:pt x="5" y="139"/>
                    <a:pt x="5" y="139"/>
                  </a:cubicBezTo>
                  <a:cubicBezTo>
                    <a:pt x="23" y="144"/>
                    <a:pt x="23" y="144"/>
                    <a:pt x="23" y="144"/>
                  </a:cubicBezTo>
                  <a:cubicBezTo>
                    <a:pt x="23" y="144"/>
                    <a:pt x="24" y="145"/>
                    <a:pt x="24" y="145"/>
                  </a:cubicBezTo>
                  <a:cubicBezTo>
                    <a:pt x="24" y="146"/>
                    <a:pt x="24" y="146"/>
                    <a:pt x="24" y="147"/>
                  </a:cubicBezTo>
                  <a:cubicBezTo>
                    <a:pt x="23" y="152"/>
                    <a:pt x="22" y="158"/>
                    <a:pt x="22" y="164"/>
                  </a:cubicBezTo>
                  <a:cubicBezTo>
                    <a:pt x="21" y="165"/>
                    <a:pt x="21" y="165"/>
                    <a:pt x="21" y="165"/>
                  </a:cubicBezTo>
                  <a:cubicBezTo>
                    <a:pt x="20" y="166"/>
                    <a:pt x="20" y="166"/>
                    <a:pt x="20" y="166"/>
                  </a:cubicBezTo>
                  <a:cubicBezTo>
                    <a:pt x="0" y="165"/>
                    <a:pt x="0" y="165"/>
                    <a:pt x="0" y="165"/>
                  </a:cubicBezTo>
                  <a:cubicBezTo>
                    <a:pt x="0" y="186"/>
                    <a:pt x="0" y="186"/>
                    <a:pt x="0" y="186"/>
                  </a:cubicBezTo>
                  <a:cubicBezTo>
                    <a:pt x="19" y="186"/>
                    <a:pt x="19" y="186"/>
                    <a:pt x="19" y="186"/>
                  </a:cubicBezTo>
                  <a:cubicBezTo>
                    <a:pt x="19" y="186"/>
                    <a:pt x="20" y="187"/>
                    <a:pt x="20" y="187"/>
                  </a:cubicBezTo>
                  <a:cubicBezTo>
                    <a:pt x="21" y="187"/>
                    <a:pt x="21" y="188"/>
                    <a:pt x="21" y="188"/>
                  </a:cubicBezTo>
                  <a:cubicBezTo>
                    <a:pt x="21" y="189"/>
                    <a:pt x="21" y="190"/>
                    <a:pt x="21" y="191"/>
                  </a:cubicBezTo>
                  <a:cubicBezTo>
                    <a:pt x="21" y="196"/>
                    <a:pt x="22" y="201"/>
                    <a:pt x="22" y="206"/>
                  </a:cubicBezTo>
                  <a:cubicBezTo>
                    <a:pt x="22" y="207"/>
                    <a:pt x="22" y="207"/>
                    <a:pt x="22" y="208"/>
                  </a:cubicBezTo>
                  <a:cubicBezTo>
                    <a:pt x="22" y="208"/>
                    <a:pt x="21" y="208"/>
                    <a:pt x="21" y="209"/>
                  </a:cubicBezTo>
                  <a:cubicBezTo>
                    <a:pt x="2" y="213"/>
                    <a:pt x="2" y="213"/>
                    <a:pt x="2" y="213"/>
                  </a:cubicBezTo>
                  <a:cubicBezTo>
                    <a:pt x="7" y="233"/>
                    <a:pt x="7" y="233"/>
                    <a:pt x="7" y="233"/>
                  </a:cubicBezTo>
                  <a:cubicBezTo>
                    <a:pt x="25" y="229"/>
                    <a:pt x="25" y="229"/>
                    <a:pt x="25" y="229"/>
                  </a:cubicBezTo>
                  <a:cubicBezTo>
                    <a:pt x="26" y="229"/>
                    <a:pt x="26" y="229"/>
                    <a:pt x="27" y="229"/>
                  </a:cubicBezTo>
                  <a:cubicBezTo>
                    <a:pt x="27" y="229"/>
                    <a:pt x="27" y="230"/>
                    <a:pt x="27" y="230"/>
                  </a:cubicBezTo>
                  <a:cubicBezTo>
                    <a:pt x="29" y="236"/>
                    <a:pt x="31" y="241"/>
                    <a:pt x="34" y="247"/>
                  </a:cubicBezTo>
                  <a:cubicBezTo>
                    <a:pt x="34" y="247"/>
                    <a:pt x="34" y="248"/>
                    <a:pt x="34" y="248"/>
                  </a:cubicBezTo>
                  <a:cubicBezTo>
                    <a:pt x="34" y="249"/>
                    <a:pt x="33" y="249"/>
                    <a:pt x="33" y="249"/>
                  </a:cubicBezTo>
                  <a:cubicBezTo>
                    <a:pt x="17" y="258"/>
                    <a:pt x="17" y="258"/>
                    <a:pt x="17" y="258"/>
                  </a:cubicBezTo>
                  <a:cubicBezTo>
                    <a:pt x="26" y="276"/>
                    <a:pt x="26" y="276"/>
                    <a:pt x="26" y="276"/>
                  </a:cubicBezTo>
                  <a:cubicBezTo>
                    <a:pt x="43" y="267"/>
                    <a:pt x="43" y="267"/>
                    <a:pt x="43" y="267"/>
                  </a:cubicBezTo>
                  <a:cubicBezTo>
                    <a:pt x="43" y="267"/>
                    <a:pt x="44" y="267"/>
                    <a:pt x="44" y="267"/>
                  </a:cubicBezTo>
                  <a:cubicBezTo>
                    <a:pt x="45" y="267"/>
                    <a:pt x="45" y="267"/>
                    <a:pt x="45" y="268"/>
                  </a:cubicBezTo>
                  <a:cubicBezTo>
                    <a:pt x="49" y="274"/>
                    <a:pt x="54" y="280"/>
                    <a:pt x="59" y="286"/>
                  </a:cubicBezTo>
                  <a:cubicBezTo>
                    <a:pt x="59" y="287"/>
                    <a:pt x="60" y="287"/>
                    <a:pt x="60" y="288"/>
                  </a:cubicBezTo>
                  <a:cubicBezTo>
                    <a:pt x="60" y="288"/>
                    <a:pt x="59" y="288"/>
                    <a:pt x="59" y="289"/>
                  </a:cubicBezTo>
                  <a:cubicBezTo>
                    <a:pt x="46" y="302"/>
                    <a:pt x="46" y="302"/>
                    <a:pt x="46" y="302"/>
                  </a:cubicBezTo>
                  <a:cubicBezTo>
                    <a:pt x="60" y="317"/>
                    <a:pt x="60" y="317"/>
                    <a:pt x="60" y="317"/>
                  </a:cubicBezTo>
                  <a:cubicBezTo>
                    <a:pt x="73" y="303"/>
                    <a:pt x="73" y="303"/>
                    <a:pt x="73" y="303"/>
                  </a:cubicBezTo>
                  <a:cubicBezTo>
                    <a:pt x="74" y="303"/>
                    <a:pt x="74" y="303"/>
                    <a:pt x="75" y="303"/>
                  </a:cubicBezTo>
                  <a:cubicBezTo>
                    <a:pt x="75" y="303"/>
                    <a:pt x="76" y="303"/>
                    <a:pt x="76" y="303"/>
                  </a:cubicBezTo>
                  <a:cubicBezTo>
                    <a:pt x="79" y="306"/>
                    <a:pt x="83" y="309"/>
                    <a:pt x="86" y="311"/>
                  </a:cubicBezTo>
                  <a:cubicBezTo>
                    <a:pt x="87" y="312"/>
                    <a:pt x="87" y="312"/>
                    <a:pt x="87" y="313"/>
                  </a:cubicBezTo>
                  <a:cubicBezTo>
                    <a:pt x="87" y="313"/>
                    <a:pt x="87" y="314"/>
                    <a:pt x="87" y="314"/>
                  </a:cubicBezTo>
                  <a:cubicBezTo>
                    <a:pt x="77" y="330"/>
                    <a:pt x="77" y="330"/>
                    <a:pt x="77" y="330"/>
                  </a:cubicBezTo>
                  <a:cubicBezTo>
                    <a:pt x="95" y="341"/>
                    <a:pt x="95" y="341"/>
                    <a:pt x="95" y="341"/>
                  </a:cubicBezTo>
                  <a:cubicBezTo>
                    <a:pt x="104" y="325"/>
                    <a:pt x="104" y="325"/>
                    <a:pt x="104" y="325"/>
                  </a:cubicBezTo>
                  <a:cubicBezTo>
                    <a:pt x="105" y="325"/>
                    <a:pt x="105" y="325"/>
                    <a:pt x="105" y="325"/>
                  </a:cubicBezTo>
                  <a:cubicBezTo>
                    <a:pt x="106" y="324"/>
                    <a:pt x="106" y="324"/>
                    <a:pt x="107" y="325"/>
                  </a:cubicBezTo>
                  <a:cubicBezTo>
                    <a:pt x="112" y="327"/>
                    <a:pt x="118" y="330"/>
                    <a:pt x="123" y="332"/>
                  </a:cubicBezTo>
                  <a:cubicBezTo>
                    <a:pt x="124" y="332"/>
                    <a:pt x="124" y="333"/>
                    <a:pt x="124" y="333"/>
                  </a:cubicBezTo>
                  <a:cubicBezTo>
                    <a:pt x="124" y="334"/>
                    <a:pt x="124" y="334"/>
                    <a:pt x="124" y="335"/>
                  </a:cubicBezTo>
                  <a:cubicBezTo>
                    <a:pt x="119" y="352"/>
                    <a:pt x="119" y="352"/>
                    <a:pt x="119" y="352"/>
                  </a:cubicBezTo>
                  <a:cubicBezTo>
                    <a:pt x="139" y="358"/>
                    <a:pt x="139" y="358"/>
                    <a:pt x="139" y="358"/>
                  </a:cubicBezTo>
                  <a:cubicBezTo>
                    <a:pt x="144" y="340"/>
                    <a:pt x="144" y="340"/>
                    <a:pt x="144" y="340"/>
                  </a:cubicBezTo>
                  <a:cubicBezTo>
                    <a:pt x="144" y="340"/>
                    <a:pt x="144" y="339"/>
                    <a:pt x="145" y="339"/>
                  </a:cubicBezTo>
                  <a:cubicBezTo>
                    <a:pt x="145" y="339"/>
                    <a:pt x="146" y="339"/>
                    <a:pt x="146" y="339"/>
                  </a:cubicBezTo>
                  <a:cubicBezTo>
                    <a:pt x="154" y="341"/>
                    <a:pt x="161" y="342"/>
                    <a:pt x="169" y="342"/>
                  </a:cubicBezTo>
                  <a:cubicBezTo>
                    <a:pt x="169" y="342"/>
                    <a:pt x="170" y="342"/>
                    <a:pt x="170" y="343"/>
                  </a:cubicBezTo>
                  <a:cubicBezTo>
                    <a:pt x="170" y="343"/>
                    <a:pt x="171" y="344"/>
                    <a:pt x="171" y="344"/>
                  </a:cubicBezTo>
                  <a:cubicBezTo>
                    <a:pt x="171" y="362"/>
                    <a:pt x="171" y="362"/>
                    <a:pt x="171" y="362"/>
                  </a:cubicBezTo>
                  <a:cubicBezTo>
                    <a:pt x="191" y="362"/>
                    <a:pt x="191" y="362"/>
                    <a:pt x="191" y="362"/>
                  </a:cubicBezTo>
                  <a:cubicBezTo>
                    <a:pt x="191" y="344"/>
                    <a:pt x="191" y="344"/>
                    <a:pt x="191" y="344"/>
                  </a:cubicBezTo>
                  <a:cubicBezTo>
                    <a:pt x="191" y="344"/>
                    <a:pt x="192" y="343"/>
                    <a:pt x="192" y="343"/>
                  </a:cubicBezTo>
                  <a:cubicBezTo>
                    <a:pt x="192" y="342"/>
                    <a:pt x="193" y="342"/>
                    <a:pt x="193" y="342"/>
                  </a:cubicBezTo>
                  <a:cubicBezTo>
                    <a:pt x="198" y="342"/>
                    <a:pt x="202" y="341"/>
                    <a:pt x="206" y="341"/>
                  </a:cubicBezTo>
                  <a:cubicBezTo>
                    <a:pt x="207" y="341"/>
                    <a:pt x="207" y="341"/>
                    <a:pt x="208" y="341"/>
                  </a:cubicBezTo>
                  <a:cubicBezTo>
                    <a:pt x="208" y="341"/>
                    <a:pt x="208" y="342"/>
                    <a:pt x="209" y="342"/>
                  </a:cubicBezTo>
                  <a:cubicBezTo>
                    <a:pt x="213" y="360"/>
                    <a:pt x="213" y="360"/>
                    <a:pt x="213" y="360"/>
                  </a:cubicBezTo>
                  <a:cubicBezTo>
                    <a:pt x="233" y="355"/>
                    <a:pt x="233" y="355"/>
                    <a:pt x="233" y="355"/>
                  </a:cubicBezTo>
                  <a:cubicBezTo>
                    <a:pt x="229" y="338"/>
                    <a:pt x="229" y="338"/>
                    <a:pt x="229" y="338"/>
                  </a:cubicBezTo>
                  <a:cubicBezTo>
                    <a:pt x="229" y="337"/>
                    <a:pt x="229" y="337"/>
                    <a:pt x="229" y="336"/>
                  </a:cubicBezTo>
                  <a:cubicBezTo>
                    <a:pt x="229" y="336"/>
                    <a:pt x="229" y="335"/>
                    <a:pt x="230" y="335"/>
                  </a:cubicBezTo>
                  <a:cubicBezTo>
                    <a:pt x="236" y="333"/>
                    <a:pt x="241" y="331"/>
                    <a:pt x="247" y="329"/>
                  </a:cubicBezTo>
                  <a:cubicBezTo>
                    <a:pt x="247" y="329"/>
                    <a:pt x="248" y="329"/>
                    <a:pt x="248" y="329"/>
                  </a:cubicBezTo>
                  <a:cubicBezTo>
                    <a:pt x="249" y="329"/>
                    <a:pt x="249" y="329"/>
                    <a:pt x="249" y="330"/>
                  </a:cubicBezTo>
                  <a:cubicBezTo>
                    <a:pt x="258" y="346"/>
                    <a:pt x="258" y="346"/>
                    <a:pt x="258" y="346"/>
                  </a:cubicBezTo>
                  <a:cubicBezTo>
                    <a:pt x="276" y="336"/>
                    <a:pt x="276" y="336"/>
                    <a:pt x="276" y="336"/>
                  </a:cubicBezTo>
                  <a:cubicBezTo>
                    <a:pt x="267" y="320"/>
                    <a:pt x="267" y="320"/>
                    <a:pt x="267" y="320"/>
                  </a:cubicBezTo>
                  <a:cubicBezTo>
                    <a:pt x="267" y="319"/>
                    <a:pt x="267" y="319"/>
                    <a:pt x="267" y="318"/>
                  </a:cubicBezTo>
                  <a:cubicBezTo>
                    <a:pt x="267" y="318"/>
                    <a:pt x="267" y="318"/>
                    <a:pt x="268" y="317"/>
                  </a:cubicBezTo>
                  <a:cubicBezTo>
                    <a:pt x="273" y="314"/>
                    <a:pt x="277" y="311"/>
                    <a:pt x="282" y="307"/>
                  </a:cubicBezTo>
                  <a:cubicBezTo>
                    <a:pt x="282" y="307"/>
                    <a:pt x="283" y="306"/>
                    <a:pt x="283" y="306"/>
                  </a:cubicBezTo>
                  <a:cubicBezTo>
                    <a:pt x="284" y="307"/>
                    <a:pt x="284" y="307"/>
                    <a:pt x="284" y="307"/>
                  </a:cubicBezTo>
                  <a:cubicBezTo>
                    <a:pt x="297" y="321"/>
                    <a:pt x="297" y="321"/>
                    <a:pt x="297" y="321"/>
                  </a:cubicBezTo>
                  <a:cubicBezTo>
                    <a:pt x="312" y="307"/>
                    <a:pt x="312" y="307"/>
                    <a:pt x="312" y="307"/>
                  </a:cubicBezTo>
                  <a:cubicBezTo>
                    <a:pt x="299" y="293"/>
                    <a:pt x="299" y="293"/>
                    <a:pt x="299" y="293"/>
                  </a:cubicBezTo>
                  <a:cubicBezTo>
                    <a:pt x="299" y="293"/>
                    <a:pt x="299" y="292"/>
                    <a:pt x="299" y="292"/>
                  </a:cubicBezTo>
                  <a:cubicBezTo>
                    <a:pt x="299" y="291"/>
                    <a:pt x="299" y="291"/>
                    <a:pt x="299" y="290"/>
                  </a:cubicBezTo>
                  <a:cubicBezTo>
                    <a:pt x="304" y="286"/>
                    <a:pt x="308" y="281"/>
                    <a:pt x="311" y="276"/>
                  </a:cubicBezTo>
                  <a:cubicBezTo>
                    <a:pt x="312" y="276"/>
                    <a:pt x="312" y="275"/>
                    <a:pt x="313" y="275"/>
                  </a:cubicBezTo>
                  <a:cubicBezTo>
                    <a:pt x="313" y="275"/>
                    <a:pt x="314" y="275"/>
                    <a:pt x="314" y="275"/>
                  </a:cubicBezTo>
                  <a:cubicBezTo>
                    <a:pt x="330" y="285"/>
                    <a:pt x="330" y="285"/>
                    <a:pt x="330" y="285"/>
                  </a:cubicBezTo>
                  <a:cubicBezTo>
                    <a:pt x="340" y="268"/>
                    <a:pt x="340" y="268"/>
                    <a:pt x="340" y="268"/>
                  </a:cubicBezTo>
                  <a:cubicBezTo>
                    <a:pt x="325" y="258"/>
                    <a:pt x="325" y="258"/>
                    <a:pt x="325" y="258"/>
                  </a:cubicBezTo>
                  <a:cubicBezTo>
                    <a:pt x="325" y="258"/>
                    <a:pt x="324" y="257"/>
                    <a:pt x="324" y="257"/>
                  </a:cubicBezTo>
                  <a:cubicBezTo>
                    <a:pt x="324" y="256"/>
                    <a:pt x="324" y="256"/>
                    <a:pt x="324" y="255"/>
                  </a:cubicBezTo>
                  <a:cubicBezTo>
                    <a:pt x="327" y="250"/>
                    <a:pt x="330" y="245"/>
                    <a:pt x="332" y="239"/>
                  </a:cubicBezTo>
                  <a:cubicBezTo>
                    <a:pt x="332" y="239"/>
                    <a:pt x="332" y="238"/>
                    <a:pt x="333" y="238"/>
                  </a:cubicBezTo>
                  <a:cubicBezTo>
                    <a:pt x="333" y="238"/>
                    <a:pt x="334" y="238"/>
                    <a:pt x="334" y="238"/>
                  </a:cubicBezTo>
                  <a:cubicBezTo>
                    <a:pt x="352" y="243"/>
                    <a:pt x="352" y="243"/>
                    <a:pt x="352" y="243"/>
                  </a:cubicBezTo>
                  <a:cubicBezTo>
                    <a:pt x="357" y="224"/>
                    <a:pt x="357" y="224"/>
                    <a:pt x="357" y="224"/>
                  </a:cubicBezTo>
                  <a:cubicBezTo>
                    <a:pt x="340" y="218"/>
                    <a:pt x="340" y="218"/>
                    <a:pt x="340" y="218"/>
                  </a:cubicBezTo>
                  <a:cubicBezTo>
                    <a:pt x="339" y="218"/>
                    <a:pt x="339" y="218"/>
                    <a:pt x="338" y="217"/>
                  </a:cubicBezTo>
                  <a:cubicBezTo>
                    <a:pt x="338" y="217"/>
                    <a:pt x="338" y="216"/>
                    <a:pt x="338" y="216"/>
                  </a:cubicBezTo>
                  <a:cubicBezTo>
                    <a:pt x="339" y="210"/>
                    <a:pt x="340" y="204"/>
                    <a:pt x="341" y="198"/>
                  </a:cubicBezTo>
                  <a:cubicBezTo>
                    <a:pt x="341" y="198"/>
                    <a:pt x="341" y="197"/>
                    <a:pt x="341" y="197"/>
                  </a:cubicBezTo>
                  <a:cubicBezTo>
                    <a:pt x="342" y="197"/>
                    <a:pt x="342" y="196"/>
                    <a:pt x="343" y="196"/>
                  </a:cubicBezTo>
                  <a:cubicBezTo>
                    <a:pt x="362" y="197"/>
                    <a:pt x="362" y="197"/>
                    <a:pt x="362" y="197"/>
                  </a:cubicBezTo>
                  <a:cubicBezTo>
                    <a:pt x="362" y="177"/>
                    <a:pt x="362" y="177"/>
                    <a:pt x="362" y="177"/>
                  </a:cubicBezTo>
                  <a:cubicBezTo>
                    <a:pt x="344" y="176"/>
                    <a:pt x="344" y="176"/>
                    <a:pt x="344" y="176"/>
                  </a:cubicBezTo>
                  <a:cubicBezTo>
                    <a:pt x="343" y="176"/>
                    <a:pt x="342" y="176"/>
                    <a:pt x="342" y="176"/>
                  </a:cubicBezTo>
                  <a:cubicBezTo>
                    <a:pt x="342" y="175"/>
                    <a:pt x="341" y="175"/>
                    <a:pt x="341" y="174"/>
                  </a:cubicBezTo>
                  <a:cubicBezTo>
                    <a:pt x="341" y="174"/>
                    <a:pt x="341" y="173"/>
                    <a:pt x="341" y="172"/>
                  </a:cubicBezTo>
                  <a:cubicBezTo>
                    <a:pt x="341" y="172"/>
                    <a:pt x="341" y="172"/>
                    <a:pt x="341" y="172"/>
                  </a:cubicBezTo>
                  <a:cubicBezTo>
                    <a:pt x="341" y="167"/>
                    <a:pt x="340" y="162"/>
                    <a:pt x="340" y="156"/>
                  </a:cubicBezTo>
                  <a:cubicBezTo>
                    <a:pt x="340" y="156"/>
                    <a:pt x="340" y="155"/>
                    <a:pt x="340" y="155"/>
                  </a:cubicBezTo>
                  <a:cubicBezTo>
                    <a:pt x="340" y="155"/>
                    <a:pt x="341" y="154"/>
                    <a:pt x="341" y="154"/>
                  </a:cubicBezTo>
                  <a:cubicBezTo>
                    <a:pt x="360" y="150"/>
                    <a:pt x="360" y="150"/>
                    <a:pt x="360" y="150"/>
                  </a:cubicBezTo>
                  <a:cubicBezTo>
                    <a:pt x="355" y="130"/>
                    <a:pt x="355" y="130"/>
                    <a:pt x="355" y="130"/>
                  </a:cubicBezTo>
                  <a:cubicBezTo>
                    <a:pt x="337" y="134"/>
                    <a:pt x="337" y="134"/>
                    <a:pt x="337" y="134"/>
                  </a:cubicBezTo>
                  <a:cubicBezTo>
                    <a:pt x="336" y="134"/>
                    <a:pt x="336" y="134"/>
                    <a:pt x="335" y="134"/>
                  </a:cubicBezTo>
                  <a:cubicBezTo>
                    <a:pt x="335" y="134"/>
                    <a:pt x="334" y="133"/>
                    <a:pt x="334" y="133"/>
                  </a:cubicBezTo>
                  <a:cubicBezTo>
                    <a:pt x="332" y="127"/>
                    <a:pt x="330" y="122"/>
                    <a:pt x="328" y="116"/>
                  </a:cubicBezTo>
                  <a:cubicBezTo>
                    <a:pt x="328" y="116"/>
                    <a:pt x="328" y="115"/>
                    <a:pt x="328" y="115"/>
                  </a:cubicBezTo>
                  <a:cubicBezTo>
                    <a:pt x="328" y="114"/>
                    <a:pt x="328" y="114"/>
                    <a:pt x="329" y="114"/>
                  </a:cubicBezTo>
                  <a:cubicBezTo>
                    <a:pt x="345" y="105"/>
                    <a:pt x="345" y="105"/>
                    <a:pt x="345" y="105"/>
                  </a:cubicBezTo>
                  <a:cubicBezTo>
                    <a:pt x="336" y="86"/>
                    <a:pt x="336" y="86"/>
                    <a:pt x="336" y="86"/>
                  </a:cubicBezTo>
                  <a:cubicBezTo>
                    <a:pt x="319" y="95"/>
                    <a:pt x="319" y="95"/>
                    <a:pt x="319" y="95"/>
                  </a:cubicBezTo>
                  <a:cubicBezTo>
                    <a:pt x="318" y="96"/>
                    <a:pt x="318" y="96"/>
                    <a:pt x="317" y="96"/>
                  </a:cubicBezTo>
                  <a:cubicBezTo>
                    <a:pt x="317" y="96"/>
                    <a:pt x="316" y="95"/>
                    <a:pt x="316" y="95"/>
                  </a:cubicBezTo>
                  <a:cubicBezTo>
                    <a:pt x="312" y="89"/>
                    <a:pt x="307" y="83"/>
                    <a:pt x="302" y="77"/>
                  </a:cubicBezTo>
                  <a:cubicBezTo>
                    <a:pt x="302" y="76"/>
                    <a:pt x="302" y="76"/>
                    <a:pt x="302" y="76"/>
                  </a:cubicBezTo>
                  <a:cubicBezTo>
                    <a:pt x="302" y="75"/>
                    <a:pt x="302" y="75"/>
                    <a:pt x="303" y="74"/>
                  </a:cubicBezTo>
                  <a:cubicBezTo>
                    <a:pt x="316" y="60"/>
                    <a:pt x="316" y="60"/>
                    <a:pt x="316" y="60"/>
                  </a:cubicBezTo>
                  <a:cubicBezTo>
                    <a:pt x="302" y="46"/>
                    <a:pt x="302" y="46"/>
                    <a:pt x="302" y="46"/>
                  </a:cubicBezTo>
                  <a:cubicBezTo>
                    <a:pt x="288" y="60"/>
                    <a:pt x="288" y="60"/>
                    <a:pt x="288" y="60"/>
                  </a:cubicBezTo>
                  <a:cubicBezTo>
                    <a:pt x="288" y="60"/>
                    <a:pt x="287" y="60"/>
                    <a:pt x="287" y="60"/>
                  </a:cubicBezTo>
                  <a:cubicBezTo>
                    <a:pt x="286" y="60"/>
                    <a:pt x="286" y="60"/>
                    <a:pt x="285" y="60"/>
                  </a:cubicBezTo>
                  <a:cubicBezTo>
                    <a:pt x="282" y="57"/>
                    <a:pt x="278" y="54"/>
                    <a:pt x="275" y="52"/>
                  </a:cubicBezTo>
                  <a:cubicBezTo>
                    <a:pt x="275" y="52"/>
                    <a:pt x="275" y="51"/>
                    <a:pt x="274" y="51"/>
                  </a:cubicBezTo>
                  <a:cubicBezTo>
                    <a:pt x="274" y="50"/>
                    <a:pt x="274" y="50"/>
                    <a:pt x="275" y="49"/>
                  </a:cubicBezTo>
                  <a:cubicBezTo>
                    <a:pt x="285" y="33"/>
                    <a:pt x="285" y="33"/>
                    <a:pt x="285" y="33"/>
                  </a:cubicBezTo>
                  <a:cubicBezTo>
                    <a:pt x="267" y="22"/>
                    <a:pt x="267" y="22"/>
                    <a:pt x="267" y="22"/>
                  </a:cubicBezTo>
                  <a:cubicBezTo>
                    <a:pt x="257" y="38"/>
                    <a:pt x="257" y="38"/>
                    <a:pt x="257" y="38"/>
                  </a:cubicBezTo>
                  <a:cubicBezTo>
                    <a:pt x="257" y="39"/>
                    <a:pt x="257" y="39"/>
                    <a:pt x="256" y="39"/>
                  </a:cubicBezTo>
                  <a:cubicBezTo>
                    <a:pt x="256" y="39"/>
                    <a:pt x="255" y="39"/>
                    <a:pt x="255" y="39"/>
                  </a:cubicBezTo>
                  <a:cubicBezTo>
                    <a:pt x="249" y="36"/>
                    <a:pt x="244" y="34"/>
                    <a:pt x="239" y="32"/>
                  </a:cubicBezTo>
                  <a:cubicBezTo>
                    <a:pt x="238" y="32"/>
                    <a:pt x="238" y="31"/>
                    <a:pt x="238" y="31"/>
                  </a:cubicBezTo>
                  <a:cubicBezTo>
                    <a:pt x="237" y="30"/>
                    <a:pt x="237" y="30"/>
                    <a:pt x="237" y="29"/>
                  </a:cubicBezTo>
                  <a:cubicBezTo>
                    <a:pt x="243" y="11"/>
                    <a:pt x="243" y="11"/>
                    <a:pt x="243" y="11"/>
                  </a:cubicBezTo>
                  <a:cubicBezTo>
                    <a:pt x="223" y="5"/>
                    <a:pt x="223" y="5"/>
                    <a:pt x="223" y="5"/>
                  </a:cubicBezTo>
                  <a:cubicBezTo>
                    <a:pt x="218" y="24"/>
                    <a:pt x="218" y="24"/>
                    <a:pt x="218" y="24"/>
                  </a:cubicBezTo>
                  <a:cubicBezTo>
                    <a:pt x="218" y="24"/>
                    <a:pt x="217" y="24"/>
                    <a:pt x="217" y="25"/>
                  </a:cubicBezTo>
                  <a:cubicBezTo>
                    <a:pt x="216" y="25"/>
                    <a:pt x="216" y="25"/>
                    <a:pt x="215" y="25"/>
                  </a:cubicBezTo>
                  <a:cubicBezTo>
                    <a:pt x="210" y="24"/>
                    <a:pt x="204" y="23"/>
                    <a:pt x="198" y="22"/>
                  </a:cubicBezTo>
                  <a:cubicBezTo>
                    <a:pt x="196" y="22"/>
                    <a:pt x="195" y="22"/>
                    <a:pt x="193" y="22"/>
                  </a:cubicBezTo>
                  <a:cubicBezTo>
                    <a:pt x="193" y="22"/>
                    <a:pt x="192" y="22"/>
                    <a:pt x="192" y="21"/>
                  </a:cubicBezTo>
                  <a:cubicBezTo>
                    <a:pt x="192" y="21"/>
                    <a:pt x="191" y="20"/>
                    <a:pt x="191" y="20"/>
                  </a:cubicBezTo>
                  <a:cubicBezTo>
                    <a:pt x="191" y="0"/>
                    <a:pt x="191" y="0"/>
                    <a:pt x="191" y="0"/>
                  </a:cubicBezTo>
                  <a:cubicBezTo>
                    <a:pt x="171" y="0"/>
                    <a:pt x="171" y="0"/>
                    <a:pt x="171" y="0"/>
                  </a:cubicBezTo>
                  <a:cubicBezTo>
                    <a:pt x="171" y="20"/>
                    <a:pt x="171" y="20"/>
                    <a:pt x="171" y="20"/>
                  </a:cubicBezTo>
                  <a:cubicBezTo>
                    <a:pt x="171" y="20"/>
                    <a:pt x="170" y="21"/>
                    <a:pt x="170" y="21"/>
                  </a:cubicBezTo>
                  <a:cubicBezTo>
                    <a:pt x="170" y="22"/>
                    <a:pt x="169" y="22"/>
                    <a:pt x="169" y="22"/>
                  </a:cubicBezTo>
                  <a:cubicBezTo>
                    <a:pt x="166" y="22"/>
                    <a:pt x="163" y="22"/>
                    <a:pt x="161" y="23"/>
                  </a:cubicBezTo>
                  <a:cubicBezTo>
                    <a:pt x="160" y="23"/>
                    <a:pt x="160" y="23"/>
                    <a:pt x="160" y="23"/>
                  </a:cubicBezTo>
                  <a:cubicBezTo>
                    <a:pt x="159" y="23"/>
                    <a:pt x="158" y="23"/>
                    <a:pt x="156" y="23"/>
                  </a:cubicBezTo>
                  <a:cubicBezTo>
                    <a:pt x="156" y="23"/>
                    <a:pt x="155" y="23"/>
                    <a:pt x="155" y="23"/>
                  </a:cubicBezTo>
                  <a:cubicBezTo>
                    <a:pt x="154" y="23"/>
                    <a:pt x="154" y="22"/>
                    <a:pt x="154" y="22"/>
                  </a:cubicBezTo>
                  <a:cubicBezTo>
                    <a:pt x="149" y="3"/>
                    <a:pt x="149" y="3"/>
                    <a:pt x="149" y="3"/>
                  </a:cubicBezTo>
                  <a:cubicBezTo>
                    <a:pt x="130" y="8"/>
                    <a:pt x="130" y="8"/>
                    <a:pt x="130" y="8"/>
                  </a:cubicBezTo>
                  <a:cubicBezTo>
                    <a:pt x="134" y="26"/>
                    <a:pt x="134" y="26"/>
                    <a:pt x="134" y="26"/>
                  </a:cubicBezTo>
                  <a:cubicBezTo>
                    <a:pt x="134" y="27"/>
                    <a:pt x="134" y="27"/>
                    <a:pt x="134" y="28"/>
                  </a:cubicBezTo>
                  <a:cubicBezTo>
                    <a:pt x="134" y="28"/>
                    <a:pt x="133" y="28"/>
                    <a:pt x="133" y="29"/>
                  </a:cubicBezTo>
                  <a:cubicBezTo>
                    <a:pt x="127" y="31"/>
                    <a:pt x="122" y="33"/>
                    <a:pt x="116" y="35"/>
                  </a:cubicBezTo>
                  <a:cubicBezTo>
                    <a:pt x="116" y="35"/>
                    <a:pt x="115" y="35"/>
                    <a:pt x="115" y="35"/>
                  </a:cubicBezTo>
                  <a:cubicBezTo>
                    <a:pt x="114" y="35"/>
                    <a:pt x="114" y="34"/>
                    <a:pt x="114" y="34"/>
                  </a:cubicBezTo>
                  <a:cubicBezTo>
                    <a:pt x="105" y="17"/>
                    <a:pt x="105" y="17"/>
                    <a:pt x="105" y="17"/>
                  </a:cubicBezTo>
                  <a:cubicBezTo>
                    <a:pt x="86" y="26"/>
                    <a:pt x="86" y="26"/>
                    <a:pt x="86" y="26"/>
                  </a:cubicBezTo>
                  <a:cubicBezTo>
                    <a:pt x="96" y="44"/>
                    <a:pt x="96" y="44"/>
                    <a:pt x="96" y="44"/>
                  </a:cubicBezTo>
                  <a:cubicBezTo>
                    <a:pt x="96" y="44"/>
                    <a:pt x="96" y="45"/>
                    <a:pt x="96" y="45"/>
                  </a:cubicBezTo>
                  <a:cubicBezTo>
                    <a:pt x="96" y="46"/>
                    <a:pt x="95" y="46"/>
                    <a:pt x="95" y="46"/>
                  </a:cubicBezTo>
                  <a:cubicBezTo>
                    <a:pt x="90" y="49"/>
                    <a:pt x="86" y="53"/>
                    <a:pt x="81" y="56"/>
                  </a:cubicBezTo>
                  <a:cubicBezTo>
                    <a:pt x="81" y="57"/>
                    <a:pt x="81" y="57"/>
                    <a:pt x="80" y="57"/>
                  </a:cubicBezTo>
                  <a:cubicBezTo>
                    <a:pt x="79" y="57"/>
                    <a:pt x="79" y="56"/>
                    <a:pt x="79" y="56"/>
                  </a:cubicBezTo>
                  <a:cubicBezTo>
                    <a:pt x="65" y="42"/>
                    <a:pt x="65" y="42"/>
                    <a:pt x="65" y="42"/>
                  </a:cubicBezTo>
                  <a:cubicBezTo>
                    <a:pt x="50" y="56"/>
                    <a:pt x="50" y="56"/>
                    <a:pt x="50" y="56"/>
                  </a:cubicBezTo>
                  <a:cubicBezTo>
                    <a:pt x="64" y="70"/>
                    <a:pt x="64" y="70"/>
                    <a:pt x="64" y="70"/>
                  </a:cubicBezTo>
                  <a:cubicBezTo>
                    <a:pt x="64" y="70"/>
                    <a:pt x="64" y="71"/>
                    <a:pt x="64" y="71"/>
                  </a:cubicBezTo>
                  <a:cubicBezTo>
                    <a:pt x="64" y="72"/>
                    <a:pt x="64" y="72"/>
                    <a:pt x="64" y="73"/>
                  </a:cubicBezTo>
                  <a:cubicBezTo>
                    <a:pt x="59" y="77"/>
                    <a:pt x="55" y="82"/>
                    <a:pt x="52" y="87"/>
                  </a:cubicBezTo>
                  <a:cubicBezTo>
                    <a:pt x="51" y="87"/>
                    <a:pt x="51" y="88"/>
                    <a:pt x="50" y="88"/>
                  </a:cubicBezTo>
                  <a:cubicBezTo>
                    <a:pt x="50" y="88"/>
                    <a:pt x="49" y="88"/>
                    <a:pt x="49" y="87"/>
                  </a:cubicBezTo>
                  <a:cubicBezTo>
                    <a:pt x="33" y="77"/>
                    <a:pt x="33" y="77"/>
                    <a:pt x="33" y="77"/>
                  </a:cubicBezTo>
                  <a:cubicBezTo>
                    <a:pt x="22" y="95"/>
                    <a:pt x="22" y="95"/>
                    <a:pt x="22" y="95"/>
                  </a:cubicBezTo>
                  <a:lnTo>
                    <a:pt x="38" y="105"/>
                  </a:lnTo>
                  <a:close/>
                  <a:moveTo>
                    <a:pt x="32" y="173"/>
                  </a:moveTo>
                  <a:cubicBezTo>
                    <a:pt x="32" y="173"/>
                    <a:pt x="31" y="173"/>
                    <a:pt x="31" y="172"/>
                  </a:cubicBezTo>
                  <a:cubicBezTo>
                    <a:pt x="34" y="135"/>
                    <a:pt x="48" y="103"/>
                    <a:pt x="75" y="76"/>
                  </a:cubicBezTo>
                  <a:cubicBezTo>
                    <a:pt x="102" y="49"/>
                    <a:pt x="134" y="35"/>
                    <a:pt x="171" y="33"/>
                  </a:cubicBezTo>
                  <a:cubicBezTo>
                    <a:pt x="172" y="33"/>
                    <a:pt x="172" y="33"/>
                    <a:pt x="172" y="33"/>
                  </a:cubicBezTo>
                  <a:cubicBezTo>
                    <a:pt x="173" y="33"/>
                    <a:pt x="173" y="33"/>
                    <a:pt x="173" y="34"/>
                  </a:cubicBezTo>
                  <a:cubicBezTo>
                    <a:pt x="173" y="34"/>
                    <a:pt x="173" y="34"/>
                    <a:pt x="173" y="35"/>
                  </a:cubicBezTo>
                  <a:cubicBezTo>
                    <a:pt x="173" y="121"/>
                    <a:pt x="173" y="121"/>
                    <a:pt x="173" y="121"/>
                  </a:cubicBezTo>
                  <a:cubicBezTo>
                    <a:pt x="173" y="122"/>
                    <a:pt x="173" y="122"/>
                    <a:pt x="173" y="123"/>
                  </a:cubicBezTo>
                  <a:cubicBezTo>
                    <a:pt x="173" y="123"/>
                    <a:pt x="172" y="123"/>
                    <a:pt x="172" y="123"/>
                  </a:cubicBezTo>
                  <a:cubicBezTo>
                    <a:pt x="159" y="125"/>
                    <a:pt x="148" y="131"/>
                    <a:pt x="139" y="140"/>
                  </a:cubicBezTo>
                  <a:cubicBezTo>
                    <a:pt x="130" y="149"/>
                    <a:pt x="124" y="160"/>
                    <a:pt x="122" y="173"/>
                  </a:cubicBezTo>
                  <a:cubicBezTo>
                    <a:pt x="122" y="173"/>
                    <a:pt x="122" y="174"/>
                    <a:pt x="122" y="174"/>
                  </a:cubicBezTo>
                  <a:cubicBezTo>
                    <a:pt x="121" y="174"/>
                    <a:pt x="121" y="174"/>
                    <a:pt x="120" y="174"/>
                  </a:cubicBezTo>
                  <a:cubicBezTo>
                    <a:pt x="34" y="174"/>
                    <a:pt x="34" y="174"/>
                    <a:pt x="34" y="174"/>
                  </a:cubicBezTo>
                  <a:cubicBezTo>
                    <a:pt x="33" y="174"/>
                    <a:pt x="33" y="174"/>
                    <a:pt x="33" y="174"/>
                  </a:cubicBezTo>
                  <a:cubicBezTo>
                    <a:pt x="32" y="174"/>
                    <a:pt x="32" y="174"/>
                    <a:pt x="32" y="173"/>
                  </a:cubicBezTo>
                  <a:close/>
                  <a:moveTo>
                    <a:pt x="31" y="191"/>
                  </a:moveTo>
                  <a:cubicBezTo>
                    <a:pt x="31" y="191"/>
                    <a:pt x="32" y="191"/>
                    <a:pt x="32" y="190"/>
                  </a:cubicBezTo>
                  <a:cubicBezTo>
                    <a:pt x="32" y="190"/>
                    <a:pt x="32" y="190"/>
                    <a:pt x="33" y="190"/>
                  </a:cubicBezTo>
                  <a:cubicBezTo>
                    <a:pt x="33" y="189"/>
                    <a:pt x="33" y="189"/>
                    <a:pt x="34" y="189"/>
                  </a:cubicBezTo>
                  <a:cubicBezTo>
                    <a:pt x="120" y="189"/>
                    <a:pt x="120" y="189"/>
                    <a:pt x="120" y="189"/>
                  </a:cubicBezTo>
                  <a:cubicBezTo>
                    <a:pt x="121" y="189"/>
                    <a:pt x="121" y="190"/>
                    <a:pt x="122" y="190"/>
                  </a:cubicBezTo>
                  <a:cubicBezTo>
                    <a:pt x="122" y="190"/>
                    <a:pt x="122" y="191"/>
                    <a:pt x="122" y="191"/>
                  </a:cubicBezTo>
                  <a:cubicBezTo>
                    <a:pt x="124" y="204"/>
                    <a:pt x="130" y="215"/>
                    <a:pt x="139" y="224"/>
                  </a:cubicBezTo>
                  <a:cubicBezTo>
                    <a:pt x="148" y="233"/>
                    <a:pt x="159" y="239"/>
                    <a:pt x="172" y="241"/>
                  </a:cubicBezTo>
                  <a:cubicBezTo>
                    <a:pt x="172" y="241"/>
                    <a:pt x="173" y="241"/>
                    <a:pt x="173" y="241"/>
                  </a:cubicBezTo>
                  <a:cubicBezTo>
                    <a:pt x="173" y="242"/>
                    <a:pt x="173" y="242"/>
                    <a:pt x="173" y="243"/>
                  </a:cubicBezTo>
                  <a:cubicBezTo>
                    <a:pt x="173" y="330"/>
                    <a:pt x="173" y="330"/>
                    <a:pt x="173" y="330"/>
                  </a:cubicBezTo>
                  <a:cubicBezTo>
                    <a:pt x="173" y="330"/>
                    <a:pt x="173" y="330"/>
                    <a:pt x="173" y="331"/>
                  </a:cubicBezTo>
                  <a:cubicBezTo>
                    <a:pt x="173" y="331"/>
                    <a:pt x="173" y="331"/>
                    <a:pt x="172" y="331"/>
                  </a:cubicBezTo>
                  <a:cubicBezTo>
                    <a:pt x="172" y="331"/>
                    <a:pt x="172" y="332"/>
                    <a:pt x="171" y="332"/>
                  </a:cubicBezTo>
                  <a:cubicBezTo>
                    <a:pt x="134" y="329"/>
                    <a:pt x="102" y="315"/>
                    <a:pt x="75" y="288"/>
                  </a:cubicBezTo>
                  <a:cubicBezTo>
                    <a:pt x="48" y="261"/>
                    <a:pt x="34" y="229"/>
                    <a:pt x="31" y="191"/>
                  </a:cubicBezTo>
                  <a:close/>
                  <a:moveTo>
                    <a:pt x="242" y="174"/>
                  </a:moveTo>
                  <a:cubicBezTo>
                    <a:pt x="241" y="174"/>
                    <a:pt x="241" y="174"/>
                    <a:pt x="240" y="174"/>
                  </a:cubicBezTo>
                  <a:cubicBezTo>
                    <a:pt x="240" y="174"/>
                    <a:pt x="240" y="173"/>
                    <a:pt x="240" y="173"/>
                  </a:cubicBezTo>
                  <a:cubicBezTo>
                    <a:pt x="238" y="160"/>
                    <a:pt x="232" y="149"/>
                    <a:pt x="223" y="140"/>
                  </a:cubicBezTo>
                  <a:cubicBezTo>
                    <a:pt x="214" y="131"/>
                    <a:pt x="203" y="125"/>
                    <a:pt x="190" y="123"/>
                  </a:cubicBezTo>
                  <a:cubicBezTo>
                    <a:pt x="190" y="123"/>
                    <a:pt x="189" y="123"/>
                    <a:pt x="189" y="123"/>
                  </a:cubicBezTo>
                  <a:cubicBezTo>
                    <a:pt x="189" y="122"/>
                    <a:pt x="189" y="122"/>
                    <a:pt x="189" y="121"/>
                  </a:cubicBezTo>
                  <a:cubicBezTo>
                    <a:pt x="189" y="35"/>
                    <a:pt x="189" y="35"/>
                    <a:pt x="189" y="35"/>
                  </a:cubicBezTo>
                  <a:cubicBezTo>
                    <a:pt x="189" y="34"/>
                    <a:pt x="189" y="34"/>
                    <a:pt x="189" y="34"/>
                  </a:cubicBezTo>
                  <a:cubicBezTo>
                    <a:pt x="189" y="33"/>
                    <a:pt x="189" y="33"/>
                    <a:pt x="190" y="33"/>
                  </a:cubicBezTo>
                  <a:cubicBezTo>
                    <a:pt x="190" y="33"/>
                    <a:pt x="190" y="33"/>
                    <a:pt x="191" y="33"/>
                  </a:cubicBezTo>
                  <a:cubicBezTo>
                    <a:pt x="228" y="35"/>
                    <a:pt x="260" y="49"/>
                    <a:pt x="287" y="76"/>
                  </a:cubicBezTo>
                  <a:cubicBezTo>
                    <a:pt x="314" y="103"/>
                    <a:pt x="328" y="135"/>
                    <a:pt x="331" y="172"/>
                  </a:cubicBezTo>
                  <a:cubicBezTo>
                    <a:pt x="331" y="173"/>
                    <a:pt x="330" y="173"/>
                    <a:pt x="330" y="173"/>
                  </a:cubicBezTo>
                  <a:cubicBezTo>
                    <a:pt x="330" y="174"/>
                    <a:pt x="330" y="174"/>
                    <a:pt x="330" y="174"/>
                  </a:cubicBezTo>
                  <a:cubicBezTo>
                    <a:pt x="329" y="174"/>
                    <a:pt x="329" y="174"/>
                    <a:pt x="329" y="174"/>
                  </a:cubicBezTo>
                  <a:lnTo>
                    <a:pt x="242" y="174"/>
                  </a:lnTo>
                  <a:close/>
                  <a:moveTo>
                    <a:pt x="227" y="172"/>
                  </a:moveTo>
                  <a:cubicBezTo>
                    <a:pt x="228" y="172"/>
                    <a:pt x="227" y="173"/>
                    <a:pt x="227" y="173"/>
                  </a:cubicBezTo>
                  <a:cubicBezTo>
                    <a:pt x="227" y="174"/>
                    <a:pt x="227" y="174"/>
                    <a:pt x="227" y="174"/>
                  </a:cubicBezTo>
                  <a:cubicBezTo>
                    <a:pt x="226" y="174"/>
                    <a:pt x="226" y="174"/>
                    <a:pt x="225" y="174"/>
                  </a:cubicBezTo>
                  <a:cubicBezTo>
                    <a:pt x="205" y="174"/>
                    <a:pt x="205" y="174"/>
                    <a:pt x="205" y="174"/>
                  </a:cubicBezTo>
                  <a:cubicBezTo>
                    <a:pt x="205" y="174"/>
                    <a:pt x="205" y="174"/>
                    <a:pt x="204" y="174"/>
                  </a:cubicBezTo>
                  <a:cubicBezTo>
                    <a:pt x="204" y="174"/>
                    <a:pt x="204" y="174"/>
                    <a:pt x="204" y="173"/>
                  </a:cubicBezTo>
                  <a:cubicBezTo>
                    <a:pt x="202" y="170"/>
                    <a:pt x="201" y="168"/>
                    <a:pt x="198" y="165"/>
                  </a:cubicBezTo>
                  <a:cubicBezTo>
                    <a:pt x="196" y="163"/>
                    <a:pt x="193" y="161"/>
                    <a:pt x="190" y="160"/>
                  </a:cubicBezTo>
                  <a:cubicBezTo>
                    <a:pt x="190" y="160"/>
                    <a:pt x="189" y="159"/>
                    <a:pt x="189" y="159"/>
                  </a:cubicBezTo>
                  <a:cubicBezTo>
                    <a:pt x="189" y="159"/>
                    <a:pt x="189" y="158"/>
                    <a:pt x="189" y="158"/>
                  </a:cubicBezTo>
                  <a:cubicBezTo>
                    <a:pt x="189" y="138"/>
                    <a:pt x="189" y="138"/>
                    <a:pt x="189" y="138"/>
                  </a:cubicBezTo>
                  <a:cubicBezTo>
                    <a:pt x="189" y="137"/>
                    <a:pt x="189" y="137"/>
                    <a:pt x="189" y="137"/>
                  </a:cubicBezTo>
                  <a:cubicBezTo>
                    <a:pt x="189" y="136"/>
                    <a:pt x="190" y="136"/>
                    <a:pt x="190" y="136"/>
                  </a:cubicBezTo>
                  <a:cubicBezTo>
                    <a:pt x="190" y="136"/>
                    <a:pt x="191" y="136"/>
                    <a:pt x="191" y="136"/>
                  </a:cubicBezTo>
                  <a:cubicBezTo>
                    <a:pt x="200" y="138"/>
                    <a:pt x="208" y="142"/>
                    <a:pt x="214" y="149"/>
                  </a:cubicBezTo>
                  <a:cubicBezTo>
                    <a:pt x="221" y="156"/>
                    <a:pt x="226" y="163"/>
                    <a:pt x="227" y="172"/>
                  </a:cubicBezTo>
                  <a:close/>
                  <a:moveTo>
                    <a:pt x="171" y="136"/>
                  </a:moveTo>
                  <a:cubicBezTo>
                    <a:pt x="171" y="136"/>
                    <a:pt x="172" y="136"/>
                    <a:pt x="172" y="136"/>
                  </a:cubicBezTo>
                  <a:cubicBezTo>
                    <a:pt x="173" y="136"/>
                    <a:pt x="173" y="136"/>
                    <a:pt x="173" y="137"/>
                  </a:cubicBezTo>
                  <a:cubicBezTo>
                    <a:pt x="173" y="137"/>
                    <a:pt x="173" y="137"/>
                    <a:pt x="173" y="138"/>
                  </a:cubicBezTo>
                  <a:cubicBezTo>
                    <a:pt x="173" y="158"/>
                    <a:pt x="173" y="158"/>
                    <a:pt x="173" y="158"/>
                  </a:cubicBezTo>
                  <a:cubicBezTo>
                    <a:pt x="173" y="158"/>
                    <a:pt x="173" y="159"/>
                    <a:pt x="173" y="159"/>
                  </a:cubicBezTo>
                  <a:cubicBezTo>
                    <a:pt x="173" y="159"/>
                    <a:pt x="173" y="160"/>
                    <a:pt x="172" y="160"/>
                  </a:cubicBezTo>
                  <a:cubicBezTo>
                    <a:pt x="169" y="161"/>
                    <a:pt x="167" y="163"/>
                    <a:pt x="164" y="165"/>
                  </a:cubicBezTo>
                  <a:cubicBezTo>
                    <a:pt x="162" y="168"/>
                    <a:pt x="160" y="170"/>
                    <a:pt x="159" y="173"/>
                  </a:cubicBezTo>
                  <a:cubicBezTo>
                    <a:pt x="159" y="174"/>
                    <a:pt x="159" y="174"/>
                    <a:pt x="158" y="174"/>
                  </a:cubicBezTo>
                  <a:cubicBezTo>
                    <a:pt x="158" y="174"/>
                    <a:pt x="157" y="174"/>
                    <a:pt x="157" y="174"/>
                  </a:cubicBezTo>
                  <a:cubicBezTo>
                    <a:pt x="137" y="174"/>
                    <a:pt x="137" y="174"/>
                    <a:pt x="137" y="174"/>
                  </a:cubicBezTo>
                  <a:cubicBezTo>
                    <a:pt x="136" y="174"/>
                    <a:pt x="136" y="174"/>
                    <a:pt x="136" y="174"/>
                  </a:cubicBezTo>
                  <a:cubicBezTo>
                    <a:pt x="135" y="174"/>
                    <a:pt x="135" y="174"/>
                    <a:pt x="135" y="173"/>
                  </a:cubicBezTo>
                  <a:cubicBezTo>
                    <a:pt x="135" y="173"/>
                    <a:pt x="135" y="172"/>
                    <a:pt x="135" y="172"/>
                  </a:cubicBezTo>
                  <a:cubicBezTo>
                    <a:pt x="137" y="163"/>
                    <a:pt x="141" y="156"/>
                    <a:pt x="148" y="149"/>
                  </a:cubicBezTo>
                  <a:cubicBezTo>
                    <a:pt x="154" y="142"/>
                    <a:pt x="162" y="138"/>
                    <a:pt x="171" y="136"/>
                  </a:cubicBezTo>
                  <a:close/>
                  <a:moveTo>
                    <a:pt x="171" y="172"/>
                  </a:moveTo>
                  <a:cubicBezTo>
                    <a:pt x="171" y="171"/>
                    <a:pt x="172" y="171"/>
                    <a:pt x="172" y="171"/>
                  </a:cubicBezTo>
                  <a:cubicBezTo>
                    <a:pt x="175" y="169"/>
                    <a:pt x="178" y="168"/>
                    <a:pt x="181" y="168"/>
                  </a:cubicBezTo>
                  <a:cubicBezTo>
                    <a:pt x="184" y="168"/>
                    <a:pt x="187" y="169"/>
                    <a:pt x="190" y="171"/>
                  </a:cubicBezTo>
                  <a:cubicBezTo>
                    <a:pt x="190" y="171"/>
                    <a:pt x="191" y="171"/>
                    <a:pt x="191" y="172"/>
                  </a:cubicBezTo>
                  <a:cubicBezTo>
                    <a:pt x="192" y="172"/>
                    <a:pt x="192" y="173"/>
                    <a:pt x="192" y="173"/>
                  </a:cubicBezTo>
                  <a:cubicBezTo>
                    <a:pt x="192" y="173"/>
                    <a:pt x="192" y="173"/>
                    <a:pt x="192" y="173"/>
                  </a:cubicBezTo>
                  <a:cubicBezTo>
                    <a:pt x="192" y="173"/>
                    <a:pt x="192" y="173"/>
                    <a:pt x="192" y="173"/>
                  </a:cubicBezTo>
                  <a:cubicBezTo>
                    <a:pt x="194" y="176"/>
                    <a:pt x="195" y="179"/>
                    <a:pt x="195" y="182"/>
                  </a:cubicBezTo>
                  <a:cubicBezTo>
                    <a:pt x="195" y="185"/>
                    <a:pt x="194" y="188"/>
                    <a:pt x="192" y="191"/>
                  </a:cubicBezTo>
                  <a:cubicBezTo>
                    <a:pt x="192" y="191"/>
                    <a:pt x="192" y="192"/>
                    <a:pt x="191" y="192"/>
                  </a:cubicBezTo>
                  <a:cubicBezTo>
                    <a:pt x="191" y="192"/>
                    <a:pt x="191" y="192"/>
                    <a:pt x="190" y="193"/>
                  </a:cubicBezTo>
                  <a:cubicBezTo>
                    <a:pt x="190" y="193"/>
                    <a:pt x="190" y="193"/>
                    <a:pt x="190" y="193"/>
                  </a:cubicBezTo>
                  <a:cubicBezTo>
                    <a:pt x="188" y="195"/>
                    <a:pt x="185" y="196"/>
                    <a:pt x="181" y="196"/>
                  </a:cubicBezTo>
                  <a:cubicBezTo>
                    <a:pt x="178" y="196"/>
                    <a:pt x="174" y="195"/>
                    <a:pt x="172" y="193"/>
                  </a:cubicBezTo>
                  <a:cubicBezTo>
                    <a:pt x="172" y="193"/>
                    <a:pt x="172" y="193"/>
                    <a:pt x="172" y="193"/>
                  </a:cubicBezTo>
                  <a:cubicBezTo>
                    <a:pt x="172" y="193"/>
                    <a:pt x="172" y="193"/>
                    <a:pt x="172" y="193"/>
                  </a:cubicBezTo>
                  <a:cubicBezTo>
                    <a:pt x="172" y="193"/>
                    <a:pt x="171" y="192"/>
                    <a:pt x="171" y="192"/>
                  </a:cubicBezTo>
                  <a:cubicBezTo>
                    <a:pt x="171" y="192"/>
                    <a:pt x="170" y="191"/>
                    <a:pt x="170" y="191"/>
                  </a:cubicBezTo>
                  <a:cubicBezTo>
                    <a:pt x="170" y="191"/>
                    <a:pt x="170" y="191"/>
                    <a:pt x="170" y="191"/>
                  </a:cubicBezTo>
                  <a:cubicBezTo>
                    <a:pt x="168" y="188"/>
                    <a:pt x="167" y="185"/>
                    <a:pt x="167" y="182"/>
                  </a:cubicBezTo>
                  <a:cubicBezTo>
                    <a:pt x="167" y="178"/>
                    <a:pt x="168" y="176"/>
                    <a:pt x="170" y="173"/>
                  </a:cubicBezTo>
                  <a:cubicBezTo>
                    <a:pt x="170" y="173"/>
                    <a:pt x="170" y="173"/>
                    <a:pt x="170" y="173"/>
                  </a:cubicBezTo>
                  <a:cubicBezTo>
                    <a:pt x="170" y="172"/>
                    <a:pt x="171" y="172"/>
                    <a:pt x="171" y="172"/>
                  </a:cubicBezTo>
                  <a:close/>
                  <a:moveTo>
                    <a:pt x="198" y="199"/>
                  </a:moveTo>
                  <a:cubicBezTo>
                    <a:pt x="201" y="196"/>
                    <a:pt x="202" y="194"/>
                    <a:pt x="204" y="191"/>
                  </a:cubicBezTo>
                  <a:cubicBezTo>
                    <a:pt x="204" y="190"/>
                    <a:pt x="204" y="190"/>
                    <a:pt x="204" y="190"/>
                  </a:cubicBezTo>
                  <a:cubicBezTo>
                    <a:pt x="205" y="189"/>
                    <a:pt x="205" y="189"/>
                    <a:pt x="205" y="189"/>
                  </a:cubicBezTo>
                  <a:cubicBezTo>
                    <a:pt x="225" y="189"/>
                    <a:pt x="225" y="189"/>
                    <a:pt x="225" y="189"/>
                  </a:cubicBezTo>
                  <a:cubicBezTo>
                    <a:pt x="226" y="189"/>
                    <a:pt x="226" y="189"/>
                    <a:pt x="227" y="190"/>
                  </a:cubicBezTo>
                  <a:cubicBezTo>
                    <a:pt x="227" y="190"/>
                    <a:pt x="227" y="190"/>
                    <a:pt x="227" y="191"/>
                  </a:cubicBezTo>
                  <a:cubicBezTo>
                    <a:pt x="227" y="191"/>
                    <a:pt x="228" y="191"/>
                    <a:pt x="227" y="192"/>
                  </a:cubicBezTo>
                  <a:cubicBezTo>
                    <a:pt x="226" y="201"/>
                    <a:pt x="221" y="209"/>
                    <a:pt x="214" y="215"/>
                  </a:cubicBezTo>
                  <a:cubicBezTo>
                    <a:pt x="208" y="222"/>
                    <a:pt x="200" y="226"/>
                    <a:pt x="191" y="228"/>
                  </a:cubicBezTo>
                  <a:cubicBezTo>
                    <a:pt x="191" y="228"/>
                    <a:pt x="190" y="228"/>
                    <a:pt x="190" y="228"/>
                  </a:cubicBezTo>
                  <a:cubicBezTo>
                    <a:pt x="190" y="228"/>
                    <a:pt x="189" y="228"/>
                    <a:pt x="189" y="227"/>
                  </a:cubicBezTo>
                  <a:cubicBezTo>
                    <a:pt x="189" y="227"/>
                    <a:pt x="189" y="227"/>
                    <a:pt x="189" y="226"/>
                  </a:cubicBezTo>
                  <a:cubicBezTo>
                    <a:pt x="189" y="206"/>
                    <a:pt x="189" y="206"/>
                    <a:pt x="189" y="206"/>
                  </a:cubicBezTo>
                  <a:cubicBezTo>
                    <a:pt x="189" y="206"/>
                    <a:pt x="189" y="205"/>
                    <a:pt x="189" y="205"/>
                  </a:cubicBezTo>
                  <a:cubicBezTo>
                    <a:pt x="189" y="205"/>
                    <a:pt x="190" y="204"/>
                    <a:pt x="190" y="204"/>
                  </a:cubicBezTo>
                  <a:cubicBezTo>
                    <a:pt x="193" y="203"/>
                    <a:pt x="196" y="201"/>
                    <a:pt x="198" y="199"/>
                  </a:cubicBezTo>
                  <a:close/>
                  <a:moveTo>
                    <a:pt x="173" y="205"/>
                  </a:moveTo>
                  <a:cubicBezTo>
                    <a:pt x="173" y="205"/>
                    <a:pt x="173" y="206"/>
                    <a:pt x="173" y="206"/>
                  </a:cubicBezTo>
                  <a:cubicBezTo>
                    <a:pt x="173" y="226"/>
                    <a:pt x="173" y="226"/>
                    <a:pt x="173" y="226"/>
                  </a:cubicBezTo>
                  <a:cubicBezTo>
                    <a:pt x="173" y="227"/>
                    <a:pt x="173" y="227"/>
                    <a:pt x="173" y="227"/>
                  </a:cubicBezTo>
                  <a:cubicBezTo>
                    <a:pt x="173" y="228"/>
                    <a:pt x="173" y="228"/>
                    <a:pt x="172" y="228"/>
                  </a:cubicBezTo>
                  <a:cubicBezTo>
                    <a:pt x="172" y="228"/>
                    <a:pt x="171" y="228"/>
                    <a:pt x="171" y="228"/>
                  </a:cubicBezTo>
                  <a:cubicBezTo>
                    <a:pt x="162" y="226"/>
                    <a:pt x="154" y="222"/>
                    <a:pt x="148" y="215"/>
                  </a:cubicBezTo>
                  <a:cubicBezTo>
                    <a:pt x="141" y="209"/>
                    <a:pt x="137" y="201"/>
                    <a:pt x="135" y="192"/>
                  </a:cubicBezTo>
                  <a:cubicBezTo>
                    <a:pt x="135" y="191"/>
                    <a:pt x="135" y="191"/>
                    <a:pt x="135" y="191"/>
                  </a:cubicBezTo>
                  <a:cubicBezTo>
                    <a:pt x="135" y="190"/>
                    <a:pt x="135" y="190"/>
                    <a:pt x="136" y="190"/>
                  </a:cubicBezTo>
                  <a:cubicBezTo>
                    <a:pt x="136" y="189"/>
                    <a:pt x="136" y="189"/>
                    <a:pt x="137" y="189"/>
                  </a:cubicBezTo>
                  <a:cubicBezTo>
                    <a:pt x="157" y="189"/>
                    <a:pt x="157" y="189"/>
                    <a:pt x="157" y="189"/>
                  </a:cubicBezTo>
                  <a:cubicBezTo>
                    <a:pt x="157" y="189"/>
                    <a:pt x="158" y="189"/>
                    <a:pt x="158" y="190"/>
                  </a:cubicBezTo>
                  <a:cubicBezTo>
                    <a:pt x="158" y="190"/>
                    <a:pt x="159" y="190"/>
                    <a:pt x="159" y="191"/>
                  </a:cubicBezTo>
                  <a:cubicBezTo>
                    <a:pt x="160" y="194"/>
                    <a:pt x="162" y="196"/>
                    <a:pt x="164" y="199"/>
                  </a:cubicBezTo>
                  <a:cubicBezTo>
                    <a:pt x="167" y="201"/>
                    <a:pt x="169" y="203"/>
                    <a:pt x="172" y="204"/>
                  </a:cubicBezTo>
                  <a:cubicBezTo>
                    <a:pt x="173" y="204"/>
                    <a:pt x="173" y="205"/>
                    <a:pt x="173" y="205"/>
                  </a:cubicBezTo>
                  <a:close/>
                  <a:moveTo>
                    <a:pt x="189" y="243"/>
                  </a:moveTo>
                  <a:cubicBezTo>
                    <a:pt x="189" y="242"/>
                    <a:pt x="189" y="242"/>
                    <a:pt x="189" y="241"/>
                  </a:cubicBezTo>
                  <a:cubicBezTo>
                    <a:pt x="189" y="241"/>
                    <a:pt x="190" y="241"/>
                    <a:pt x="190" y="241"/>
                  </a:cubicBezTo>
                  <a:cubicBezTo>
                    <a:pt x="203" y="239"/>
                    <a:pt x="214" y="233"/>
                    <a:pt x="223" y="224"/>
                  </a:cubicBezTo>
                  <a:cubicBezTo>
                    <a:pt x="233" y="215"/>
                    <a:pt x="238" y="204"/>
                    <a:pt x="240" y="191"/>
                  </a:cubicBezTo>
                  <a:cubicBezTo>
                    <a:pt x="240" y="191"/>
                    <a:pt x="240" y="190"/>
                    <a:pt x="241" y="190"/>
                  </a:cubicBezTo>
                  <a:cubicBezTo>
                    <a:pt x="241" y="190"/>
                    <a:pt x="241" y="189"/>
                    <a:pt x="242" y="189"/>
                  </a:cubicBezTo>
                  <a:cubicBezTo>
                    <a:pt x="329" y="189"/>
                    <a:pt x="329" y="189"/>
                    <a:pt x="329" y="189"/>
                  </a:cubicBezTo>
                  <a:cubicBezTo>
                    <a:pt x="329" y="189"/>
                    <a:pt x="329" y="189"/>
                    <a:pt x="330" y="190"/>
                  </a:cubicBezTo>
                  <a:cubicBezTo>
                    <a:pt x="330" y="190"/>
                    <a:pt x="330" y="190"/>
                    <a:pt x="330" y="190"/>
                  </a:cubicBezTo>
                  <a:cubicBezTo>
                    <a:pt x="331" y="191"/>
                    <a:pt x="331" y="191"/>
                    <a:pt x="331" y="191"/>
                  </a:cubicBezTo>
                  <a:cubicBezTo>
                    <a:pt x="329" y="229"/>
                    <a:pt x="314" y="261"/>
                    <a:pt x="287" y="288"/>
                  </a:cubicBezTo>
                  <a:cubicBezTo>
                    <a:pt x="260" y="315"/>
                    <a:pt x="228" y="329"/>
                    <a:pt x="191" y="332"/>
                  </a:cubicBezTo>
                  <a:cubicBezTo>
                    <a:pt x="190" y="332"/>
                    <a:pt x="190" y="331"/>
                    <a:pt x="190" y="331"/>
                  </a:cubicBezTo>
                  <a:cubicBezTo>
                    <a:pt x="189" y="331"/>
                    <a:pt x="189" y="331"/>
                    <a:pt x="189" y="331"/>
                  </a:cubicBezTo>
                  <a:cubicBezTo>
                    <a:pt x="189" y="330"/>
                    <a:pt x="189" y="330"/>
                    <a:pt x="189" y="330"/>
                  </a:cubicBezTo>
                  <a:lnTo>
                    <a:pt x="189" y="24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933"/>
            <p:cNvSpPr>
              <a:spLocks noEditPoints="1"/>
            </p:cNvSpPr>
            <p:nvPr/>
          </p:nvSpPr>
          <p:spPr bwMode="auto">
            <a:xfrm>
              <a:off x="623392" y="2852266"/>
              <a:ext cx="1309688" cy="1311275"/>
            </a:xfrm>
            <a:custGeom>
              <a:avLst/>
              <a:gdLst>
                <a:gd name="T0" fmla="*/ 167 w 267"/>
                <a:gd name="T1" fmla="*/ 25 h 267"/>
                <a:gd name="T2" fmla="*/ 139 w 267"/>
                <a:gd name="T3" fmla="*/ 22 h 267"/>
                <a:gd name="T4" fmla="*/ 137 w 267"/>
                <a:gd name="T5" fmla="*/ 0 h 267"/>
                <a:gd name="T6" fmla="*/ 126 w 267"/>
                <a:gd name="T7" fmla="*/ 22 h 267"/>
                <a:gd name="T8" fmla="*/ 92 w 267"/>
                <a:gd name="T9" fmla="*/ 29 h 267"/>
                <a:gd name="T10" fmla="*/ 72 w 267"/>
                <a:gd name="T11" fmla="*/ 15 h 267"/>
                <a:gd name="T12" fmla="*/ 79 w 267"/>
                <a:gd name="T13" fmla="*/ 35 h 267"/>
                <a:gd name="T14" fmla="*/ 56 w 267"/>
                <a:gd name="T15" fmla="*/ 50 h 267"/>
                <a:gd name="T16" fmla="*/ 48 w 267"/>
                <a:gd name="T17" fmla="*/ 58 h 267"/>
                <a:gd name="T18" fmla="*/ 33 w 267"/>
                <a:gd name="T19" fmla="*/ 84 h 267"/>
                <a:gd name="T20" fmla="*/ 12 w 267"/>
                <a:gd name="T21" fmla="*/ 77 h 267"/>
                <a:gd name="T22" fmla="*/ 27 w 267"/>
                <a:gd name="T23" fmla="*/ 96 h 267"/>
                <a:gd name="T24" fmla="*/ 21 w 267"/>
                <a:gd name="T25" fmla="*/ 129 h 267"/>
                <a:gd name="T26" fmla="*/ 0 w 267"/>
                <a:gd name="T27" fmla="*/ 141 h 267"/>
                <a:gd name="T28" fmla="*/ 22 w 267"/>
                <a:gd name="T29" fmla="*/ 143 h 267"/>
                <a:gd name="T30" fmla="*/ 28 w 267"/>
                <a:gd name="T31" fmla="*/ 177 h 267"/>
                <a:gd name="T32" fmla="*/ 33 w 267"/>
                <a:gd name="T33" fmla="*/ 187 h 267"/>
                <a:gd name="T34" fmla="*/ 50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29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3 w 267"/>
                <a:gd name="T59" fmla="*/ 223 h 267"/>
                <a:gd name="T60" fmla="*/ 219 w 267"/>
                <a:gd name="T61" fmla="*/ 206 h 267"/>
                <a:gd name="T62" fmla="*/ 237 w 267"/>
                <a:gd name="T63" fmla="*/ 182 h 267"/>
                <a:gd name="T64" fmla="*/ 241 w 267"/>
                <a:gd name="T65" fmla="*/ 172 h 267"/>
                <a:gd name="T66" fmla="*/ 245 w 267"/>
                <a:gd name="T67" fmla="*/ 140 h 267"/>
                <a:gd name="T68" fmla="*/ 267 w 267"/>
                <a:gd name="T69" fmla="*/ 138 h 267"/>
                <a:gd name="T70" fmla="*/ 246 w 267"/>
                <a:gd name="T71" fmla="*/ 126 h 267"/>
                <a:gd name="T72" fmla="*/ 238 w 267"/>
                <a:gd name="T73" fmla="*/ 92 h 267"/>
                <a:gd name="T74" fmla="*/ 252 w 267"/>
                <a:gd name="T75" fmla="*/ 72 h 267"/>
                <a:gd name="T76" fmla="*/ 232 w 267"/>
                <a:gd name="T77" fmla="*/ 80 h 267"/>
                <a:gd name="T78" fmla="*/ 217 w 267"/>
                <a:gd name="T79" fmla="*/ 56 h 267"/>
                <a:gd name="T80" fmla="*/ 209 w 267"/>
                <a:gd name="T81" fmla="*/ 48 h 267"/>
                <a:gd name="T82" fmla="*/ 179 w 267"/>
                <a:gd name="T83" fmla="*/ 31 h 267"/>
                <a:gd name="T84" fmla="*/ 185 w 267"/>
                <a:gd name="T85" fmla="*/ 10 h 267"/>
                <a:gd name="T86" fmla="*/ 142 w 267"/>
                <a:gd name="T87" fmla="*/ 142 h 267"/>
                <a:gd name="T88" fmla="*/ 125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7" y="25"/>
                    <a:pt x="167" y="25"/>
                    <a:pt x="167" y="25"/>
                  </a:cubicBezTo>
                  <a:cubicBezTo>
                    <a:pt x="167" y="25"/>
                    <a:pt x="167" y="26"/>
                    <a:pt x="166" y="26"/>
                  </a:cubicBezTo>
                  <a:cubicBezTo>
                    <a:pt x="166" y="26"/>
                    <a:pt x="165" y="26"/>
                    <a:pt x="165" y="26"/>
                  </a:cubicBezTo>
                  <a:cubicBezTo>
                    <a:pt x="157" y="24"/>
                    <a:pt x="148" y="22"/>
                    <a:pt x="139" y="22"/>
                  </a:cubicBezTo>
                  <a:cubicBezTo>
                    <a:pt x="139" y="22"/>
                    <a:pt x="138" y="22"/>
                    <a:pt x="138" y="21"/>
                  </a:cubicBezTo>
                  <a:cubicBezTo>
                    <a:pt x="138" y="21"/>
                    <a:pt x="138" y="20"/>
                    <a:pt x="138" y="20"/>
                  </a:cubicBezTo>
                  <a:cubicBezTo>
                    <a:pt x="137" y="0"/>
                    <a:pt x="137" y="0"/>
                    <a:pt x="137" y="0"/>
                  </a:cubicBezTo>
                  <a:cubicBezTo>
                    <a:pt x="126" y="0"/>
                    <a:pt x="126" y="0"/>
                    <a:pt x="126" y="0"/>
                  </a:cubicBezTo>
                  <a:cubicBezTo>
                    <a:pt x="126" y="20"/>
                    <a:pt x="126" y="20"/>
                    <a:pt x="126" y="20"/>
                  </a:cubicBezTo>
                  <a:cubicBezTo>
                    <a:pt x="126" y="21"/>
                    <a:pt x="126" y="21"/>
                    <a:pt x="126" y="22"/>
                  </a:cubicBezTo>
                  <a:cubicBezTo>
                    <a:pt x="125" y="22"/>
                    <a:pt x="125" y="22"/>
                    <a:pt x="124" y="22"/>
                  </a:cubicBezTo>
                  <a:cubicBezTo>
                    <a:pt x="113" y="23"/>
                    <a:pt x="103" y="25"/>
                    <a:pt x="93" y="29"/>
                  </a:cubicBezTo>
                  <a:cubicBezTo>
                    <a:pt x="93" y="29"/>
                    <a:pt x="92" y="29"/>
                    <a:pt x="92" y="29"/>
                  </a:cubicBezTo>
                  <a:cubicBezTo>
                    <a:pt x="91" y="29"/>
                    <a:pt x="91" y="28"/>
                    <a:pt x="91" y="28"/>
                  </a:cubicBezTo>
                  <a:cubicBezTo>
                    <a:pt x="83" y="10"/>
                    <a:pt x="83" y="10"/>
                    <a:pt x="83" y="10"/>
                  </a:cubicBezTo>
                  <a:cubicBezTo>
                    <a:pt x="72" y="15"/>
                    <a:pt x="72" y="15"/>
                    <a:pt x="72" y="15"/>
                  </a:cubicBezTo>
                  <a:cubicBezTo>
                    <a:pt x="80" y="33"/>
                    <a:pt x="80" y="33"/>
                    <a:pt x="80" y="33"/>
                  </a:cubicBezTo>
                  <a:cubicBezTo>
                    <a:pt x="81" y="33"/>
                    <a:pt x="81" y="34"/>
                    <a:pt x="80" y="34"/>
                  </a:cubicBezTo>
                  <a:cubicBezTo>
                    <a:pt x="80" y="35"/>
                    <a:pt x="80" y="35"/>
                    <a:pt x="79" y="35"/>
                  </a:cubicBezTo>
                  <a:cubicBezTo>
                    <a:pt x="72" y="39"/>
                    <a:pt x="65" y="44"/>
                    <a:pt x="59" y="50"/>
                  </a:cubicBezTo>
                  <a:cubicBezTo>
                    <a:pt x="59" y="51"/>
                    <a:pt x="58" y="51"/>
                    <a:pt x="58" y="51"/>
                  </a:cubicBezTo>
                  <a:cubicBezTo>
                    <a:pt x="57" y="51"/>
                    <a:pt x="56" y="51"/>
                    <a:pt x="56" y="50"/>
                  </a:cubicBezTo>
                  <a:cubicBezTo>
                    <a:pt x="42" y="36"/>
                    <a:pt x="42" y="36"/>
                    <a:pt x="42" y="36"/>
                  </a:cubicBezTo>
                  <a:cubicBezTo>
                    <a:pt x="34" y="44"/>
                    <a:pt x="34" y="44"/>
                    <a:pt x="34" y="44"/>
                  </a:cubicBezTo>
                  <a:cubicBezTo>
                    <a:pt x="48" y="58"/>
                    <a:pt x="48" y="58"/>
                    <a:pt x="48" y="58"/>
                  </a:cubicBezTo>
                  <a:cubicBezTo>
                    <a:pt x="49" y="59"/>
                    <a:pt x="49" y="59"/>
                    <a:pt x="49" y="60"/>
                  </a:cubicBezTo>
                  <a:cubicBezTo>
                    <a:pt x="49" y="60"/>
                    <a:pt x="49" y="61"/>
                    <a:pt x="48" y="61"/>
                  </a:cubicBezTo>
                  <a:cubicBezTo>
                    <a:pt x="42" y="68"/>
                    <a:pt x="37" y="76"/>
                    <a:pt x="33" y="84"/>
                  </a:cubicBezTo>
                  <a:cubicBezTo>
                    <a:pt x="33" y="84"/>
                    <a:pt x="32" y="84"/>
                    <a:pt x="32" y="85"/>
                  </a:cubicBezTo>
                  <a:cubicBezTo>
                    <a:pt x="31" y="85"/>
                    <a:pt x="31" y="85"/>
                    <a:pt x="30" y="85"/>
                  </a:cubicBezTo>
                  <a:cubicBezTo>
                    <a:pt x="12" y="77"/>
                    <a:pt x="12" y="77"/>
                    <a:pt x="12" y="77"/>
                  </a:cubicBezTo>
                  <a:cubicBezTo>
                    <a:pt x="8" y="88"/>
                    <a:pt x="8" y="88"/>
                    <a:pt x="8" y="88"/>
                  </a:cubicBezTo>
                  <a:cubicBezTo>
                    <a:pt x="26" y="95"/>
                    <a:pt x="26" y="95"/>
                    <a:pt x="26" y="95"/>
                  </a:cubicBezTo>
                  <a:cubicBezTo>
                    <a:pt x="26" y="95"/>
                    <a:pt x="27" y="96"/>
                    <a:pt x="27" y="96"/>
                  </a:cubicBezTo>
                  <a:cubicBezTo>
                    <a:pt x="27" y="97"/>
                    <a:pt x="27" y="97"/>
                    <a:pt x="27" y="98"/>
                  </a:cubicBezTo>
                  <a:cubicBezTo>
                    <a:pt x="24" y="107"/>
                    <a:pt x="22" y="117"/>
                    <a:pt x="22" y="128"/>
                  </a:cubicBezTo>
                  <a:cubicBezTo>
                    <a:pt x="22" y="128"/>
                    <a:pt x="22" y="129"/>
                    <a:pt x="21" y="129"/>
                  </a:cubicBezTo>
                  <a:cubicBezTo>
                    <a:pt x="21" y="129"/>
                    <a:pt x="20" y="130"/>
                    <a:pt x="20" y="130"/>
                  </a:cubicBezTo>
                  <a:cubicBezTo>
                    <a:pt x="0" y="130"/>
                    <a:pt x="0" y="130"/>
                    <a:pt x="0" y="130"/>
                  </a:cubicBezTo>
                  <a:cubicBezTo>
                    <a:pt x="0" y="141"/>
                    <a:pt x="0" y="141"/>
                    <a:pt x="0" y="141"/>
                  </a:cubicBezTo>
                  <a:cubicBezTo>
                    <a:pt x="20" y="141"/>
                    <a:pt x="20" y="141"/>
                    <a:pt x="20" y="141"/>
                  </a:cubicBezTo>
                  <a:cubicBezTo>
                    <a:pt x="21" y="141"/>
                    <a:pt x="21" y="141"/>
                    <a:pt x="21" y="142"/>
                  </a:cubicBezTo>
                  <a:cubicBezTo>
                    <a:pt x="22" y="142"/>
                    <a:pt x="22" y="142"/>
                    <a:pt x="22" y="143"/>
                  </a:cubicBezTo>
                  <a:cubicBezTo>
                    <a:pt x="23" y="154"/>
                    <a:pt x="25" y="165"/>
                    <a:pt x="29" y="174"/>
                  </a:cubicBezTo>
                  <a:cubicBezTo>
                    <a:pt x="29" y="175"/>
                    <a:pt x="29" y="175"/>
                    <a:pt x="29" y="176"/>
                  </a:cubicBezTo>
                  <a:cubicBezTo>
                    <a:pt x="29" y="176"/>
                    <a:pt x="28" y="177"/>
                    <a:pt x="28" y="177"/>
                  </a:cubicBezTo>
                  <a:cubicBezTo>
                    <a:pt x="10" y="185"/>
                    <a:pt x="10" y="185"/>
                    <a:pt x="10" y="185"/>
                  </a:cubicBezTo>
                  <a:cubicBezTo>
                    <a:pt x="15" y="195"/>
                    <a:pt x="15" y="195"/>
                    <a:pt x="15" y="195"/>
                  </a:cubicBezTo>
                  <a:cubicBezTo>
                    <a:pt x="33" y="187"/>
                    <a:pt x="33" y="187"/>
                    <a:pt x="33" y="187"/>
                  </a:cubicBezTo>
                  <a:cubicBezTo>
                    <a:pt x="33" y="187"/>
                    <a:pt x="34" y="187"/>
                    <a:pt x="34" y="187"/>
                  </a:cubicBezTo>
                  <a:cubicBezTo>
                    <a:pt x="35" y="187"/>
                    <a:pt x="35" y="187"/>
                    <a:pt x="35" y="188"/>
                  </a:cubicBezTo>
                  <a:cubicBezTo>
                    <a:pt x="39" y="195"/>
                    <a:pt x="44" y="202"/>
                    <a:pt x="50" y="208"/>
                  </a:cubicBezTo>
                  <a:cubicBezTo>
                    <a:pt x="51" y="209"/>
                    <a:pt x="51" y="209"/>
                    <a:pt x="51" y="210"/>
                  </a:cubicBezTo>
                  <a:cubicBezTo>
                    <a:pt x="51" y="210"/>
                    <a:pt x="50" y="211"/>
                    <a:pt x="50" y="211"/>
                  </a:cubicBezTo>
                  <a:cubicBezTo>
                    <a:pt x="37" y="225"/>
                    <a:pt x="37" y="225"/>
                    <a:pt x="37" y="225"/>
                  </a:cubicBezTo>
                  <a:cubicBezTo>
                    <a:pt x="45" y="233"/>
                    <a:pt x="45" y="233"/>
                    <a:pt x="45" y="233"/>
                  </a:cubicBezTo>
                  <a:cubicBezTo>
                    <a:pt x="58" y="219"/>
                    <a:pt x="58" y="219"/>
                    <a:pt x="58" y="219"/>
                  </a:cubicBezTo>
                  <a:cubicBezTo>
                    <a:pt x="59" y="219"/>
                    <a:pt x="59" y="218"/>
                    <a:pt x="60" y="218"/>
                  </a:cubicBezTo>
                  <a:cubicBezTo>
                    <a:pt x="60" y="218"/>
                    <a:pt x="61" y="219"/>
                    <a:pt x="61" y="219"/>
                  </a:cubicBezTo>
                  <a:cubicBezTo>
                    <a:pt x="69" y="226"/>
                    <a:pt x="78" y="232"/>
                    <a:pt x="88" y="236"/>
                  </a:cubicBezTo>
                  <a:cubicBezTo>
                    <a:pt x="89" y="236"/>
                    <a:pt x="89" y="237"/>
                    <a:pt x="89" y="237"/>
                  </a:cubicBezTo>
                  <a:cubicBezTo>
                    <a:pt x="89" y="238"/>
                    <a:pt x="89" y="238"/>
                    <a:pt x="89" y="239"/>
                  </a:cubicBezTo>
                  <a:cubicBezTo>
                    <a:pt x="83" y="257"/>
                    <a:pt x="83" y="257"/>
                    <a:pt x="83" y="257"/>
                  </a:cubicBezTo>
                  <a:cubicBezTo>
                    <a:pt x="93" y="261"/>
                    <a:pt x="93" y="261"/>
                    <a:pt x="93" y="261"/>
                  </a:cubicBezTo>
                  <a:cubicBezTo>
                    <a:pt x="100" y="243"/>
                    <a:pt x="100" y="243"/>
                    <a:pt x="100" y="243"/>
                  </a:cubicBezTo>
                  <a:cubicBezTo>
                    <a:pt x="100" y="242"/>
                    <a:pt x="100" y="242"/>
                    <a:pt x="101" y="242"/>
                  </a:cubicBezTo>
                  <a:cubicBezTo>
                    <a:pt x="101" y="241"/>
                    <a:pt x="102" y="241"/>
                    <a:pt x="102" y="241"/>
                  </a:cubicBezTo>
                  <a:cubicBezTo>
                    <a:pt x="110" y="244"/>
                    <a:pt x="119" y="245"/>
                    <a:pt x="127" y="245"/>
                  </a:cubicBezTo>
                  <a:cubicBezTo>
                    <a:pt x="128" y="245"/>
                    <a:pt x="128" y="246"/>
                    <a:pt x="129" y="246"/>
                  </a:cubicBezTo>
                  <a:cubicBezTo>
                    <a:pt x="129" y="246"/>
                    <a:pt x="129" y="247"/>
                    <a:pt x="129" y="247"/>
                  </a:cubicBezTo>
                  <a:cubicBezTo>
                    <a:pt x="130" y="267"/>
                    <a:pt x="130" y="267"/>
                    <a:pt x="130" y="267"/>
                  </a:cubicBezTo>
                  <a:cubicBezTo>
                    <a:pt x="141" y="267"/>
                    <a:pt x="141" y="267"/>
                    <a:pt x="141" y="267"/>
                  </a:cubicBezTo>
                  <a:cubicBezTo>
                    <a:pt x="141" y="247"/>
                    <a:pt x="141" y="247"/>
                    <a:pt x="141" y="247"/>
                  </a:cubicBezTo>
                  <a:cubicBezTo>
                    <a:pt x="141" y="247"/>
                    <a:pt x="141" y="246"/>
                    <a:pt x="141" y="246"/>
                  </a:cubicBezTo>
                  <a:cubicBezTo>
                    <a:pt x="141" y="245"/>
                    <a:pt x="142" y="245"/>
                    <a:pt x="142" y="245"/>
                  </a:cubicBezTo>
                  <a:cubicBezTo>
                    <a:pt x="154" y="244"/>
                    <a:pt x="164" y="242"/>
                    <a:pt x="174" y="238"/>
                  </a:cubicBezTo>
                  <a:cubicBezTo>
                    <a:pt x="174" y="238"/>
                    <a:pt x="175" y="238"/>
                    <a:pt x="175" y="238"/>
                  </a:cubicBezTo>
                  <a:cubicBezTo>
                    <a:pt x="176" y="238"/>
                    <a:pt x="176" y="239"/>
                    <a:pt x="177" y="239"/>
                  </a:cubicBezTo>
                  <a:cubicBezTo>
                    <a:pt x="185" y="257"/>
                    <a:pt x="185" y="257"/>
                    <a:pt x="185" y="257"/>
                  </a:cubicBezTo>
                  <a:cubicBezTo>
                    <a:pt x="195" y="252"/>
                    <a:pt x="195" y="252"/>
                    <a:pt x="195" y="252"/>
                  </a:cubicBezTo>
                  <a:cubicBezTo>
                    <a:pt x="187" y="235"/>
                    <a:pt x="187" y="235"/>
                    <a:pt x="187" y="235"/>
                  </a:cubicBezTo>
                  <a:cubicBezTo>
                    <a:pt x="187" y="234"/>
                    <a:pt x="187" y="233"/>
                    <a:pt x="187" y="233"/>
                  </a:cubicBezTo>
                  <a:cubicBezTo>
                    <a:pt x="187" y="232"/>
                    <a:pt x="187" y="232"/>
                    <a:pt x="188" y="232"/>
                  </a:cubicBezTo>
                  <a:cubicBezTo>
                    <a:pt x="195" y="228"/>
                    <a:pt x="202" y="223"/>
                    <a:pt x="208" y="217"/>
                  </a:cubicBezTo>
                  <a:cubicBezTo>
                    <a:pt x="208" y="216"/>
                    <a:pt x="209" y="216"/>
                    <a:pt x="210" y="216"/>
                  </a:cubicBezTo>
                  <a:cubicBezTo>
                    <a:pt x="210" y="216"/>
                    <a:pt x="210" y="216"/>
                    <a:pt x="211" y="217"/>
                  </a:cubicBezTo>
                  <a:cubicBezTo>
                    <a:pt x="225" y="231"/>
                    <a:pt x="225" y="231"/>
                    <a:pt x="225" y="231"/>
                  </a:cubicBezTo>
                  <a:cubicBezTo>
                    <a:pt x="233" y="223"/>
                    <a:pt x="233" y="223"/>
                    <a:pt x="233" y="223"/>
                  </a:cubicBezTo>
                  <a:cubicBezTo>
                    <a:pt x="219" y="209"/>
                    <a:pt x="219" y="209"/>
                    <a:pt x="219" y="209"/>
                  </a:cubicBezTo>
                  <a:cubicBezTo>
                    <a:pt x="218" y="208"/>
                    <a:pt x="218" y="208"/>
                    <a:pt x="218" y="207"/>
                  </a:cubicBezTo>
                  <a:cubicBezTo>
                    <a:pt x="218" y="207"/>
                    <a:pt x="218" y="206"/>
                    <a:pt x="219" y="206"/>
                  </a:cubicBezTo>
                  <a:cubicBezTo>
                    <a:pt x="225" y="199"/>
                    <a:pt x="230" y="191"/>
                    <a:pt x="234" y="183"/>
                  </a:cubicBezTo>
                  <a:cubicBezTo>
                    <a:pt x="234" y="183"/>
                    <a:pt x="235" y="182"/>
                    <a:pt x="235" y="182"/>
                  </a:cubicBezTo>
                  <a:cubicBezTo>
                    <a:pt x="236" y="182"/>
                    <a:pt x="236" y="182"/>
                    <a:pt x="237" y="182"/>
                  </a:cubicBezTo>
                  <a:cubicBezTo>
                    <a:pt x="255" y="190"/>
                    <a:pt x="255" y="190"/>
                    <a:pt x="255" y="190"/>
                  </a:cubicBezTo>
                  <a:cubicBezTo>
                    <a:pt x="259" y="179"/>
                    <a:pt x="259" y="179"/>
                    <a:pt x="259" y="179"/>
                  </a:cubicBezTo>
                  <a:cubicBezTo>
                    <a:pt x="241" y="172"/>
                    <a:pt x="241" y="172"/>
                    <a:pt x="241" y="172"/>
                  </a:cubicBezTo>
                  <a:cubicBezTo>
                    <a:pt x="241" y="172"/>
                    <a:pt x="240" y="171"/>
                    <a:pt x="240" y="171"/>
                  </a:cubicBezTo>
                  <a:cubicBezTo>
                    <a:pt x="240" y="170"/>
                    <a:pt x="240" y="170"/>
                    <a:pt x="240" y="169"/>
                  </a:cubicBezTo>
                  <a:cubicBezTo>
                    <a:pt x="243" y="160"/>
                    <a:pt x="245" y="150"/>
                    <a:pt x="245" y="140"/>
                  </a:cubicBezTo>
                  <a:cubicBezTo>
                    <a:pt x="245" y="139"/>
                    <a:pt x="245" y="139"/>
                    <a:pt x="246" y="138"/>
                  </a:cubicBezTo>
                  <a:cubicBezTo>
                    <a:pt x="246" y="138"/>
                    <a:pt x="247" y="138"/>
                    <a:pt x="247" y="138"/>
                  </a:cubicBezTo>
                  <a:cubicBezTo>
                    <a:pt x="267" y="138"/>
                    <a:pt x="267" y="138"/>
                    <a:pt x="267" y="138"/>
                  </a:cubicBezTo>
                  <a:cubicBezTo>
                    <a:pt x="267" y="126"/>
                    <a:pt x="267" y="126"/>
                    <a:pt x="267" y="126"/>
                  </a:cubicBezTo>
                  <a:cubicBezTo>
                    <a:pt x="247" y="127"/>
                    <a:pt x="247" y="127"/>
                    <a:pt x="247" y="127"/>
                  </a:cubicBezTo>
                  <a:cubicBezTo>
                    <a:pt x="246" y="126"/>
                    <a:pt x="246" y="126"/>
                    <a:pt x="246" y="126"/>
                  </a:cubicBezTo>
                  <a:cubicBezTo>
                    <a:pt x="245" y="126"/>
                    <a:pt x="245" y="125"/>
                    <a:pt x="245" y="125"/>
                  </a:cubicBezTo>
                  <a:cubicBezTo>
                    <a:pt x="244" y="113"/>
                    <a:pt x="242" y="103"/>
                    <a:pt x="238" y="94"/>
                  </a:cubicBezTo>
                  <a:cubicBezTo>
                    <a:pt x="238" y="93"/>
                    <a:pt x="238" y="93"/>
                    <a:pt x="238" y="92"/>
                  </a:cubicBezTo>
                  <a:cubicBezTo>
                    <a:pt x="238" y="92"/>
                    <a:pt x="239" y="91"/>
                    <a:pt x="239" y="91"/>
                  </a:cubicBezTo>
                  <a:cubicBezTo>
                    <a:pt x="257" y="83"/>
                    <a:pt x="257" y="83"/>
                    <a:pt x="257" y="83"/>
                  </a:cubicBezTo>
                  <a:cubicBezTo>
                    <a:pt x="252" y="72"/>
                    <a:pt x="252" y="72"/>
                    <a:pt x="252" y="72"/>
                  </a:cubicBezTo>
                  <a:cubicBezTo>
                    <a:pt x="234" y="81"/>
                    <a:pt x="234" y="81"/>
                    <a:pt x="234" y="81"/>
                  </a:cubicBezTo>
                  <a:cubicBezTo>
                    <a:pt x="234" y="81"/>
                    <a:pt x="234" y="81"/>
                    <a:pt x="233" y="81"/>
                  </a:cubicBezTo>
                  <a:cubicBezTo>
                    <a:pt x="233" y="80"/>
                    <a:pt x="232" y="80"/>
                    <a:pt x="232" y="80"/>
                  </a:cubicBezTo>
                  <a:cubicBezTo>
                    <a:pt x="228" y="72"/>
                    <a:pt x="223" y="66"/>
                    <a:pt x="217" y="59"/>
                  </a:cubicBezTo>
                  <a:cubicBezTo>
                    <a:pt x="216" y="59"/>
                    <a:pt x="216" y="58"/>
                    <a:pt x="216" y="58"/>
                  </a:cubicBezTo>
                  <a:cubicBezTo>
                    <a:pt x="216" y="57"/>
                    <a:pt x="216" y="57"/>
                    <a:pt x="217" y="56"/>
                  </a:cubicBezTo>
                  <a:cubicBezTo>
                    <a:pt x="231" y="42"/>
                    <a:pt x="231" y="42"/>
                    <a:pt x="231" y="42"/>
                  </a:cubicBezTo>
                  <a:cubicBezTo>
                    <a:pt x="223" y="34"/>
                    <a:pt x="223" y="34"/>
                    <a:pt x="223" y="34"/>
                  </a:cubicBezTo>
                  <a:cubicBezTo>
                    <a:pt x="209" y="48"/>
                    <a:pt x="209" y="48"/>
                    <a:pt x="209" y="48"/>
                  </a:cubicBezTo>
                  <a:cubicBezTo>
                    <a:pt x="208" y="49"/>
                    <a:pt x="208" y="49"/>
                    <a:pt x="207" y="49"/>
                  </a:cubicBezTo>
                  <a:cubicBezTo>
                    <a:pt x="207" y="49"/>
                    <a:pt x="206" y="49"/>
                    <a:pt x="206" y="49"/>
                  </a:cubicBezTo>
                  <a:cubicBezTo>
                    <a:pt x="198" y="41"/>
                    <a:pt x="189" y="35"/>
                    <a:pt x="179" y="31"/>
                  </a:cubicBezTo>
                  <a:cubicBezTo>
                    <a:pt x="179" y="31"/>
                    <a:pt x="178" y="31"/>
                    <a:pt x="178" y="30"/>
                  </a:cubicBezTo>
                  <a:cubicBezTo>
                    <a:pt x="178" y="30"/>
                    <a:pt x="178" y="29"/>
                    <a:pt x="178" y="29"/>
                  </a:cubicBezTo>
                  <a:lnTo>
                    <a:pt x="185" y="10"/>
                  </a:lnTo>
                  <a:close/>
                  <a:moveTo>
                    <a:pt x="145" y="134"/>
                  </a:moveTo>
                  <a:cubicBezTo>
                    <a:pt x="145" y="137"/>
                    <a:pt x="144" y="140"/>
                    <a:pt x="142" y="142"/>
                  </a:cubicBezTo>
                  <a:cubicBezTo>
                    <a:pt x="142" y="142"/>
                    <a:pt x="142" y="142"/>
                    <a:pt x="142" y="142"/>
                  </a:cubicBezTo>
                  <a:cubicBezTo>
                    <a:pt x="140" y="144"/>
                    <a:pt x="137" y="145"/>
                    <a:pt x="134" y="145"/>
                  </a:cubicBezTo>
                  <a:cubicBezTo>
                    <a:pt x="130" y="145"/>
                    <a:pt x="128" y="144"/>
                    <a:pt x="125" y="142"/>
                  </a:cubicBezTo>
                  <a:cubicBezTo>
                    <a:pt x="125" y="142"/>
                    <a:pt x="125" y="142"/>
                    <a:pt x="125" y="142"/>
                  </a:cubicBezTo>
                  <a:cubicBezTo>
                    <a:pt x="125" y="142"/>
                    <a:pt x="125" y="142"/>
                    <a:pt x="125" y="142"/>
                  </a:cubicBezTo>
                  <a:cubicBezTo>
                    <a:pt x="123" y="140"/>
                    <a:pt x="122" y="137"/>
                    <a:pt x="122" y="134"/>
                  </a:cubicBezTo>
                  <a:cubicBezTo>
                    <a:pt x="122" y="134"/>
                    <a:pt x="122" y="134"/>
                    <a:pt x="122" y="134"/>
                  </a:cubicBezTo>
                  <a:cubicBezTo>
                    <a:pt x="122" y="131"/>
                    <a:pt x="123" y="128"/>
                    <a:pt x="125" y="126"/>
                  </a:cubicBezTo>
                  <a:cubicBezTo>
                    <a:pt x="127" y="123"/>
                    <a:pt x="130" y="122"/>
                    <a:pt x="133" y="122"/>
                  </a:cubicBezTo>
                  <a:cubicBezTo>
                    <a:pt x="136" y="122"/>
                    <a:pt x="139" y="123"/>
                    <a:pt x="142" y="125"/>
                  </a:cubicBezTo>
                  <a:cubicBezTo>
                    <a:pt x="142" y="125"/>
                    <a:pt x="142" y="125"/>
                    <a:pt x="142" y="125"/>
                  </a:cubicBezTo>
                  <a:cubicBezTo>
                    <a:pt x="144" y="128"/>
                    <a:pt x="145" y="130"/>
                    <a:pt x="145" y="134"/>
                  </a:cubicBezTo>
                  <a:close/>
                </a:path>
              </a:pathLst>
            </a:custGeom>
            <a:solidFill>
              <a:srgbClr val="4BB2D1"/>
            </a:solidFill>
            <a:ln w="9525">
              <a:noFill/>
              <a:round/>
            </a:ln>
          </p:spPr>
          <p:txBody>
            <a:bodyPr vert="horz" wrap="square" lIns="91440" tIns="45720" rIns="91440" bIns="45720" numCol="1" anchor="t" anchorCtr="0" compatLnSpc="1"/>
            <a:lstStyle/>
            <a:p>
              <a:endParaRPr lang="zh-CN" altLang="en-US" dirty="0"/>
            </a:p>
          </p:txBody>
        </p:sp>
        <p:sp>
          <p:nvSpPr>
            <p:cNvPr id="13" name="Freeform 936"/>
            <p:cNvSpPr>
              <a:spLocks noEditPoints="1"/>
            </p:cNvSpPr>
            <p:nvPr/>
          </p:nvSpPr>
          <p:spPr bwMode="auto">
            <a:xfrm>
              <a:off x="9434017" y="4199210"/>
              <a:ext cx="1304925" cy="1312862"/>
            </a:xfrm>
            <a:custGeom>
              <a:avLst/>
              <a:gdLst>
                <a:gd name="T0" fmla="*/ 227 w 266"/>
                <a:gd name="T1" fmla="*/ 39 h 267"/>
                <a:gd name="T2" fmla="*/ 204 w 266"/>
                <a:gd name="T3" fmla="*/ 47 h 267"/>
                <a:gd name="T4" fmla="*/ 180 w 266"/>
                <a:gd name="T5" fmla="*/ 32 h 267"/>
                <a:gd name="T6" fmla="*/ 177 w 266"/>
                <a:gd name="T7" fmla="*/ 8 h 267"/>
                <a:gd name="T8" fmla="*/ 167 w 266"/>
                <a:gd name="T9" fmla="*/ 28 h 267"/>
                <a:gd name="T10" fmla="*/ 133 w 266"/>
                <a:gd name="T11" fmla="*/ 20 h 267"/>
                <a:gd name="T12" fmla="*/ 122 w 266"/>
                <a:gd name="T13" fmla="*/ 20 h 267"/>
                <a:gd name="T14" fmla="*/ 95 w 266"/>
                <a:gd name="T15" fmla="*/ 29 h 267"/>
                <a:gd name="T16" fmla="*/ 85 w 266"/>
                <a:gd name="T17" fmla="*/ 9 h 267"/>
                <a:gd name="T18" fmla="*/ 82 w 266"/>
                <a:gd name="T19" fmla="*/ 34 h 267"/>
                <a:gd name="T20" fmla="*/ 54 w 266"/>
                <a:gd name="T21" fmla="*/ 53 h 267"/>
                <a:gd name="T22" fmla="*/ 31 w 266"/>
                <a:gd name="T23" fmla="*/ 48 h 267"/>
                <a:gd name="T24" fmla="*/ 45 w 266"/>
                <a:gd name="T25" fmla="*/ 64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8 w 266"/>
                <a:gd name="T37" fmla="*/ 173 h 267"/>
                <a:gd name="T38" fmla="*/ 13 w 266"/>
                <a:gd name="T39" fmla="*/ 192 h 267"/>
                <a:gd name="T40" fmla="*/ 34 w 266"/>
                <a:gd name="T41" fmla="*/ 185 h 267"/>
                <a:gd name="T42" fmla="*/ 52 w 266"/>
                <a:gd name="T43" fmla="*/ 214 h 267"/>
                <a:gd name="T44" fmla="*/ 60 w 266"/>
                <a:gd name="T45" fmla="*/ 222 h 267"/>
                <a:gd name="T46" fmla="*/ 85 w 266"/>
                <a:gd name="T47" fmla="*/ 235 h 267"/>
                <a:gd name="T48" fmla="*/ 78 w 266"/>
                <a:gd name="T49" fmla="*/ 256 h 267"/>
                <a:gd name="T50" fmla="*/ 98 w 266"/>
                <a:gd name="T51" fmla="*/ 240 h 267"/>
                <a:gd name="T52" fmla="*/ 132 w 266"/>
                <a:gd name="T53" fmla="*/ 246 h 267"/>
                <a:gd name="T54" fmla="*/ 145 w 266"/>
                <a:gd name="T55" fmla="*/ 267 h 267"/>
                <a:gd name="T56" fmla="*/ 146 w 266"/>
                <a:gd name="T57" fmla="*/ 245 h 267"/>
                <a:gd name="T58" fmla="*/ 173 w 266"/>
                <a:gd name="T59" fmla="*/ 240 h 267"/>
                <a:gd name="T60" fmla="*/ 183 w 266"/>
                <a:gd name="T61" fmla="*/ 236 h 267"/>
                <a:gd name="T62" fmla="*/ 210 w 266"/>
                <a:gd name="T63" fmla="*/ 214 h 267"/>
                <a:gd name="T64" fmla="*/ 227 w 266"/>
                <a:gd name="T65" fmla="*/ 228 h 267"/>
                <a:gd name="T66" fmla="*/ 220 w 266"/>
                <a:gd name="T67" fmla="*/ 205 h 267"/>
                <a:gd name="T68" fmla="*/ 235 w 266"/>
                <a:gd name="T69" fmla="*/ 181 h 267"/>
                <a:gd name="T70" fmla="*/ 259 w 266"/>
                <a:gd name="T71" fmla="*/ 177 h 267"/>
                <a:gd name="T72" fmla="*/ 239 w 266"/>
                <a:gd name="T73" fmla="*/ 167 h 267"/>
                <a:gd name="T74" fmla="*/ 246 w 266"/>
                <a:gd name="T75" fmla="*/ 139 h 267"/>
                <a:gd name="T76" fmla="*/ 246 w 266"/>
                <a:gd name="T77" fmla="*/ 127 h 267"/>
                <a:gd name="T78" fmla="*/ 238 w 266"/>
                <a:gd name="T79" fmla="*/ 96 h 267"/>
                <a:gd name="T80" fmla="*/ 258 w 266"/>
                <a:gd name="T81" fmla="*/ 86 h 267"/>
                <a:gd name="T82" fmla="*/ 233 w 266"/>
                <a:gd name="T83" fmla="*/ 83 h 267"/>
                <a:gd name="T84" fmla="*/ 213 w 266"/>
                <a:gd name="T85" fmla="*/ 55 h 267"/>
                <a:gd name="T86" fmla="*/ 144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5"/>
                    <a:pt x="214" y="54"/>
                    <a:pt x="214" y="54"/>
                  </a:cubicBezTo>
                  <a:cubicBezTo>
                    <a:pt x="227" y="39"/>
                    <a:pt x="227" y="39"/>
                    <a:pt x="227" y="39"/>
                  </a:cubicBezTo>
                  <a:cubicBezTo>
                    <a:pt x="219" y="32"/>
                    <a:pt x="219" y="32"/>
                    <a:pt x="219" y="32"/>
                  </a:cubicBezTo>
                  <a:cubicBezTo>
                    <a:pt x="206" y="46"/>
                    <a:pt x="206" y="46"/>
                    <a:pt x="206" y="46"/>
                  </a:cubicBezTo>
                  <a:cubicBezTo>
                    <a:pt x="205" y="47"/>
                    <a:pt x="205" y="47"/>
                    <a:pt x="204" y="47"/>
                  </a:cubicBezTo>
                  <a:cubicBezTo>
                    <a:pt x="204" y="47"/>
                    <a:pt x="203" y="47"/>
                    <a:pt x="203" y="46"/>
                  </a:cubicBezTo>
                  <a:cubicBezTo>
                    <a:pt x="196" y="41"/>
                    <a:pt x="189" y="37"/>
                    <a:pt x="181" y="33"/>
                  </a:cubicBezTo>
                  <a:cubicBezTo>
                    <a:pt x="180" y="33"/>
                    <a:pt x="180" y="33"/>
                    <a:pt x="180" y="32"/>
                  </a:cubicBezTo>
                  <a:cubicBezTo>
                    <a:pt x="180" y="32"/>
                    <a:pt x="180" y="31"/>
                    <a:pt x="180" y="31"/>
                  </a:cubicBezTo>
                  <a:cubicBezTo>
                    <a:pt x="187" y="12"/>
                    <a:pt x="187" y="12"/>
                    <a:pt x="187" y="12"/>
                  </a:cubicBezTo>
                  <a:cubicBezTo>
                    <a:pt x="177" y="8"/>
                    <a:pt x="177" y="8"/>
                    <a:pt x="177" y="8"/>
                  </a:cubicBezTo>
                  <a:cubicBezTo>
                    <a:pt x="169" y="26"/>
                    <a:pt x="169" y="26"/>
                    <a:pt x="169" y="26"/>
                  </a:cubicBezTo>
                  <a:cubicBezTo>
                    <a:pt x="169" y="27"/>
                    <a:pt x="169" y="27"/>
                    <a:pt x="168" y="27"/>
                  </a:cubicBezTo>
                  <a:cubicBezTo>
                    <a:pt x="168" y="28"/>
                    <a:pt x="167" y="28"/>
                    <a:pt x="167" y="28"/>
                  </a:cubicBezTo>
                  <a:cubicBezTo>
                    <a:pt x="156" y="24"/>
                    <a:pt x="146" y="22"/>
                    <a:pt x="136" y="22"/>
                  </a:cubicBezTo>
                  <a:cubicBezTo>
                    <a:pt x="135" y="22"/>
                    <a:pt x="135" y="21"/>
                    <a:pt x="134" y="21"/>
                  </a:cubicBezTo>
                  <a:cubicBezTo>
                    <a:pt x="134" y="21"/>
                    <a:pt x="133" y="20"/>
                    <a:pt x="133" y="20"/>
                  </a:cubicBezTo>
                  <a:cubicBezTo>
                    <a:pt x="133" y="0"/>
                    <a:pt x="133" y="0"/>
                    <a:pt x="133" y="0"/>
                  </a:cubicBezTo>
                  <a:cubicBezTo>
                    <a:pt x="121" y="1"/>
                    <a:pt x="121" y="1"/>
                    <a:pt x="121" y="1"/>
                  </a:cubicBezTo>
                  <a:cubicBezTo>
                    <a:pt x="122" y="20"/>
                    <a:pt x="122" y="20"/>
                    <a:pt x="122" y="20"/>
                  </a:cubicBezTo>
                  <a:cubicBezTo>
                    <a:pt x="122" y="21"/>
                    <a:pt x="122" y="21"/>
                    <a:pt x="122" y="22"/>
                  </a:cubicBezTo>
                  <a:cubicBezTo>
                    <a:pt x="121" y="22"/>
                    <a:pt x="121" y="22"/>
                    <a:pt x="120" y="22"/>
                  </a:cubicBezTo>
                  <a:cubicBezTo>
                    <a:pt x="112" y="23"/>
                    <a:pt x="104" y="25"/>
                    <a:pt x="95" y="29"/>
                  </a:cubicBezTo>
                  <a:cubicBezTo>
                    <a:pt x="95" y="29"/>
                    <a:pt x="94" y="29"/>
                    <a:pt x="94" y="29"/>
                  </a:cubicBezTo>
                  <a:cubicBezTo>
                    <a:pt x="93" y="28"/>
                    <a:pt x="93" y="28"/>
                    <a:pt x="93" y="28"/>
                  </a:cubicBezTo>
                  <a:cubicBezTo>
                    <a:pt x="85" y="9"/>
                    <a:pt x="85" y="9"/>
                    <a:pt x="85" y="9"/>
                  </a:cubicBezTo>
                  <a:cubicBezTo>
                    <a:pt x="75" y="14"/>
                    <a:pt x="75" y="14"/>
                    <a:pt x="75" y="14"/>
                  </a:cubicBezTo>
                  <a:cubicBezTo>
                    <a:pt x="82" y="32"/>
                    <a:pt x="82" y="32"/>
                    <a:pt x="82" y="32"/>
                  </a:cubicBezTo>
                  <a:cubicBezTo>
                    <a:pt x="82" y="33"/>
                    <a:pt x="82" y="33"/>
                    <a:pt x="82" y="34"/>
                  </a:cubicBezTo>
                  <a:cubicBezTo>
                    <a:pt x="82" y="34"/>
                    <a:pt x="82" y="34"/>
                    <a:pt x="81" y="35"/>
                  </a:cubicBezTo>
                  <a:cubicBezTo>
                    <a:pt x="72" y="40"/>
                    <a:pt x="63" y="46"/>
                    <a:pt x="55" y="53"/>
                  </a:cubicBezTo>
                  <a:cubicBezTo>
                    <a:pt x="55" y="53"/>
                    <a:pt x="54" y="53"/>
                    <a:pt x="54" y="53"/>
                  </a:cubicBezTo>
                  <a:cubicBezTo>
                    <a:pt x="53" y="53"/>
                    <a:pt x="53" y="53"/>
                    <a:pt x="53" y="53"/>
                  </a:cubicBezTo>
                  <a:cubicBezTo>
                    <a:pt x="39" y="40"/>
                    <a:pt x="39" y="40"/>
                    <a:pt x="39" y="40"/>
                  </a:cubicBezTo>
                  <a:cubicBezTo>
                    <a:pt x="31" y="48"/>
                    <a:pt x="31" y="48"/>
                    <a:pt x="31" y="48"/>
                  </a:cubicBezTo>
                  <a:cubicBezTo>
                    <a:pt x="45" y="61"/>
                    <a:pt x="45" y="61"/>
                    <a:pt x="45" y="61"/>
                  </a:cubicBezTo>
                  <a:cubicBezTo>
                    <a:pt x="45" y="61"/>
                    <a:pt x="45" y="62"/>
                    <a:pt x="46" y="62"/>
                  </a:cubicBezTo>
                  <a:cubicBezTo>
                    <a:pt x="46" y="63"/>
                    <a:pt x="45" y="63"/>
                    <a:pt x="45" y="64"/>
                  </a:cubicBezTo>
                  <a:cubicBezTo>
                    <a:pt x="40" y="70"/>
                    <a:pt x="36" y="78"/>
                    <a:pt x="32" y="85"/>
                  </a:cubicBezTo>
                  <a:cubicBezTo>
                    <a:pt x="32" y="86"/>
                    <a:pt x="31" y="86"/>
                    <a:pt x="31" y="86"/>
                  </a:cubicBezTo>
                  <a:cubicBezTo>
                    <a:pt x="30" y="87"/>
                    <a:pt x="30" y="87"/>
                    <a:pt x="29" y="86"/>
                  </a:cubicBezTo>
                  <a:cubicBezTo>
                    <a:pt x="11" y="79"/>
                    <a:pt x="11" y="79"/>
                    <a:pt x="11" y="79"/>
                  </a:cubicBezTo>
                  <a:cubicBezTo>
                    <a:pt x="7" y="90"/>
                    <a:pt x="7" y="90"/>
                    <a:pt x="7" y="90"/>
                  </a:cubicBezTo>
                  <a:cubicBezTo>
                    <a:pt x="25" y="97"/>
                    <a:pt x="25" y="97"/>
                    <a:pt x="25" y="97"/>
                  </a:cubicBezTo>
                  <a:cubicBezTo>
                    <a:pt x="26" y="97"/>
                    <a:pt x="26" y="97"/>
                    <a:pt x="26" y="98"/>
                  </a:cubicBezTo>
                  <a:cubicBezTo>
                    <a:pt x="26" y="99"/>
                    <a:pt x="26" y="99"/>
                    <a:pt x="26" y="100"/>
                  </a:cubicBezTo>
                  <a:cubicBezTo>
                    <a:pt x="23" y="109"/>
                    <a:pt x="22" y="117"/>
                    <a:pt x="21" y="126"/>
                  </a:cubicBezTo>
                  <a:cubicBezTo>
                    <a:pt x="21" y="127"/>
                    <a:pt x="21" y="127"/>
                    <a:pt x="20" y="128"/>
                  </a:cubicBezTo>
                  <a:cubicBezTo>
                    <a:pt x="20" y="128"/>
                    <a:pt x="20" y="128"/>
                    <a:pt x="19" y="128"/>
                  </a:cubicBezTo>
                  <a:cubicBezTo>
                    <a:pt x="0" y="128"/>
                    <a:pt x="0" y="128"/>
                    <a:pt x="0" y="128"/>
                  </a:cubicBezTo>
                  <a:cubicBezTo>
                    <a:pt x="0" y="140"/>
                    <a:pt x="0" y="140"/>
                    <a:pt x="0" y="140"/>
                  </a:cubicBezTo>
                  <a:cubicBezTo>
                    <a:pt x="19" y="140"/>
                    <a:pt x="19" y="140"/>
                    <a:pt x="19" y="140"/>
                  </a:cubicBezTo>
                  <a:cubicBezTo>
                    <a:pt x="20" y="140"/>
                    <a:pt x="20" y="140"/>
                    <a:pt x="20" y="140"/>
                  </a:cubicBezTo>
                  <a:cubicBezTo>
                    <a:pt x="21" y="140"/>
                    <a:pt x="21" y="141"/>
                    <a:pt x="21" y="141"/>
                  </a:cubicBezTo>
                  <a:cubicBezTo>
                    <a:pt x="22" y="152"/>
                    <a:pt x="24" y="161"/>
                    <a:pt x="28" y="171"/>
                  </a:cubicBezTo>
                  <a:cubicBezTo>
                    <a:pt x="28" y="172"/>
                    <a:pt x="28" y="172"/>
                    <a:pt x="28" y="173"/>
                  </a:cubicBezTo>
                  <a:cubicBezTo>
                    <a:pt x="27" y="173"/>
                    <a:pt x="27" y="174"/>
                    <a:pt x="27" y="174"/>
                  </a:cubicBezTo>
                  <a:cubicBezTo>
                    <a:pt x="8" y="182"/>
                    <a:pt x="8" y="182"/>
                    <a:pt x="8" y="182"/>
                  </a:cubicBezTo>
                  <a:cubicBezTo>
                    <a:pt x="13" y="192"/>
                    <a:pt x="13" y="192"/>
                    <a:pt x="13" y="192"/>
                  </a:cubicBezTo>
                  <a:cubicBezTo>
                    <a:pt x="31" y="184"/>
                    <a:pt x="31" y="184"/>
                    <a:pt x="31" y="184"/>
                  </a:cubicBezTo>
                  <a:cubicBezTo>
                    <a:pt x="31" y="184"/>
                    <a:pt x="32" y="184"/>
                    <a:pt x="32" y="184"/>
                  </a:cubicBezTo>
                  <a:cubicBezTo>
                    <a:pt x="33" y="184"/>
                    <a:pt x="33" y="185"/>
                    <a:pt x="34" y="185"/>
                  </a:cubicBezTo>
                  <a:cubicBezTo>
                    <a:pt x="39" y="195"/>
                    <a:pt x="45" y="204"/>
                    <a:pt x="52" y="211"/>
                  </a:cubicBezTo>
                  <a:cubicBezTo>
                    <a:pt x="52" y="212"/>
                    <a:pt x="52" y="212"/>
                    <a:pt x="52" y="213"/>
                  </a:cubicBezTo>
                  <a:cubicBezTo>
                    <a:pt x="52" y="213"/>
                    <a:pt x="52" y="214"/>
                    <a:pt x="52" y="214"/>
                  </a:cubicBezTo>
                  <a:cubicBezTo>
                    <a:pt x="39" y="228"/>
                    <a:pt x="39" y="228"/>
                    <a:pt x="39" y="228"/>
                  </a:cubicBezTo>
                  <a:cubicBezTo>
                    <a:pt x="47" y="236"/>
                    <a:pt x="47" y="236"/>
                    <a:pt x="47" y="236"/>
                  </a:cubicBezTo>
                  <a:cubicBezTo>
                    <a:pt x="60" y="222"/>
                    <a:pt x="60" y="222"/>
                    <a:pt x="60" y="222"/>
                  </a:cubicBezTo>
                  <a:cubicBezTo>
                    <a:pt x="61" y="221"/>
                    <a:pt x="61" y="221"/>
                    <a:pt x="62" y="221"/>
                  </a:cubicBezTo>
                  <a:cubicBezTo>
                    <a:pt x="62" y="221"/>
                    <a:pt x="63" y="221"/>
                    <a:pt x="63" y="222"/>
                  </a:cubicBezTo>
                  <a:cubicBezTo>
                    <a:pt x="70" y="227"/>
                    <a:pt x="77" y="231"/>
                    <a:pt x="85" y="235"/>
                  </a:cubicBezTo>
                  <a:cubicBezTo>
                    <a:pt x="85" y="235"/>
                    <a:pt x="86" y="235"/>
                    <a:pt x="86" y="236"/>
                  </a:cubicBezTo>
                  <a:cubicBezTo>
                    <a:pt x="86" y="236"/>
                    <a:pt x="86" y="237"/>
                    <a:pt x="86" y="237"/>
                  </a:cubicBezTo>
                  <a:cubicBezTo>
                    <a:pt x="78" y="256"/>
                    <a:pt x="78" y="256"/>
                    <a:pt x="78" y="256"/>
                  </a:cubicBezTo>
                  <a:cubicBezTo>
                    <a:pt x="89" y="260"/>
                    <a:pt x="89" y="260"/>
                    <a:pt x="89" y="260"/>
                  </a:cubicBezTo>
                  <a:cubicBezTo>
                    <a:pt x="97" y="241"/>
                    <a:pt x="97" y="241"/>
                    <a:pt x="97" y="241"/>
                  </a:cubicBezTo>
                  <a:cubicBezTo>
                    <a:pt x="97" y="241"/>
                    <a:pt x="97" y="240"/>
                    <a:pt x="98" y="240"/>
                  </a:cubicBezTo>
                  <a:cubicBezTo>
                    <a:pt x="98" y="240"/>
                    <a:pt x="99" y="240"/>
                    <a:pt x="99" y="240"/>
                  </a:cubicBezTo>
                  <a:cubicBezTo>
                    <a:pt x="110" y="244"/>
                    <a:pt x="120" y="245"/>
                    <a:pt x="130" y="246"/>
                  </a:cubicBezTo>
                  <a:cubicBezTo>
                    <a:pt x="131" y="246"/>
                    <a:pt x="131" y="246"/>
                    <a:pt x="132" y="246"/>
                  </a:cubicBezTo>
                  <a:cubicBezTo>
                    <a:pt x="132" y="247"/>
                    <a:pt x="132" y="247"/>
                    <a:pt x="132" y="248"/>
                  </a:cubicBezTo>
                  <a:cubicBezTo>
                    <a:pt x="133" y="267"/>
                    <a:pt x="133" y="267"/>
                    <a:pt x="133" y="267"/>
                  </a:cubicBezTo>
                  <a:cubicBezTo>
                    <a:pt x="145" y="267"/>
                    <a:pt x="145" y="267"/>
                    <a:pt x="145" y="267"/>
                  </a:cubicBezTo>
                  <a:cubicBezTo>
                    <a:pt x="144" y="247"/>
                    <a:pt x="144" y="247"/>
                    <a:pt x="144" y="247"/>
                  </a:cubicBezTo>
                  <a:cubicBezTo>
                    <a:pt x="144" y="247"/>
                    <a:pt x="144" y="246"/>
                    <a:pt x="144" y="246"/>
                  </a:cubicBezTo>
                  <a:cubicBezTo>
                    <a:pt x="145" y="245"/>
                    <a:pt x="145" y="245"/>
                    <a:pt x="146" y="245"/>
                  </a:cubicBezTo>
                  <a:cubicBezTo>
                    <a:pt x="154" y="244"/>
                    <a:pt x="162" y="242"/>
                    <a:pt x="170" y="239"/>
                  </a:cubicBezTo>
                  <a:cubicBezTo>
                    <a:pt x="170" y="239"/>
                    <a:pt x="171" y="239"/>
                    <a:pt x="171" y="239"/>
                  </a:cubicBezTo>
                  <a:cubicBezTo>
                    <a:pt x="172" y="239"/>
                    <a:pt x="172" y="240"/>
                    <a:pt x="173" y="240"/>
                  </a:cubicBezTo>
                  <a:cubicBezTo>
                    <a:pt x="180" y="258"/>
                    <a:pt x="180" y="258"/>
                    <a:pt x="180" y="258"/>
                  </a:cubicBezTo>
                  <a:cubicBezTo>
                    <a:pt x="191" y="254"/>
                    <a:pt x="191" y="254"/>
                    <a:pt x="191" y="254"/>
                  </a:cubicBezTo>
                  <a:cubicBezTo>
                    <a:pt x="183" y="236"/>
                    <a:pt x="183" y="236"/>
                    <a:pt x="183" y="236"/>
                  </a:cubicBezTo>
                  <a:cubicBezTo>
                    <a:pt x="183" y="235"/>
                    <a:pt x="183" y="235"/>
                    <a:pt x="183" y="234"/>
                  </a:cubicBezTo>
                  <a:cubicBezTo>
                    <a:pt x="183" y="234"/>
                    <a:pt x="183" y="233"/>
                    <a:pt x="184" y="233"/>
                  </a:cubicBezTo>
                  <a:cubicBezTo>
                    <a:pt x="194" y="228"/>
                    <a:pt x="202" y="222"/>
                    <a:pt x="210" y="214"/>
                  </a:cubicBezTo>
                  <a:cubicBezTo>
                    <a:pt x="211" y="214"/>
                    <a:pt x="211" y="214"/>
                    <a:pt x="212" y="214"/>
                  </a:cubicBezTo>
                  <a:cubicBezTo>
                    <a:pt x="212" y="214"/>
                    <a:pt x="213" y="214"/>
                    <a:pt x="213" y="214"/>
                  </a:cubicBezTo>
                  <a:cubicBezTo>
                    <a:pt x="227" y="228"/>
                    <a:pt x="227" y="228"/>
                    <a:pt x="227" y="228"/>
                  </a:cubicBezTo>
                  <a:cubicBezTo>
                    <a:pt x="235" y="220"/>
                    <a:pt x="235" y="220"/>
                    <a:pt x="235" y="220"/>
                  </a:cubicBezTo>
                  <a:cubicBezTo>
                    <a:pt x="221" y="206"/>
                    <a:pt x="221" y="206"/>
                    <a:pt x="221" y="206"/>
                  </a:cubicBezTo>
                  <a:cubicBezTo>
                    <a:pt x="220" y="206"/>
                    <a:pt x="220" y="205"/>
                    <a:pt x="220" y="205"/>
                  </a:cubicBezTo>
                  <a:cubicBezTo>
                    <a:pt x="220" y="204"/>
                    <a:pt x="220" y="204"/>
                    <a:pt x="220" y="203"/>
                  </a:cubicBezTo>
                  <a:cubicBezTo>
                    <a:pt x="225" y="197"/>
                    <a:pt x="230" y="189"/>
                    <a:pt x="234" y="182"/>
                  </a:cubicBezTo>
                  <a:cubicBezTo>
                    <a:pt x="234" y="181"/>
                    <a:pt x="234" y="181"/>
                    <a:pt x="235" y="181"/>
                  </a:cubicBezTo>
                  <a:cubicBezTo>
                    <a:pt x="235" y="180"/>
                    <a:pt x="236" y="180"/>
                    <a:pt x="236" y="181"/>
                  </a:cubicBezTo>
                  <a:cubicBezTo>
                    <a:pt x="255" y="188"/>
                    <a:pt x="255" y="188"/>
                    <a:pt x="255" y="188"/>
                  </a:cubicBezTo>
                  <a:cubicBezTo>
                    <a:pt x="259" y="177"/>
                    <a:pt x="259" y="177"/>
                    <a:pt x="259" y="177"/>
                  </a:cubicBezTo>
                  <a:cubicBezTo>
                    <a:pt x="240" y="170"/>
                    <a:pt x="240" y="170"/>
                    <a:pt x="240" y="170"/>
                  </a:cubicBezTo>
                  <a:cubicBezTo>
                    <a:pt x="240" y="170"/>
                    <a:pt x="240" y="169"/>
                    <a:pt x="239" y="169"/>
                  </a:cubicBezTo>
                  <a:cubicBezTo>
                    <a:pt x="239" y="168"/>
                    <a:pt x="239" y="168"/>
                    <a:pt x="239" y="167"/>
                  </a:cubicBezTo>
                  <a:cubicBezTo>
                    <a:pt x="242" y="158"/>
                    <a:pt x="244" y="150"/>
                    <a:pt x="244" y="141"/>
                  </a:cubicBezTo>
                  <a:cubicBezTo>
                    <a:pt x="245" y="140"/>
                    <a:pt x="245" y="140"/>
                    <a:pt x="245" y="139"/>
                  </a:cubicBezTo>
                  <a:cubicBezTo>
                    <a:pt x="245" y="139"/>
                    <a:pt x="246" y="139"/>
                    <a:pt x="246" y="139"/>
                  </a:cubicBezTo>
                  <a:cubicBezTo>
                    <a:pt x="266" y="139"/>
                    <a:pt x="266" y="139"/>
                    <a:pt x="266" y="139"/>
                  </a:cubicBezTo>
                  <a:cubicBezTo>
                    <a:pt x="266" y="127"/>
                    <a:pt x="266" y="127"/>
                    <a:pt x="266" y="127"/>
                  </a:cubicBezTo>
                  <a:cubicBezTo>
                    <a:pt x="246" y="127"/>
                    <a:pt x="246" y="127"/>
                    <a:pt x="246" y="127"/>
                  </a:cubicBezTo>
                  <a:cubicBezTo>
                    <a:pt x="246" y="127"/>
                    <a:pt x="245" y="127"/>
                    <a:pt x="245" y="127"/>
                  </a:cubicBezTo>
                  <a:cubicBezTo>
                    <a:pt x="245" y="127"/>
                    <a:pt x="244" y="126"/>
                    <a:pt x="244" y="126"/>
                  </a:cubicBezTo>
                  <a:cubicBezTo>
                    <a:pt x="244" y="116"/>
                    <a:pt x="242" y="106"/>
                    <a:pt x="238" y="96"/>
                  </a:cubicBezTo>
                  <a:cubicBezTo>
                    <a:pt x="238" y="96"/>
                    <a:pt x="238" y="95"/>
                    <a:pt x="238" y="95"/>
                  </a:cubicBezTo>
                  <a:cubicBezTo>
                    <a:pt x="238" y="94"/>
                    <a:pt x="239" y="94"/>
                    <a:pt x="239" y="94"/>
                  </a:cubicBezTo>
                  <a:cubicBezTo>
                    <a:pt x="258" y="86"/>
                    <a:pt x="258" y="86"/>
                    <a:pt x="258" y="86"/>
                  </a:cubicBezTo>
                  <a:cubicBezTo>
                    <a:pt x="253" y="76"/>
                    <a:pt x="253" y="76"/>
                    <a:pt x="253" y="76"/>
                  </a:cubicBezTo>
                  <a:cubicBezTo>
                    <a:pt x="235" y="83"/>
                    <a:pt x="235" y="83"/>
                    <a:pt x="235" y="83"/>
                  </a:cubicBezTo>
                  <a:cubicBezTo>
                    <a:pt x="234" y="84"/>
                    <a:pt x="234" y="84"/>
                    <a:pt x="233" y="83"/>
                  </a:cubicBezTo>
                  <a:cubicBezTo>
                    <a:pt x="233" y="83"/>
                    <a:pt x="232" y="83"/>
                    <a:pt x="232" y="82"/>
                  </a:cubicBezTo>
                  <a:cubicBezTo>
                    <a:pt x="227" y="73"/>
                    <a:pt x="221" y="64"/>
                    <a:pt x="214" y="57"/>
                  </a:cubicBezTo>
                  <a:cubicBezTo>
                    <a:pt x="214" y="56"/>
                    <a:pt x="213" y="56"/>
                    <a:pt x="213" y="55"/>
                  </a:cubicBezTo>
                  <a:close/>
                  <a:moveTo>
                    <a:pt x="137" y="123"/>
                  </a:moveTo>
                  <a:cubicBezTo>
                    <a:pt x="140" y="124"/>
                    <a:pt x="142" y="126"/>
                    <a:pt x="143" y="129"/>
                  </a:cubicBezTo>
                  <a:cubicBezTo>
                    <a:pt x="145" y="132"/>
                    <a:pt x="145" y="135"/>
                    <a:pt x="144" y="138"/>
                  </a:cubicBezTo>
                  <a:cubicBezTo>
                    <a:pt x="143" y="141"/>
                    <a:pt x="140" y="143"/>
                    <a:pt x="138" y="144"/>
                  </a:cubicBezTo>
                  <a:cubicBezTo>
                    <a:pt x="135" y="145"/>
                    <a:pt x="131" y="145"/>
                    <a:pt x="129" y="144"/>
                  </a:cubicBezTo>
                  <a:cubicBezTo>
                    <a:pt x="126" y="143"/>
                    <a:pt x="124" y="141"/>
                    <a:pt x="122" y="138"/>
                  </a:cubicBezTo>
                  <a:cubicBezTo>
                    <a:pt x="121" y="135"/>
                    <a:pt x="121" y="132"/>
                    <a:pt x="122" y="129"/>
                  </a:cubicBezTo>
                  <a:cubicBezTo>
                    <a:pt x="122" y="129"/>
                    <a:pt x="122" y="129"/>
                    <a:pt x="122" y="129"/>
                  </a:cubicBezTo>
                  <a:cubicBezTo>
                    <a:pt x="123" y="127"/>
                    <a:pt x="125" y="124"/>
                    <a:pt x="128" y="123"/>
                  </a:cubicBezTo>
                  <a:cubicBezTo>
                    <a:pt x="128" y="123"/>
                    <a:pt x="128" y="123"/>
                    <a:pt x="128" y="123"/>
                  </a:cubicBezTo>
                  <a:cubicBezTo>
                    <a:pt x="131" y="122"/>
                    <a:pt x="134" y="122"/>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14" name="Freeform 939"/>
            <p:cNvSpPr>
              <a:spLocks noEditPoints="1"/>
            </p:cNvSpPr>
            <p:nvPr/>
          </p:nvSpPr>
          <p:spPr bwMode="auto">
            <a:xfrm>
              <a:off x="8595817" y="3378473"/>
              <a:ext cx="1225550"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3 h 250"/>
                <a:gd name="T10" fmla="*/ 32 w 250"/>
                <a:gd name="T11" fmla="*/ 90 h 250"/>
                <a:gd name="T12" fmla="*/ 26 w 250"/>
                <a:gd name="T13" fmla="*/ 114 h 250"/>
                <a:gd name="T14" fmla="*/ 26 w 250"/>
                <a:gd name="T15" fmla="*/ 136 h 250"/>
                <a:gd name="T16" fmla="*/ 30 w 250"/>
                <a:gd name="T17" fmla="*/ 156 h 250"/>
                <a:gd name="T18" fmla="*/ 22 w 250"/>
                <a:gd name="T19" fmla="*/ 196 h 250"/>
                <a:gd name="T20" fmla="*/ 54 w 250"/>
                <a:gd name="T21" fmla="*/ 196 h 250"/>
                <a:gd name="T22" fmla="*/ 65 w 250"/>
                <a:gd name="T23" fmla="*/ 207 h 250"/>
                <a:gd name="T24" fmla="*/ 86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6 h 250"/>
                <a:gd name="T38" fmla="*/ 218 w 250"/>
                <a:gd name="T39" fmla="*/ 161 h 250"/>
                <a:gd name="T40" fmla="*/ 225 w 250"/>
                <a:gd name="T41" fmla="*/ 135 h 250"/>
                <a:gd name="T42" fmla="*/ 223 w 250"/>
                <a:gd name="T43" fmla="*/ 113 h 250"/>
                <a:gd name="T44" fmla="*/ 217 w 250"/>
                <a:gd name="T45" fmla="*/ 84 h 250"/>
                <a:gd name="T46" fmla="*/ 204 w 250"/>
                <a:gd name="T47" fmla="*/ 66 h 250"/>
                <a:gd name="T48" fmla="*/ 184 w 250"/>
                <a:gd name="T49" fmla="*/ 46 h 250"/>
                <a:gd name="T50" fmla="*/ 166 w 250"/>
                <a:gd name="T51" fmla="*/ 33 h 250"/>
                <a:gd name="T52" fmla="*/ 137 w 250"/>
                <a:gd name="T53" fmla="*/ 27 h 250"/>
                <a:gd name="T54" fmla="*/ 203 w 250"/>
                <a:gd name="T55" fmla="*/ 81 h 250"/>
                <a:gd name="T56" fmla="*/ 161 w 250"/>
                <a:gd name="T57" fmla="*/ 122 h 250"/>
                <a:gd name="T58" fmla="*/ 130 w 250"/>
                <a:gd name="T59" fmla="*/ 92 h 250"/>
                <a:gd name="T60" fmla="*/ 130 w 250"/>
                <a:gd name="T61" fmla="*/ 36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2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2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0 h 250"/>
                <a:gd name="T100" fmla="*/ 121 w 250"/>
                <a:gd name="T101" fmla="*/ 161 h 250"/>
                <a:gd name="T102" fmla="*/ 119 w 250"/>
                <a:gd name="T103" fmla="*/ 216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3 h 250"/>
                <a:gd name="T118" fmla="*/ 115 w 250"/>
                <a:gd name="T119" fmla="*/ 126 h 250"/>
                <a:gd name="T120" fmla="*/ 118 w 250"/>
                <a:gd name="T121" fmla="*/ 119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8"/>
                    <a:pt x="100" y="29"/>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3"/>
                    <a:pt x="66" y="43"/>
                    <a:pt x="66" y="43"/>
                  </a:cubicBezTo>
                  <a:cubicBezTo>
                    <a:pt x="66" y="44"/>
                    <a:pt x="66" y="44"/>
                    <a:pt x="66" y="45"/>
                  </a:cubicBezTo>
                  <a:cubicBezTo>
                    <a:pt x="66" y="45"/>
                    <a:pt x="66" y="46"/>
                    <a:pt x="65" y="46"/>
                  </a:cubicBezTo>
                  <a:cubicBezTo>
                    <a:pt x="64" y="47"/>
                    <a:pt x="63" y="48"/>
                    <a:pt x="63" y="48"/>
                  </a:cubicBezTo>
                  <a:cubicBezTo>
                    <a:pt x="60" y="50"/>
                    <a:pt x="57" y="53"/>
                    <a:pt x="54" y="55"/>
                  </a:cubicBezTo>
                  <a:cubicBezTo>
                    <a:pt x="54" y="55"/>
                    <a:pt x="54" y="55"/>
                    <a:pt x="54" y="55"/>
                  </a:cubicBezTo>
                  <a:cubicBezTo>
                    <a:pt x="54" y="56"/>
                    <a:pt x="53" y="57"/>
                    <a:pt x="52" y="58"/>
                  </a:cubicBezTo>
                  <a:cubicBezTo>
                    <a:pt x="52" y="58"/>
                    <a:pt x="52" y="58"/>
                    <a:pt x="52" y="58"/>
                  </a:cubicBezTo>
                  <a:cubicBezTo>
                    <a:pt x="50" y="61"/>
                    <a:pt x="48" y="63"/>
                    <a:pt x="46" y="66"/>
                  </a:cubicBezTo>
                  <a:cubicBezTo>
                    <a:pt x="45" y="66"/>
                    <a:pt x="45" y="66"/>
                    <a:pt x="45" y="66"/>
                  </a:cubicBezTo>
                  <a:cubicBezTo>
                    <a:pt x="44" y="66"/>
                    <a:pt x="44" y="66"/>
                    <a:pt x="43" y="66"/>
                  </a:cubicBezTo>
                  <a:cubicBezTo>
                    <a:pt x="22" y="53"/>
                    <a:pt x="22" y="53"/>
                    <a:pt x="22" y="53"/>
                  </a:cubicBezTo>
                  <a:cubicBezTo>
                    <a:pt x="11" y="71"/>
                    <a:pt x="11" y="71"/>
                    <a:pt x="11" y="71"/>
                  </a:cubicBezTo>
                  <a:cubicBezTo>
                    <a:pt x="33" y="84"/>
                    <a:pt x="33" y="84"/>
                    <a:pt x="33" y="84"/>
                  </a:cubicBezTo>
                  <a:cubicBezTo>
                    <a:pt x="33" y="84"/>
                    <a:pt x="33" y="84"/>
                    <a:pt x="33" y="85"/>
                  </a:cubicBezTo>
                  <a:cubicBezTo>
                    <a:pt x="34" y="85"/>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3"/>
                    <a:pt x="26" y="114"/>
                    <a:pt x="26" y="114"/>
                  </a:cubicBezTo>
                  <a:cubicBezTo>
                    <a:pt x="25" y="114"/>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8"/>
                    <a:pt x="32" y="161"/>
                    <a:pt x="33" y="164"/>
                  </a:cubicBezTo>
                  <a:cubicBezTo>
                    <a:pt x="33" y="164"/>
                    <a:pt x="33" y="165"/>
                    <a:pt x="33" y="165"/>
                  </a:cubicBezTo>
                  <a:cubicBezTo>
                    <a:pt x="33" y="166"/>
                    <a:pt x="33" y="166"/>
                    <a:pt x="32" y="167"/>
                  </a:cubicBezTo>
                  <a:cubicBezTo>
                    <a:pt x="11" y="179"/>
                    <a:pt x="11" y="179"/>
                    <a:pt x="11" y="179"/>
                  </a:cubicBezTo>
                  <a:cubicBezTo>
                    <a:pt x="22" y="196"/>
                    <a:pt x="22" y="196"/>
                    <a:pt x="22" y="196"/>
                  </a:cubicBezTo>
                  <a:cubicBezTo>
                    <a:pt x="42" y="185"/>
                    <a:pt x="42" y="185"/>
                    <a:pt x="42" y="185"/>
                  </a:cubicBezTo>
                  <a:cubicBezTo>
                    <a:pt x="43" y="184"/>
                    <a:pt x="43" y="184"/>
                    <a:pt x="44" y="184"/>
                  </a:cubicBezTo>
                  <a:cubicBezTo>
                    <a:pt x="44" y="184"/>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2" y="202"/>
                    <a:pt x="63" y="203"/>
                    <a:pt x="65" y="205"/>
                  </a:cubicBezTo>
                  <a:cubicBezTo>
                    <a:pt x="65" y="205"/>
                    <a:pt x="66" y="205"/>
                    <a:pt x="66" y="206"/>
                  </a:cubicBezTo>
                  <a:cubicBezTo>
                    <a:pt x="66" y="206"/>
                    <a:pt x="66" y="207"/>
                    <a:pt x="65" y="207"/>
                  </a:cubicBezTo>
                  <a:cubicBezTo>
                    <a:pt x="53" y="228"/>
                    <a:pt x="53" y="228"/>
                    <a:pt x="53" y="228"/>
                  </a:cubicBezTo>
                  <a:cubicBezTo>
                    <a:pt x="71" y="238"/>
                    <a:pt x="71" y="238"/>
                    <a:pt x="71" y="238"/>
                  </a:cubicBezTo>
                  <a:cubicBezTo>
                    <a:pt x="83" y="218"/>
                    <a:pt x="83" y="218"/>
                    <a:pt x="83" y="218"/>
                  </a:cubicBezTo>
                  <a:cubicBezTo>
                    <a:pt x="83" y="217"/>
                    <a:pt x="84" y="217"/>
                    <a:pt x="84" y="217"/>
                  </a:cubicBezTo>
                  <a:cubicBezTo>
                    <a:pt x="85" y="217"/>
                    <a:pt x="85" y="217"/>
                    <a:pt x="86" y="217"/>
                  </a:cubicBezTo>
                  <a:cubicBezTo>
                    <a:pt x="87" y="218"/>
                    <a:pt x="88" y="218"/>
                    <a:pt x="89" y="219"/>
                  </a:cubicBezTo>
                  <a:cubicBezTo>
                    <a:pt x="89" y="219"/>
                    <a:pt x="89" y="219"/>
                    <a:pt x="89" y="219"/>
                  </a:cubicBezTo>
                  <a:cubicBezTo>
                    <a:pt x="94" y="220"/>
                    <a:pt x="98" y="222"/>
                    <a:pt x="103" y="223"/>
                  </a:cubicBezTo>
                  <a:cubicBezTo>
                    <a:pt x="106" y="223"/>
                    <a:pt x="110" y="224"/>
                    <a:pt x="113" y="224"/>
                  </a:cubicBezTo>
                  <a:cubicBezTo>
                    <a:pt x="113" y="224"/>
                    <a:pt x="114" y="225"/>
                    <a:pt x="114" y="225"/>
                  </a:cubicBezTo>
                  <a:cubicBezTo>
                    <a:pt x="114" y="225"/>
                    <a:pt x="115" y="226"/>
                    <a:pt x="115" y="226"/>
                  </a:cubicBezTo>
                  <a:cubicBezTo>
                    <a:pt x="115" y="250"/>
                    <a:pt x="115" y="250"/>
                    <a:pt x="115" y="250"/>
                  </a:cubicBezTo>
                  <a:cubicBezTo>
                    <a:pt x="135" y="250"/>
                    <a:pt x="135" y="250"/>
                    <a:pt x="135" y="250"/>
                  </a:cubicBezTo>
                  <a:cubicBezTo>
                    <a:pt x="135" y="226"/>
                    <a:pt x="135" y="226"/>
                    <a:pt x="135" y="226"/>
                  </a:cubicBezTo>
                  <a:cubicBezTo>
                    <a:pt x="135" y="226"/>
                    <a:pt x="135" y="225"/>
                    <a:pt x="136" y="225"/>
                  </a:cubicBezTo>
                  <a:cubicBezTo>
                    <a:pt x="136" y="225"/>
                    <a:pt x="136" y="224"/>
                    <a:pt x="137" y="224"/>
                  </a:cubicBezTo>
                  <a:cubicBezTo>
                    <a:pt x="138" y="224"/>
                    <a:pt x="139" y="224"/>
                    <a:pt x="141" y="224"/>
                  </a:cubicBezTo>
                  <a:cubicBezTo>
                    <a:pt x="145" y="223"/>
                    <a:pt x="150" y="222"/>
                    <a:pt x="154" y="220"/>
                  </a:cubicBezTo>
                  <a:cubicBezTo>
                    <a:pt x="158" y="219"/>
                    <a:pt x="161" y="218"/>
                    <a:pt x="164" y="217"/>
                  </a:cubicBezTo>
                  <a:cubicBezTo>
                    <a:pt x="164" y="217"/>
                    <a:pt x="165" y="217"/>
                    <a:pt x="165" y="217"/>
                  </a:cubicBezTo>
                  <a:cubicBezTo>
                    <a:pt x="166" y="217"/>
                    <a:pt x="166" y="217"/>
                    <a:pt x="166" y="218"/>
                  </a:cubicBezTo>
                  <a:cubicBezTo>
                    <a:pt x="178" y="238"/>
                    <a:pt x="178" y="238"/>
                    <a:pt x="178" y="238"/>
                  </a:cubicBezTo>
                  <a:cubicBezTo>
                    <a:pt x="196" y="228"/>
                    <a:pt x="196" y="228"/>
                    <a:pt x="196" y="228"/>
                  </a:cubicBezTo>
                  <a:cubicBezTo>
                    <a:pt x="184" y="207"/>
                    <a:pt x="184" y="207"/>
                    <a:pt x="184" y="207"/>
                  </a:cubicBezTo>
                  <a:cubicBezTo>
                    <a:pt x="184" y="207"/>
                    <a:pt x="184" y="206"/>
                    <a:pt x="184" y="206"/>
                  </a:cubicBezTo>
                  <a:cubicBezTo>
                    <a:pt x="184" y="205"/>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6" y="184"/>
                  </a:cubicBezTo>
                  <a:cubicBezTo>
                    <a:pt x="206" y="184"/>
                    <a:pt x="207" y="184"/>
                    <a:pt x="207" y="184"/>
                  </a:cubicBezTo>
                  <a:cubicBezTo>
                    <a:pt x="228" y="196"/>
                    <a:pt x="228" y="196"/>
                    <a:pt x="228" y="196"/>
                  </a:cubicBezTo>
                  <a:cubicBezTo>
                    <a:pt x="238" y="179"/>
                    <a:pt x="238" y="179"/>
                    <a:pt x="238" y="179"/>
                  </a:cubicBezTo>
                  <a:cubicBezTo>
                    <a:pt x="217" y="167"/>
                    <a:pt x="217" y="167"/>
                    <a:pt x="217" y="167"/>
                  </a:cubicBezTo>
                  <a:cubicBezTo>
                    <a:pt x="217" y="166"/>
                    <a:pt x="217" y="166"/>
                    <a:pt x="217" y="165"/>
                  </a:cubicBezTo>
                  <a:cubicBezTo>
                    <a:pt x="216" y="165"/>
                    <a:pt x="216" y="164"/>
                    <a:pt x="217" y="164"/>
                  </a:cubicBezTo>
                  <a:cubicBezTo>
                    <a:pt x="217" y="163"/>
                    <a:pt x="217" y="162"/>
                    <a:pt x="218" y="161"/>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5"/>
                    <a:pt x="225" y="135"/>
                  </a:cubicBezTo>
                  <a:cubicBezTo>
                    <a:pt x="250" y="135"/>
                    <a:pt x="250" y="135"/>
                    <a:pt x="250" y="135"/>
                  </a:cubicBezTo>
                  <a:cubicBezTo>
                    <a:pt x="250" y="115"/>
                    <a:pt x="250" y="115"/>
                    <a:pt x="250" y="115"/>
                  </a:cubicBezTo>
                  <a:cubicBezTo>
                    <a:pt x="225" y="115"/>
                    <a:pt x="225" y="115"/>
                    <a:pt x="225" y="115"/>
                  </a:cubicBezTo>
                  <a:cubicBezTo>
                    <a:pt x="225" y="115"/>
                    <a:pt x="224" y="115"/>
                    <a:pt x="224" y="114"/>
                  </a:cubicBezTo>
                  <a:cubicBezTo>
                    <a:pt x="223" y="114"/>
                    <a:pt x="223" y="114"/>
                    <a:pt x="223" y="113"/>
                  </a:cubicBezTo>
                  <a:cubicBezTo>
                    <a:pt x="223" y="112"/>
                    <a:pt x="223" y="111"/>
                    <a:pt x="223" y="110"/>
                  </a:cubicBezTo>
                  <a:cubicBezTo>
                    <a:pt x="222" y="105"/>
                    <a:pt x="221" y="100"/>
                    <a:pt x="220" y="96"/>
                  </a:cubicBezTo>
                  <a:cubicBezTo>
                    <a:pt x="219" y="93"/>
                    <a:pt x="217" y="89"/>
                    <a:pt x="216" y="86"/>
                  </a:cubicBezTo>
                  <a:cubicBezTo>
                    <a:pt x="216" y="86"/>
                    <a:pt x="216" y="85"/>
                    <a:pt x="216" y="85"/>
                  </a:cubicBezTo>
                  <a:cubicBezTo>
                    <a:pt x="216" y="84"/>
                    <a:pt x="216" y="84"/>
                    <a:pt x="217" y="84"/>
                  </a:cubicBezTo>
                  <a:cubicBezTo>
                    <a:pt x="238" y="71"/>
                    <a:pt x="238" y="71"/>
                    <a:pt x="238" y="71"/>
                  </a:cubicBezTo>
                  <a:cubicBezTo>
                    <a:pt x="228" y="53"/>
                    <a:pt x="228" y="53"/>
                    <a:pt x="228" y="53"/>
                  </a:cubicBezTo>
                  <a:cubicBezTo>
                    <a:pt x="206" y="66"/>
                    <a:pt x="206" y="66"/>
                    <a:pt x="206" y="66"/>
                  </a:cubicBezTo>
                  <a:cubicBezTo>
                    <a:pt x="206" y="66"/>
                    <a:pt x="206" y="66"/>
                    <a:pt x="205" y="66"/>
                  </a:cubicBezTo>
                  <a:cubicBezTo>
                    <a:pt x="204" y="66"/>
                    <a:pt x="204" y="66"/>
                    <a:pt x="204" y="66"/>
                  </a:cubicBezTo>
                  <a:cubicBezTo>
                    <a:pt x="202" y="64"/>
                    <a:pt x="201" y="62"/>
                    <a:pt x="200" y="61"/>
                  </a:cubicBezTo>
                  <a:cubicBezTo>
                    <a:pt x="200" y="61"/>
                    <a:pt x="200" y="61"/>
                    <a:pt x="200" y="61"/>
                  </a:cubicBezTo>
                  <a:cubicBezTo>
                    <a:pt x="198" y="59"/>
                    <a:pt x="196" y="57"/>
                    <a:pt x="195" y="55"/>
                  </a:cubicBezTo>
                  <a:cubicBezTo>
                    <a:pt x="193" y="54"/>
                    <a:pt x="191" y="52"/>
                    <a:pt x="190" y="51"/>
                  </a:cubicBezTo>
                  <a:cubicBezTo>
                    <a:pt x="188" y="49"/>
                    <a:pt x="186" y="48"/>
                    <a:pt x="184" y="46"/>
                  </a:cubicBezTo>
                  <a:cubicBezTo>
                    <a:pt x="184" y="46"/>
                    <a:pt x="184" y="45"/>
                    <a:pt x="183" y="45"/>
                  </a:cubicBezTo>
                  <a:cubicBezTo>
                    <a:pt x="183" y="44"/>
                    <a:pt x="183" y="44"/>
                    <a:pt x="184" y="44"/>
                  </a:cubicBezTo>
                  <a:cubicBezTo>
                    <a:pt x="196" y="22"/>
                    <a:pt x="196" y="22"/>
                    <a:pt x="196" y="22"/>
                  </a:cubicBezTo>
                  <a:cubicBezTo>
                    <a:pt x="178" y="12"/>
                    <a:pt x="178" y="12"/>
                    <a:pt x="178" y="12"/>
                  </a:cubicBezTo>
                  <a:cubicBezTo>
                    <a:pt x="166" y="33"/>
                    <a:pt x="166" y="33"/>
                    <a:pt x="166" y="33"/>
                  </a:cubicBezTo>
                  <a:cubicBezTo>
                    <a:pt x="166" y="34"/>
                    <a:pt x="165" y="34"/>
                    <a:pt x="165" y="34"/>
                  </a:cubicBezTo>
                  <a:cubicBezTo>
                    <a:pt x="164" y="34"/>
                    <a:pt x="164" y="34"/>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0"/>
                  </a:cubicBezTo>
                  <a:cubicBezTo>
                    <a:pt x="215" y="121"/>
                    <a:pt x="215" y="121"/>
                    <a:pt x="215" y="121"/>
                  </a:cubicBezTo>
                  <a:cubicBezTo>
                    <a:pt x="215" y="122"/>
                    <a:pt x="214" y="122"/>
                    <a:pt x="214" y="122"/>
                  </a:cubicBezTo>
                  <a:cubicBezTo>
                    <a:pt x="214" y="122"/>
                    <a:pt x="213" y="122"/>
                    <a:pt x="213" y="122"/>
                  </a:cubicBezTo>
                  <a:cubicBezTo>
                    <a:pt x="161" y="122"/>
                    <a:pt x="161" y="122"/>
                    <a:pt x="161" y="122"/>
                  </a:cubicBezTo>
                  <a:cubicBezTo>
                    <a:pt x="161" y="122"/>
                    <a:pt x="160" y="122"/>
                    <a:pt x="160" y="122"/>
                  </a:cubicBezTo>
                  <a:cubicBezTo>
                    <a:pt x="159" y="122"/>
                    <a:pt x="159" y="121"/>
                    <a:pt x="159" y="121"/>
                  </a:cubicBezTo>
                  <a:cubicBezTo>
                    <a:pt x="159" y="117"/>
                    <a:pt x="157" y="113"/>
                    <a:pt x="155" y="110"/>
                  </a:cubicBezTo>
                  <a:cubicBezTo>
                    <a:pt x="154" y="107"/>
                    <a:pt x="152" y="104"/>
                    <a:pt x="149" y="101"/>
                  </a:cubicBezTo>
                  <a:cubicBezTo>
                    <a:pt x="144" y="96"/>
                    <a:pt x="138" y="93"/>
                    <a:pt x="130" y="92"/>
                  </a:cubicBezTo>
                  <a:cubicBezTo>
                    <a:pt x="130" y="92"/>
                    <a:pt x="129" y="92"/>
                    <a:pt x="129" y="91"/>
                  </a:cubicBezTo>
                  <a:cubicBezTo>
                    <a:pt x="129" y="91"/>
                    <a:pt x="128" y="90"/>
                    <a:pt x="128" y="90"/>
                  </a:cubicBezTo>
                  <a:cubicBezTo>
                    <a:pt x="128" y="38"/>
                    <a:pt x="128" y="38"/>
                    <a:pt x="128" y="38"/>
                  </a:cubicBezTo>
                  <a:cubicBezTo>
                    <a:pt x="128" y="38"/>
                    <a:pt x="129" y="37"/>
                    <a:pt x="129" y="37"/>
                  </a:cubicBezTo>
                  <a:cubicBezTo>
                    <a:pt x="129" y="37"/>
                    <a:pt x="129" y="36"/>
                    <a:pt x="130" y="36"/>
                  </a:cubicBezTo>
                  <a:cubicBezTo>
                    <a:pt x="130" y="36"/>
                    <a:pt x="130" y="36"/>
                    <a:pt x="131" y="36"/>
                  </a:cubicBezTo>
                  <a:cubicBezTo>
                    <a:pt x="153" y="37"/>
                    <a:pt x="172" y="46"/>
                    <a:pt x="189" y="62"/>
                  </a:cubicBezTo>
                  <a:close/>
                  <a:moveTo>
                    <a:pt x="213" y="130"/>
                  </a:moveTo>
                  <a:cubicBezTo>
                    <a:pt x="214" y="130"/>
                    <a:pt x="214" y="130"/>
                    <a:pt x="214" y="130"/>
                  </a:cubicBezTo>
                  <a:cubicBezTo>
                    <a:pt x="215" y="130"/>
                    <a:pt x="215" y="131"/>
                    <a:pt x="215" y="131"/>
                  </a:cubicBezTo>
                  <a:cubicBezTo>
                    <a:pt x="215" y="131"/>
                    <a:pt x="215" y="132"/>
                    <a:pt x="215" y="132"/>
                  </a:cubicBezTo>
                  <a:cubicBezTo>
                    <a:pt x="214" y="154"/>
                    <a:pt x="205" y="174"/>
                    <a:pt x="189" y="190"/>
                  </a:cubicBezTo>
                  <a:cubicBezTo>
                    <a:pt x="172" y="206"/>
                    <a:pt x="153" y="215"/>
                    <a:pt x="131" y="216"/>
                  </a:cubicBezTo>
                  <a:cubicBezTo>
                    <a:pt x="130" y="216"/>
                    <a:pt x="130" y="216"/>
                    <a:pt x="130" y="216"/>
                  </a:cubicBezTo>
                  <a:cubicBezTo>
                    <a:pt x="129" y="216"/>
                    <a:pt x="129" y="216"/>
                    <a:pt x="129" y="216"/>
                  </a:cubicBezTo>
                  <a:cubicBezTo>
                    <a:pt x="129" y="215"/>
                    <a:pt x="128" y="215"/>
                    <a:pt x="128" y="214"/>
                  </a:cubicBezTo>
                  <a:cubicBezTo>
                    <a:pt x="128" y="163"/>
                    <a:pt x="128" y="163"/>
                    <a:pt x="128" y="163"/>
                  </a:cubicBezTo>
                  <a:cubicBezTo>
                    <a:pt x="128" y="162"/>
                    <a:pt x="129" y="162"/>
                    <a:pt x="129" y="161"/>
                  </a:cubicBezTo>
                  <a:cubicBezTo>
                    <a:pt x="129" y="161"/>
                    <a:pt x="130" y="161"/>
                    <a:pt x="130" y="161"/>
                  </a:cubicBezTo>
                  <a:cubicBezTo>
                    <a:pt x="138" y="159"/>
                    <a:pt x="144" y="156"/>
                    <a:pt x="149" y="151"/>
                  </a:cubicBezTo>
                  <a:cubicBezTo>
                    <a:pt x="155" y="145"/>
                    <a:pt x="158" y="139"/>
                    <a:pt x="159" y="132"/>
                  </a:cubicBezTo>
                  <a:cubicBezTo>
                    <a:pt x="159" y="131"/>
                    <a:pt x="159" y="131"/>
                    <a:pt x="160" y="130"/>
                  </a:cubicBezTo>
                  <a:cubicBezTo>
                    <a:pt x="160" y="130"/>
                    <a:pt x="161" y="130"/>
                    <a:pt x="161" y="130"/>
                  </a:cubicBezTo>
                  <a:lnTo>
                    <a:pt x="213" y="130"/>
                  </a:lnTo>
                  <a:close/>
                  <a:moveTo>
                    <a:pt x="119" y="36"/>
                  </a:moveTo>
                  <a:cubicBezTo>
                    <a:pt x="119" y="36"/>
                    <a:pt x="120" y="36"/>
                    <a:pt x="120" y="36"/>
                  </a:cubicBezTo>
                  <a:cubicBezTo>
                    <a:pt x="120" y="36"/>
                    <a:pt x="121" y="37"/>
                    <a:pt x="121" y="37"/>
                  </a:cubicBezTo>
                  <a:cubicBezTo>
                    <a:pt x="121" y="37"/>
                    <a:pt x="121" y="38"/>
                    <a:pt x="121" y="38"/>
                  </a:cubicBezTo>
                  <a:cubicBezTo>
                    <a:pt x="121" y="90"/>
                    <a:pt x="121" y="90"/>
                    <a:pt x="121" y="90"/>
                  </a:cubicBezTo>
                  <a:cubicBezTo>
                    <a:pt x="121" y="90"/>
                    <a:pt x="121" y="91"/>
                    <a:pt x="121" y="91"/>
                  </a:cubicBezTo>
                  <a:cubicBezTo>
                    <a:pt x="120" y="92"/>
                    <a:pt x="120" y="92"/>
                    <a:pt x="119" y="92"/>
                  </a:cubicBezTo>
                  <a:cubicBezTo>
                    <a:pt x="112" y="93"/>
                    <a:pt x="106" y="96"/>
                    <a:pt x="100" y="101"/>
                  </a:cubicBezTo>
                  <a:cubicBezTo>
                    <a:pt x="95" y="107"/>
                    <a:pt x="92" y="113"/>
                    <a:pt x="91" y="121"/>
                  </a:cubicBezTo>
                  <a:cubicBezTo>
                    <a:pt x="90" y="121"/>
                    <a:pt x="90" y="122"/>
                    <a:pt x="90" y="122"/>
                  </a:cubicBezTo>
                  <a:cubicBezTo>
                    <a:pt x="89" y="122"/>
                    <a:pt x="89" y="122"/>
                    <a:pt x="89" y="122"/>
                  </a:cubicBezTo>
                  <a:cubicBezTo>
                    <a:pt x="36" y="122"/>
                    <a:pt x="36" y="122"/>
                    <a:pt x="36" y="122"/>
                  </a:cubicBezTo>
                  <a:cubicBezTo>
                    <a:pt x="36" y="122"/>
                    <a:pt x="36" y="122"/>
                    <a:pt x="35" y="122"/>
                  </a:cubicBezTo>
                  <a:cubicBezTo>
                    <a:pt x="35" y="122"/>
                    <a:pt x="35" y="122"/>
                    <a:pt x="35" y="121"/>
                  </a:cubicBezTo>
                  <a:cubicBezTo>
                    <a:pt x="35" y="121"/>
                    <a:pt x="34" y="121"/>
                    <a:pt x="34" y="120"/>
                  </a:cubicBezTo>
                  <a:cubicBezTo>
                    <a:pt x="36" y="98"/>
                    <a:pt x="44" y="78"/>
                    <a:pt x="61" y="62"/>
                  </a:cubicBezTo>
                  <a:cubicBezTo>
                    <a:pt x="77" y="46"/>
                    <a:pt x="97" y="37"/>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3"/>
                    <a:pt x="120" y="113"/>
                    <a:pt x="120" y="114"/>
                  </a:cubicBezTo>
                  <a:cubicBezTo>
                    <a:pt x="118" y="114"/>
                    <a:pt x="117" y="115"/>
                    <a:pt x="115" y="117"/>
                  </a:cubicBezTo>
                  <a:cubicBezTo>
                    <a:pt x="115" y="117"/>
                    <a:pt x="115" y="117"/>
                    <a:pt x="115" y="117"/>
                  </a:cubicBezTo>
                  <a:cubicBezTo>
                    <a:pt x="114" y="118"/>
                    <a:pt x="113" y="119"/>
                    <a:pt x="112" y="121"/>
                  </a:cubicBezTo>
                  <a:cubicBezTo>
                    <a:pt x="112" y="121"/>
                    <a:pt x="112" y="122"/>
                    <a:pt x="112" y="122"/>
                  </a:cubicBezTo>
                  <a:cubicBezTo>
                    <a:pt x="111" y="122"/>
                    <a:pt x="111" y="122"/>
                    <a:pt x="110" y="122"/>
                  </a:cubicBezTo>
                  <a:cubicBezTo>
                    <a:pt x="98" y="122"/>
                    <a:pt x="98" y="122"/>
                    <a:pt x="98" y="122"/>
                  </a:cubicBezTo>
                  <a:cubicBezTo>
                    <a:pt x="98" y="122"/>
                    <a:pt x="98" y="122"/>
                    <a:pt x="97" y="122"/>
                  </a:cubicBezTo>
                  <a:cubicBezTo>
                    <a:pt x="97" y="122"/>
                    <a:pt x="97" y="121"/>
                    <a:pt x="97" y="121"/>
                  </a:cubicBezTo>
                  <a:cubicBezTo>
                    <a:pt x="96" y="121"/>
                    <a:pt x="96" y="120"/>
                    <a:pt x="96" y="120"/>
                  </a:cubicBezTo>
                  <a:cubicBezTo>
                    <a:pt x="98" y="115"/>
                    <a:pt x="100" y="110"/>
                    <a:pt x="104" y="106"/>
                  </a:cubicBezTo>
                  <a:cubicBezTo>
                    <a:pt x="108" y="101"/>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1"/>
                    <a:pt x="145" y="106"/>
                  </a:cubicBezTo>
                  <a:cubicBezTo>
                    <a:pt x="147" y="108"/>
                    <a:pt x="149" y="110"/>
                    <a:pt x="151" y="113"/>
                  </a:cubicBezTo>
                  <a:cubicBezTo>
                    <a:pt x="152" y="115"/>
                    <a:pt x="153" y="117"/>
                    <a:pt x="153" y="120"/>
                  </a:cubicBezTo>
                  <a:cubicBezTo>
                    <a:pt x="153" y="120"/>
                    <a:pt x="153" y="121"/>
                    <a:pt x="153" y="121"/>
                  </a:cubicBezTo>
                  <a:cubicBezTo>
                    <a:pt x="153" y="121"/>
                    <a:pt x="153" y="122"/>
                    <a:pt x="152" y="122"/>
                  </a:cubicBezTo>
                  <a:cubicBezTo>
                    <a:pt x="152" y="122"/>
                    <a:pt x="152" y="122"/>
                    <a:pt x="151" y="122"/>
                  </a:cubicBezTo>
                  <a:cubicBezTo>
                    <a:pt x="139" y="122"/>
                    <a:pt x="139" y="122"/>
                    <a:pt x="139" y="122"/>
                  </a:cubicBezTo>
                  <a:cubicBezTo>
                    <a:pt x="139" y="122"/>
                    <a:pt x="139" y="122"/>
                    <a:pt x="138" y="122"/>
                  </a:cubicBezTo>
                  <a:cubicBezTo>
                    <a:pt x="138" y="122"/>
                    <a:pt x="138" y="121"/>
                    <a:pt x="138" y="121"/>
                  </a:cubicBezTo>
                  <a:cubicBezTo>
                    <a:pt x="137" y="121"/>
                    <a:pt x="137" y="121"/>
                    <a:pt x="137" y="121"/>
                  </a:cubicBezTo>
                  <a:cubicBezTo>
                    <a:pt x="137" y="119"/>
                    <a:pt x="136" y="118"/>
                    <a:pt x="134" y="117"/>
                  </a:cubicBezTo>
                  <a:cubicBezTo>
                    <a:pt x="133" y="115"/>
                    <a:pt x="131" y="114"/>
                    <a:pt x="130" y="114"/>
                  </a:cubicBezTo>
                  <a:cubicBezTo>
                    <a:pt x="129" y="113"/>
                    <a:pt x="129" y="113"/>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4"/>
                    <a:pt x="120" y="155"/>
                  </a:cubicBezTo>
                  <a:cubicBezTo>
                    <a:pt x="120" y="155"/>
                    <a:pt x="119" y="155"/>
                    <a:pt x="119" y="155"/>
                  </a:cubicBezTo>
                  <a:cubicBezTo>
                    <a:pt x="113" y="154"/>
                    <a:pt x="108" y="151"/>
                    <a:pt x="104" y="147"/>
                  </a:cubicBezTo>
                  <a:cubicBezTo>
                    <a:pt x="104" y="147"/>
                    <a:pt x="104" y="147"/>
                    <a:pt x="104" y="147"/>
                  </a:cubicBezTo>
                  <a:cubicBezTo>
                    <a:pt x="103" y="146"/>
                    <a:pt x="102" y="144"/>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0"/>
                  </a:cubicBezTo>
                  <a:cubicBezTo>
                    <a:pt x="90" y="131"/>
                    <a:pt x="90" y="131"/>
                    <a:pt x="91" y="132"/>
                  </a:cubicBezTo>
                  <a:cubicBezTo>
                    <a:pt x="91" y="137"/>
                    <a:pt x="93" y="142"/>
                    <a:pt x="96" y="146"/>
                  </a:cubicBezTo>
                  <a:cubicBezTo>
                    <a:pt x="97" y="148"/>
                    <a:pt x="99" y="149"/>
                    <a:pt x="100" y="151"/>
                  </a:cubicBezTo>
                  <a:cubicBezTo>
                    <a:pt x="106" y="156"/>
                    <a:pt x="112" y="159"/>
                    <a:pt x="119" y="161"/>
                  </a:cubicBezTo>
                  <a:cubicBezTo>
                    <a:pt x="120" y="161"/>
                    <a:pt x="120" y="161"/>
                    <a:pt x="121" y="161"/>
                  </a:cubicBezTo>
                  <a:cubicBezTo>
                    <a:pt x="121" y="162"/>
                    <a:pt x="121" y="162"/>
                    <a:pt x="121" y="163"/>
                  </a:cubicBezTo>
                  <a:cubicBezTo>
                    <a:pt x="121" y="214"/>
                    <a:pt x="121" y="214"/>
                    <a:pt x="121" y="214"/>
                  </a:cubicBezTo>
                  <a:cubicBezTo>
                    <a:pt x="121" y="215"/>
                    <a:pt x="121" y="215"/>
                    <a:pt x="121" y="216"/>
                  </a:cubicBezTo>
                  <a:cubicBezTo>
                    <a:pt x="121" y="216"/>
                    <a:pt x="120" y="216"/>
                    <a:pt x="120" y="216"/>
                  </a:cubicBezTo>
                  <a:cubicBezTo>
                    <a:pt x="120" y="216"/>
                    <a:pt x="119" y="216"/>
                    <a:pt x="119" y="216"/>
                  </a:cubicBezTo>
                  <a:cubicBezTo>
                    <a:pt x="97" y="215"/>
                    <a:pt x="77" y="206"/>
                    <a:pt x="61" y="190"/>
                  </a:cubicBezTo>
                  <a:cubicBezTo>
                    <a:pt x="44" y="174"/>
                    <a:pt x="36" y="154"/>
                    <a:pt x="34" y="132"/>
                  </a:cubicBezTo>
                  <a:cubicBezTo>
                    <a:pt x="34" y="132"/>
                    <a:pt x="35" y="131"/>
                    <a:pt x="35" y="131"/>
                  </a:cubicBezTo>
                  <a:cubicBezTo>
                    <a:pt x="35" y="131"/>
                    <a:pt x="35" y="130"/>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4"/>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4"/>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0"/>
                  </a:cubicBezTo>
                  <a:cubicBezTo>
                    <a:pt x="133" y="121"/>
                    <a:pt x="133" y="122"/>
                    <a:pt x="134" y="123"/>
                  </a:cubicBezTo>
                  <a:cubicBezTo>
                    <a:pt x="134" y="124"/>
                    <a:pt x="134" y="125"/>
                    <a:pt x="134" y="126"/>
                  </a:cubicBezTo>
                  <a:cubicBezTo>
                    <a:pt x="134" y="129"/>
                    <a:pt x="134" y="130"/>
                    <a:pt x="132" y="132"/>
                  </a:cubicBezTo>
                  <a:cubicBezTo>
                    <a:pt x="132" y="132"/>
                    <a:pt x="132" y="132"/>
                    <a:pt x="132" y="132"/>
                  </a:cubicBezTo>
                  <a:cubicBezTo>
                    <a:pt x="132" y="132"/>
                    <a:pt x="132" y="133"/>
                    <a:pt x="131" y="133"/>
                  </a:cubicBezTo>
                  <a:cubicBezTo>
                    <a:pt x="131" y="133"/>
                    <a:pt x="131" y="133"/>
                    <a:pt x="131" y="133"/>
                  </a:cubicBezTo>
                  <a:cubicBezTo>
                    <a:pt x="131" y="133"/>
                    <a:pt x="131" y="133"/>
                    <a:pt x="131" y="134"/>
                  </a:cubicBezTo>
                  <a:cubicBezTo>
                    <a:pt x="129" y="135"/>
                    <a:pt x="127" y="136"/>
                    <a:pt x="125" y="136"/>
                  </a:cubicBezTo>
                  <a:cubicBezTo>
                    <a:pt x="123" y="136"/>
                    <a:pt x="121" y="135"/>
                    <a:pt x="119" y="133"/>
                  </a:cubicBezTo>
                  <a:cubicBezTo>
                    <a:pt x="119" y="133"/>
                    <a:pt x="119" y="133"/>
                    <a:pt x="119" y="133"/>
                  </a:cubicBezTo>
                  <a:cubicBezTo>
                    <a:pt x="119" y="133"/>
                    <a:pt x="118" y="133"/>
                    <a:pt x="118" y="133"/>
                  </a:cubicBezTo>
                  <a:cubicBezTo>
                    <a:pt x="118" y="133"/>
                    <a:pt x="118" y="133"/>
                    <a:pt x="118" y="132"/>
                  </a:cubicBezTo>
                  <a:cubicBezTo>
                    <a:pt x="118" y="132"/>
                    <a:pt x="118" y="132"/>
                    <a:pt x="118" y="132"/>
                  </a:cubicBezTo>
                  <a:cubicBezTo>
                    <a:pt x="116" y="131"/>
                    <a:pt x="115" y="129"/>
                    <a:pt x="115" y="126"/>
                  </a:cubicBezTo>
                  <a:cubicBezTo>
                    <a:pt x="115" y="124"/>
                    <a:pt x="116" y="122"/>
                    <a:pt x="117" y="120"/>
                  </a:cubicBezTo>
                  <a:cubicBezTo>
                    <a:pt x="118" y="120"/>
                    <a:pt x="118" y="120"/>
                    <a:pt x="118" y="120"/>
                  </a:cubicBezTo>
                  <a:cubicBezTo>
                    <a:pt x="118" y="120"/>
                    <a:pt x="118" y="120"/>
                    <a:pt x="118" y="120"/>
                  </a:cubicBezTo>
                  <a:cubicBezTo>
                    <a:pt x="118" y="120"/>
                    <a:pt x="118" y="120"/>
                    <a:pt x="118" y="120"/>
                  </a:cubicBezTo>
                  <a:cubicBezTo>
                    <a:pt x="118" y="120"/>
                    <a:pt x="118" y="120"/>
                    <a:pt x="118" y="119"/>
                  </a:cubicBezTo>
                  <a:cubicBezTo>
                    <a:pt x="118" y="119"/>
                    <a:pt x="119" y="119"/>
                    <a:pt x="119" y="119"/>
                  </a:cubicBezTo>
                  <a:cubicBezTo>
                    <a:pt x="121" y="117"/>
                    <a:pt x="123" y="117"/>
                    <a:pt x="125" y="117"/>
                  </a:cubicBezTo>
                  <a:cubicBezTo>
                    <a:pt x="127" y="117"/>
                    <a:pt x="129" y="117"/>
                    <a:pt x="130" y="119"/>
                  </a:cubicBezTo>
                  <a:cubicBezTo>
                    <a:pt x="130" y="119"/>
                    <a:pt x="130" y="119"/>
                    <a:pt x="131" y="119"/>
                  </a:cubicBezTo>
                  <a:cubicBezTo>
                    <a:pt x="130" y="119"/>
                    <a:pt x="130" y="119"/>
                    <a:pt x="130" y="119"/>
                  </a:cubicBezTo>
                  <a:cubicBezTo>
                    <a:pt x="131" y="119"/>
                    <a:pt x="131" y="119"/>
                    <a:pt x="131" y="119"/>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5" name="Freeform 950"/>
            <p:cNvSpPr>
              <a:spLocks noEditPoints="1"/>
            </p:cNvSpPr>
            <p:nvPr/>
          </p:nvSpPr>
          <p:spPr bwMode="auto">
            <a:xfrm>
              <a:off x="7727455" y="3500710"/>
              <a:ext cx="896938" cy="900112"/>
            </a:xfrm>
            <a:custGeom>
              <a:avLst/>
              <a:gdLst>
                <a:gd name="T0" fmla="*/ 70 w 183"/>
                <a:gd name="T1" fmla="*/ 2 h 183"/>
                <a:gd name="T2" fmla="*/ 74 w 183"/>
                <a:gd name="T3" fmla="*/ 25 h 183"/>
                <a:gd name="T4" fmla="*/ 57 w 183"/>
                <a:gd name="T5" fmla="*/ 32 h 183"/>
                <a:gd name="T6" fmla="*/ 54 w 183"/>
                <a:gd name="T7" fmla="*/ 32 h 183"/>
                <a:gd name="T8" fmla="*/ 32 w 183"/>
                <a:gd name="T9" fmla="*/ 22 h 183"/>
                <a:gd name="T10" fmla="*/ 45 w 183"/>
                <a:gd name="T11" fmla="*/ 40 h 183"/>
                <a:gd name="T12" fmla="*/ 36 w 183"/>
                <a:gd name="T13" fmla="*/ 52 h 183"/>
                <a:gd name="T14" fmla="*/ 29 w 183"/>
                <a:gd name="T15" fmla="*/ 62 h 183"/>
                <a:gd name="T16" fmla="*/ 8 w 183"/>
                <a:gd name="T17" fmla="*/ 54 h 183"/>
                <a:gd name="T18" fmla="*/ 24 w 183"/>
                <a:gd name="T19" fmla="*/ 73 h 183"/>
                <a:gd name="T20" fmla="*/ 25 w 183"/>
                <a:gd name="T21" fmla="*/ 75 h 183"/>
                <a:gd name="T22" fmla="*/ 23 w 183"/>
                <a:gd name="T23" fmla="*/ 97 h 183"/>
                <a:gd name="T24" fmla="*/ 0 w 183"/>
                <a:gd name="T25" fmla="*/ 101 h 183"/>
                <a:gd name="T26" fmla="*/ 24 w 183"/>
                <a:gd name="T27" fmla="*/ 109 h 183"/>
                <a:gd name="T28" fmla="*/ 26 w 183"/>
                <a:gd name="T29" fmla="*/ 110 h 183"/>
                <a:gd name="T30" fmla="*/ 33 w 183"/>
                <a:gd name="T31" fmla="*/ 128 h 183"/>
                <a:gd name="T32" fmla="*/ 15 w 183"/>
                <a:gd name="T33" fmla="*/ 142 h 183"/>
                <a:gd name="T34" fmla="*/ 39 w 183"/>
                <a:gd name="T35" fmla="*/ 138 h 183"/>
                <a:gd name="T36" fmla="*/ 42 w 183"/>
                <a:gd name="T37" fmla="*/ 139 h 183"/>
                <a:gd name="T38" fmla="*/ 61 w 183"/>
                <a:gd name="T39" fmla="*/ 153 h 183"/>
                <a:gd name="T40" fmla="*/ 62 w 183"/>
                <a:gd name="T41" fmla="*/ 155 h 183"/>
                <a:gd name="T42" fmla="*/ 65 w 183"/>
                <a:gd name="T43" fmla="*/ 180 h 183"/>
                <a:gd name="T44" fmla="*/ 74 w 183"/>
                <a:gd name="T45" fmla="*/ 159 h 183"/>
                <a:gd name="T46" fmla="*/ 78 w 183"/>
                <a:gd name="T47" fmla="*/ 159 h 183"/>
                <a:gd name="T48" fmla="*/ 97 w 183"/>
                <a:gd name="T49" fmla="*/ 161 h 183"/>
                <a:gd name="T50" fmla="*/ 101 w 183"/>
                <a:gd name="T51" fmla="*/ 183 h 183"/>
                <a:gd name="T52" fmla="*/ 109 w 183"/>
                <a:gd name="T53" fmla="*/ 160 h 183"/>
                <a:gd name="T54" fmla="*/ 110 w 183"/>
                <a:gd name="T55" fmla="*/ 158 h 183"/>
                <a:gd name="T56" fmla="*/ 128 w 183"/>
                <a:gd name="T57" fmla="*/ 151 h 183"/>
                <a:gd name="T58" fmla="*/ 142 w 183"/>
                <a:gd name="T59" fmla="*/ 168 h 183"/>
                <a:gd name="T60" fmla="*/ 138 w 183"/>
                <a:gd name="T61" fmla="*/ 145 h 183"/>
                <a:gd name="T62" fmla="*/ 139 w 183"/>
                <a:gd name="T63" fmla="*/ 142 h 183"/>
                <a:gd name="T64" fmla="*/ 154 w 183"/>
                <a:gd name="T65" fmla="*/ 123 h 183"/>
                <a:gd name="T66" fmla="*/ 156 w 183"/>
                <a:gd name="T67" fmla="*/ 122 h 183"/>
                <a:gd name="T68" fmla="*/ 179 w 183"/>
                <a:gd name="T69" fmla="*/ 118 h 183"/>
                <a:gd name="T70" fmla="*/ 159 w 183"/>
                <a:gd name="T71" fmla="*/ 110 h 183"/>
                <a:gd name="T72" fmla="*/ 161 w 183"/>
                <a:gd name="T73" fmla="*/ 88 h 183"/>
                <a:gd name="T74" fmla="*/ 163 w 183"/>
                <a:gd name="T75" fmla="*/ 86 h 183"/>
                <a:gd name="T76" fmla="*/ 181 w 183"/>
                <a:gd name="T77" fmla="*/ 71 h 183"/>
                <a:gd name="T78" fmla="*/ 159 w 183"/>
                <a:gd name="T79" fmla="*/ 74 h 183"/>
                <a:gd name="T80" fmla="*/ 151 w 183"/>
                <a:gd name="T81" fmla="*/ 56 h 183"/>
                <a:gd name="T82" fmla="*/ 152 w 183"/>
                <a:gd name="T83" fmla="*/ 53 h 183"/>
                <a:gd name="T84" fmla="*/ 161 w 183"/>
                <a:gd name="T85" fmla="*/ 32 h 183"/>
                <a:gd name="T86" fmla="*/ 143 w 183"/>
                <a:gd name="T87" fmla="*/ 45 h 183"/>
                <a:gd name="T88" fmla="*/ 132 w 183"/>
                <a:gd name="T89" fmla="*/ 36 h 183"/>
                <a:gd name="T90" fmla="*/ 122 w 183"/>
                <a:gd name="T91" fmla="*/ 29 h 183"/>
                <a:gd name="T92" fmla="*/ 129 w 183"/>
                <a:gd name="T93" fmla="*/ 8 h 183"/>
                <a:gd name="T94" fmla="*/ 111 w 183"/>
                <a:gd name="T95" fmla="*/ 23 h 183"/>
                <a:gd name="T96" fmla="*/ 109 w 183"/>
                <a:gd name="T97" fmla="*/ 25 h 183"/>
                <a:gd name="T98" fmla="*/ 86 w 183"/>
                <a:gd name="T99" fmla="*/ 23 h 183"/>
                <a:gd name="T100" fmla="*/ 82 w 183"/>
                <a:gd name="T101" fmla="*/ 0 h 183"/>
                <a:gd name="T102" fmla="*/ 104 w 183"/>
                <a:gd name="T103" fmla="*/ 90 h 183"/>
                <a:gd name="T104" fmla="*/ 102 w 183"/>
                <a:gd name="T105" fmla="*/ 98 h 183"/>
                <a:gd name="T106" fmla="*/ 94 w 183"/>
                <a:gd name="T107" fmla="*/ 103 h 183"/>
                <a:gd name="T108" fmla="*/ 86 w 183"/>
                <a:gd name="T109" fmla="*/ 101 h 183"/>
                <a:gd name="T110" fmla="*/ 81 w 183"/>
                <a:gd name="T111" fmla="*/ 93 h 183"/>
                <a:gd name="T112" fmla="*/ 83 w 183"/>
                <a:gd name="T113" fmla="*/ 85 h 183"/>
                <a:gd name="T114" fmla="*/ 90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0" y="2"/>
                    <a:pt x="70" y="2"/>
                    <a:pt x="70" y="2"/>
                  </a:cubicBezTo>
                  <a:cubicBezTo>
                    <a:pt x="74" y="23"/>
                    <a:pt x="74" y="23"/>
                    <a:pt x="74" y="23"/>
                  </a:cubicBezTo>
                  <a:cubicBezTo>
                    <a:pt x="74" y="24"/>
                    <a:pt x="74" y="24"/>
                    <a:pt x="74" y="25"/>
                  </a:cubicBezTo>
                  <a:cubicBezTo>
                    <a:pt x="73" y="25"/>
                    <a:pt x="73" y="25"/>
                    <a:pt x="73" y="26"/>
                  </a:cubicBezTo>
                  <a:cubicBezTo>
                    <a:pt x="67" y="27"/>
                    <a:pt x="62" y="29"/>
                    <a:pt x="57" y="32"/>
                  </a:cubicBezTo>
                  <a:cubicBezTo>
                    <a:pt x="56" y="33"/>
                    <a:pt x="56" y="33"/>
                    <a:pt x="55" y="33"/>
                  </a:cubicBezTo>
                  <a:cubicBezTo>
                    <a:pt x="55" y="33"/>
                    <a:pt x="54" y="32"/>
                    <a:pt x="54" y="32"/>
                  </a:cubicBezTo>
                  <a:cubicBezTo>
                    <a:pt x="41" y="15"/>
                    <a:pt x="41" y="15"/>
                    <a:pt x="41" y="15"/>
                  </a:cubicBezTo>
                  <a:cubicBezTo>
                    <a:pt x="32" y="22"/>
                    <a:pt x="32" y="22"/>
                    <a:pt x="32" y="22"/>
                  </a:cubicBezTo>
                  <a:cubicBezTo>
                    <a:pt x="45" y="39"/>
                    <a:pt x="45" y="39"/>
                    <a:pt x="45" y="39"/>
                  </a:cubicBezTo>
                  <a:cubicBezTo>
                    <a:pt x="45" y="39"/>
                    <a:pt x="45" y="40"/>
                    <a:pt x="45" y="40"/>
                  </a:cubicBezTo>
                  <a:cubicBezTo>
                    <a:pt x="45" y="41"/>
                    <a:pt x="45" y="41"/>
                    <a:pt x="45" y="42"/>
                  </a:cubicBezTo>
                  <a:cubicBezTo>
                    <a:pt x="42" y="44"/>
                    <a:pt x="39" y="48"/>
                    <a:pt x="36" y="52"/>
                  </a:cubicBezTo>
                  <a:cubicBezTo>
                    <a:pt x="34" y="54"/>
                    <a:pt x="32" y="58"/>
                    <a:pt x="30" y="61"/>
                  </a:cubicBezTo>
                  <a:cubicBezTo>
                    <a:pt x="30" y="61"/>
                    <a:pt x="30" y="62"/>
                    <a:pt x="29" y="62"/>
                  </a:cubicBezTo>
                  <a:cubicBezTo>
                    <a:pt x="29" y="62"/>
                    <a:pt x="28" y="62"/>
                    <a:pt x="28" y="62"/>
                  </a:cubicBezTo>
                  <a:cubicBezTo>
                    <a:pt x="8" y="54"/>
                    <a:pt x="8" y="54"/>
                    <a:pt x="8" y="54"/>
                  </a:cubicBezTo>
                  <a:cubicBezTo>
                    <a:pt x="4" y="65"/>
                    <a:pt x="4" y="65"/>
                    <a:pt x="4" y="65"/>
                  </a:cubicBezTo>
                  <a:cubicBezTo>
                    <a:pt x="24" y="73"/>
                    <a:pt x="24" y="73"/>
                    <a:pt x="24" y="73"/>
                  </a:cubicBezTo>
                  <a:cubicBezTo>
                    <a:pt x="24" y="73"/>
                    <a:pt x="25" y="73"/>
                    <a:pt x="25" y="73"/>
                  </a:cubicBezTo>
                  <a:cubicBezTo>
                    <a:pt x="25" y="74"/>
                    <a:pt x="25" y="74"/>
                    <a:pt x="25" y="75"/>
                  </a:cubicBezTo>
                  <a:cubicBezTo>
                    <a:pt x="23" y="82"/>
                    <a:pt x="23" y="88"/>
                    <a:pt x="23" y="95"/>
                  </a:cubicBezTo>
                  <a:cubicBezTo>
                    <a:pt x="23" y="96"/>
                    <a:pt x="23" y="96"/>
                    <a:pt x="23" y="97"/>
                  </a:cubicBezTo>
                  <a:cubicBezTo>
                    <a:pt x="23" y="97"/>
                    <a:pt x="22" y="97"/>
                    <a:pt x="22" y="97"/>
                  </a:cubicBezTo>
                  <a:cubicBezTo>
                    <a:pt x="0" y="101"/>
                    <a:pt x="0" y="101"/>
                    <a:pt x="0" y="101"/>
                  </a:cubicBezTo>
                  <a:cubicBezTo>
                    <a:pt x="2" y="112"/>
                    <a:pt x="2" y="112"/>
                    <a:pt x="2" y="112"/>
                  </a:cubicBezTo>
                  <a:cubicBezTo>
                    <a:pt x="24" y="109"/>
                    <a:pt x="24" y="109"/>
                    <a:pt x="24" y="109"/>
                  </a:cubicBezTo>
                  <a:cubicBezTo>
                    <a:pt x="24" y="109"/>
                    <a:pt x="25" y="109"/>
                    <a:pt x="25" y="109"/>
                  </a:cubicBezTo>
                  <a:cubicBezTo>
                    <a:pt x="25" y="109"/>
                    <a:pt x="26" y="110"/>
                    <a:pt x="26" y="110"/>
                  </a:cubicBezTo>
                  <a:cubicBezTo>
                    <a:pt x="27" y="116"/>
                    <a:pt x="30" y="121"/>
                    <a:pt x="33" y="127"/>
                  </a:cubicBezTo>
                  <a:cubicBezTo>
                    <a:pt x="33" y="127"/>
                    <a:pt x="33" y="127"/>
                    <a:pt x="33" y="128"/>
                  </a:cubicBezTo>
                  <a:cubicBezTo>
                    <a:pt x="33" y="129"/>
                    <a:pt x="33" y="129"/>
                    <a:pt x="32" y="129"/>
                  </a:cubicBezTo>
                  <a:cubicBezTo>
                    <a:pt x="15" y="142"/>
                    <a:pt x="15" y="142"/>
                    <a:pt x="15" y="142"/>
                  </a:cubicBezTo>
                  <a:cubicBezTo>
                    <a:pt x="22" y="151"/>
                    <a:pt x="22" y="151"/>
                    <a:pt x="22" y="151"/>
                  </a:cubicBezTo>
                  <a:cubicBezTo>
                    <a:pt x="39" y="138"/>
                    <a:pt x="39" y="138"/>
                    <a:pt x="39" y="138"/>
                  </a:cubicBezTo>
                  <a:cubicBezTo>
                    <a:pt x="40" y="138"/>
                    <a:pt x="40" y="138"/>
                    <a:pt x="41" y="138"/>
                  </a:cubicBezTo>
                  <a:cubicBezTo>
                    <a:pt x="41" y="138"/>
                    <a:pt x="42" y="138"/>
                    <a:pt x="42" y="139"/>
                  </a:cubicBezTo>
                  <a:cubicBezTo>
                    <a:pt x="45" y="142"/>
                    <a:pt x="48" y="145"/>
                    <a:pt x="52" y="147"/>
                  </a:cubicBezTo>
                  <a:cubicBezTo>
                    <a:pt x="55" y="149"/>
                    <a:pt x="58" y="151"/>
                    <a:pt x="61" y="153"/>
                  </a:cubicBezTo>
                  <a:cubicBezTo>
                    <a:pt x="62" y="153"/>
                    <a:pt x="62" y="154"/>
                    <a:pt x="62" y="154"/>
                  </a:cubicBezTo>
                  <a:cubicBezTo>
                    <a:pt x="62" y="154"/>
                    <a:pt x="62" y="155"/>
                    <a:pt x="62" y="155"/>
                  </a:cubicBezTo>
                  <a:cubicBezTo>
                    <a:pt x="55" y="175"/>
                    <a:pt x="55" y="175"/>
                    <a:pt x="55" y="175"/>
                  </a:cubicBezTo>
                  <a:cubicBezTo>
                    <a:pt x="65" y="180"/>
                    <a:pt x="65" y="180"/>
                    <a:pt x="65" y="180"/>
                  </a:cubicBezTo>
                  <a:cubicBezTo>
                    <a:pt x="73" y="160"/>
                    <a:pt x="73" y="160"/>
                    <a:pt x="73" y="160"/>
                  </a:cubicBezTo>
                  <a:cubicBezTo>
                    <a:pt x="73" y="159"/>
                    <a:pt x="73" y="159"/>
                    <a:pt x="74" y="159"/>
                  </a:cubicBezTo>
                  <a:cubicBezTo>
                    <a:pt x="74" y="158"/>
                    <a:pt x="75" y="158"/>
                    <a:pt x="75" y="158"/>
                  </a:cubicBezTo>
                  <a:cubicBezTo>
                    <a:pt x="76" y="159"/>
                    <a:pt x="77" y="159"/>
                    <a:pt x="78" y="159"/>
                  </a:cubicBezTo>
                  <a:cubicBezTo>
                    <a:pt x="84" y="160"/>
                    <a:pt x="90" y="161"/>
                    <a:pt x="95" y="160"/>
                  </a:cubicBezTo>
                  <a:cubicBezTo>
                    <a:pt x="96" y="160"/>
                    <a:pt x="96" y="160"/>
                    <a:pt x="97" y="161"/>
                  </a:cubicBezTo>
                  <a:cubicBezTo>
                    <a:pt x="97" y="161"/>
                    <a:pt x="97" y="161"/>
                    <a:pt x="97" y="162"/>
                  </a:cubicBezTo>
                  <a:cubicBezTo>
                    <a:pt x="101" y="183"/>
                    <a:pt x="101" y="183"/>
                    <a:pt x="101" y="183"/>
                  </a:cubicBezTo>
                  <a:cubicBezTo>
                    <a:pt x="112" y="181"/>
                    <a:pt x="112" y="181"/>
                    <a:pt x="112" y="181"/>
                  </a:cubicBezTo>
                  <a:cubicBezTo>
                    <a:pt x="109" y="160"/>
                    <a:pt x="109" y="160"/>
                    <a:pt x="109" y="160"/>
                  </a:cubicBezTo>
                  <a:cubicBezTo>
                    <a:pt x="109" y="160"/>
                    <a:pt x="109" y="159"/>
                    <a:pt x="109" y="159"/>
                  </a:cubicBezTo>
                  <a:cubicBezTo>
                    <a:pt x="109" y="158"/>
                    <a:pt x="110" y="158"/>
                    <a:pt x="110" y="158"/>
                  </a:cubicBezTo>
                  <a:cubicBezTo>
                    <a:pt x="116" y="156"/>
                    <a:pt x="122" y="154"/>
                    <a:pt x="127" y="151"/>
                  </a:cubicBezTo>
                  <a:cubicBezTo>
                    <a:pt x="127" y="151"/>
                    <a:pt x="128" y="151"/>
                    <a:pt x="128" y="151"/>
                  </a:cubicBezTo>
                  <a:cubicBezTo>
                    <a:pt x="129" y="151"/>
                    <a:pt x="129" y="151"/>
                    <a:pt x="129" y="152"/>
                  </a:cubicBezTo>
                  <a:cubicBezTo>
                    <a:pt x="142" y="168"/>
                    <a:pt x="142" y="168"/>
                    <a:pt x="142" y="168"/>
                  </a:cubicBezTo>
                  <a:cubicBezTo>
                    <a:pt x="151" y="161"/>
                    <a:pt x="151" y="161"/>
                    <a:pt x="151" y="161"/>
                  </a:cubicBezTo>
                  <a:cubicBezTo>
                    <a:pt x="138" y="145"/>
                    <a:pt x="138" y="145"/>
                    <a:pt x="138" y="145"/>
                  </a:cubicBezTo>
                  <a:cubicBezTo>
                    <a:pt x="138" y="144"/>
                    <a:pt x="138" y="144"/>
                    <a:pt x="138" y="143"/>
                  </a:cubicBezTo>
                  <a:cubicBezTo>
                    <a:pt x="138" y="143"/>
                    <a:pt x="138" y="142"/>
                    <a:pt x="139" y="142"/>
                  </a:cubicBezTo>
                  <a:cubicBezTo>
                    <a:pt x="142" y="139"/>
                    <a:pt x="145" y="135"/>
                    <a:pt x="148" y="131"/>
                  </a:cubicBezTo>
                  <a:cubicBezTo>
                    <a:pt x="150" y="129"/>
                    <a:pt x="152" y="126"/>
                    <a:pt x="154" y="123"/>
                  </a:cubicBezTo>
                  <a:cubicBezTo>
                    <a:pt x="154" y="122"/>
                    <a:pt x="154" y="122"/>
                    <a:pt x="155" y="122"/>
                  </a:cubicBezTo>
                  <a:cubicBezTo>
                    <a:pt x="155" y="122"/>
                    <a:pt x="155" y="122"/>
                    <a:pt x="156" y="122"/>
                  </a:cubicBezTo>
                  <a:cubicBezTo>
                    <a:pt x="175" y="129"/>
                    <a:pt x="175" y="129"/>
                    <a:pt x="175" y="129"/>
                  </a:cubicBezTo>
                  <a:cubicBezTo>
                    <a:pt x="179" y="118"/>
                    <a:pt x="179" y="118"/>
                    <a:pt x="179" y="118"/>
                  </a:cubicBezTo>
                  <a:cubicBezTo>
                    <a:pt x="160" y="111"/>
                    <a:pt x="160" y="111"/>
                    <a:pt x="160" y="111"/>
                  </a:cubicBezTo>
                  <a:cubicBezTo>
                    <a:pt x="160" y="111"/>
                    <a:pt x="159" y="111"/>
                    <a:pt x="159" y="110"/>
                  </a:cubicBezTo>
                  <a:cubicBezTo>
                    <a:pt x="159" y="110"/>
                    <a:pt x="159" y="109"/>
                    <a:pt x="159" y="109"/>
                  </a:cubicBezTo>
                  <a:cubicBezTo>
                    <a:pt x="161" y="102"/>
                    <a:pt x="161" y="95"/>
                    <a:pt x="161" y="88"/>
                  </a:cubicBezTo>
                  <a:cubicBezTo>
                    <a:pt x="161" y="87"/>
                    <a:pt x="161" y="87"/>
                    <a:pt x="161" y="86"/>
                  </a:cubicBezTo>
                  <a:cubicBezTo>
                    <a:pt x="162" y="86"/>
                    <a:pt x="162" y="86"/>
                    <a:pt x="163" y="86"/>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4"/>
                    <a:pt x="159" y="73"/>
                    <a:pt x="158" y="73"/>
                  </a:cubicBezTo>
                  <a:cubicBezTo>
                    <a:pt x="157" y="67"/>
                    <a:pt x="155" y="61"/>
                    <a:pt x="151" y="56"/>
                  </a:cubicBezTo>
                  <a:cubicBezTo>
                    <a:pt x="151" y="55"/>
                    <a:pt x="151" y="55"/>
                    <a:pt x="151" y="54"/>
                  </a:cubicBezTo>
                  <a:cubicBezTo>
                    <a:pt x="151" y="54"/>
                    <a:pt x="152" y="54"/>
                    <a:pt x="152" y="53"/>
                  </a:cubicBezTo>
                  <a:cubicBezTo>
                    <a:pt x="168" y="41"/>
                    <a:pt x="168" y="41"/>
                    <a:pt x="168" y="41"/>
                  </a:cubicBezTo>
                  <a:cubicBezTo>
                    <a:pt x="161" y="32"/>
                    <a:pt x="161" y="32"/>
                    <a:pt x="161" y="32"/>
                  </a:cubicBezTo>
                  <a:cubicBezTo>
                    <a:pt x="145" y="44"/>
                    <a:pt x="145" y="44"/>
                    <a:pt x="145" y="44"/>
                  </a:cubicBezTo>
                  <a:cubicBezTo>
                    <a:pt x="144" y="45"/>
                    <a:pt x="144" y="45"/>
                    <a:pt x="143" y="45"/>
                  </a:cubicBezTo>
                  <a:cubicBezTo>
                    <a:pt x="143" y="45"/>
                    <a:pt x="142" y="44"/>
                    <a:pt x="142" y="44"/>
                  </a:cubicBezTo>
                  <a:cubicBezTo>
                    <a:pt x="139" y="41"/>
                    <a:pt x="136" y="38"/>
                    <a:pt x="132" y="36"/>
                  </a:cubicBezTo>
                  <a:cubicBezTo>
                    <a:pt x="129" y="33"/>
                    <a:pt x="126" y="31"/>
                    <a:pt x="123" y="30"/>
                  </a:cubicBezTo>
                  <a:cubicBezTo>
                    <a:pt x="122" y="30"/>
                    <a:pt x="122" y="29"/>
                    <a:pt x="122" y="29"/>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4"/>
                    <a:pt x="111" y="24"/>
                    <a:pt x="110" y="24"/>
                  </a:cubicBezTo>
                  <a:cubicBezTo>
                    <a:pt x="110" y="25"/>
                    <a:pt x="109" y="25"/>
                    <a:pt x="109" y="25"/>
                  </a:cubicBezTo>
                  <a:cubicBezTo>
                    <a:pt x="102" y="23"/>
                    <a:pt x="95" y="22"/>
                    <a:pt x="88" y="23"/>
                  </a:cubicBezTo>
                  <a:cubicBezTo>
                    <a:pt x="87" y="23"/>
                    <a:pt x="87" y="23"/>
                    <a:pt x="86" y="23"/>
                  </a:cubicBezTo>
                  <a:cubicBezTo>
                    <a:pt x="86" y="22"/>
                    <a:pt x="86" y="22"/>
                    <a:pt x="85" y="21"/>
                  </a:cubicBezTo>
                  <a:lnTo>
                    <a:pt x="82" y="0"/>
                  </a:lnTo>
                  <a:close/>
                  <a:moveTo>
                    <a:pt x="99" y="82"/>
                  </a:moveTo>
                  <a:cubicBezTo>
                    <a:pt x="102" y="84"/>
                    <a:pt x="103" y="86"/>
                    <a:pt x="104" y="90"/>
                  </a:cubicBezTo>
                  <a:cubicBezTo>
                    <a:pt x="104" y="93"/>
                    <a:pt x="104" y="96"/>
                    <a:pt x="101" y="98"/>
                  </a:cubicBezTo>
                  <a:cubicBezTo>
                    <a:pt x="102" y="98"/>
                    <a:pt x="102" y="98"/>
                    <a:pt x="102" y="98"/>
                  </a:cubicBezTo>
                  <a:cubicBezTo>
                    <a:pt x="100" y="101"/>
                    <a:pt x="97" y="102"/>
                    <a:pt x="94" y="103"/>
                  </a:cubicBezTo>
                  <a:cubicBezTo>
                    <a:pt x="94" y="103"/>
                    <a:pt x="94" y="103"/>
                    <a:pt x="94" y="103"/>
                  </a:cubicBezTo>
                  <a:cubicBezTo>
                    <a:pt x="94" y="103"/>
                    <a:pt x="94" y="103"/>
                    <a:pt x="94" y="103"/>
                  </a:cubicBezTo>
                  <a:cubicBezTo>
                    <a:pt x="91" y="103"/>
                    <a:pt x="88" y="103"/>
                    <a:pt x="86" y="101"/>
                  </a:cubicBezTo>
                  <a:cubicBezTo>
                    <a:pt x="83" y="99"/>
                    <a:pt x="82" y="96"/>
                    <a:pt x="81" y="93"/>
                  </a:cubicBezTo>
                  <a:cubicBezTo>
                    <a:pt x="81" y="93"/>
                    <a:pt x="81" y="93"/>
                    <a:pt x="81" y="93"/>
                  </a:cubicBezTo>
                  <a:cubicBezTo>
                    <a:pt x="80" y="90"/>
                    <a:pt x="81" y="87"/>
                    <a:pt x="83" y="85"/>
                  </a:cubicBezTo>
                  <a:cubicBezTo>
                    <a:pt x="83" y="85"/>
                    <a:pt x="83" y="85"/>
                    <a:pt x="83" y="85"/>
                  </a:cubicBezTo>
                  <a:cubicBezTo>
                    <a:pt x="85" y="82"/>
                    <a:pt x="87" y="81"/>
                    <a:pt x="90" y="80"/>
                  </a:cubicBezTo>
                  <a:cubicBezTo>
                    <a:pt x="90" y="80"/>
                    <a:pt x="90" y="80"/>
                    <a:pt x="90" y="80"/>
                  </a:cubicBezTo>
                  <a:cubicBezTo>
                    <a:pt x="94" y="79"/>
                    <a:pt x="96"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6" name="Freeform 953"/>
            <p:cNvSpPr>
              <a:spLocks noEditPoints="1"/>
            </p:cNvSpPr>
            <p:nvPr/>
          </p:nvSpPr>
          <p:spPr bwMode="auto">
            <a:xfrm>
              <a:off x="6251080" y="3840435"/>
              <a:ext cx="1781175" cy="1779587"/>
            </a:xfrm>
            <a:custGeom>
              <a:avLst/>
              <a:gdLst>
                <a:gd name="T0" fmla="*/ 30 w 363"/>
                <a:gd name="T1" fmla="*/ 124 h 362"/>
                <a:gd name="T2" fmla="*/ 22 w 363"/>
                <a:gd name="T3" fmla="*/ 164 h 362"/>
                <a:gd name="T4" fmla="*/ 21 w 363"/>
                <a:gd name="T5" fmla="*/ 187 h 362"/>
                <a:gd name="T6" fmla="*/ 3 w 363"/>
                <a:gd name="T7" fmla="*/ 213 h 362"/>
                <a:gd name="T8" fmla="*/ 35 w 363"/>
                <a:gd name="T9" fmla="*/ 248 h 362"/>
                <a:gd name="T10" fmla="*/ 46 w 363"/>
                <a:gd name="T11" fmla="*/ 268 h 362"/>
                <a:gd name="T12" fmla="*/ 74 w 363"/>
                <a:gd name="T13" fmla="*/ 303 h 362"/>
                <a:gd name="T14" fmla="*/ 78 w 363"/>
                <a:gd name="T15" fmla="*/ 329 h 362"/>
                <a:gd name="T16" fmla="*/ 125 w 363"/>
                <a:gd name="T17" fmla="*/ 333 h 362"/>
                <a:gd name="T18" fmla="*/ 147 w 363"/>
                <a:gd name="T19" fmla="*/ 339 h 362"/>
                <a:gd name="T20" fmla="*/ 192 w 363"/>
                <a:gd name="T21" fmla="*/ 344 h 362"/>
                <a:gd name="T22" fmla="*/ 214 w 363"/>
                <a:gd name="T23" fmla="*/ 360 h 362"/>
                <a:gd name="T24" fmla="*/ 249 w 363"/>
                <a:gd name="T25" fmla="*/ 328 h 362"/>
                <a:gd name="T26" fmla="*/ 269 w 363"/>
                <a:gd name="T27" fmla="*/ 317 h 362"/>
                <a:gd name="T28" fmla="*/ 300 w 363"/>
                <a:gd name="T29" fmla="*/ 293 h 362"/>
                <a:gd name="T30" fmla="*/ 330 w 363"/>
                <a:gd name="T31" fmla="*/ 285 h 362"/>
                <a:gd name="T32" fmla="*/ 333 w 363"/>
                <a:gd name="T33" fmla="*/ 237 h 362"/>
                <a:gd name="T34" fmla="*/ 339 w 363"/>
                <a:gd name="T35" fmla="*/ 215 h 362"/>
                <a:gd name="T36" fmla="*/ 344 w 363"/>
                <a:gd name="T37" fmla="*/ 176 h 362"/>
                <a:gd name="T38" fmla="*/ 341 w 363"/>
                <a:gd name="T39" fmla="*/ 155 h 362"/>
                <a:gd name="T40" fmla="*/ 335 w 363"/>
                <a:gd name="T41" fmla="*/ 132 h 362"/>
                <a:gd name="T42" fmla="*/ 320 w 363"/>
                <a:gd name="T43" fmla="*/ 95 h 362"/>
                <a:gd name="T44" fmla="*/ 317 w 363"/>
                <a:gd name="T45" fmla="*/ 60 h 362"/>
                <a:gd name="T46" fmla="*/ 275 w 363"/>
                <a:gd name="T47" fmla="*/ 50 h 362"/>
                <a:gd name="T48" fmla="*/ 256 w 363"/>
                <a:gd name="T49" fmla="*/ 39 h 362"/>
                <a:gd name="T50" fmla="*/ 218 w 363"/>
                <a:gd name="T51" fmla="*/ 23 h 362"/>
                <a:gd name="T52" fmla="*/ 192 w 363"/>
                <a:gd name="T53" fmla="*/ 20 h 362"/>
                <a:gd name="T54" fmla="*/ 161 w 363"/>
                <a:gd name="T55" fmla="*/ 22 h 362"/>
                <a:gd name="T56" fmla="*/ 130 w 363"/>
                <a:gd name="T57" fmla="*/ 7 h 362"/>
                <a:gd name="T58" fmla="*/ 115 w 363"/>
                <a:gd name="T59" fmla="*/ 34 h 362"/>
                <a:gd name="T60" fmla="*/ 82 w 363"/>
                <a:gd name="T61" fmla="*/ 56 h 362"/>
                <a:gd name="T62" fmla="*/ 65 w 363"/>
                <a:gd name="T63" fmla="*/ 71 h 362"/>
                <a:gd name="T64" fmla="*/ 23 w 363"/>
                <a:gd name="T65" fmla="*/ 94 h 362"/>
                <a:gd name="T66" fmla="*/ 173 w 363"/>
                <a:gd name="T67" fmla="*/ 33 h 362"/>
                <a:gd name="T68" fmla="*/ 140 w 363"/>
                <a:gd name="T69" fmla="*/ 140 h 362"/>
                <a:gd name="T70" fmla="*/ 33 w 363"/>
                <a:gd name="T71" fmla="*/ 173 h 362"/>
                <a:gd name="T72" fmla="*/ 123 w 363"/>
                <a:gd name="T73" fmla="*/ 189 h 362"/>
                <a:gd name="T74" fmla="*/ 174 w 363"/>
                <a:gd name="T75" fmla="*/ 329 h 362"/>
                <a:gd name="T76" fmla="*/ 243 w 363"/>
                <a:gd name="T77" fmla="*/ 174 h 362"/>
                <a:gd name="T78" fmla="*/ 189 w 363"/>
                <a:gd name="T79" fmla="*/ 121 h 362"/>
                <a:gd name="T80" fmla="*/ 331 w 363"/>
                <a:gd name="T81" fmla="*/ 172 h 362"/>
                <a:gd name="T82" fmla="*/ 228 w 363"/>
                <a:gd name="T83" fmla="*/ 173 h 362"/>
                <a:gd name="T84" fmla="*/ 199 w 363"/>
                <a:gd name="T85" fmla="*/ 165 h 362"/>
                <a:gd name="T86" fmla="*/ 191 w 363"/>
                <a:gd name="T87" fmla="*/ 136 h 362"/>
                <a:gd name="T88" fmla="*/ 174 w 363"/>
                <a:gd name="T89" fmla="*/ 136 h 362"/>
                <a:gd name="T90" fmla="*/ 160 w 363"/>
                <a:gd name="T91" fmla="*/ 173 h 362"/>
                <a:gd name="T92" fmla="*/ 136 w 363"/>
                <a:gd name="T93" fmla="*/ 172 h 362"/>
                <a:gd name="T94" fmla="*/ 191 w 363"/>
                <a:gd name="T95" fmla="*/ 171 h 362"/>
                <a:gd name="T96" fmla="*/ 193 w 363"/>
                <a:gd name="T97" fmla="*/ 191 h 362"/>
                <a:gd name="T98" fmla="*/ 173 w 363"/>
                <a:gd name="T99" fmla="*/ 193 h 362"/>
                <a:gd name="T100" fmla="*/ 171 w 363"/>
                <a:gd name="T101" fmla="*/ 173 h 362"/>
                <a:gd name="T102" fmla="*/ 206 w 363"/>
                <a:gd name="T103" fmla="*/ 189 h 362"/>
                <a:gd name="T104" fmla="*/ 192 w 363"/>
                <a:gd name="T105" fmla="*/ 228 h 362"/>
                <a:gd name="T106" fmla="*/ 191 w 363"/>
                <a:gd name="T107" fmla="*/ 204 h 362"/>
                <a:gd name="T108" fmla="*/ 173 w 363"/>
                <a:gd name="T109" fmla="*/ 228 h 362"/>
                <a:gd name="T110" fmla="*/ 138 w 363"/>
                <a:gd name="T111" fmla="*/ 189 h 362"/>
                <a:gd name="T112" fmla="*/ 174 w 363"/>
                <a:gd name="T113" fmla="*/ 205 h 362"/>
                <a:gd name="T114" fmla="*/ 241 w 363"/>
                <a:gd name="T115" fmla="*/ 189 h 362"/>
                <a:gd name="T116" fmla="*/ 288 w 363"/>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62">
                  <a:moveTo>
                    <a:pt x="39" y="104"/>
                  </a:moveTo>
                  <a:cubicBezTo>
                    <a:pt x="39" y="105"/>
                    <a:pt x="39" y="105"/>
                    <a:pt x="40" y="106"/>
                  </a:cubicBezTo>
                  <a:cubicBezTo>
                    <a:pt x="40" y="106"/>
                    <a:pt x="40" y="107"/>
                    <a:pt x="39" y="107"/>
                  </a:cubicBezTo>
                  <a:cubicBezTo>
                    <a:pt x="37" y="112"/>
                    <a:pt x="34" y="117"/>
                    <a:pt x="32" y="123"/>
                  </a:cubicBezTo>
                  <a:cubicBezTo>
                    <a:pt x="32" y="124"/>
                    <a:pt x="32" y="124"/>
                    <a:pt x="31" y="124"/>
                  </a:cubicBezTo>
                  <a:cubicBezTo>
                    <a:pt x="31" y="124"/>
                    <a:pt x="30" y="124"/>
                    <a:pt x="30" y="124"/>
                  </a:cubicBezTo>
                  <a:cubicBezTo>
                    <a:pt x="12" y="119"/>
                    <a:pt x="12" y="119"/>
                    <a:pt x="12" y="119"/>
                  </a:cubicBezTo>
                  <a:cubicBezTo>
                    <a:pt x="6" y="138"/>
                    <a:pt x="6" y="138"/>
                    <a:pt x="6" y="138"/>
                  </a:cubicBezTo>
                  <a:cubicBezTo>
                    <a:pt x="24" y="144"/>
                    <a:pt x="24" y="144"/>
                    <a:pt x="24" y="144"/>
                  </a:cubicBezTo>
                  <a:cubicBezTo>
                    <a:pt x="24" y="144"/>
                    <a:pt x="25" y="144"/>
                    <a:pt x="25" y="145"/>
                  </a:cubicBezTo>
                  <a:cubicBezTo>
                    <a:pt x="25" y="145"/>
                    <a:pt x="25" y="146"/>
                    <a:pt x="25" y="146"/>
                  </a:cubicBezTo>
                  <a:cubicBezTo>
                    <a:pt x="24" y="152"/>
                    <a:pt x="23" y="158"/>
                    <a:pt x="22" y="164"/>
                  </a:cubicBezTo>
                  <a:cubicBezTo>
                    <a:pt x="22" y="164"/>
                    <a:pt x="22" y="165"/>
                    <a:pt x="22" y="165"/>
                  </a:cubicBezTo>
                  <a:cubicBezTo>
                    <a:pt x="21" y="165"/>
                    <a:pt x="21" y="166"/>
                    <a:pt x="20" y="166"/>
                  </a:cubicBezTo>
                  <a:cubicBezTo>
                    <a:pt x="1" y="165"/>
                    <a:pt x="1" y="165"/>
                    <a:pt x="1" y="165"/>
                  </a:cubicBezTo>
                  <a:cubicBezTo>
                    <a:pt x="0" y="185"/>
                    <a:pt x="0" y="185"/>
                    <a:pt x="0" y="185"/>
                  </a:cubicBezTo>
                  <a:cubicBezTo>
                    <a:pt x="20" y="186"/>
                    <a:pt x="20" y="186"/>
                    <a:pt x="20" y="186"/>
                  </a:cubicBezTo>
                  <a:cubicBezTo>
                    <a:pt x="20" y="186"/>
                    <a:pt x="21" y="186"/>
                    <a:pt x="21" y="187"/>
                  </a:cubicBezTo>
                  <a:cubicBezTo>
                    <a:pt x="21" y="187"/>
                    <a:pt x="22" y="187"/>
                    <a:pt x="22" y="188"/>
                  </a:cubicBezTo>
                  <a:cubicBezTo>
                    <a:pt x="22" y="189"/>
                    <a:pt x="22" y="190"/>
                    <a:pt x="22" y="191"/>
                  </a:cubicBezTo>
                  <a:cubicBezTo>
                    <a:pt x="22" y="196"/>
                    <a:pt x="23" y="201"/>
                    <a:pt x="23" y="206"/>
                  </a:cubicBezTo>
                  <a:cubicBezTo>
                    <a:pt x="23" y="206"/>
                    <a:pt x="23" y="207"/>
                    <a:pt x="23" y="207"/>
                  </a:cubicBezTo>
                  <a:cubicBezTo>
                    <a:pt x="23" y="208"/>
                    <a:pt x="22" y="208"/>
                    <a:pt x="22" y="208"/>
                  </a:cubicBezTo>
                  <a:cubicBezTo>
                    <a:pt x="3" y="213"/>
                    <a:pt x="3" y="213"/>
                    <a:pt x="3" y="213"/>
                  </a:cubicBezTo>
                  <a:cubicBezTo>
                    <a:pt x="8" y="232"/>
                    <a:pt x="8" y="232"/>
                    <a:pt x="8" y="232"/>
                  </a:cubicBezTo>
                  <a:cubicBezTo>
                    <a:pt x="26" y="228"/>
                    <a:pt x="26" y="228"/>
                    <a:pt x="26" y="228"/>
                  </a:cubicBezTo>
                  <a:cubicBezTo>
                    <a:pt x="27" y="228"/>
                    <a:pt x="27" y="228"/>
                    <a:pt x="27" y="228"/>
                  </a:cubicBezTo>
                  <a:cubicBezTo>
                    <a:pt x="28" y="229"/>
                    <a:pt x="28" y="229"/>
                    <a:pt x="28" y="230"/>
                  </a:cubicBezTo>
                  <a:cubicBezTo>
                    <a:pt x="30" y="235"/>
                    <a:pt x="32" y="241"/>
                    <a:pt x="35" y="246"/>
                  </a:cubicBezTo>
                  <a:cubicBezTo>
                    <a:pt x="35" y="247"/>
                    <a:pt x="35" y="247"/>
                    <a:pt x="35" y="248"/>
                  </a:cubicBezTo>
                  <a:cubicBezTo>
                    <a:pt x="34" y="248"/>
                    <a:pt x="34" y="249"/>
                    <a:pt x="34" y="249"/>
                  </a:cubicBezTo>
                  <a:cubicBezTo>
                    <a:pt x="18" y="257"/>
                    <a:pt x="18" y="257"/>
                    <a:pt x="18" y="257"/>
                  </a:cubicBezTo>
                  <a:cubicBezTo>
                    <a:pt x="27" y="276"/>
                    <a:pt x="27" y="276"/>
                    <a:pt x="27" y="276"/>
                  </a:cubicBezTo>
                  <a:cubicBezTo>
                    <a:pt x="43" y="267"/>
                    <a:pt x="43" y="267"/>
                    <a:pt x="43" y="267"/>
                  </a:cubicBezTo>
                  <a:cubicBezTo>
                    <a:pt x="44" y="267"/>
                    <a:pt x="44" y="267"/>
                    <a:pt x="45" y="267"/>
                  </a:cubicBezTo>
                  <a:cubicBezTo>
                    <a:pt x="45" y="267"/>
                    <a:pt x="46" y="267"/>
                    <a:pt x="46" y="268"/>
                  </a:cubicBezTo>
                  <a:cubicBezTo>
                    <a:pt x="50" y="274"/>
                    <a:pt x="55" y="280"/>
                    <a:pt x="60" y="286"/>
                  </a:cubicBezTo>
                  <a:cubicBezTo>
                    <a:pt x="60" y="286"/>
                    <a:pt x="60" y="287"/>
                    <a:pt x="60" y="287"/>
                  </a:cubicBezTo>
                  <a:cubicBezTo>
                    <a:pt x="60" y="288"/>
                    <a:pt x="60" y="288"/>
                    <a:pt x="60" y="289"/>
                  </a:cubicBezTo>
                  <a:cubicBezTo>
                    <a:pt x="46" y="302"/>
                    <a:pt x="46" y="302"/>
                    <a:pt x="46" y="302"/>
                  </a:cubicBezTo>
                  <a:cubicBezTo>
                    <a:pt x="61" y="316"/>
                    <a:pt x="61" y="316"/>
                    <a:pt x="61" y="316"/>
                  </a:cubicBezTo>
                  <a:cubicBezTo>
                    <a:pt x="74" y="303"/>
                    <a:pt x="74" y="303"/>
                    <a:pt x="74" y="303"/>
                  </a:cubicBezTo>
                  <a:cubicBezTo>
                    <a:pt x="74" y="303"/>
                    <a:pt x="75" y="302"/>
                    <a:pt x="75" y="302"/>
                  </a:cubicBezTo>
                  <a:cubicBezTo>
                    <a:pt x="76" y="302"/>
                    <a:pt x="76" y="303"/>
                    <a:pt x="77" y="303"/>
                  </a:cubicBezTo>
                  <a:cubicBezTo>
                    <a:pt x="80" y="306"/>
                    <a:pt x="84" y="308"/>
                    <a:pt x="87" y="311"/>
                  </a:cubicBezTo>
                  <a:cubicBezTo>
                    <a:pt x="88" y="312"/>
                    <a:pt x="88" y="312"/>
                    <a:pt x="88" y="313"/>
                  </a:cubicBezTo>
                  <a:cubicBezTo>
                    <a:pt x="88" y="313"/>
                    <a:pt x="88" y="313"/>
                    <a:pt x="88" y="314"/>
                  </a:cubicBezTo>
                  <a:cubicBezTo>
                    <a:pt x="78" y="329"/>
                    <a:pt x="78" y="329"/>
                    <a:pt x="78" y="329"/>
                  </a:cubicBezTo>
                  <a:cubicBezTo>
                    <a:pt x="95" y="340"/>
                    <a:pt x="95" y="340"/>
                    <a:pt x="95" y="340"/>
                  </a:cubicBezTo>
                  <a:cubicBezTo>
                    <a:pt x="105" y="325"/>
                    <a:pt x="105" y="325"/>
                    <a:pt x="105" y="325"/>
                  </a:cubicBezTo>
                  <a:cubicBezTo>
                    <a:pt x="105" y="324"/>
                    <a:pt x="106" y="324"/>
                    <a:pt x="106" y="324"/>
                  </a:cubicBezTo>
                  <a:cubicBezTo>
                    <a:pt x="107" y="324"/>
                    <a:pt x="107" y="324"/>
                    <a:pt x="108" y="324"/>
                  </a:cubicBezTo>
                  <a:cubicBezTo>
                    <a:pt x="113" y="327"/>
                    <a:pt x="118" y="329"/>
                    <a:pt x="124" y="332"/>
                  </a:cubicBezTo>
                  <a:cubicBezTo>
                    <a:pt x="124" y="332"/>
                    <a:pt x="125" y="332"/>
                    <a:pt x="125" y="333"/>
                  </a:cubicBezTo>
                  <a:cubicBezTo>
                    <a:pt x="125" y="333"/>
                    <a:pt x="125" y="334"/>
                    <a:pt x="125" y="334"/>
                  </a:cubicBezTo>
                  <a:cubicBezTo>
                    <a:pt x="120" y="351"/>
                    <a:pt x="120" y="351"/>
                    <a:pt x="120" y="351"/>
                  </a:cubicBezTo>
                  <a:cubicBezTo>
                    <a:pt x="140" y="357"/>
                    <a:pt x="140" y="357"/>
                    <a:pt x="140" y="357"/>
                  </a:cubicBezTo>
                  <a:cubicBezTo>
                    <a:pt x="145" y="340"/>
                    <a:pt x="145" y="340"/>
                    <a:pt x="145" y="340"/>
                  </a:cubicBezTo>
                  <a:cubicBezTo>
                    <a:pt x="145" y="339"/>
                    <a:pt x="145" y="339"/>
                    <a:pt x="146" y="339"/>
                  </a:cubicBezTo>
                  <a:cubicBezTo>
                    <a:pt x="146" y="338"/>
                    <a:pt x="147" y="338"/>
                    <a:pt x="147" y="339"/>
                  </a:cubicBezTo>
                  <a:cubicBezTo>
                    <a:pt x="154" y="340"/>
                    <a:pt x="162" y="341"/>
                    <a:pt x="170" y="342"/>
                  </a:cubicBezTo>
                  <a:cubicBezTo>
                    <a:pt x="170" y="342"/>
                    <a:pt x="171" y="342"/>
                    <a:pt x="171" y="342"/>
                  </a:cubicBezTo>
                  <a:cubicBezTo>
                    <a:pt x="171" y="343"/>
                    <a:pt x="171" y="343"/>
                    <a:pt x="171" y="344"/>
                  </a:cubicBezTo>
                  <a:cubicBezTo>
                    <a:pt x="171" y="362"/>
                    <a:pt x="171" y="362"/>
                    <a:pt x="171" y="362"/>
                  </a:cubicBezTo>
                  <a:cubicBezTo>
                    <a:pt x="192" y="362"/>
                    <a:pt x="192" y="362"/>
                    <a:pt x="192" y="362"/>
                  </a:cubicBezTo>
                  <a:cubicBezTo>
                    <a:pt x="192" y="344"/>
                    <a:pt x="192" y="344"/>
                    <a:pt x="192" y="344"/>
                  </a:cubicBezTo>
                  <a:cubicBezTo>
                    <a:pt x="192" y="343"/>
                    <a:pt x="192" y="343"/>
                    <a:pt x="193" y="342"/>
                  </a:cubicBezTo>
                  <a:cubicBezTo>
                    <a:pt x="193" y="342"/>
                    <a:pt x="193" y="342"/>
                    <a:pt x="194" y="342"/>
                  </a:cubicBezTo>
                  <a:cubicBezTo>
                    <a:pt x="199" y="341"/>
                    <a:pt x="203" y="341"/>
                    <a:pt x="207" y="340"/>
                  </a:cubicBezTo>
                  <a:cubicBezTo>
                    <a:pt x="208" y="340"/>
                    <a:pt x="208" y="340"/>
                    <a:pt x="208" y="341"/>
                  </a:cubicBezTo>
                  <a:cubicBezTo>
                    <a:pt x="209" y="341"/>
                    <a:pt x="209" y="341"/>
                    <a:pt x="209" y="342"/>
                  </a:cubicBezTo>
                  <a:cubicBezTo>
                    <a:pt x="214" y="360"/>
                    <a:pt x="214" y="360"/>
                    <a:pt x="214" y="360"/>
                  </a:cubicBezTo>
                  <a:cubicBezTo>
                    <a:pt x="234" y="355"/>
                    <a:pt x="234" y="355"/>
                    <a:pt x="234" y="355"/>
                  </a:cubicBezTo>
                  <a:cubicBezTo>
                    <a:pt x="229" y="337"/>
                    <a:pt x="229" y="337"/>
                    <a:pt x="229" y="337"/>
                  </a:cubicBezTo>
                  <a:cubicBezTo>
                    <a:pt x="229" y="337"/>
                    <a:pt x="229" y="336"/>
                    <a:pt x="230" y="336"/>
                  </a:cubicBezTo>
                  <a:cubicBezTo>
                    <a:pt x="230" y="335"/>
                    <a:pt x="230" y="335"/>
                    <a:pt x="231" y="335"/>
                  </a:cubicBezTo>
                  <a:cubicBezTo>
                    <a:pt x="236" y="333"/>
                    <a:pt x="242" y="331"/>
                    <a:pt x="248" y="328"/>
                  </a:cubicBezTo>
                  <a:cubicBezTo>
                    <a:pt x="248" y="328"/>
                    <a:pt x="249" y="328"/>
                    <a:pt x="249" y="328"/>
                  </a:cubicBezTo>
                  <a:cubicBezTo>
                    <a:pt x="250" y="328"/>
                    <a:pt x="250" y="329"/>
                    <a:pt x="250" y="329"/>
                  </a:cubicBezTo>
                  <a:cubicBezTo>
                    <a:pt x="259" y="345"/>
                    <a:pt x="259" y="345"/>
                    <a:pt x="259" y="345"/>
                  </a:cubicBezTo>
                  <a:cubicBezTo>
                    <a:pt x="277" y="336"/>
                    <a:pt x="277" y="336"/>
                    <a:pt x="277" y="336"/>
                  </a:cubicBezTo>
                  <a:cubicBezTo>
                    <a:pt x="268" y="319"/>
                    <a:pt x="268" y="319"/>
                    <a:pt x="268" y="319"/>
                  </a:cubicBezTo>
                  <a:cubicBezTo>
                    <a:pt x="268" y="319"/>
                    <a:pt x="268" y="318"/>
                    <a:pt x="268" y="318"/>
                  </a:cubicBezTo>
                  <a:cubicBezTo>
                    <a:pt x="268" y="317"/>
                    <a:pt x="268" y="317"/>
                    <a:pt x="269" y="317"/>
                  </a:cubicBezTo>
                  <a:cubicBezTo>
                    <a:pt x="273" y="314"/>
                    <a:pt x="278" y="310"/>
                    <a:pt x="282" y="307"/>
                  </a:cubicBezTo>
                  <a:cubicBezTo>
                    <a:pt x="283" y="306"/>
                    <a:pt x="283" y="306"/>
                    <a:pt x="284" y="306"/>
                  </a:cubicBezTo>
                  <a:cubicBezTo>
                    <a:pt x="284" y="306"/>
                    <a:pt x="285" y="306"/>
                    <a:pt x="285" y="307"/>
                  </a:cubicBezTo>
                  <a:cubicBezTo>
                    <a:pt x="298" y="320"/>
                    <a:pt x="298" y="320"/>
                    <a:pt x="298" y="320"/>
                  </a:cubicBezTo>
                  <a:cubicBezTo>
                    <a:pt x="313" y="306"/>
                    <a:pt x="313" y="306"/>
                    <a:pt x="313" y="306"/>
                  </a:cubicBezTo>
                  <a:cubicBezTo>
                    <a:pt x="300" y="293"/>
                    <a:pt x="300" y="293"/>
                    <a:pt x="300" y="293"/>
                  </a:cubicBezTo>
                  <a:cubicBezTo>
                    <a:pt x="300" y="292"/>
                    <a:pt x="300" y="292"/>
                    <a:pt x="300" y="291"/>
                  </a:cubicBezTo>
                  <a:cubicBezTo>
                    <a:pt x="300" y="291"/>
                    <a:pt x="300" y="290"/>
                    <a:pt x="300" y="290"/>
                  </a:cubicBezTo>
                  <a:cubicBezTo>
                    <a:pt x="304" y="285"/>
                    <a:pt x="308" y="280"/>
                    <a:pt x="312" y="276"/>
                  </a:cubicBezTo>
                  <a:cubicBezTo>
                    <a:pt x="312" y="275"/>
                    <a:pt x="313" y="275"/>
                    <a:pt x="313" y="275"/>
                  </a:cubicBezTo>
                  <a:cubicBezTo>
                    <a:pt x="314" y="275"/>
                    <a:pt x="314" y="275"/>
                    <a:pt x="315" y="275"/>
                  </a:cubicBezTo>
                  <a:cubicBezTo>
                    <a:pt x="330" y="285"/>
                    <a:pt x="330" y="285"/>
                    <a:pt x="330" y="285"/>
                  </a:cubicBezTo>
                  <a:cubicBezTo>
                    <a:pt x="341" y="267"/>
                    <a:pt x="341" y="267"/>
                    <a:pt x="341" y="267"/>
                  </a:cubicBezTo>
                  <a:cubicBezTo>
                    <a:pt x="326" y="258"/>
                    <a:pt x="326" y="258"/>
                    <a:pt x="326" y="258"/>
                  </a:cubicBezTo>
                  <a:cubicBezTo>
                    <a:pt x="325" y="257"/>
                    <a:pt x="325" y="257"/>
                    <a:pt x="325" y="257"/>
                  </a:cubicBezTo>
                  <a:cubicBezTo>
                    <a:pt x="325" y="256"/>
                    <a:pt x="325" y="256"/>
                    <a:pt x="325" y="255"/>
                  </a:cubicBezTo>
                  <a:cubicBezTo>
                    <a:pt x="328" y="250"/>
                    <a:pt x="330" y="244"/>
                    <a:pt x="332" y="239"/>
                  </a:cubicBezTo>
                  <a:cubicBezTo>
                    <a:pt x="333" y="238"/>
                    <a:pt x="333" y="238"/>
                    <a:pt x="333" y="237"/>
                  </a:cubicBezTo>
                  <a:cubicBezTo>
                    <a:pt x="334" y="237"/>
                    <a:pt x="334" y="237"/>
                    <a:pt x="335" y="237"/>
                  </a:cubicBezTo>
                  <a:cubicBezTo>
                    <a:pt x="352" y="243"/>
                    <a:pt x="352" y="243"/>
                    <a:pt x="352" y="243"/>
                  </a:cubicBezTo>
                  <a:cubicBezTo>
                    <a:pt x="358" y="223"/>
                    <a:pt x="358" y="223"/>
                    <a:pt x="358" y="223"/>
                  </a:cubicBezTo>
                  <a:cubicBezTo>
                    <a:pt x="340" y="218"/>
                    <a:pt x="340" y="218"/>
                    <a:pt x="340" y="218"/>
                  </a:cubicBezTo>
                  <a:cubicBezTo>
                    <a:pt x="340" y="218"/>
                    <a:pt x="340" y="217"/>
                    <a:pt x="339" y="217"/>
                  </a:cubicBezTo>
                  <a:cubicBezTo>
                    <a:pt x="339" y="216"/>
                    <a:pt x="339" y="216"/>
                    <a:pt x="339" y="215"/>
                  </a:cubicBezTo>
                  <a:cubicBezTo>
                    <a:pt x="340" y="210"/>
                    <a:pt x="341" y="204"/>
                    <a:pt x="342" y="198"/>
                  </a:cubicBezTo>
                  <a:cubicBezTo>
                    <a:pt x="342" y="198"/>
                    <a:pt x="342" y="197"/>
                    <a:pt x="342" y="197"/>
                  </a:cubicBezTo>
                  <a:cubicBezTo>
                    <a:pt x="343" y="197"/>
                    <a:pt x="343" y="196"/>
                    <a:pt x="344" y="196"/>
                  </a:cubicBezTo>
                  <a:cubicBezTo>
                    <a:pt x="362" y="197"/>
                    <a:pt x="362" y="197"/>
                    <a:pt x="362" y="197"/>
                  </a:cubicBezTo>
                  <a:cubicBezTo>
                    <a:pt x="363" y="176"/>
                    <a:pt x="363" y="176"/>
                    <a:pt x="363" y="176"/>
                  </a:cubicBezTo>
                  <a:cubicBezTo>
                    <a:pt x="344" y="176"/>
                    <a:pt x="344" y="176"/>
                    <a:pt x="344" y="176"/>
                  </a:cubicBezTo>
                  <a:cubicBezTo>
                    <a:pt x="344" y="176"/>
                    <a:pt x="343" y="175"/>
                    <a:pt x="343" y="175"/>
                  </a:cubicBezTo>
                  <a:cubicBezTo>
                    <a:pt x="343" y="175"/>
                    <a:pt x="342" y="174"/>
                    <a:pt x="342" y="174"/>
                  </a:cubicBezTo>
                  <a:cubicBezTo>
                    <a:pt x="342" y="173"/>
                    <a:pt x="342" y="173"/>
                    <a:pt x="342" y="172"/>
                  </a:cubicBezTo>
                  <a:cubicBezTo>
                    <a:pt x="342" y="172"/>
                    <a:pt x="342" y="172"/>
                    <a:pt x="342" y="172"/>
                  </a:cubicBezTo>
                  <a:cubicBezTo>
                    <a:pt x="342" y="167"/>
                    <a:pt x="341" y="161"/>
                    <a:pt x="340" y="156"/>
                  </a:cubicBezTo>
                  <a:cubicBezTo>
                    <a:pt x="340" y="156"/>
                    <a:pt x="341" y="155"/>
                    <a:pt x="341" y="155"/>
                  </a:cubicBezTo>
                  <a:cubicBezTo>
                    <a:pt x="341" y="154"/>
                    <a:pt x="342" y="154"/>
                    <a:pt x="342" y="154"/>
                  </a:cubicBezTo>
                  <a:cubicBezTo>
                    <a:pt x="360" y="149"/>
                    <a:pt x="360" y="149"/>
                    <a:pt x="360" y="149"/>
                  </a:cubicBezTo>
                  <a:cubicBezTo>
                    <a:pt x="356" y="129"/>
                    <a:pt x="356" y="129"/>
                    <a:pt x="356" y="129"/>
                  </a:cubicBezTo>
                  <a:cubicBezTo>
                    <a:pt x="337" y="134"/>
                    <a:pt x="337" y="134"/>
                    <a:pt x="337" y="134"/>
                  </a:cubicBezTo>
                  <a:cubicBezTo>
                    <a:pt x="337" y="134"/>
                    <a:pt x="336" y="134"/>
                    <a:pt x="336" y="134"/>
                  </a:cubicBezTo>
                  <a:cubicBezTo>
                    <a:pt x="335" y="133"/>
                    <a:pt x="335" y="133"/>
                    <a:pt x="335" y="132"/>
                  </a:cubicBezTo>
                  <a:cubicBezTo>
                    <a:pt x="333" y="127"/>
                    <a:pt x="331" y="121"/>
                    <a:pt x="329" y="116"/>
                  </a:cubicBezTo>
                  <a:cubicBezTo>
                    <a:pt x="329" y="115"/>
                    <a:pt x="329" y="115"/>
                    <a:pt x="329" y="114"/>
                  </a:cubicBezTo>
                  <a:cubicBezTo>
                    <a:pt x="329" y="114"/>
                    <a:pt x="329" y="113"/>
                    <a:pt x="330" y="113"/>
                  </a:cubicBezTo>
                  <a:cubicBezTo>
                    <a:pt x="346" y="104"/>
                    <a:pt x="346" y="104"/>
                    <a:pt x="346" y="104"/>
                  </a:cubicBezTo>
                  <a:cubicBezTo>
                    <a:pt x="336" y="86"/>
                    <a:pt x="336" y="86"/>
                    <a:pt x="336" y="86"/>
                  </a:cubicBezTo>
                  <a:cubicBezTo>
                    <a:pt x="320" y="95"/>
                    <a:pt x="320" y="95"/>
                    <a:pt x="320" y="95"/>
                  </a:cubicBezTo>
                  <a:cubicBezTo>
                    <a:pt x="319" y="95"/>
                    <a:pt x="319" y="96"/>
                    <a:pt x="318" y="95"/>
                  </a:cubicBezTo>
                  <a:cubicBezTo>
                    <a:pt x="317" y="95"/>
                    <a:pt x="317" y="95"/>
                    <a:pt x="317" y="94"/>
                  </a:cubicBezTo>
                  <a:cubicBezTo>
                    <a:pt x="313" y="88"/>
                    <a:pt x="308" y="82"/>
                    <a:pt x="303" y="77"/>
                  </a:cubicBezTo>
                  <a:cubicBezTo>
                    <a:pt x="303" y="76"/>
                    <a:pt x="303" y="76"/>
                    <a:pt x="303" y="75"/>
                  </a:cubicBezTo>
                  <a:cubicBezTo>
                    <a:pt x="303" y="75"/>
                    <a:pt x="303" y="74"/>
                    <a:pt x="303" y="74"/>
                  </a:cubicBezTo>
                  <a:cubicBezTo>
                    <a:pt x="317" y="60"/>
                    <a:pt x="317" y="60"/>
                    <a:pt x="317" y="60"/>
                  </a:cubicBezTo>
                  <a:cubicBezTo>
                    <a:pt x="303" y="46"/>
                    <a:pt x="303" y="46"/>
                    <a:pt x="303" y="46"/>
                  </a:cubicBezTo>
                  <a:cubicBezTo>
                    <a:pt x="289" y="59"/>
                    <a:pt x="289" y="59"/>
                    <a:pt x="289" y="59"/>
                  </a:cubicBezTo>
                  <a:cubicBezTo>
                    <a:pt x="288" y="60"/>
                    <a:pt x="288" y="60"/>
                    <a:pt x="287" y="60"/>
                  </a:cubicBezTo>
                  <a:cubicBezTo>
                    <a:pt x="287" y="60"/>
                    <a:pt x="286" y="60"/>
                    <a:pt x="286" y="60"/>
                  </a:cubicBezTo>
                  <a:cubicBezTo>
                    <a:pt x="283" y="57"/>
                    <a:pt x="279" y="54"/>
                    <a:pt x="276" y="52"/>
                  </a:cubicBezTo>
                  <a:cubicBezTo>
                    <a:pt x="276" y="51"/>
                    <a:pt x="275" y="51"/>
                    <a:pt x="275" y="50"/>
                  </a:cubicBezTo>
                  <a:cubicBezTo>
                    <a:pt x="275" y="50"/>
                    <a:pt x="275" y="49"/>
                    <a:pt x="275" y="49"/>
                  </a:cubicBezTo>
                  <a:cubicBezTo>
                    <a:pt x="286" y="33"/>
                    <a:pt x="286" y="33"/>
                    <a:pt x="286" y="33"/>
                  </a:cubicBezTo>
                  <a:cubicBezTo>
                    <a:pt x="268" y="22"/>
                    <a:pt x="268" y="22"/>
                    <a:pt x="268" y="22"/>
                  </a:cubicBezTo>
                  <a:cubicBezTo>
                    <a:pt x="258" y="38"/>
                    <a:pt x="258" y="38"/>
                    <a:pt x="258" y="38"/>
                  </a:cubicBezTo>
                  <a:cubicBezTo>
                    <a:pt x="258" y="38"/>
                    <a:pt x="257" y="39"/>
                    <a:pt x="257" y="39"/>
                  </a:cubicBezTo>
                  <a:cubicBezTo>
                    <a:pt x="256" y="39"/>
                    <a:pt x="256" y="39"/>
                    <a:pt x="256" y="39"/>
                  </a:cubicBezTo>
                  <a:cubicBezTo>
                    <a:pt x="250" y="36"/>
                    <a:pt x="245" y="34"/>
                    <a:pt x="239" y="32"/>
                  </a:cubicBezTo>
                  <a:cubicBezTo>
                    <a:pt x="239" y="31"/>
                    <a:pt x="239" y="31"/>
                    <a:pt x="238" y="31"/>
                  </a:cubicBezTo>
                  <a:cubicBezTo>
                    <a:pt x="238" y="30"/>
                    <a:pt x="238" y="30"/>
                    <a:pt x="238" y="29"/>
                  </a:cubicBezTo>
                  <a:cubicBezTo>
                    <a:pt x="244" y="10"/>
                    <a:pt x="244" y="10"/>
                    <a:pt x="244" y="10"/>
                  </a:cubicBezTo>
                  <a:cubicBezTo>
                    <a:pt x="224" y="5"/>
                    <a:pt x="224" y="5"/>
                    <a:pt x="224" y="5"/>
                  </a:cubicBezTo>
                  <a:cubicBezTo>
                    <a:pt x="218" y="23"/>
                    <a:pt x="218" y="23"/>
                    <a:pt x="218" y="23"/>
                  </a:cubicBezTo>
                  <a:cubicBezTo>
                    <a:pt x="218" y="24"/>
                    <a:pt x="218" y="24"/>
                    <a:pt x="218" y="25"/>
                  </a:cubicBezTo>
                  <a:cubicBezTo>
                    <a:pt x="217" y="25"/>
                    <a:pt x="217" y="25"/>
                    <a:pt x="216" y="25"/>
                  </a:cubicBezTo>
                  <a:cubicBezTo>
                    <a:pt x="211" y="24"/>
                    <a:pt x="205" y="22"/>
                    <a:pt x="199" y="22"/>
                  </a:cubicBezTo>
                  <a:cubicBezTo>
                    <a:pt x="197" y="22"/>
                    <a:pt x="195" y="22"/>
                    <a:pt x="194" y="22"/>
                  </a:cubicBezTo>
                  <a:cubicBezTo>
                    <a:pt x="193" y="21"/>
                    <a:pt x="193" y="21"/>
                    <a:pt x="193" y="21"/>
                  </a:cubicBezTo>
                  <a:cubicBezTo>
                    <a:pt x="192" y="21"/>
                    <a:pt x="192" y="20"/>
                    <a:pt x="192" y="20"/>
                  </a:cubicBezTo>
                  <a:cubicBezTo>
                    <a:pt x="192" y="0"/>
                    <a:pt x="192" y="0"/>
                    <a:pt x="192" y="0"/>
                  </a:cubicBezTo>
                  <a:cubicBezTo>
                    <a:pt x="171" y="0"/>
                    <a:pt x="171" y="0"/>
                    <a:pt x="171" y="0"/>
                  </a:cubicBezTo>
                  <a:cubicBezTo>
                    <a:pt x="171" y="20"/>
                    <a:pt x="171" y="20"/>
                    <a:pt x="171" y="20"/>
                  </a:cubicBezTo>
                  <a:cubicBezTo>
                    <a:pt x="171" y="20"/>
                    <a:pt x="171" y="21"/>
                    <a:pt x="171" y="21"/>
                  </a:cubicBezTo>
                  <a:cubicBezTo>
                    <a:pt x="171" y="21"/>
                    <a:pt x="170" y="21"/>
                    <a:pt x="170" y="22"/>
                  </a:cubicBezTo>
                  <a:cubicBezTo>
                    <a:pt x="167" y="22"/>
                    <a:pt x="164" y="22"/>
                    <a:pt x="161" y="22"/>
                  </a:cubicBezTo>
                  <a:cubicBezTo>
                    <a:pt x="161" y="22"/>
                    <a:pt x="161" y="22"/>
                    <a:pt x="161" y="22"/>
                  </a:cubicBezTo>
                  <a:cubicBezTo>
                    <a:pt x="160" y="22"/>
                    <a:pt x="159" y="23"/>
                    <a:pt x="157" y="23"/>
                  </a:cubicBezTo>
                  <a:cubicBezTo>
                    <a:pt x="157" y="23"/>
                    <a:pt x="156" y="23"/>
                    <a:pt x="156" y="23"/>
                  </a:cubicBezTo>
                  <a:cubicBezTo>
                    <a:pt x="155" y="22"/>
                    <a:pt x="155" y="22"/>
                    <a:pt x="155" y="21"/>
                  </a:cubicBezTo>
                  <a:cubicBezTo>
                    <a:pt x="150" y="2"/>
                    <a:pt x="150" y="2"/>
                    <a:pt x="150" y="2"/>
                  </a:cubicBezTo>
                  <a:cubicBezTo>
                    <a:pt x="130" y="7"/>
                    <a:pt x="130" y="7"/>
                    <a:pt x="130" y="7"/>
                  </a:cubicBezTo>
                  <a:cubicBezTo>
                    <a:pt x="135" y="26"/>
                    <a:pt x="135" y="26"/>
                    <a:pt x="135" y="26"/>
                  </a:cubicBezTo>
                  <a:cubicBezTo>
                    <a:pt x="135" y="27"/>
                    <a:pt x="135" y="27"/>
                    <a:pt x="135" y="28"/>
                  </a:cubicBezTo>
                  <a:cubicBezTo>
                    <a:pt x="134" y="28"/>
                    <a:pt x="134" y="28"/>
                    <a:pt x="134" y="28"/>
                  </a:cubicBezTo>
                  <a:cubicBezTo>
                    <a:pt x="128" y="30"/>
                    <a:pt x="122" y="32"/>
                    <a:pt x="117" y="35"/>
                  </a:cubicBezTo>
                  <a:cubicBezTo>
                    <a:pt x="117" y="35"/>
                    <a:pt x="116" y="35"/>
                    <a:pt x="116" y="35"/>
                  </a:cubicBezTo>
                  <a:cubicBezTo>
                    <a:pt x="115" y="34"/>
                    <a:pt x="115" y="34"/>
                    <a:pt x="115" y="34"/>
                  </a:cubicBezTo>
                  <a:cubicBezTo>
                    <a:pt x="105" y="16"/>
                    <a:pt x="105" y="16"/>
                    <a:pt x="105" y="16"/>
                  </a:cubicBezTo>
                  <a:cubicBezTo>
                    <a:pt x="87" y="26"/>
                    <a:pt x="87" y="26"/>
                    <a:pt x="87" y="26"/>
                  </a:cubicBezTo>
                  <a:cubicBezTo>
                    <a:pt x="96" y="43"/>
                    <a:pt x="96" y="43"/>
                    <a:pt x="96" y="43"/>
                  </a:cubicBezTo>
                  <a:cubicBezTo>
                    <a:pt x="97" y="44"/>
                    <a:pt x="97" y="44"/>
                    <a:pt x="97" y="45"/>
                  </a:cubicBezTo>
                  <a:cubicBezTo>
                    <a:pt x="96" y="45"/>
                    <a:pt x="96" y="46"/>
                    <a:pt x="96" y="46"/>
                  </a:cubicBezTo>
                  <a:cubicBezTo>
                    <a:pt x="91" y="49"/>
                    <a:pt x="87" y="52"/>
                    <a:pt x="82" y="56"/>
                  </a:cubicBezTo>
                  <a:cubicBezTo>
                    <a:pt x="82" y="56"/>
                    <a:pt x="81" y="56"/>
                    <a:pt x="81" y="56"/>
                  </a:cubicBezTo>
                  <a:cubicBezTo>
                    <a:pt x="80" y="56"/>
                    <a:pt x="80" y="56"/>
                    <a:pt x="80" y="56"/>
                  </a:cubicBezTo>
                  <a:cubicBezTo>
                    <a:pt x="66" y="41"/>
                    <a:pt x="66" y="41"/>
                    <a:pt x="66" y="41"/>
                  </a:cubicBezTo>
                  <a:cubicBezTo>
                    <a:pt x="51" y="55"/>
                    <a:pt x="51" y="55"/>
                    <a:pt x="51" y="55"/>
                  </a:cubicBezTo>
                  <a:cubicBezTo>
                    <a:pt x="64" y="70"/>
                    <a:pt x="64" y="70"/>
                    <a:pt x="64" y="70"/>
                  </a:cubicBezTo>
                  <a:cubicBezTo>
                    <a:pt x="65" y="70"/>
                    <a:pt x="65" y="70"/>
                    <a:pt x="65" y="71"/>
                  </a:cubicBezTo>
                  <a:cubicBezTo>
                    <a:pt x="65" y="72"/>
                    <a:pt x="65" y="72"/>
                    <a:pt x="64" y="73"/>
                  </a:cubicBezTo>
                  <a:cubicBezTo>
                    <a:pt x="60" y="77"/>
                    <a:pt x="56" y="82"/>
                    <a:pt x="52" y="87"/>
                  </a:cubicBezTo>
                  <a:cubicBezTo>
                    <a:pt x="52" y="87"/>
                    <a:pt x="52" y="87"/>
                    <a:pt x="51" y="87"/>
                  </a:cubicBezTo>
                  <a:cubicBezTo>
                    <a:pt x="51" y="88"/>
                    <a:pt x="50" y="87"/>
                    <a:pt x="50" y="87"/>
                  </a:cubicBezTo>
                  <a:cubicBezTo>
                    <a:pt x="33" y="77"/>
                    <a:pt x="33" y="77"/>
                    <a:pt x="33" y="77"/>
                  </a:cubicBezTo>
                  <a:cubicBezTo>
                    <a:pt x="23" y="94"/>
                    <a:pt x="23" y="94"/>
                    <a:pt x="23" y="94"/>
                  </a:cubicBezTo>
                  <a:lnTo>
                    <a:pt x="39" y="104"/>
                  </a:lnTo>
                  <a:close/>
                  <a:moveTo>
                    <a:pt x="33" y="173"/>
                  </a:moveTo>
                  <a:cubicBezTo>
                    <a:pt x="33" y="173"/>
                    <a:pt x="32" y="172"/>
                    <a:pt x="32" y="172"/>
                  </a:cubicBezTo>
                  <a:cubicBezTo>
                    <a:pt x="35" y="135"/>
                    <a:pt x="49" y="103"/>
                    <a:pt x="76" y="76"/>
                  </a:cubicBezTo>
                  <a:cubicBezTo>
                    <a:pt x="103" y="49"/>
                    <a:pt x="135" y="34"/>
                    <a:pt x="172" y="32"/>
                  </a:cubicBezTo>
                  <a:cubicBezTo>
                    <a:pt x="173" y="32"/>
                    <a:pt x="173" y="32"/>
                    <a:pt x="173" y="33"/>
                  </a:cubicBezTo>
                  <a:cubicBezTo>
                    <a:pt x="174" y="33"/>
                    <a:pt x="174" y="33"/>
                    <a:pt x="174" y="33"/>
                  </a:cubicBezTo>
                  <a:cubicBezTo>
                    <a:pt x="174" y="34"/>
                    <a:pt x="174" y="34"/>
                    <a:pt x="174" y="34"/>
                  </a:cubicBezTo>
                  <a:cubicBezTo>
                    <a:pt x="174" y="121"/>
                    <a:pt x="174" y="121"/>
                    <a:pt x="174" y="121"/>
                  </a:cubicBezTo>
                  <a:cubicBezTo>
                    <a:pt x="174" y="122"/>
                    <a:pt x="174" y="122"/>
                    <a:pt x="174" y="122"/>
                  </a:cubicBezTo>
                  <a:cubicBezTo>
                    <a:pt x="173" y="123"/>
                    <a:pt x="173" y="123"/>
                    <a:pt x="173" y="123"/>
                  </a:cubicBezTo>
                  <a:cubicBezTo>
                    <a:pt x="160" y="125"/>
                    <a:pt x="149" y="130"/>
                    <a:pt x="140" y="140"/>
                  </a:cubicBezTo>
                  <a:cubicBezTo>
                    <a:pt x="131" y="149"/>
                    <a:pt x="125" y="160"/>
                    <a:pt x="123" y="172"/>
                  </a:cubicBezTo>
                  <a:cubicBezTo>
                    <a:pt x="123" y="173"/>
                    <a:pt x="123" y="173"/>
                    <a:pt x="123" y="174"/>
                  </a:cubicBezTo>
                  <a:cubicBezTo>
                    <a:pt x="122" y="174"/>
                    <a:pt x="122" y="174"/>
                    <a:pt x="121" y="174"/>
                  </a:cubicBezTo>
                  <a:cubicBezTo>
                    <a:pt x="34" y="174"/>
                    <a:pt x="34" y="174"/>
                    <a:pt x="34" y="174"/>
                  </a:cubicBezTo>
                  <a:cubicBezTo>
                    <a:pt x="34" y="174"/>
                    <a:pt x="34" y="174"/>
                    <a:pt x="33" y="174"/>
                  </a:cubicBezTo>
                  <a:cubicBezTo>
                    <a:pt x="33" y="174"/>
                    <a:pt x="33" y="173"/>
                    <a:pt x="33" y="173"/>
                  </a:cubicBezTo>
                  <a:close/>
                  <a:moveTo>
                    <a:pt x="32" y="191"/>
                  </a:moveTo>
                  <a:cubicBezTo>
                    <a:pt x="32" y="191"/>
                    <a:pt x="33" y="191"/>
                    <a:pt x="33" y="190"/>
                  </a:cubicBezTo>
                  <a:cubicBezTo>
                    <a:pt x="33" y="190"/>
                    <a:pt x="33" y="189"/>
                    <a:pt x="33" y="189"/>
                  </a:cubicBezTo>
                  <a:cubicBezTo>
                    <a:pt x="34" y="189"/>
                    <a:pt x="34" y="189"/>
                    <a:pt x="34" y="189"/>
                  </a:cubicBezTo>
                  <a:cubicBezTo>
                    <a:pt x="121" y="189"/>
                    <a:pt x="121" y="189"/>
                    <a:pt x="121" y="189"/>
                  </a:cubicBezTo>
                  <a:cubicBezTo>
                    <a:pt x="122" y="189"/>
                    <a:pt x="122" y="189"/>
                    <a:pt x="123" y="189"/>
                  </a:cubicBezTo>
                  <a:cubicBezTo>
                    <a:pt x="123" y="190"/>
                    <a:pt x="123" y="190"/>
                    <a:pt x="123" y="191"/>
                  </a:cubicBezTo>
                  <a:cubicBezTo>
                    <a:pt x="125" y="203"/>
                    <a:pt x="131" y="214"/>
                    <a:pt x="140" y="224"/>
                  </a:cubicBezTo>
                  <a:cubicBezTo>
                    <a:pt x="149" y="233"/>
                    <a:pt x="160" y="239"/>
                    <a:pt x="173" y="240"/>
                  </a:cubicBezTo>
                  <a:cubicBezTo>
                    <a:pt x="173" y="241"/>
                    <a:pt x="173" y="241"/>
                    <a:pt x="174" y="241"/>
                  </a:cubicBezTo>
                  <a:cubicBezTo>
                    <a:pt x="174" y="242"/>
                    <a:pt x="174" y="242"/>
                    <a:pt x="174" y="242"/>
                  </a:cubicBezTo>
                  <a:cubicBezTo>
                    <a:pt x="174" y="329"/>
                    <a:pt x="174" y="329"/>
                    <a:pt x="174" y="329"/>
                  </a:cubicBezTo>
                  <a:cubicBezTo>
                    <a:pt x="174" y="329"/>
                    <a:pt x="174" y="330"/>
                    <a:pt x="174" y="330"/>
                  </a:cubicBezTo>
                  <a:cubicBezTo>
                    <a:pt x="174" y="330"/>
                    <a:pt x="174" y="331"/>
                    <a:pt x="173" y="331"/>
                  </a:cubicBezTo>
                  <a:cubicBezTo>
                    <a:pt x="173" y="331"/>
                    <a:pt x="173" y="331"/>
                    <a:pt x="172" y="331"/>
                  </a:cubicBezTo>
                  <a:cubicBezTo>
                    <a:pt x="135" y="329"/>
                    <a:pt x="103" y="314"/>
                    <a:pt x="76" y="288"/>
                  </a:cubicBezTo>
                  <a:cubicBezTo>
                    <a:pt x="49" y="260"/>
                    <a:pt x="34" y="228"/>
                    <a:pt x="32" y="191"/>
                  </a:cubicBezTo>
                  <a:close/>
                  <a:moveTo>
                    <a:pt x="243" y="174"/>
                  </a:moveTo>
                  <a:cubicBezTo>
                    <a:pt x="242" y="174"/>
                    <a:pt x="242" y="174"/>
                    <a:pt x="241" y="174"/>
                  </a:cubicBezTo>
                  <a:cubicBezTo>
                    <a:pt x="241" y="173"/>
                    <a:pt x="241" y="173"/>
                    <a:pt x="241" y="172"/>
                  </a:cubicBezTo>
                  <a:cubicBezTo>
                    <a:pt x="239" y="160"/>
                    <a:pt x="233" y="149"/>
                    <a:pt x="224" y="140"/>
                  </a:cubicBezTo>
                  <a:cubicBezTo>
                    <a:pt x="215" y="130"/>
                    <a:pt x="204" y="125"/>
                    <a:pt x="191" y="123"/>
                  </a:cubicBezTo>
                  <a:cubicBezTo>
                    <a:pt x="191" y="123"/>
                    <a:pt x="190" y="123"/>
                    <a:pt x="190" y="122"/>
                  </a:cubicBezTo>
                  <a:cubicBezTo>
                    <a:pt x="190" y="122"/>
                    <a:pt x="189" y="122"/>
                    <a:pt x="189" y="121"/>
                  </a:cubicBezTo>
                  <a:cubicBezTo>
                    <a:pt x="189" y="34"/>
                    <a:pt x="189" y="34"/>
                    <a:pt x="189" y="34"/>
                  </a:cubicBezTo>
                  <a:cubicBezTo>
                    <a:pt x="189" y="34"/>
                    <a:pt x="189" y="34"/>
                    <a:pt x="190" y="33"/>
                  </a:cubicBezTo>
                  <a:cubicBezTo>
                    <a:pt x="190" y="33"/>
                    <a:pt x="190" y="33"/>
                    <a:pt x="190" y="33"/>
                  </a:cubicBezTo>
                  <a:cubicBezTo>
                    <a:pt x="191" y="32"/>
                    <a:pt x="191" y="32"/>
                    <a:pt x="191" y="32"/>
                  </a:cubicBezTo>
                  <a:cubicBezTo>
                    <a:pt x="229" y="34"/>
                    <a:pt x="261" y="49"/>
                    <a:pt x="288" y="76"/>
                  </a:cubicBezTo>
                  <a:cubicBezTo>
                    <a:pt x="315" y="103"/>
                    <a:pt x="329" y="135"/>
                    <a:pt x="331" y="172"/>
                  </a:cubicBezTo>
                  <a:cubicBezTo>
                    <a:pt x="331" y="172"/>
                    <a:pt x="331" y="173"/>
                    <a:pt x="331" y="173"/>
                  </a:cubicBezTo>
                  <a:cubicBezTo>
                    <a:pt x="331" y="173"/>
                    <a:pt x="331" y="174"/>
                    <a:pt x="330" y="174"/>
                  </a:cubicBezTo>
                  <a:cubicBezTo>
                    <a:pt x="330" y="174"/>
                    <a:pt x="330" y="174"/>
                    <a:pt x="329" y="174"/>
                  </a:cubicBezTo>
                  <a:lnTo>
                    <a:pt x="243" y="174"/>
                  </a:lnTo>
                  <a:close/>
                  <a:moveTo>
                    <a:pt x="228" y="172"/>
                  </a:moveTo>
                  <a:cubicBezTo>
                    <a:pt x="228" y="172"/>
                    <a:pt x="228" y="172"/>
                    <a:pt x="228" y="173"/>
                  </a:cubicBezTo>
                  <a:cubicBezTo>
                    <a:pt x="228" y="173"/>
                    <a:pt x="228" y="173"/>
                    <a:pt x="227" y="174"/>
                  </a:cubicBezTo>
                  <a:cubicBezTo>
                    <a:pt x="227" y="174"/>
                    <a:pt x="227" y="174"/>
                    <a:pt x="226" y="174"/>
                  </a:cubicBezTo>
                  <a:cubicBezTo>
                    <a:pt x="206" y="174"/>
                    <a:pt x="206" y="174"/>
                    <a:pt x="206" y="174"/>
                  </a:cubicBezTo>
                  <a:cubicBezTo>
                    <a:pt x="206" y="174"/>
                    <a:pt x="205" y="174"/>
                    <a:pt x="205" y="174"/>
                  </a:cubicBezTo>
                  <a:cubicBezTo>
                    <a:pt x="205" y="173"/>
                    <a:pt x="204" y="173"/>
                    <a:pt x="204" y="173"/>
                  </a:cubicBezTo>
                  <a:cubicBezTo>
                    <a:pt x="203" y="170"/>
                    <a:pt x="201" y="167"/>
                    <a:pt x="199" y="165"/>
                  </a:cubicBezTo>
                  <a:cubicBezTo>
                    <a:pt x="196" y="162"/>
                    <a:pt x="194" y="161"/>
                    <a:pt x="191" y="159"/>
                  </a:cubicBezTo>
                  <a:cubicBezTo>
                    <a:pt x="190" y="159"/>
                    <a:pt x="190" y="159"/>
                    <a:pt x="190" y="159"/>
                  </a:cubicBezTo>
                  <a:cubicBezTo>
                    <a:pt x="189" y="158"/>
                    <a:pt x="189" y="158"/>
                    <a:pt x="189" y="158"/>
                  </a:cubicBezTo>
                  <a:cubicBezTo>
                    <a:pt x="189" y="137"/>
                    <a:pt x="189" y="137"/>
                    <a:pt x="189" y="137"/>
                  </a:cubicBezTo>
                  <a:cubicBezTo>
                    <a:pt x="189" y="137"/>
                    <a:pt x="189" y="137"/>
                    <a:pt x="190" y="136"/>
                  </a:cubicBezTo>
                  <a:cubicBezTo>
                    <a:pt x="190" y="136"/>
                    <a:pt x="190" y="136"/>
                    <a:pt x="191" y="136"/>
                  </a:cubicBezTo>
                  <a:cubicBezTo>
                    <a:pt x="191" y="135"/>
                    <a:pt x="191" y="135"/>
                    <a:pt x="192" y="136"/>
                  </a:cubicBezTo>
                  <a:cubicBezTo>
                    <a:pt x="201" y="137"/>
                    <a:pt x="209" y="141"/>
                    <a:pt x="215" y="148"/>
                  </a:cubicBezTo>
                  <a:cubicBezTo>
                    <a:pt x="222" y="155"/>
                    <a:pt x="226" y="163"/>
                    <a:pt x="228" y="172"/>
                  </a:cubicBezTo>
                  <a:close/>
                  <a:moveTo>
                    <a:pt x="172" y="135"/>
                  </a:moveTo>
                  <a:cubicBezTo>
                    <a:pt x="172" y="135"/>
                    <a:pt x="173" y="135"/>
                    <a:pt x="173" y="136"/>
                  </a:cubicBezTo>
                  <a:cubicBezTo>
                    <a:pt x="173" y="136"/>
                    <a:pt x="174" y="136"/>
                    <a:pt x="174" y="136"/>
                  </a:cubicBezTo>
                  <a:cubicBezTo>
                    <a:pt x="174" y="137"/>
                    <a:pt x="174" y="137"/>
                    <a:pt x="174" y="137"/>
                  </a:cubicBezTo>
                  <a:cubicBezTo>
                    <a:pt x="174" y="158"/>
                    <a:pt x="174" y="158"/>
                    <a:pt x="174" y="158"/>
                  </a:cubicBezTo>
                  <a:cubicBezTo>
                    <a:pt x="174" y="158"/>
                    <a:pt x="174" y="158"/>
                    <a:pt x="174" y="159"/>
                  </a:cubicBezTo>
                  <a:cubicBezTo>
                    <a:pt x="174" y="159"/>
                    <a:pt x="173" y="159"/>
                    <a:pt x="173" y="159"/>
                  </a:cubicBezTo>
                  <a:cubicBezTo>
                    <a:pt x="170" y="161"/>
                    <a:pt x="167" y="162"/>
                    <a:pt x="165" y="165"/>
                  </a:cubicBezTo>
                  <a:cubicBezTo>
                    <a:pt x="163" y="167"/>
                    <a:pt x="161" y="170"/>
                    <a:pt x="160" y="173"/>
                  </a:cubicBezTo>
                  <a:cubicBezTo>
                    <a:pt x="160" y="173"/>
                    <a:pt x="159" y="173"/>
                    <a:pt x="159" y="174"/>
                  </a:cubicBezTo>
                  <a:cubicBezTo>
                    <a:pt x="159" y="174"/>
                    <a:pt x="158" y="174"/>
                    <a:pt x="158" y="174"/>
                  </a:cubicBezTo>
                  <a:cubicBezTo>
                    <a:pt x="138" y="174"/>
                    <a:pt x="138" y="174"/>
                    <a:pt x="138" y="174"/>
                  </a:cubicBezTo>
                  <a:cubicBezTo>
                    <a:pt x="137" y="174"/>
                    <a:pt x="137" y="174"/>
                    <a:pt x="137" y="174"/>
                  </a:cubicBezTo>
                  <a:cubicBezTo>
                    <a:pt x="136" y="173"/>
                    <a:pt x="136" y="173"/>
                    <a:pt x="136" y="173"/>
                  </a:cubicBezTo>
                  <a:cubicBezTo>
                    <a:pt x="136" y="172"/>
                    <a:pt x="136" y="172"/>
                    <a:pt x="136" y="172"/>
                  </a:cubicBezTo>
                  <a:cubicBezTo>
                    <a:pt x="138" y="163"/>
                    <a:pt x="142" y="155"/>
                    <a:pt x="148" y="148"/>
                  </a:cubicBezTo>
                  <a:cubicBezTo>
                    <a:pt x="155" y="141"/>
                    <a:pt x="163" y="137"/>
                    <a:pt x="172" y="135"/>
                  </a:cubicBezTo>
                  <a:close/>
                  <a:moveTo>
                    <a:pt x="172" y="172"/>
                  </a:moveTo>
                  <a:cubicBezTo>
                    <a:pt x="172" y="171"/>
                    <a:pt x="172" y="171"/>
                    <a:pt x="173" y="171"/>
                  </a:cubicBezTo>
                  <a:cubicBezTo>
                    <a:pt x="176" y="168"/>
                    <a:pt x="179" y="167"/>
                    <a:pt x="182" y="167"/>
                  </a:cubicBezTo>
                  <a:cubicBezTo>
                    <a:pt x="185" y="167"/>
                    <a:pt x="188" y="168"/>
                    <a:pt x="191" y="171"/>
                  </a:cubicBezTo>
                  <a:cubicBezTo>
                    <a:pt x="191" y="171"/>
                    <a:pt x="191" y="171"/>
                    <a:pt x="192" y="172"/>
                  </a:cubicBezTo>
                  <a:cubicBezTo>
                    <a:pt x="192" y="172"/>
                    <a:pt x="193" y="172"/>
                    <a:pt x="193" y="173"/>
                  </a:cubicBezTo>
                  <a:cubicBezTo>
                    <a:pt x="193" y="173"/>
                    <a:pt x="193" y="173"/>
                    <a:pt x="193" y="173"/>
                  </a:cubicBezTo>
                  <a:cubicBezTo>
                    <a:pt x="193" y="173"/>
                    <a:pt x="193" y="173"/>
                    <a:pt x="193" y="173"/>
                  </a:cubicBezTo>
                  <a:cubicBezTo>
                    <a:pt x="195" y="175"/>
                    <a:pt x="196" y="178"/>
                    <a:pt x="196" y="182"/>
                  </a:cubicBezTo>
                  <a:cubicBezTo>
                    <a:pt x="196" y="185"/>
                    <a:pt x="195" y="188"/>
                    <a:pt x="193" y="191"/>
                  </a:cubicBezTo>
                  <a:cubicBezTo>
                    <a:pt x="193" y="191"/>
                    <a:pt x="192" y="191"/>
                    <a:pt x="192" y="192"/>
                  </a:cubicBezTo>
                  <a:cubicBezTo>
                    <a:pt x="192" y="192"/>
                    <a:pt x="191" y="192"/>
                    <a:pt x="191" y="193"/>
                  </a:cubicBezTo>
                  <a:cubicBezTo>
                    <a:pt x="191" y="193"/>
                    <a:pt x="191" y="193"/>
                    <a:pt x="191" y="193"/>
                  </a:cubicBezTo>
                  <a:cubicBezTo>
                    <a:pt x="188" y="195"/>
                    <a:pt x="185" y="196"/>
                    <a:pt x="182" y="196"/>
                  </a:cubicBezTo>
                  <a:cubicBezTo>
                    <a:pt x="178" y="196"/>
                    <a:pt x="175" y="195"/>
                    <a:pt x="173" y="193"/>
                  </a:cubicBezTo>
                  <a:cubicBezTo>
                    <a:pt x="173" y="193"/>
                    <a:pt x="173" y="193"/>
                    <a:pt x="173" y="193"/>
                  </a:cubicBezTo>
                  <a:cubicBezTo>
                    <a:pt x="173" y="193"/>
                    <a:pt x="173" y="193"/>
                    <a:pt x="173" y="193"/>
                  </a:cubicBezTo>
                  <a:cubicBezTo>
                    <a:pt x="172" y="193"/>
                    <a:pt x="172" y="192"/>
                    <a:pt x="172" y="192"/>
                  </a:cubicBezTo>
                  <a:cubicBezTo>
                    <a:pt x="171" y="192"/>
                    <a:pt x="171" y="191"/>
                    <a:pt x="171" y="191"/>
                  </a:cubicBezTo>
                  <a:cubicBezTo>
                    <a:pt x="171" y="191"/>
                    <a:pt x="171" y="191"/>
                    <a:pt x="171" y="191"/>
                  </a:cubicBezTo>
                  <a:cubicBezTo>
                    <a:pt x="169" y="188"/>
                    <a:pt x="167" y="185"/>
                    <a:pt x="167" y="182"/>
                  </a:cubicBezTo>
                  <a:cubicBezTo>
                    <a:pt x="167" y="178"/>
                    <a:pt x="169" y="175"/>
                    <a:pt x="171" y="173"/>
                  </a:cubicBezTo>
                  <a:cubicBezTo>
                    <a:pt x="171" y="173"/>
                    <a:pt x="171" y="173"/>
                    <a:pt x="171" y="173"/>
                  </a:cubicBezTo>
                  <a:cubicBezTo>
                    <a:pt x="171" y="172"/>
                    <a:pt x="171" y="172"/>
                    <a:pt x="172" y="172"/>
                  </a:cubicBezTo>
                  <a:close/>
                  <a:moveTo>
                    <a:pt x="199" y="199"/>
                  </a:moveTo>
                  <a:cubicBezTo>
                    <a:pt x="201" y="196"/>
                    <a:pt x="203" y="193"/>
                    <a:pt x="204" y="191"/>
                  </a:cubicBezTo>
                  <a:cubicBezTo>
                    <a:pt x="205" y="190"/>
                    <a:pt x="205" y="190"/>
                    <a:pt x="205" y="189"/>
                  </a:cubicBezTo>
                  <a:cubicBezTo>
                    <a:pt x="205" y="189"/>
                    <a:pt x="206" y="189"/>
                    <a:pt x="206" y="189"/>
                  </a:cubicBezTo>
                  <a:cubicBezTo>
                    <a:pt x="226" y="189"/>
                    <a:pt x="226" y="189"/>
                    <a:pt x="226" y="189"/>
                  </a:cubicBezTo>
                  <a:cubicBezTo>
                    <a:pt x="227" y="189"/>
                    <a:pt x="227" y="189"/>
                    <a:pt x="227" y="189"/>
                  </a:cubicBezTo>
                  <a:cubicBezTo>
                    <a:pt x="228" y="190"/>
                    <a:pt x="228" y="190"/>
                    <a:pt x="228" y="191"/>
                  </a:cubicBezTo>
                  <a:cubicBezTo>
                    <a:pt x="228" y="191"/>
                    <a:pt x="228" y="191"/>
                    <a:pt x="228" y="192"/>
                  </a:cubicBezTo>
                  <a:cubicBezTo>
                    <a:pt x="226" y="200"/>
                    <a:pt x="222" y="208"/>
                    <a:pt x="215" y="215"/>
                  </a:cubicBezTo>
                  <a:cubicBezTo>
                    <a:pt x="209" y="222"/>
                    <a:pt x="201" y="226"/>
                    <a:pt x="192" y="228"/>
                  </a:cubicBezTo>
                  <a:cubicBezTo>
                    <a:pt x="191" y="228"/>
                    <a:pt x="191" y="228"/>
                    <a:pt x="191" y="228"/>
                  </a:cubicBezTo>
                  <a:cubicBezTo>
                    <a:pt x="190" y="228"/>
                    <a:pt x="190" y="227"/>
                    <a:pt x="190" y="227"/>
                  </a:cubicBezTo>
                  <a:cubicBezTo>
                    <a:pt x="189" y="227"/>
                    <a:pt x="189" y="226"/>
                    <a:pt x="189" y="226"/>
                  </a:cubicBezTo>
                  <a:cubicBezTo>
                    <a:pt x="189" y="206"/>
                    <a:pt x="189" y="206"/>
                    <a:pt x="189" y="206"/>
                  </a:cubicBezTo>
                  <a:cubicBezTo>
                    <a:pt x="189" y="205"/>
                    <a:pt x="189" y="205"/>
                    <a:pt x="190" y="205"/>
                  </a:cubicBezTo>
                  <a:cubicBezTo>
                    <a:pt x="190" y="204"/>
                    <a:pt x="190" y="204"/>
                    <a:pt x="191" y="204"/>
                  </a:cubicBezTo>
                  <a:cubicBezTo>
                    <a:pt x="194" y="203"/>
                    <a:pt x="196" y="201"/>
                    <a:pt x="199" y="199"/>
                  </a:cubicBezTo>
                  <a:close/>
                  <a:moveTo>
                    <a:pt x="174" y="205"/>
                  </a:moveTo>
                  <a:cubicBezTo>
                    <a:pt x="174" y="205"/>
                    <a:pt x="174" y="205"/>
                    <a:pt x="174" y="206"/>
                  </a:cubicBezTo>
                  <a:cubicBezTo>
                    <a:pt x="174" y="226"/>
                    <a:pt x="174" y="226"/>
                    <a:pt x="174" y="226"/>
                  </a:cubicBezTo>
                  <a:cubicBezTo>
                    <a:pt x="174" y="226"/>
                    <a:pt x="174" y="227"/>
                    <a:pt x="174" y="227"/>
                  </a:cubicBezTo>
                  <a:cubicBezTo>
                    <a:pt x="174" y="227"/>
                    <a:pt x="173" y="228"/>
                    <a:pt x="173" y="228"/>
                  </a:cubicBezTo>
                  <a:cubicBezTo>
                    <a:pt x="173" y="228"/>
                    <a:pt x="172" y="228"/>
                    <a:pt x="172" y="228"/>
                  </a:cubicBezTo>
                  <a:cubicBezTo>
                    <a:pt x="163" y="226"/>
                    <a:pt x="155" y="222"/>
                    <a:pt x="148" y="215"/>
                  </a:cubicBezTo>
                  <a:cubicBezTo>
                    <a:pt x="142" y="208"/>
                    <a:pt x="137" y="200"/>
                    <a:pt x="136" y="192"/>
                  </a:cubicBezTo>
                  <a:cubicBezTo>
                    <a:pt x="136" y="191"/>
                    <a:pt x="136" y="191"/>
                    <a:pt x="136" y="191"/>
                  </a:cubicBezTo>
                  <a:cubicBezTo>
                    <a:pt x="136" y="190"/>
                    <a:pt x="136" y="190"/>
                    <a:pt x="137" y="189"/>
                  </a:cubicBezTo>
                  <a:cubicBezTo>
                    <a:pt x="137" y="189"/>
                    <a:pt x="137" y="189"/>
                    <a:pt x="138" y="189"/>
                  </a:cubicBezTo>
                  <a:cubicBezTo>
                    <a:pt x="158" y="189"/>
                    <a:pt x="158" y="189"/>
                    <a:pt x="158" y="189"/>
                  </a:cubicBezTo>
                  <a:cubicBezTo>
                    <a:pt x="158" y="189"/>
                    <a:pt x="159" y="189"/>
                    <a:pt x="159" y="189"/>
                  </a:cubicBezTo>
                  <a:cubicBezTo>
                    <a:pt x="159" y="190"/>
                    <a:pt x="159" y="190"/>
                    <a:pt x="160" y="191"/>
                  </a:cubicBezTo>
                  <a:cubicBezTo>
                    <a:pt x="161" y="193"/>
                    <a:pt x="162" y="196"/>
                    <a:pt x="165" y="199"/>
                  </a:cubicBezTo>
                  <a:cubicBezTo>
                    <a:pt x="167" y="201"/>
                    <a:pt x="170" y="203"/>
                    <a:pt x="173" y="204"/>
                  </a:cubicBezTo>
                  <a:cubicBezTo>
                    <a:pt x="173" y="204"/>
                    <a:pt x="174" y="204"/>
                    <a:pt x="174" y="205"/>
                  </a:cubicBezTo>
                  <a:close/>
                  <a:moveTo>
                    <a:pt x="189" y="242"/>
                  </a:moveTo>
                  <a:cubicBezTo>
                    <a:pt x="189" y="242"/>
                    <a:pt x="190" y="242"/>
                    <a:pt x="190" y="241"/>
                  </a:cubicBezTo>
                  <a:cubicBezTo>
                    <a:pt x="190" y="241"/>
                    <a:pt x="191" y="241"/>
                    <a:pt x="191" y="240"/>
                  </a:cubicBezTo>
                  <a:cubicBezTo>
                    <a:pt x="204" y="239"/>
                    <a:pt x="215" y="233"/>
                    <a:pt x="224" y="224"/>
                  </a:cubicBezTo>
                  <a:cubicBezTo>
                    <a:pt x="233" y="214"/>
                    <a:pt x="239" y="203"/>
                    <a:pt x="241" y="191"/>
                  </a:cubicBezTo>
                  <a:cubicBezTo>
                    <a:pt x="241" y="190"/>
                    <a:pt x="241" y="190"/>
                    <a:pt x="241" y="189"/>
                  </a:cubicBezTo>
                  <a:cubicBezTo>
                    <a:pt x="242" y="189"/>
                    <a:pt x="242" y="189"/>
                    <a:pt x="243" y="189"/>
                  </a:cubicBezTo>
                  <a:cubicBezTo>
                    <a:pt x="329" y="189"/>
                    <a:pt x="329" y="189"/>
                    <a:pt x="329" y="189"/>
                  </a:cubicBezTo>
                  <a:cubicBezTo>
                    <a:pt x="330" y="189"/>
                    <a:pt x="330" y="189"/>
                    <a:pt x="331" y="189"/>
                  </a:cubicBezTo>
                  <a:cubicBezTo>
                    <a:pt x="331" y="189"/>
                    <a:pt x="331" y="190"/>
                    <a:pt x="331" y="190"/>
                  </a:cubicBezTo>
                  <a:cubicBezTo>
                    <a:pt x="331" y="191"/>
                    <a:pt x="331" y="191"/>
                    <a:pt x="331" y="191"/>
                  </a:cubicBezTo>
                  <a:cubicBezTo>
                    <a:pt x="329" y="228"/>
                    <a:pt x="315" y="260"/>
                    <a:pt x="288" y="288"/>
                  </a:cubicBezTo>
                  <a:cubicBezTo>
                    <a:pt x="261" y="314"/>
                    <a:pt x="229" y="329"/>
                    <a:pt x="191" y="331"/>
                  </a:cubicBezTo>
                  <a:cubicBezTo>
                    <a:pt x="191" y="331"/>
                    <a:pt x="191" y="331"/>
                    <a:pt x="190" y="331"/>
                  </a:cubicBezTo>
                  <a:cubicBezTo>
                    <a:pt x="190" y="331"/>
                    <a:pt x="190" y="330"/>
                    <a:pt x="190" y="330"/>
                  </a:cubicBezTo>
                  <a:cubicBezTo>
                    <a:pt x="189" y="330"/>
                    <a:pt x="189" y="329"/>
                    <a:pt x="189" y="329"/>
                  </a:cubicBezTo>
                  <a:lnTo>
                    <a:pt x="189" y="24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Freeform 964"/>
            <p:cNvSpPr>
              <a:spLocks noEditPoints="1"/>
            </p:cNvSpPr>
            <p:nvPr/>
          </p:nvSpPr>
          <p:spPr bwMode="auto">
            <a:xfrm>
              <a:off x="5204917" y="4858023"/>
              <a:ext cx="1311275" cy="1311275"/>
            </a:xfrm>
            <a:custGeom>
              <a:avLst/>
              <a:gdLst>
                <a:gd name="T0" fmla="*/ 168 w 267"/>
                <a:gd name="T1" fmla="*/ 25 h 267"/>
                <a:gd name="T2" fmla="*/ 140 w 267"/>
                <a:gd name="T3" fmla="*/ 22 h 267"/>
                <a:gd name="T4" fmla="*/ 138 w 267"/>
                <a:gd name="T5" fmla="*/ 0 h 267"/>
                <a:gd name="T6" fmla="*/ 126 w 267"/>
                <a:gd name="T7" fmla="*/ 21 h 267"/>
                <a:gd name="T8" fmla="*/ 92 w 267"/>
                <a:gd name="T9" fmla="*/ 29 h 267"/>
                <a:gd name="T10" fmla="*/ 73 w 267"/>
                <a:gd name="T11" fmla="*/ 15 h 267"/>
                <a:gd name="T12" fmla="*/ 80 w 267"/>
                <a:gd name="T13" fmla="*/ 35 h 267"/>
                <a:gd name="T14" fmla="*/ 56 w 267"/>
                <a:gd name="T15" fmla="*/ 50 h 267"/>
                <a:gd name="T16" fmla="*/ 48 w 267"/>
                <a:gd name="T17" fmla="*/ 58 h 267"/>
                <a:gd name="T18" fmla="*/ 33 w 267"/>
                <a:gd name="T19" fmla="*/ 84 h 267"/>
                <a:gd name="T20" fmla="*/ 13 w 267"/>
                <a:gd name="T21" fmla="*/ 77 h 267"/>
                <a:gd name="T22" fmla="*/ 28 w 267"/>
                <a:gd name="T23" fmla="*/ 96 h 267"/>
                <a:gd name="T24" fmla="*/ 22 w 267"/>
                <a:gd name="T25" fmla="*/ 129 h 267"/>
                <a:gd name="T26" fmla="*/ 0 w 267"/>
                <a:gd name="T27" fmla="*/ 141 h 267"/>
                <a:gd name="T28" fmla="*/ 23 w 267"/>
                <a:gd name="T29" fmla="*/ 143 h 267"/>
                <a:gd name="T30" fmla="*/ 28 w 267"/>
                <a:gd name="T31" fmla="*/ 176 h 267"/>
                <a:gd name="T32" fmla="*/ 33 w 267"/>
                <a:gd name="T33" fmla="*/ 187 h 267"/>
                <a:gd name="T34" fmla="*/ 51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30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4 w 267"/>
                <a:gd name="T59" fmla="*/ 222 h 267"/>
                <a:gd name="T60" fmla="*/ 219 w 267"/>
                <a:gd name="T61" fmla="*/ 206 h 267"/>
                <a:gd name="T62" fmla="*/ 237 w 267"/>
                <a:gd name="T63" fmla="*/ 182 h 267"/>
                <a:gd name="T64" fmla="*/ 241 w 267"/>
                <a:gd name="T65" fmla="*/ 171 h 267"/>
                <a:gd name="T66" fmla="*/ 246 w 267"/>
                <a:gd name="T67" fmla="*/ 140 h 267"/>
                <a:gd name="T68" fmla="*/ 267 w 267"/>
                <a:gd name="T69" fmla="*/ 138 h 267"/>
                <a:gd name="T70" fmla="*/ 246 w 267"/>
                <a:gd name="T71" fmla="*/ 126 h 267"/>
                <a:gd name="T72" fmla="*/ 239 w 267"/>
                <a:gd name="T73" fmla="*/ 92 h 267"/>
                <a:gd name="T74" fmla="*/ 253 w 267"/>
                <a:gd name="T75" fmla="*/ 72 h 267"/>
                <a:gd name="T76" fmla="*/ 232 w 267"/>
                <a:gd name="T77" fmla="*/ 80 h 267"/>
                <a:gd name="T78" fmla="*/ 217 w 267"/>
                <a:gd name="T79" fmla="*/ 56 h 267"/>
                <a:gd name="T80" fmla="*/ 209 w 267"/>
                <a:gd name="T81" fmla="*/ 48 h 267"/>
                <a:gd name="T82" fmla="*/ 180 w 267"/>
                <a:gd name="T83" fmla="*/ 31 h 267"/>
                <a:gd name="T84" fmla="*/ 185 w 267"/>
                <a:gd name="T85" fmla="*/ 10 h 267"/>
                <a:gd name="T86" fmla="*/ 142 w 267"/>
                <a:gd name="T87" fmla="*/ 142 h 267"/>
                <a:gd name="T88" fmla="*/ 126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8" y="25"/>
                    <a:pt x="168" y="25"/>
                    <a:pt x="168" y="25"/>
                  </a:cubicBezTo>
                  <a:cubicBezTo>
                    <a:pt x="168" y="25"/>
                    <a:pt x="167" y="25"/>
                    <a:pt x="167" y="26"/>
                  </a:cubicBezTo>
                  <a:cubicBezTo>
                    <a:pt x="166" y="26"/>
                    <a:pt x="166" y="26"/>
                    <a:pt x="165" y="26"/>
                  </a:cubicBezTo>
                  <a:cubicBezTo>
                    <a:pt x="157" y="24"/>
                    <a:pt x="149" y="22"/>
                    <a:pt x="140" y="22"/>
                  </a:cubicBezTo>
                  <a:cubicBezTo>
                    <a:pt x="139" y="22"/>
                    <a:pt x="139" y="22"/>
                    <a:pt x="139" y="21"/>
                  </a:cubicBezTo>
                  <a:cubicBezTo>
                    <a:pt x="138" y="21"/>
                    <a:pt x="138" y="20"/>
                    <a:pt x="138" y="20"/>
                  </a:cubicBezTo>
                  <a:cubicBezTo>
                    <a:pt x="138" y="0"/>
                    <a:pt x="138" y="0"/>
                    <a:pt x="138" y="0"/>
                  </a:cubicBezTo>
                  <a:cubicBezTo>
                    <a:pt x="126" y="0"/>
                    <a:pt x="126" y="0"/>
                    <a:pt x="126" y="0"/>
                  </a:cubicBezTo>
                  <a:cubicBezTo>
                    <a:pt x="127" y="20"/>
                    <a:pt x="127" y="20"/>
                    <a:pt x="127" y="20"/>
                  </a:cubicBezTo>
                  <a:cubicBezTo>
                    <a:pt x="126" y="21"/>
                    <a:pt x="126" y="21"/>
                    <a:pt x="126" y="21"/>
                  </a:cubicBezTo>
                  <a:cubicBezTo>
                    <a:pt x="126" y="22"/>
                    <a:pt x="125" y="22"/>
                    <a:pt x="125" y="22"/>
                  </a:cubicBezTo>
                  <a:cubicBezTo>
                    <a:pt x="114" y="23"/>
                    <a:pt x="103" y="25"/>
                    <a:pt x="94" y="29"/>
                  </a:cubicBezTo>
                  <a:cubicBezTo>
                    <a:pt x="93" y="29"/>
                    <a:pt x="93" y="29"/>
                    <a:pt x="92" y="29"/>
                  </a:cubicBezTo>
                  <a:cubicBezTo>
                    <a:pt x="92" y="29"/>
                    <a:pt x="91" y="28"/>
                    <a:pt x="91" y="28"/>
                  </a:cubicBezTo>
                  <a:cubicBezTo>
                    <a:pt x="83" y="10"/>
                    <a:pt x="83" y="10"/>
                    <a:pt x="83" y="10"/>
                  </a:cubicBezTo>
                  <a:cubicBezTo>
                    <a:pt x="73" y="15"/>
                    <a:pt x="73" y="15"/>
                    <a:pt x="73" y="15"/>
                  </a:cubicBezTo>
                  <a:cubicBezTo>
                    <a:pt x="81" y="33"/>
                    <a:pt x="81" y="33"/>
                    <a:pt x="81" y="33"/>
                  </a:cubicBezTo>
                  <a:cubicBezTo>
                    <a:pt x="81" y="33"/>
                    <a:pt x="81" y="33"/>
                    <a:pt x="81" y="34"/>
                  </a:cubicBezTo>
                  <a:cubicBezTo>
                    <a:pt x="81" y="34"/>
                    <a:pt x="80" y="35"/>
                    <a:pt x="80" y="35"/>
                  </a:cubicBezTo>
                  <a:cubicBezTo>
                    <a:pt x="73" y="39"/>
                    <a:pt x="66" y="44"/>
                    <a:pt x="59" y="50"/>
                  </a:cubicBezTo>
                  <a:cubicBezTo>
                    <a:pt x="59" y="50"/>
                    <a:pt x="58" y="51"/>
                    <a:pt x="58" y="51"/>
                  </a:cubicBezTo>
                  <a:cubicBezTo>
                    <a:pt x="57" y="51"/>
                    <a:pt x="57" y="50"/>
                    <a:pt x="56" y="50"/>
                  </a:cubicBezTo>
                  <a:cubicBezTo>
                    <a:pt x="42" y="36"/>
                    <a:pt x="42" y="36"/>
                    <a:pt x="42" y="36"/>
                  </a:cubicBezTo>
                  <a:cubicBezTo>
                    <a:pt x="34" y="44"/>
                    <a:pt x="34" y="44"/>
                    <a:pt x="34" y="44"/>
                  </a:cubicBezTo>
                  <a:cubicBezTo>
                    <a:pt x="48" y="58"/>
                    <a:pt x="48" y="58"/>
                    <a:pt x="48" y="58"/>
                  </a:cubicBezTo>
                  <a:cubicBezTo>
                    <a:pt x="49" y="58"/>
                    <a:pt x="49" y="59"/>
                    <a:pt x="49" y="60"/>
                  </a:cubicBezTo>
                  <a:cubicBezTo>
                    <a:pt x="49" y="60"/>
                    <a:pt x="49" y="61"/>
                    <a:pt x="49" y="61"/>
                  </a:cubicBezTo>
                  <a:cubicBezTo>
                    <a:pt x="42" y="68"/>
                    <a:pt x="37" y="76"/>
                    <a:pt x="33" y="84"/>
                  </a:cubicBezTo>
                  <a:cubicBezTo>
                    <a:pt x="33" y="84"/>
                    <a:pt x="33" y="84"/>
                    <a:pt x="32" y="85"/>
                  </a:cubicBezTo>
                  <a:cubicBezTo>
                    <a:pt x="32" y="85"/>
                    <a:pt x="31" y="85"/>
                    <a:pt x="31" y="85"/>
                  </a:cubicBezTo>
                  <a:cubicBezTo>
                    <a:pt x="13" y="77"/>
                    <a:pt x="13" y="77"/>
                    <a:pt x="13" y="77"/>
                  </a:cubicBezTo>
                  <a:cubicBezTo>
                    <a:pt x="8" y="88"/>
                    <a:pt x="8" y="88"/>
                    <a:pt x="8" y="88"/>
                  </a:cubicBezTo>
                  <a:cubicBezTo>
                    <a:pt x="26" y="95"/>
                    <a:pt x="26" y="95"/>
                    <a:pt x="26" y="95"/>
                  </a:cubicBezTo>
                  <a:cubicBezTo>
                    <a:pt x="27" y="95"/>
                    <a:pt x="27" y="96"/>
                    <a:pt x="28" y="96"/>
                  </a:cubicBezTo>
                  <a:cubicBezTo>
                    <a:pt x="28" y="97"/>
                    <a:pt x="28" y="97"/>
                    <a:pt x="28" y="98"/>
                  </a:cubicBezTo>
                  <a:cubicBezTo>
                    <a:pt x="25" y="107"/>
                    <a:pt x="23" y="117"/>
                    <a:pt x="22" y="127"/>
                  </a:cubicBezTo>
                  <a:cubicBezTo>
                    <a:pt x="22" y="128"/>
                    <a:pt x="22" y="128"/>
                    <a:pt x="22" y="129"/>
                  </a:cubicBezTo>
                  <a:cubicBezTo>
                    <a:pt x="21" y="129"/>
                    <a:pt x="21" y="129"/>
                    <a:pt x="20" y="129"/>
                  </a:cubicBezTo>
                  <a:cubicBezTo>
                    <a:pt x="0" y="130"/>
                    <a:pt x="0" y="130"/>
                    <a:pt x="0" y="130"/>
                  </a:cubicBezTo>
                  <a:cubicBezTo>
                    <a:pt x="0" y="141"/>
                    <a:pt x="0" y="141"/>
                    <a:pt x="0" y="141"/>
                  </a:cubicBezTo>
                  <a:cubicBezTo>
                    <a:pt x="21" y="141"/>
                    <a:pt x="21" y="141"/>
                    <a:pt x="21" y="141"/>
                  </a:cubicBezTo>
                  <a:cubicBezTo>
                    <a:pt x="21" y="141"/>
                    <a:pt x="21" y="141"/>
                    <a:pt x="22" y="141"/>
                  </a:cubicBezTo>
                  <a:cubicBezTo>
                    <a:pt x="22" y="142"/>
                    <a:pt x="22" y="142"/>
                    <a:pt x="23" y="143"/>
                  </a:cubicBezTo>
                  <a:cubicBezTo>
                    <a:pt x="23" y="154"/>
                    <a:pt x="26" y="164"/>
                    <a:pt x="29" y="174"/>
                  </a:cubicBezTo>
                  <a:cubicBezTo>
                    <a:pt x="29" y="174"/>
                    <a:pt x="29" y="175"/>
                    <a:pt x="29" y="175"/>
                  </a:cubicBezTo>
                  <a:cubicBezTo>
                    <a:pt x="29" y="176"/>
                    <a:pt x="29" y="176"/>
                    <a:pt x="28" y="176"/>
                  </a:cubicBezTo>
                  <a:cubicBezTo>
                    <a:pt x="11" y="185"/>
                    <a:pt x="11" y="185"/>
                    <a:pt x="11" y="185"/>
                  </a:cubicBezTo>
                  <a:cubicBezTo>
                    <a:pt x="16" y="195"/>
                    <a:pt x="16" y="195"/>
                    <a:pt x="16" y="195"/>
                  </a:cubicBezTo>
                  <a:cubicBezTo>
                    <a:pt x="33" y="187"/>
                    <a:pt x="33" y="187"/>
                    <a:pt x="33" y="187"/>
                  </a:cubicBezTo>
                  <a:cubicBezTo>
                    <a:pt x="34" y="187"/>
                    <a:pt x="34" y="187"/>
                    <a:pt x="35" y="187"/>
                  </a:cubicBezTo>
                  <a:cubicBezTo>
                    <a:pt x="35" y="187"/>
                    <a:pt x="35" y="187"/>
                    <a:pt x="36" y="188"/>
                  </a:cubicBezTo>
                  <a:cubicBezTo>
                    <a:pt x="40" y="195"/>
                    <a:pt x="45" y="202"/>
                    <a:pt x="51" y="208"/>
                  </a:cubicBezTo>
                  <a:cubicBezTo>
                    <a:pt x="51" y="209"/>
                    <a:pt x="51" y="209"/>
                    <a:pt x="51" y="210"/>
                  </a:cubicBezTo>
                  <a:cubicBezTo>
                    <a:pt x="51" y="210"/>
                    <a:pt x="51" y="211"/>
                    <a:pt x="50" y="211"/>
                  </a:cubicBezTo>
                  <a:cubicBezTo>
                    <a:pt x="37" y="225"/>
                    <a:pt x="37" y="225"/>
                    <a:pt x="37" y="225"/>
                  </a:cubicBezTo>
                  <a:cubicBezTo>
                    <a:pt x="45" y="233"/>
                    <a:pt x="45" y="233"/>
                    <a:pt x="45" y="233"/>
                  </a:cubicBezTo>
                  <a:cubicBezTo>
                    <a:pt x="58" y="219"/>
                    <a:pt x="58" y="219"/>
                    <a:pt x="58" y="219"/>
                  </a:cubicBezTo>
                  <a:cubicBezTo>
                    <a:pt x="59" y="218"/>
                    <a:pt x="60" y="218"/>
                    <a:pt x="60" y="218"/>
                  </a:cubicBezTo>
                  <a:cubicBezTo>
                    <a:pt x="61" y="218"/>
                    <a:pt x="61" y="218"/>
                    <a:pt x="62" y="219"/>
                  </a:cubicBezTo>
                  <a:cubicBezTo>
                    <a:pt x="70" y="226"/>
                    <a:pt x="79" y="232"/>
                    <a:pt x="88" y="236"/>
                  </a:cubicBezTo>
                  <a:cubicBezTo>
                    <a:pt x="89" y="236"/>
                    <a:pt x="89" y="237"/>
                    <a:pt x="89" y="237"/>
                  </a:cubicBezTo>
                  <a:cubicBezTo>
                    <a:pt x="90" y="238"/>
                    <a:pt x="90" y="238"/>
                    <a:pt x="90" y="239"/>
                  </a:cubicBezTo>
                  <a:cubicBezTo>
                    <a:pt x="83" y="257"/>
                    <a:pt x="83" y="257"/>
                    <a:pt x="83" y="257"/>
                  </a:cubicBezTo>
                  <a:cubicBezTo>
                    <a:pt x="93" y="261"/>
                    <a:pt x="93" y="261"/>
                    <a:pt x="93" y="261"/>
                  </a:cubicBezTo>
                  <a:cubicBezTo>
                    <a:pt x="100" y="242"/>
                    <a:pt x="100" y="242"/>
                    <a:pt x="100" y="242"/>
                  </a:cubicBezTo>
                  <a:cubicBezTo>
                    <a:pt x="100" y="242"/>
                    <a:pt x="101" y="242"/>
                    <a:pt x="101" y="241"/>
                  </a:cubicBezTo>
                  <a:cubicBezTo>
                    <a:pt x="102" y="241"/>
                    <a:pt x="102" y="241"/>
                    <a:pt x="102" y="241"/>
                  </a:cubicBezTo>
                  <a:cubicBezTo>
                    <a:pt x="111" y="243"/>
                    <a:pt x="119" y="245"/>
                    <a:pt x="128" y="245"/>
                  </a:cubicBezTo>
                  <a:cubicBezTo>
                    <a:pt x="128" y="245"/>
                    <a:pt x="129" y="245"/>
                    <a:pt x="129" y="246"/>
                  </a:cubicBezTo>
                  <a:cubicBezTo>
                    <a:pt x="129" y="246"/>
                    <a:pt x="130" y="247"/>
                    <a:pt x="130" y="247"/>
                  </a:cubicBezTo>
                  <a:cubicBezTo>
                    <a:pt x="130" y="267"/>
                    <a:pt x="130" y="267"/>
                    <a:pt x="130" y="267"/>
                  </a:cubicBezTo>
                  <a:cubicBezTo>
                    <a:pt x="141" y="267"/>
                    <a:pt x="141" y="267"/>
                    <a:pt x="141" y="267"/>
                  </a:cubicBezTo>
                  <a:cubicBezTo>
                    <a:pt x="141" y="247"/>
                    <a:pt x="141" y="247"/>
                    <a:pt x="141" y="247"/>
                  </a:cubicBezTo>
                  <a:cubicBezTo>
                    <a:pt x="141" y="246"/>
                    <a:pt x="141" y="246"/>
                    <a:pt x="142" y="246"/>
                  </a:cubicBezTo>
                  <a:cubicBezTo>
                    <a:pt x="142" y="245"/>
                    <a:pt x="142" y="245"/>
                    <a:pt x="143" y="245"/>
                  </a:cubicBezTo>
                  <a:cubicBezTo>
                    <a:pt x="154" y="244"/>
                    <a:pt x="165" y="242"/>
                    <a:pt x="174" y="238"/>
                  </a:cubicBezTo>
                  <a:cubicBezTo>
                    <a:pt x="175" y="238"/>
                    <a:pt x="175" y="238"/>
                    <a:pt x="176" y="238"/>
                  </a:cubicBezTo>
                  <a:cubicBezTo>
                    <a:pt x="176" y="238"/>
                    <a:pt x="177" y="239"/>
                    <a:pt x="177" y="239"/>
                  </a:cubicBezTo>
                  <a:cubicBezTo>
                    <a:pt x="185" y="257"/>
                    <a:pt x="185" y="257"/>
                    <a:pt x="185" y="257"/>
                  </a:cubicBezTo>
                  <a:cubicBezTo>
                    <a:pt x="195" y="252"/>
                    <a:pt x="195" y="252"/>
                    <a:pt x="195" y="252"/>
                  </a:cubicBezTo>
                  <a:cubicBezTo>
                    <a:pt x="187" y="234"/>
                    <a:pt x="187" y="234"/>
                    <a:pt x="187" y="234"/>
                  </a:cubicBezTo>
                  <a:cubicBezTo>
                    <a:pt x="187" y="234"/>
                    <a:pt x="187" y="233"/>
                    <a:pt x="187" y="233"/>
                  </a:cubicBezTo>
                  <a:cubicBezTo>
                    <a:pt x="187" y="232"/>
                    <a:pt x="188" y="232"/>
                    <a:pt x="188" y="232"/>
                  </a:cubicBezTo>
                  <a:cubicBezTo>
                    <a:pt x="195" y="228"/>
                    <a:pt x="202" y="222"/>
                    <a:pt x="209" y="217"/>
                  </a:cubicBezTo>
                  <a:cubicBezTo>
                    <a:pt x="209" y="216"/>
                    <a:pt x="209" y="216"/>
                    <a:pt x="210" y="216"/>
                  </a:cubicBezTo>
                  <a:cubicBezTo>
                    <a:pt x="210" y="216"/>
                    <a:pt x="211" y="216"/>
                    <a:pt x="211" y="217"/>
                  </a:cubicBezTo>
                  <a:cubicBezTo>
                    <a:pt x="226" y="231"/>
                    <a:pt x="226" y="231"/>
                    <a:pt x="226" y="231"/>
                  </a:cubicBezTo>
                  <a:cubicBezTo>
                    <a:pt x="234" y="222"/>
                    <a:pt x="234" y="222"/>
                    <a:pt x="234" y="222"/>
                  </a:cubicBezTo>
                  <a:cubicBezTo>
                    <a:pt x="219" y="209"/>
                    <a:pt x="219" y="209"/>
                    <a:pt x="219" y="209"/>
                  </a:cubicBezTo>
                  <a:cubicBezTo>
                    <a:pt x="219" y="208"/>
                    <a:pt x="218" y="208"/>
                    <a:pt x="218" y="207"/>
                  </a:cubicBezTo>
                  <a:cubicBezTo>
                    <a:pt x="218" y="207"/>
                    <a:pt x="219" y="206"/>
                    <a:pt x="219" y="206"/>
                  </a:cubicBezTo>
                  <a:cubicBezTo>
                    <a:pt x="225" y="199"/>
                    <a:pt x="230" y="191"/>
                    <a:pt x="235" y="183"/>
                  </a:cubicBezTo>
                  <a:cubicBezTo>
                    <a:pt x="235" y="183"/>
                    <a:pt x="235" y="182"/>
                    <a:pt x="236" y="182"/>
                  </a:cubicBezTo>
                  <a:cubicBezTo>
                    <a:pt x="236" y="182"/>
                    <a:pt x="237" y="182"/>
                    <a:pt x="237" y="182"/>
                  </a:cubicBezTo>
                  <a:cubicBezTo>
                    <a:pt x="255" y="189"/>
                    <a:pt x="255" y="189"/>
                    <a:pt x="255" y="189"/>
                  </a:cubicBezTo>
                  <a:cubicBezTo>
                    <a:pt x="259" y="179"/>
                    <a:pt x="259" y="179"/>
                    <a:pt x="259" y="179"/>
                  </a:cubicBezTo>
                  <a:cubicBezTo>
                    <a:pt x="241" y="171"/>
                    <a:pt x="241" y="171"/>
                    <a:pt x="241" y="171"/>
                  </a:cubicBezTo>
                  <a:cubicBezTo>
                    <a:pt x="241" y="171"/>
                    <a:pt x="241" y="171"/>
                    <a:pt x="240" y="170"/>
                  </a:cubicBezTo>
                  <a:cubicBezTo>
                    <a:pt x="240" y="170"/>
                    <a:pt x="240" y="169"/>
                    <a:pt x="240" y="169"/>
                  </a:cubicBezTo>
                  <a:cubicBezTo>
                    <a:pt x="243" y="160"/>
                    <a:pt x="245" y="150"/>
                    <a:pt x="246" y="140"/>
                  </a:cubicBezTo>
                  <a:cubicBezTo>
                    <a:pt x="246" y="139"/>
                    <a:pt x="246" y="139"/>
                    <a:pt x="246" y="138"/>
                  </a:cubicBezTo>
                  <a:cubicBezTo>
                    <a:pt x="246" y="138"/>
                    <a:pt x="247" y="138"/>
                    <a:pt x="248" y="138"/>
                  </a:cubicBezTo>
                  <a:cubicBezTo>
                    <a:pt x="267" y="138"/>
                    <a:pt x="267" y="138"/>
                    <a:pt x="267" y="138"/>
                  </a:cubicBezTo>
                  <a:cubicBezTo>
                    <a:pt x="267" y="126"/>
                    <a:pt x="267" y="126"/>
                    <a:pt x="267" y="126"/>
                  </a:cubicBezTo>
                  <a:cubicBezTo>
                    <a:pt x="247" y="126"/>
                    <a:pt x="247" y="126"/>
                    <a:pt x="247" y="126"/>
                  </a:cubicBezTo>
                  <a:cubicBezTo>
                    <a:pt x="247" y="126"/>
                    <a:pt x="246" y="126"/>
                    <a:pt x="246" y="126"/>
                  </a:cubicBezTo>
                  <a:cubicBezTo>
                    <a:pt x="246" y="125"/>
                    <a:pt x="245" y="125"/>
                    <a:pt x="245" y="124"/>
                  </a:cubicBezTo>
                  <a:cubicBezTo>
                    <a:pt x="245" y="113"/>
                    <a:pt x="242" y="103"/>
                    <a:pt x="239" y="93"/>
                  </a:cubicBezTo>
                  <a:cubicBezTo>
                    <a:pt x="238" y="93"/>
                    <a:pt x="238" y="92"/>
                    <a:pt x="239" y="92"/>
                  </a:cubicBezTo>
                  <a:cubicBezTo>
                    <a:pt x="239" y="91"/>
                    <a:pt x="239" y="91"/>
                    <a:pt x="240" y="91"/>
                  </a:cubicBezTo>
                  <a:cubicBezTo>
                    <a:pt x="258" y="82"/>
                    <a:pt x="258" y="82"/>
                    <a:pt x="258" y="82"/>
                  </a:cubicBezTo>
                  <a:cubicBezTo>
                    <a:pt x="253" y="72"/>
                    <a:pt x="253" y="72"/>
                    <a:pt x="253" y="72"/>
                  </a:cubicBezTo>
                  <a:cubicBezTo>
                    <a:pt x="235" y="80"/>
                    <a:pt x="235" y="80"/>
                    <a:pt x="235" y="80"/>
                  </a:cubicBezTo>
                  <a:cubicBezTo>
                    <a:pt x="234" y="81"/>
                    <a:pt x="234" y="81"/>
                    <a:pt x="233" y="81"/>
                  </a:cubicBezTo>
                  <a:cubicBezTo>
                    <a:pt x="233" y="80"/>
                    <a:pt x="233" y="80"/>
                    <a:pt x="232" y="80"/>
                  </a:cubicBezTo>
                  <a:cubicBezTo>
                    <a:pt x="228" y="72"/>
                    <a:pt x="223" y="66"/>
                    <a:pt x="217" y="59"/>
                  </a:cubicBezTo>
                  <a:cubicBezTo>
                    <a:pt x="217" y="58"/>
                    <a:pt x="217" y="58"/>
                    <a:pt x="217" y="57"/>
                  </a:cubicBezTo>
                  <a:cubicBezTo>
                    <a:pt x="217" y="57"/>
                    <a:pt x="217" y="56"/>
                    <a:pt x="217" y="56"/>
                  </a:cubicBezTo>
                  <a:cubicBezTo>
                    <a:pt x="231" y="42"/>
                    <a:pt x="231" y="42"/>
                    <a:pt x="231" y="42"/>
                  </a:cubicBezTo>
                  <a:cubicBezTo>
                    <a:pt x="223" y="34"/>
                    <a:pt x="223" y="34"/>
                    <a:pt x="223" y="34"/>
                  </a:cubicBezTo>
                  <a:cubicBezTo>
                    <a:pt x="209" y="48"/>
                    <a:pt x="209" y="48"/>
                    <a:pt x="209" y="48"/>
                  </a:cubicBezTo>
                  <a:cubicBezTo>
                    <a:pt x="209" y="49"/>
                    <a:pt x="208" y="49"/>
                    <a:pt x="208" y="49"/>
                  </a:cubicBezTo>
                  <a:cubicBezTo>
                    <a:pt x="207" y="49"/>
                    <a:pt x="207" y="49"/>
                    <a:pt x="206" y="48"/>
                  </a:cubicBezTo>
                  <a:cubicBezTo>
                    <a:pt x="198" y="41"/>
                    <a:pt x="189" y="35"/>
                    <a:pt x="180" y="31"/>
                  </a:cubicBezTo>
                  <a:cubicBezTo>
                    <a:pt x="179" y="31"/>
                    <a:pt x="179" y="30"/>
                    <a:pt x="179" y="30"/>
                  </a:cubicBezTo>
                  <a:cubicBezTo>
                    <a:pt x="178" y="29"/>
                    <a:pt x="178" y="29"/>
                    <a:pt x="179" y="28"/>
                  </a:cubicBezTo>
                  <a:lnTo>
                    <a:pt x="185" y="10"/>
                  </a:lnTo>
                  <a:close/>
                  <a:moveTo>
                    <a:pt x="145" y="134"/>
                  </a:moveTo>
                  <a:cubicBezTo>
                    <a:pt x="145" y="137"/>
                    <a:pt x="144" y="139"/>
                    <a:pt x="142" y="142"/>
                  </a:cubicBezTo>
                  <a:cubicBezTo>
                    <a:pt x="142" y="142"/>
                    <a:pt x="142" y="142"/>
                    <a:pt x="142" y="142"/>
                  </a:cubicBezTo>
                  <a:cubicBezTo>
                    <a:pt x="140" y="144"/>
                    <a:pt x="137" y="145"/>
                    <a:pt x="134" y="145"/>
                  </a:cubicBezTo>
                  <a:cubicBezTo>
                    <a:pt x="131" y="145"/>
                    <a:pt x="128" y="144"/>
                    <a:pt x="126" y="142"/>
                  </a:cubicBezTo>
                  <a:cubicBezTo>
                    <a:pt x="126" y="142"/>
                    <a:pt x="126" y="142"/>
                    <a:pt x="126" y="142"/>
                  </a:cubicBezTo>
                  <a:cubicBezTo>
                    <a:pt x="126" y="142"/>
                    <a:pt x="126" y="142"/>
                    <a:pt x="126" y="142"/>
                  </a:cubicBezTo>
                  <a:cubicBezTo>
                    <a:pt x="123" y="140"/>
                    <a:pt x="122" y="137"/>
                    <a:pt x="122" y="134"/>
                  </a:cubicBezTo>
                  <a:cubicBezTo>
                    <a:pt x="122" y="134"/>
                    <a:pt x="122" y="134"/>
                    <a:pt x="122" y="134"/>
                  </a:cubicBezTo>
                  <a:cubicBezTo>
                    <a:pt x="122" y="130"/>
                    <a:pt x="123" y="128"/>
                    <a:pt x="126" y="125"/>
                  </a:cubicBezTo>
                  <a:cubicBezTo>
                    <a:pt x="128" y="123"/>
                    <a:pt x="130" y="122"/>
                    <a:pt x="134" y="122"/>
                  </a:cubicBezTo>
                  <a:cubicBezTo>
                    <a:pt x="137" y="122"/>
                    <a:pt x="140" y="123"/>
                    <a:pt x="142" y="125"/>
                  </a:cubicBezTo>
                  <a:cubicBezTo>
                    <a:pt x="142" y="125"/>
                    <a:pt x="142" y="125"/>
                    <a:pt x="142" y="125"/>
                  </a:cubicBezTo>
                  <a:cubicBezTo>
                    <a:pt x="144" y="127"/>
                    <a:pt x="145" y="130"/>
                    <a:pt x="145" y="134"/>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grpSp>
          <p:nvGrpSpPr>
            <p:cNvPr id="18" name="组合 17"/>
            <p:cNvGrpSpPr/>
            <p:nvPr/>
          </p:nvGrpSpPr>
          <p:grpSpPr>
            <a:xfrm>
              <a:off x="8037017" y="2548210"/>
              <a:ext cx="690563" cy="1109663"/>
              <a:chOff x="8051801" y="1828800"/>
              <a:chExt cx="690563" cy="1109663"/>
            </a:xfrm>
          </p:grpSpPr>
          <p:sp>
            <p:nvSpPr>
              <p:cNvPr id="353" name="Freeform 966"/>
              <p:cNvSpPr/>
              <p:nvPr/>
            </p:nvSpPr>
            <p:spPr bwMode="auto">
              <a:xfrm>
                <a:off x="8380414" y="1941513"/>
                <a:ext cx="338138" cy="349250"/>
              </a:xfrm>
              <a:custGeom>
                <a:avLst/>
                <a:gdLst>
                  <a:gd name="T0" fmla="*/ 34 w 69"/>
                  <a:gd name="T1" fmla="*/ 14 h 71"/>
                  <a:gd name="T2" fmla="*/ 37 w 69"/>
                  <a:gd name="T3" fmla="*/ 17 h 71"/>
                  <a:gd name="T4" fmla="*/ 25 w 69"/>
                  <a:gd name="T5" fmla="*/ 11 h 71"/>
                  <a:gd name="T6" fmla="*/ 45 w 69"/>
                  <a:gd name="T7" fmla="*/ 34 h 71"/>
                  <a:gd name="T8" fmla="*/ 49 w 69"/>
                  <a:gd name="T9" fmla="*/ 32 h 71"/>
                  <a:gd name="T10" fmla="*/ 56 w 69"/>
                  <a:gd name="T11" fmla="*/ 50 h 71"/>
                  <a:gd name="T12" fmla="*/ 62 w 69"/>
                  <a:gd name="T13" fmla="*/ 65 h 71"/>
                  <a:gd name="T14" fmla="*/ 55 w 69"/>
                  <a:gd name="T15" fmla="*/ 70 h 71"/>
                  <a:gd name="T16" fmla="*/ 56 w 69"/>
                  <a:gd name="T17" fmla="*/ 71 h 71"/>
                  <a:gd name="T18" fmla="*/ 56 w 69"/>
                  <a:gd name="T19" fmla="*/ 71 h 71"/>
                  <a:gd name="T20" fmla="*/ 66 w 69"/>
                  <a:gd name="T21" fmla="*/ 67 h 71"/>
                  <a:gd name="T22" fmla="*/ 69 w 69"/>
                  <a:gd name="T23" fmla="*/ 66 h 71"/>
                  <a:gd name="T24" fmla="*/ 60 w 69"/>
                  <a:gd name="T25" fmla="*/ 48 h 71"/>
                  <a:gd name="T26" fmla="*/ 54 w 69"/>
                  <a:gd name="T27" fmla="*/ 34 h 71"/>
                  <a:gd name="T28" fmla="*/ 46 w 69"/>
                  <a:gd name="T29" fmla="*/ 27 h 71"/>
                  <a:gd name="T30" fmla="*/ 41 w 69"/>
                  <a:gd name="T31" fmla="*/ 20 h 71"/>
                  <a:gd name="T32" fmla="*/ 38 w 69"/>
                  <a:gd name="T33" fmla="*/ 18 h 71"/>
                  <a:gd name="T34" fmla="*/ 33 w 69"/>
                  <a:gd name="T35" fmla="*/ 8 h 71"/>
                  <a:gd name="T36" fmla="*/ 20 w 69"/>
                  <a:gd name="T37" fmla="*/ 2 h 71"/>
                  <a:gd name="T38" fmla="*/ 18 w 69"/>
                  <a:gd name="T39" fmla="*/ 0 h 71"/>
                  <a:gd name="T40" fmla="*/ 10 w 69"/>
                  <a:gd name="T41" fmla="*/ 9 h 71"/>
                  <a:gd name="T42" fmla="*/ 7 w 69"/>
                  <a:gd name="T43" fmla="*/ 11 h 71"/>
                  <a:gd name="T44" fmla="*/ 7 w 69"/>
                  <a:gd name="T45" fmla="*/ 15 h 71"/>
                  <a:gd name="T46" fmla="*/ 1 w 69"/>
                  <a:gd name="T47" fmla="*/ 26 h 71"/>
                  <a:gd name="T48" fmla="*/ 2 w 69"/>
                  <a:gd name="T49" fmla="*/ 36 h 71"/>
                  <a:gd name="T50" fmla="*/ 4 w 69"/>
                  <a:gd name="T51" fmla="*/ 46 h 71"/>
                  <a:gd name="T52" fmla="*/ 5 w 69"/>
                  <a:gd name="T53" fmla="*/ 48 h 71"/>
                  <a:gd name="T54" fmla="*/ 2 w 69"/>
                  <a:gd name="T55" fmla="*/ 36 h 71"/>
                  <a:gd name="T56" fmla="*/ 5 w 69"/>
                  <a:gd name="T57" fmla="*/ 21 h 71"/>
                  <a:gd name="T58" fmla="*/ 9 w 69"/>
                  <a:gd name="T59" fmla="*/ 14 h 71"/>
                  <a:gd name="T60" fmla="*/ 8 w 69"/>
                  <a:gd name="T61" fmla="*/ 11 h 71"/>
                  <a:gd name="T62" fmla="*/ 11 w 69"/>
                  <a:gd name="T63" fmla="*/ 9 h 71"/>
                  <a:gd name="T64" fmla="*/ 17 w 69"/>
                  <a:gd name="T65" fmla="*/ 2 h 71"/>
                  <a:gd name="T66" fmla="*/ 34 w 69"/>
                  <a:gd name="T67"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1">
                    <a:moveTo>
                      <a:pt x="34" y="14"/>
                    </a:moveTo>
                    <a:cubicBezTo>
                      <a:pt x="37" y="17"/>
                      <a:pt x="37" y="17"/>
                      <a:pt x="37" y="17"/>
                    </a:cubicBezTo>
                    <a:cubicBezTo>
                      <a:pt x="25" y="11"/>
                      <a:pt x="25" y="11"/>
                      <a:pt x="25" y="11"/>
                    </a:cubicBezTo>
                    <a:cubicBezTo>
                      <a:pt x="35" y="19"/>
                      <a:pt x="42" y="27"/>
                      <a:pt x="45" y="34"/>
                    </a:cubicBezTo>
                    <a:cubicBezTo>
                      <a:pt x="49" y="32"/>
                      <a:pt x="49" y="32"/>
                      <a:pt x="49" y="32"/>
                    </a:cubicBezTo>
                    <a:cubicBezTo>
                      <a:pt x="54" y="37"/>
                      <a:pt x="56" y="43"/>
                      <a:pt x="56" y="50"/>
                    </a:cubicBezTo>
                    <a:cubicBezTo>
                      <a:pt x="62" y="65"/>
                      <a:pt x="62" y="65"/>
                      <a:pt x="62" y="65"/>
                    </a:cubicBezTo>
                    <a:cubicBezTo>
                      <a:pt x="62" y="67"/>
                      <a:pt x="59" y="69"/>
                      <a:pt x="55" y="70"/>
                    </a:cubicBezTo>
                    <a:cubicBezTo>
                      <a:pt x="56" y="71"/>
                      <a:pt x="56" y="71"/>
                      <a:pt x="56" y="71"/>
                    </a:cubicBezTo>
                    <a:cubicBezTo>
                      <a:pt x="56" y="71"/>
                      <a:pt x="56" y="71"/>
                      <a:pt x="56" y="71"/>
                    </a:cubicBezTo>
                    <a:cubicBezTo>
                      <a:pt x="60" y="71"/>
                      <a:pt x="63" y="69"/>
                      <a:pt x="66" y="67"/>
                    </a:cubicBezTo>
                    <a:cubicBezTo>
                      <a:pt x="67" y="67"/>
                      <a:pt x="68" y="66"/>
                      <a:pt x="69" y="66"/>
                    </a:cubicBezTo>
                    <a:cubicBezTo>
                      <a:pt x="60" y="48"/>
                      <a:pt x="60" y="48"/>
                      <a:pt x="60" y="48"/>
                    </a:cubicBezTo>
                    <a:cubicBezTo>
                      <a:pt x="60" y="41"/>
                      <a:pt x="57" y="37"/>
                      <a:pt x="54" y="34"/>
                    </a:cubicBezTo>
                    <a:cubicBezTo>
                      <a:pt x="52" y="31"/>
                      <a:pt x="49" y="29"/>
                      <a:pt x="46" y="27"/>
                    </a:cubicBezTo>
                    <a:cubicBezTo>
                      <a:pt x="46" y="24"/>
                      <a:pt x="44" y="22"/>
                      <a:pt x="41" y="20"/>
                    </a:cubicBezTo>
                    <a:cubicBezTo>
                      <a:pt x="38" y="18"/>
                      <a:pt x="38" y="18"/>
                      <a:pt x="38" y="18"/>
                    </a:cubicBezTo>
                    <a:cubicBezTo>
                      <a:pt x="38" y="14"/>
                      <a:pt x="36" y="11"/>
                      <a:pt x="33" y="8"/>
                    </a:cubicBezTo>
                    <a:cubicBezTo>
                      <a:pt x="28" y="5"/>
                      <a:pt x="24" y="3"/>
                      <a:pt x="20" y="2"/>
                    </a:cubicBezTo>
                    <a:cubicBezTo>
                      <a:pt x="18" y="0"/>
                      <a:pt x="18" y="0"/>
                      <a:pt x="18" y="0"/>
                    </a:cubicBezTo>
                    <a:cubicBezTo>
                      <a:pt x="14" y="2"/>
                      <a:pt x="11" y="5"/>
                      <a:pt x="10" y="9"/>
                    </a:cubicBezTo>
                    <a:cubicBezTo>
                      <a:pt x="7" y="11"/>
                      <a:pt x="7" y="11"/>
                      <a:pt x="7" y="11"/>
                    </a:cubicBezTo>
                    <a:cubicBezTo>
                      <a:pt x="7" y="15"/>
                      <a:pt x="7" y="15"/>
                      <a:pt x="7" y="15"/>
                    </a:cubicBezTo>
                    <a:cubicBezTo>
                      <a:pt x="5" y="18"/>
                      <a:pt x="3" y="22"/>
                      <a:pt x="1" y="26"/>
                    </a:cubicBezTo>
                    <a:cubicBezTo>
                      <a:pt x="0" y="29"/>
                      <a:pt x="0" y="33"/>
                      <a:pt x="2" y="36"/>
                    </a:cubicBezTo>
                    <a:cubicBezTo>
                      <a:pt x="4" y="46"/>
                      <a:pt x="4" y="46"/>
                      <a:pt x="4" y="46"/>
                    </a:cubicBezTo>
                    <a:cubicBezTo>
                      <a:pt x="4" y="47"/>
                      <a:pt x="5" y="47"/>
                      <a:pt x="5" y="48"/>
                    </a:cubicBezTo>
                    <a:cubicBezTo>
                      <a:pt x="2" y="36"/>
                      <a:pt x="2" y="36"/>
                      <a:pt x="2" y="36"/>
                    </a:cubicBezTo>
                    <a:cubicBezTo>
                      <a:pt x="2" y="30"/>
                      <a:pt x="3" y="25"/>
                      <a:pt x="5" y="21"/>
                    </a:cubicBezTo>
                    <a:cubicBezTo>
                      <a:pt x="9" y="14"/>
                      <a:pt x="9" y="14"/>
                      <a:pt x="9" y="14"/>
                    </a:cubicBezTo>
                    <a:cubicBezTo>
                      <a:pt x="8" y="11"/>
                      <a:pt x="8" y="11"/>
                      <a:pt x="8" y="11"/>
                    </a:cubicBezTo>
                    <a:cubicBezTo>
                      <a:pt x="11" y="9"/>
                      <a:pt x="11" y="9"/>
                      <a:pt x="11" y="9"/>
                    </a:cubicBezTo>
                    <a:cubicBezTo>
                      <a:pt x="13" y="6"/>
                      <a:pt x="15" y="3"/>
                      <a:pt x="17" y="2"/>
                    </a:cubicBezTo>
                    <a:cubicBezTo>
                      <a:pt x="25" y="6"/>
                      <a:pt x="30" y="9"/>
                      <a:pt x="34" y="1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967"/>
              <p:cNvSpPr>
                <a:spLocks noEditPoints="1"/>
              </p:cNvSpPr>
              <p:nvPr/>
            </p:nvSpPr>
            <p:spPr bwMode="auto">
              <a:xfrm>
                <a:off x="8335964" y="1951038"/>
                <a:ext cx="347663" cy="471487"/>
              </a:xfrm>
              <a:custGeom>
                <a:avLst/>
                <a:gdLst>
                  <a:gd name="T0" fmla="*/ 43 w 71"/>
                  <a:gd name="T1" fmla="*/ 12 h 96"/>
                  <a:gd name="T2" fmla="*/ 20 w 71"/>
                  <a:gd name="T3" fmla="*/ 7 h 96"/>
                  <a:gd name="T4" fmla="*/ 18 w 71"/>
                  <a:gd name="T5" fmla="*/ 12 h 96"/>
                  <a:gd name="T6" fmla="*/ 11 w 71"/>
                  <a:gd name="T7" fmla="*/ 34 h 96"/>
                  <a:gd name="T8" fmla="*/ 14 w 71"/>
                  <a:gd name="T9" fmla="*/ 50 h 96"/>
                  <a:gd name="T10" fmla="*/ 16 w 71"/>
                  <a:gd name="T11" fmla="*/ 53 h 96"/>
                  <a:gd name="T12" fmla="*/ 14 w 71"/>
                  <a:gd name="T13" fmla="*/ 62 h 96"/>
                  <a:gd name="T14" fmla="*/ 5 w 71"/>
                  <a:gd name="T15" fmla="*/ 73 h 96"/>
                  <a:gd name="T16" fmla="*/ 42 w 71"/>
                  <a:gd name="T17" fmla="*/ 93 h 96"/>
                  <a:gd name="T18" fmla="*/ 50 w 71"/>
                  <a:gd name="T19" fmla="*/ 92 h 96"/>
                  <a:gd name="T20" fmla="*/ 53 w 71"/>
                  <a:gd name="T21" fmla="*/ 92 h 96"/>
                  <a:gd name="T22" fmla="*/ 44 w 71"/>
                  <a:gd name="T23" fmla="*/ 45 h 96"/>
                  <a:gd name="T24" fmla="*/ 39 w 71"/>
                  <a:gd name="T25" fmla="*/ 35 h 96"/>
                  <a:gd name="T26" fmla="*/ 50 w 71"/>
                  <a:gd name="T27" fmla="*/ 43 h 96"/>
                  <a:gd name="T28" fmla="*/ 51 w 71"/>
                  <a:gd name="T29" fmla="*/ 42 h 96"/>
                  <a:gd name="T30" fmla="*/ 55 w 71"/>
                  <a:gd name="T31" fmla="*/ 49 h 96"/>
                  <a:gd name="T32" fmla="*/ 71 w 71"/>
                  <a:gd name="T33" fmla="*/ 63 h 96"/>
                  <a:gd name="T34" fmla="*/ 58 w 71"/>
                  <a:gd name="T35" fmla="*/ 30 h 96"/>
                  <a:gd name="T36" fmla="*/ 34 w 71"/>
                  <a:gd name="T37" fmla="*/ 9 h 96"/>
                  <a:gd name="T38" fmla="*/ 15 w 71"/>
                  <a:gd name="T39" fmla="*/ 33 h 96"/>
                  <a:gd name="T40" fmla="*/ 15 w 71"/>
                  <a:gd name="T41" fmla="*/ 33 h 96"/>
                  <a:gd name="T42" fmla="*/ 6 w 71"/>
                  <a:gd name="T43" fmla="*/ 74 h 96"/>
                  <a:gd name="T44" fmla="*/ 15 w 71"/>
                  <a:gd name="T45" fmla="*/ 62 h 96"/>
                  <a:gd name="T46" fmla="*/ 27 w 71"/>
                  <a:gd name="T47" fmla="*/ 43 h 96"/>
                  <a:gd name="T48" fmla="*/ 2 w 71"/>
                  <a:gd name="T49" fmla="*/ 83 h 96"/>
                  <a:gd name="T50" fmla="*/ 6 w 71"/>
                  <a:gd name="T51" fmla="*/ 74 h 96"/>
                  <a:gd name="T52" fmla="*/ 51 w 71"/>
                  <a:gd name="T53" fmla="*/ 42 h 96"/>
                  <a:gd name="T54" fmla="*/ 46 w 71"/>
                  <a:gd name="T55" fmla="*/ 38 h 96"/>
                  <a:gd name="T56" fmla="*/ 39 w 71"/>
                  <a:gd name="T57" fmla="*/ 34 h 96"/>
                  <a:gd name="T58" fmla="*/ 39 w 71"/>
                  <a:gd name="T59" fmla="*/ 32 h 96"/>
                  <a:gd name="T60" fmla="*/ 51 w 71"/>
                  <a:gd name="T61" fmla="*/ 42 h 96"/>
                  <a:gd name="T62" fmla="*/ 56 w 71"/>
                  <a:gd name="T63" fmla="*/ 48 h 96"/>
                  <a:gd name="T64" fmla="*/ 52 w 71"/>
                  <a:gd name="T65" fmla="*/ 43 h 96"/>
                  <a:gd name="T66" fmla="*/ 66 w 71"/>
                  <a:gd name="T67" fmla="*/ 67 h 96"/>
                  <a:gd name="T68" fmla="*/ 56 w 71"/>
                  <a:gd name="T6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6">
                    <a:moveTo>
                      <a:pt x="46" y="15"/>
                    </a:moveTo>
                    <a:cubicBezTo>
                      <a:pt x="43" y="12"/>
                      <a:pt x="43" y="12"/>
                      <a:pt x="43" y="12"/>
                    </a:cubicBezTo>
                    <a:cubicBezTo>
                      <a:pt x="39" y="7"/>
                      <a:pt x="34" y="4"/>
                      <a:pt x="26" y="0"/>
                    </a:cubicBezTo>
                    <a:cubicBezTo>
                      <a:pt x="24" y="1"/>
                      <a:pt x="22" y="4"/>
                      <a:pt x="20" y="7"/>
                    </a:cubicBezTo>
                    <a:cubicBezTo>
                      <a:pt x="17" y="9"/>
                      <a:pt x="17" y="9"/>
                      <a:pt x="17" y="9"/>
                    </a:cubicBezTo>
                    <a:cubicBezTo>
                      <a:pt x="18" y="12"/>
                      <a:pt x="18" y="12"/>
                      <a:pt x="18" y="12"/>
                    </a:cubicBezTo>
                    <a:cubicBezTo>
                      <a:pt x="14" y="19"/>
                      <a:pt x="14" y="19"/>
                      <a:pt x="14" y="19"/>
                    </a:cubicBezTo>
                    <a:cubicBezTo>
                      <a:pt x="12" y="23"/>
                      <a:pt x="11" y="28"/>
                      <a:pt x="11" y="34"/>
                    </a:cubicBezTo>
                    <a:cubicBezTo>
                      <a:pt x="14" y="46"/>
                      <a:pt x="14" y="46"/>
                      <a:pt x="14" y="46"/>
                    </a:cubicBezTo>
                    <a:cubicBezTo>
                      <a:pt x="15" y="48"/>
                      <a:pt x="14" y="49"/>
                      <a:pt x="14" y="50"/>
                    </a:cubicBezTo>
                    <a:cubicBezTo>
                      <a:pt x="13" y="53"/>
                      <a:pt x="13" y="56"/>
                      <a:pt x="13" y="59"/>
                    </a:cubicBezTo>
                    <a:cubicBezTo>
                      <a:pt x="14" y="57"/>
                      <a:pt x="15" y="55"/>
                      <a:pt x="16" y="53"/>
                    </a:cubicBezTo>
                    <a:cubicBezTo>
                      <a:pt x="19" y="49"/>
                      <a:pt x="23" y="45"/>
                      <a:pt x="28" y="42"/>
                    </a:cubicBezTo>
                    <a:cubicBezTo>
                      <a:pt x="19" y="49"/>
                      <a:pt x="15" y="56"/>
                      <a:pt x="14" y="62"/>
                    </a:cubicBezTo>
                    <a:cubicBezTo>
                      <a:pt x="13" y="63"/>
                      <a:pt x="13" y="63"/>
                      <a:pt x="13" y="63"/>
                    </a:cubicBezTo>
                    <a:cubicBezTo>
                      <a:pt x="5" y="73"/>
                      <a:pt x="5" y="73"/>
                      <a:pt x="5" y="73"/>
                    </a:cubicBezTo>
                    <a:cubicBezTo>
                      <a:pt x="3" y="76"/>
                      <a:pt x="1" y="79"/>
                      <a:pt x="0" y="81"/>
                    </a:cubicBezTo>
                    <a:cubicBezTo>
                      <a:pt x="3" y="88"/>
                      <a:pt x="18" y="92"/>
                      <a:pt x="42" y="93"/>
                    </a:cubicBezTo>
                    <a:cubicBezTo>
                      <a:pt x="48" y="80"/>
                      <a:pt x="48" y="80"/>
                      <a:pt x="48" y="80"/>
                    </a:cubicBezTo>
                    <a:cubicBezTo>
                      <a:pt x="50" y="92"/>
                      <a:pt x="50" y="92"/>
                      <a:pt x="50" y="92"/>
                    </a:cubicBezTo>
                    <a:cubicBezTo>
                      <a:pt x="51" y="96"/>
                      <a:pt x="51" y="96"/>
                      <a:pt x="51" y="96"/>
                    </a:cubicBezTo>
                    <a:cubicBezTo>
                      <a:pt x="53" y="92"/>
                      <a:pt x="53" y="92"/>
                      <a:pt x="53" y="92"/>
                    </a:cubicBezTo>
                    <a:cubicBezTo>
                      <a:pt x="52" y="82"/>
                      <a:pt x="49" y="73"/>
                      <a:pt x="45" y="65"/>
                    </a:cubicBezTo>
                    <a:cubicBezTo>
                      <a:pt x="42" y="59"/>
                      <a:pt x="41" y="53"/>
                      <a:pt x="44" y="45"/>
                    </a:cubicBezTo>
                    <a:cubicBezTo>
                      <a:pt x="38" y="40"/>
                      <a:pt x="32" y="34"/>
                      <a:pt x="27" y="27"/>
                    </a:cubicBezTo>
                    <a:cubicBezTo>
                      <a:pt x="39" y="35"/>
                      <a:pt x="39" y="35"/>
                      <a:pt x="39" y="35"/>
                    </a:cubicBezTo>
                    <a:cubicBezTo>
                      <a:pt x="46" y="39"/>
                      <a:pt x="46" y="39"/>
                      <a:pt x="46" y="39"/>
                    </a:cubicBezTo>
                    <a:cubicBezTo>
                      <a:pt x="50" y="43"/>
                      <a:pt x="50" y="43"/>
                      <a:pt x="50" y="43"/>
                    </a:cubicBezTo>
                    <a:cubicBezTo>
                      <a:pt x="50" y="43"/>
                      <a:pt x="50" y="43"/>
                      <a:pt x="50" y="43"/>
                    </a:cubicBezTo>
                    <a:cubicBezTo>
                      <a:pt x="51" y="43"/>
                      <a:pt x="51" y="42"/>
                      <a:pt x="51" y="42"/>
                    </a:cubicBezTo>
                    <a:cubicBezTo>
                      <a:pt x="51" y="43"/>
                      <a:pt x="52" y="45"/>
                      <a:pt x="53" y="46"/>
                    </a:cubicBezTo>
                    <a:cubicBezTo>
                      <a:pt x="53" y="47"/>
                      <a:pt x="54" y="48"/>
                      <a:pt x="55" y="49"/>
                    </a:cubicBezTo>
                    <a:cubicBezTo>
                      <a:pt x="64" y="68"/>
                      <a:pt x="64" y="68"/>
                      <a:pt x="64" y="68"/>
                    </a:cubicBezTo>
                    <a:cubicBezTo>
                      <a:pt x="68" y="67"/>
                      <a:pt x="71" y="65"/>
                      <a:pt x="71" y="63"/>
                    </a:cubicBezTo>
                    <a:cubicBezTo>
                      <a:pt x="65" y="48"/>
                      <a:pt x="65" y="48"/>
                      <a:pt x="65" y="48"/>
                    </a:cubicBezTo>
                    <a:cubicBezTo>
                      <a:pt x="65" y="41"/>
                      <a:pt x="63" y="35"/>
                      <a:pt x="58" y="30"/>
                    </a:cubicBezTo>
                    <a:cubicBezTo>
                      <a:pt x="54" y="32"/>
                      <a:pt x="54" y="32"/>
                      <a:pt x="54" y="32"/>
                    </a:cubicBezTo>
                    <a:cubicBezTo>
                      <a:pt x="51" y="25"/>
                      <a:pt x="44" y="17"/>
                      <a:pt x="34" y="9"/>
                    </a:cubicBezTo>
                    <a:cubicBezTo>
                      <a:pt x="46" y="15"/>
                      <a:pt x="46" y="15"/>
                      <a:pt x="46" y="15"/>
                    </a:cubicBezTo>
                    <a:close/>
                    <a:moveTo>
                      <a:pt x="15" y="33"/>
                    </a:moveTo>
                    <a:cubicBezTo>
                      <a:pt x="15" y="33"/>
                      <a:pt x="15" y="33"/>
                      <a:pt x="15" y="33"/>
                    </a:cubicBezTo>
                    <a:cubicBezTo>
                      <a:pt x="15" y="33"/>
                      <a:pt x="15" y="33"/>
                      <a:pt x="15" y="33"/>
                    </a:cubicBezTo>
                    <a:cubicBezTo>
                      <a:pt x="15" y="33"/>
                      <a:pt x="15" y="33"/>
                      <a:pt x="15" y="33"/>
                    </a:cubicBezTo>
                    <a:close/>
                    <a:moveTo>
                      <a:pt x="6" y="74"/>
                    </a:moveTo>
                    <a:cubicBezTo>
                      <a:pt x="6" y="74"/>
                      <a:pt x="6" y="74"/>
                      <a:pt x="6" y="74"/>
                    </a:cubicBezTo>
                    <a:cubicBezTo>
                      <a:pt x="15" y="62"/>
                      <a:pt x="15" y="62"/>
                      <a:pt x="15" y="62"/>
                    </a:cubicBezTo>
                    <a:cubicBezTo>
                      <a:pt x="15" y="62"/>
                      <a:pt x="15" y="62"/>
                      <a:pt x="15" y="62"/>
                    </a:cubicBezTo>
                    <a:cubicBezTo>
                      <a:pt x="15" y="56"/>
                      <a:pt x="19" y="50"/>
                      <a:pt x="27" y="43"/>
                    </a:cubicBezTo>
                    <a:cubicBezTo>
                      <a:pt x="21" y="50"/>
                      <a:pt x="18" y="57"/>
                      <a:pt x="17" y="64"/>
                    </a:cubicBezTo>
                    <a:cubicBezTo>
                      <a:pt x="2" y="83"/>
                      <a:pt x="2" y="83"/>
                      <a:pt x="2" y="83"/>
                    </a:cubicBezTo>
                    <a:cubicBezTo>
                      <a:pt x="1" y="82"/>
                      <a:pt x="1" y="82"/>
                      <a:pt x="0" y="81"/>
                    </a:cubicBezTo>
                    <a:cubicBezTo>
                      <a:pt x="2" y="79"/>
                      <a:pt x="3" y="77"/>
                      <a:pt x="6" y="74"/>
                    </a:cubicBezTo>
                    <a:close/>
                    <a:moveTo>
                      <a:pt x="51" y="42"/>
                    </a:moveTo>
                    <a:cubicBezTo>
                      <a:pt x="51" y="42"/>
                      <a:pt x="51" y="42"/>
                      <a:pt x="51" y="42"/>
                    </a:cubicBezTo>
                    <a:cubicBezTo>
                      <a:pt x="51" y="42"/>
                      <a:pt x="50" y="42"/>
                      <a:pt x="50" y="42"/>
                    </a:cubicBezTo>
                    <a:cubicBezTo>
                      <a:pt x="46" y="38"/>
                      <a:pt x="46" y="38"/>
                      <a:pt x="46" y="38"/>
                    </a:cubicBezTo>
                    <a:cubicBezTo>
                      <a:pt x="46" y="38"/>
                      <a:pt x="46" y="38"/>
                      <a:pt x="46" y="38"/>
                    </a:cubicBezTo>
                    <a:cubicBezTo>
                      <a:pt x="39" y="34"/>
                      <a:pt x="39" y="34"/>
                      <a:pt x="39" y="34"/>
                    </a:cubicBezTo>
                    <a:cubicBezTo>
                      <a:pt x="28" y="26"/>
                      <a:pt x="28" y="26"/>
                      <a:pt x="28" y="26"/>
                    </a:cubicBezTo>
                    <a:cubicBezTo>
                      <a:pt x="39" y="32"/>
                      <a:pt x="39" y="32"/>
                      <a:pt x="39" y="32"/>
                    </a:cubicBezTo>
                    <a:cubicBezTo>
                      <a:pt x="47" y="37"/>
                      <a:pt x="47" y="37"/>
                      <a:pt x="47" y="37"/>
                    </a:cubicBezTo>
                    <a:cubicBezTo>
                      <a:pt x="51" y="42"/>
                      <a:pt x="51" y="42"/>
                      <a:pt x="51" y="42"/>
                    </a:cubicBezTo>
                    <a:close/>
                    <a:moveTo>
                      <a:pt x="56" y="49"/>
                    </a:moveTo>
                    <a:cubicBezTo>
                      <a:pt x="56" y="48"/>
                      <a:pt x="56" y="48"/>
                      <a:pt x="56" y="48"/>
                    </a:cubicBezTo>
                    <a:cubicBezTo>
                      <a:pt x="55" y="47"/>
                      <a:pt x="54" y="46"/>
                      <a:pt x="53" y="45"/>
                    </a:cubicBezTo>
                    <a:cubicBezTo>
                      <a:pt x="53" y="45"/>
                      <a:pt x="52" y="44"/>
                      <a:pt x="52" y="43"/>
                    </a:cubicBezTo>
                    <a:cubicBezTo>
                      <a:pt x="58" y="48"/>
                      <a:pt x="58" y="48"/>
                      <a:pt x="58" y="48"/>
                    </a:cubicBezTo>
                    <a:cubicBezTo>
                      <a:pt x="66" y="67"/>
                      <a:pt x="66" y="67"/>
                      <a:pt x="66" y="67"/>
                    </a:cubicBezTo>
                    <a:cubicBezTo>
                      <a:pt x="65" y="67"/>
                      <a:pt x="65" y="67"/>
                      <a:pt x="64" y="67"/>
                    </a:cubicBezTo>
                    <a:cubicBezTo>
                      <a:pt x="56" y="49"/>
                      <a:pt x="56" y="49"/>
                      <a:pt x="56" y="4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968"/>
              <p:cNvSpPr/>
              <p:nvPr/>
            </p:nvSpPr>
            <p:spPr bwMode="auto">
              <a:xfrm>
                <a:off x="8335964" y="2162175"/>
                <a:ext cx="131763" cy="196850"/>
              </a:xfrm>
              <a:custGeom>
                <a:avLst/>
                <a:gdLst>
                  <a:gd name="T0" fmla="*/ 6 w 27"/>
                  <a:gd name="T1" fmla="*/ 31 h 40"/>
                  <a:gd name="T2" fmla="*/ 6 w 27"/>
                  <a:gd name="T3" fmla="*/ 31 h 40"/>
                  <a:gd name="T4" fmla="*/ 0 w 27"/>
                  <a:gd name="T5" fmla="*/ 38 h 40"/>
                  <a:gd name="T6" fmla="*/ 2 w 27"/>
                  <a:gd name="T7" fmla="*/ 40 h 40"/>
                  <a:gd name="T8" fmla="*/ 17 w 27"/>
                  <a:gd name="T9" fmla="*/ 21 h 40"/>
                  <a:gd name="T10" fmla="*/ 27 w 27"/>
                  <a:gd name="T11" fmla="*/ 0 h 40"/>
                  <a:gd name="T12" fmla="*/ 15 w 27"/>
                  <a:gd name="T13" fmla="*/ 19 h 40"/>
                  <a:gd name="T14" fmla="*/ 15 w 27"/>
                  <a:gd name="T15" fmla="*/ 19 h 40"/>
                  <a:gd name="T16" fmla="*/ 6 w 27"/>
                  <a:gd name="T17"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0">
                    <a:moveTo>
                      <a:pt x="6" y="31"/>
                    </a:moveTo>
                    <a:cubicBezTo>
                      <a:pt x="6" y="31"/>
                      <a:pt x="6" y="31"/>
                      <a:pt x="6" y="31"/>
                    </a:cubicBezTo>
                    <a:cubicBezTo>
                      <a:pt x="3" y="34"/>
                      <a:pt x="2" y="36"/>
                      <a:pt x="0" y="38"/>
                    </a:cubicBezTo>
                    <a:cubicBezTo>
                      <a:pt x="1" y="39"/>
                      <a:pt x="1" y="39"/>
                      <a:pt x="2" y="40"/>
                    </a:cubicBezTo>
                    <a:cubicBezTo>
                      <a:pt x="17" y="21"/>
                      <a:pt x="17" y="21"/>
                      <a:pt x="17" y="21"/>
                    </a:cubicBezTo>
                    <a:cubicBezTo>
                      <a:pt x="18" y="14"/>
                      <a:pt x="21" y="7"/>
                      <a:pt x="27" y="0"/>
                    </a:cubicBezTo>
                    <a:cubicBezTo>
                      <a:pt x="19" y="7"/>
                      <a:pt x="15" y="13"/>
                      <a:pt x="15" y="19"/>
                    </a:cubicBezTo>
                    <a:cubicBezTo>
                      <a:pt x="15" y="19"/>
                      <a:pt x="15" y="19"/>
                      <a:pt x="15" y="19"/>
                    </a:cubicBezTo>
                    <a:cubicBezTo>
                      <a:pt x="6" y="31"/>
                      <a:pt x="6" y="31"/>
                      <a:pt x="6" y="31"/>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969"/>
              <p:cNvSpPr/>
              <p:nvPr/>
            </p:nvSpPr>
            <p:spPr bwMode="auto">
              <a:xfrm>
                <a:off x="8472489" y="2079625"/>
                <a:ext cx="112713" cy="77787"/>
              </a:xfrm>
              <a:custGeom>
                <a:avLst/>
                <a:gdLst>
                  <a:gd name="T0" fmla="*/ 23 w 23"/>
                  <a:gd name="T1" fmla="*/ 16 h 16"/>
                  <a:gd name="T2" fmla="*/ 23 w 23"/>
                  <a:gd name="T3" fmla="*/ 16 h 16"/>
                  <a:gd name="T4" fmla="*/ 19 w 23"/>
                  <a:gd name="T5" fmla="*/ 11 h 16"/>
                  <a:gd name="T6" fmla="*/ 11 w 23"/>
                  <a:gd name="T7" fmla="*/ 6 h 16"/>
                  <a:gd name="T8" fmla="*/ 0 w 23"/>
                  <a:gd name="T9" fmla="*/ 0 h 16"/>
                  <a:gd name="T10" fmla="*/ 11 w 23"/>
                  <a:gd name="T11" fmla="*/ 8 h 16"/>
                  <a:gd name="T12" fmla="*/ 18 w 23"/>
                  <a:gd name="T13" fmla="*/ 12 h 16"/>
                  <a:gd name="T14" fmla="*/ 18 w 23"/>
                  <a:gd name="T15" fmla="*/ 12 h 16"/>
                  <a:gd name="T16" fmla="*/ 22 w 23"/>
                  <a:gd name="T17" fmla="*/ 16 h 16"/>
                  <a:gd name="T18" fmla="*/ 23 w 23"/>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3" y="16"/>
                    </a:moveTo>
                    <a:cubicBezTo>
                      <a:pt x="23" y="16"/>
                      <a:pt x="23" y="16"/>
                      <a:pt x="23" y="16"/>
                    </a:cubicBezTo>
                    <a:cubicBezTo>
                      <a:pt x="19" y="11"/>
                      <a:pt x="19" y="11"/>
                      <a:pt x="19" y="11"/>
                    </a:cubicBezTo>
                    <a:cubicBezTo>
                      <a:pt x="11" y="6"/>
                      <a:pt x="11" y="6"/>
                      <a:pt x="11" y="6"/>
                    </a:cubicBezTo>
                    <a:cubicBezTo>
                      <a:pt x="0" y="0"/>
                      <a:pt x="0" y="0"/>
                      <a:pt x="0" y="0"/>
                    </a:cubicBezTo>
                    <a:cubicBezTo>
                      <a:pt x="11" y="8"/>
                      <a:pt x="11" y="8"/>
                      <a:pt x="11" y="8"/>
                    </a:cubicBezTo>
                    <a:cubicBezTo>
                      <a:pt x="18" y="12"/>
                      <a:pt x="18" y="12"/>
                      <a:pt x="18" y="12"/>
                    </a:cubicBezTo>
                    <a:cubicBezTo>
                      <a:pt x="18" y="12"/>
                      <a:pt x="18" y="12"/>
                      <a:pt x="18" y="12"/>
                    </a:cubicBezTo>
                    <a:cubicBezTo>
                      <a:pt x="22" y="16"/>
                      <a:pt x="22" y="16"/>
                      <a:pt x="22" y="16"/>
                    </a:cubicBezTo>
                    <a:cubicBezTo>
                      <a:pt x="22" y="16"/>
                      <a:pt x="23" y="16"/>
                      <a:pt x="23" y="16"/>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970"/>
              <p:cNvSpPr/>
              <p:nvPr/>
            </p:nvSpPr>
            <p:spPr bwMode="auto">
              <a:xfrm>
                <a:off x="8591551" y="2162175"/>
                <a:ext cx="68263" cy="119062"/>
              </a:xfrm>
              <a:custGeom>
                <a:avLst/>
                <a:gdLst>
                  <a:gd name="T0" fmla="*/ 4 w 14"/>
                  <a:gd name="T1" fmla="*/ 5 h 24"/>
                  <a:gd name="T2" fmla="*/ 4 w 14"/>
                  <a:gd name="T3" fmla="*/ 6 h 24"/>
                  <a:gd name="T4" fmla="*/ 12 w 14"/>
                  <a:gd name="T5" fmla="*/ 24 h 24"/>
                  <a:gd name="T6" fmla="*/ 14 w 14"/>
                  <a:gd name="T7" fmla="*/ 24 h 24"/>
                  <a:gd name="T8" fmla="*/ 6 w 14"/>
                  <a:gd name="T9" fmla="*/ 5 h 24"/>
                  <a:gd name="T10" fmla="*/ 0 w 14"/>
                  <a:gd name="T11" fmla="*/ 0 h 24"/>
                  <a:gd name="T12" fmla="*/ 1 w 14"/>
                  <a:gd name="T13" fmla="*/ 2 h 24"/>
                  <a:gd name="T14" fmla="*/ 4 w 14"/>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4" y="5"/>
                    </a:moveTo>
                    <a:cubicBezTo>
                      <a:pt x="4" y="5"/>
                      <a:pt x="4" y="5"/>
                      <a:pt x="4" y="6"/>
                    </a:cubicBezTo>
                    <a:cubicBezTo>
                      <a:pt x="12" y="24"/>
                      <a:pt x="12" y="24"/>
                      <a:pt x="12" y="24"/>
                    </a:cubicBezTo>
                    <a:cubicBezTo>
                      <a:pt x="13" y="24"/>
                      <a:pt x="13" y="24"/>
                      <a:pt x="14" y="24"/>
                    </a:cubicBezTo>
                    <a:cubicBezTo>
                      <a:pt x="6" y="5"/>
                      <a:pt x="6" y="5"/>
                      <a:pt x="6" y="5"/>
                    </a:cubicBezTo>
                    <a:cubicBezTo>
                      <a:pt x="0" y="0"/>
                      <a:pt x="0" y="0"/>
                      <a:pt x="0" y="0"/>
                    </a:cubicBezTo>
                    <a:cubicBezTo>
                      <a:pt x="0" y="1"/>
                      <a:pt x="1" y="2"/>
                      <a:pt x="1" y="2"/>
                    </a:cubicBezTo>
                    <a:cubicBezTo>
                      <a:pt x="2" y="3"/>
                      <a:pt x="3" y="4"/>
                      <a:pt x="4" y="5"/>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971"/>
              <p:cNvSpPr/>
              <p:nvPr/>
            </p:nvSpPr>
            <p:spPr bwMode="auto">
              <a:xfrm>
                <a:off x="8350251" y="1828800"/>
                <a:ext cx="93663" cy="103187"/>
              </a:xfrm>
              <a:custGeom>
                <a:avLst/>
                <a:gdLst>
                  <a:gd name="T0" fmla="*/ 16 w 19"/>
                  <a:gd name="T1" fmla="*/ 10 h 21"/>
                  <a:gd name="T2" fmla="*/ 5 w 19"/>
                  <a:gd name="T3" fmla="*/ 1 h 21"/>
                  <a:gd name="T4" fmla="*/ 0 w 19"/>
                  <a:gd name="T5" fmla="*/ 1 h 21"/>
                  <a:gd name="T6" fmla="*/ 14 w 19"/>
                  <a:gd name="T7" fmla="*/ 14 h 21"/>
                  <a:gd name="T8" fmla="*/ 1 w 19"/>
                  <a:gd name="T9" fmla="*/ 9 h 21"/>
                  <a:gd name="T10" fmla="*/ 0 w 19"/>
                  <a:gd name="T11" fmla="*/ 15 h 21"/>
                  <a:gd name="T12" fmla="*/ 3 w 19"/>
                  <a:gd name="T13" fmla="*/ 18 h 21"/>
                  <a:gd name="T14" fmla="*/ 1 w 19"/>
                  <a:gd name="T15" fmla="*/ 20 h 21"/>
                  <a:gd name="T16" fmla="*/ 1 w 19"/>
                  <a:gd name="T17" fmla="*/ 21 h 21"/>
                  <a:gd name="T18" fmla="*/ 2 w 19"/>
                  <a:gd name="T19" fmla="*/ 20 h 21"/>
                  <a:gd name="T20" fmla="*/ 4 w 19"/>
                  <a:gd name="T21" fmla="*/ 19 h 21"/>
                  <a:gd name="T22" fmla="*/ 3 w 19"/>
                  <a:gd name="T23" fmla="*/ 16 h 21"/>
                  <a:gd name="T24" fmla="*/ 4 w 19"/>
                  <a:gd name="T25" fmla="*/ 14 h 21"/>
                  <a:gd name="T26" fmla="*/ 6 w 19"/>
                  <a:gd name="T27" fmla="*/ 13 h 21"/>
                  <a:gd name="T28" fmla="*/ 8 w 19"/>
                  <a:gd name="T29" fmla="*/ 15 h 21"/>
                  <a:gd name="T30" fmla="*/ 13 w 19"/>
                  <a:gd name="T31" fmla="*/ 19 h 21"/>
                  <a:gd name="T32" fmla="*/ 17 w 19"/>
                  <a:gd name="T33" fmla="*/ 20 h 21"/>
                  <a:gd name="T34" fmla="*/ 19 w 19"/>
                  <a:gd name="T35" fmla="*/ 21 h 21"/>
                  <a:gd name="T36" fmla="*/ 16 w 19"/>
                  <a:gd name="T3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1">
                    <a:moveTo>
                      <a:pt x="16" y="10"/>
                    </a:moveTo>
                    <a:cubicBezTo>
                      <a:pt x="14" y="4"/>
                      <a:pt x="10" y="1"/>
                      <a:pt x="5" y="1"/>
                    </a:cubicBezTo>
                    <a:cubicBezTo>
                      <a:pt x="3" y="0"/>
                      <a:pt x="1" y="0"/>
                      <a:pt x="0" y="1"/>
                    </a:cubicBezTo>
                    <a:cubicBezTo>
                      <a:pt x="8" y="2"/>
                      <a:pt x="13" y="7"/>
                      <a:pt x="14" y="14"/>
                    </a:cubicBezTo>
                    <a:cubicBezTo>
                      <a:pt x="10" y="11"/>
                      <a:pt x="6" y="9"/>
                      <a:pt x="1" y="9"/>
                    </a:cubicBezTo>
                    <a:cubicBezTo>
                      <a:pt x="0" y="15"/>
                      <a:pt x="0" y="15"/>
                      <a:pt x="0" y="15"/>
                    </a:cubicBezTo>
                    <a:cubicBezTo>
                      <a:pt x="3" y="18"/>
                      <a:pt x="3" y="18"/>
                      <a:pt x="3" y="18"/>
                    </a:cubicBezTo>
                    <a:cubicBezTo>
                      <a:pt x="1" y="20"/>
                      <a:pt x="1" y="20"/>
                      <a:pt x="1" y="20"/>
                    </a:cubicBezTo>
                    <a:cubicBezTo>
                      <a:pt x="1" y="20"/>
                      <a:pt x="1" y="20"/>
                      <a:pt x="1" y="21"/>
                    </a:cubicBezTo>
                    <a:cubicBezTo>
                      <a:pt x="2" y="20"/>
                      <a:pt x="2" y="20"/>
                      <a:pt x="2" y="20"/>
                    </a:cubicBezTo>
                    <a:cubicBezTo>
                      <a:pt x="4" y="19"/>
                      <a:pt x="4" y="19"/>
                      <a:pt x="4" y="19"/>
                    </a:cubicBezTo>
                    <a:cubicBezTo>
                      <a:pt x="3" y="16"/>
                      <a:pt x="3" y="16"/>
                      <a:pt x="3" y="16"/>
                    </a:cubicBezTo>
                    <a:cubicBezTo>
                      <a:pt x="3" y="15"/>
                      <a:pt x="3" y="14"/>
                      <a:pt x="4" y="14"/>
                    </a:cubicBezTo>
                    <a:cubicBezTo>
                      <a:pt x="4" y="13"/>
                      <a:pt x="5" y="13"/>
                      <a:pt x="6" y="13"/>
                    </a:cubicBezTo>
                    <a:cubicBezTo>
                      <a:pt x="7" y="13"/>
                      <a:pt x="7" y="14"/>
                      <a:pt x="8" y="15"/>
                    </a:cubicBezTo>
                    <a:cubicBezTo>
                      <a:pt x="13" y="19"/>
                      <a:pt x="13" y="19"/>
                      <a:pt x="13" y="19"/>
                    </a:cubicBezTo>
                    <a:cubicBezTo>
                      <a:pt x="14" y="20"/>
                      <a:pt x="16" y="20"/>
                      <a:pt x="17" y="20"/>
                    </a:cubicBezTo>
                    <a:cubicBezTo>
                      <a:pt x="19" y="21"/>
                      <a:pt x="19" y="21"/>
                      <a:pt x="19" y="21"/>
                    </a:cubicBezTo>
                    <a:cubicBezTo>
                      <a:pt x="18" y="17"/>
                      <a:pt x="17" y="13"/>
                      <a:pt x="16"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972"/>
              <p:cNvSpPr/>
              <p:nvPr/>
            </p:nvSpPr>
            <p:spPr bwMode="auto">
              <a:xfrm>
                <a:off x="8355014" y="1892300"/>
                <a:ext cx="88900" cy="117475"/>
              </a:xfrm>
              <a:custGeom>
                <a:avLst/>
                <a:gdLst>
                  <a:gd name="T0" fmla="*/ 7 w 18"/>
                  <a:gd name="T1" fmla="*/ 2 h 24"/>
                  <a:gd name="T2" fmla="*/ 5 w 18"/>
                  <a:gd name="T3" fmla="*/ 0 h 24"/>
                  <a:gd name="T4" fmla="*/ 3 w 18"/>
                  <a:gd name="T5" fmla="*/ 1 h 24"/>
                  <a:gd name="T6" fmla="*/ 6 w 18"/>
                  <a:gd name="T7" fmla="*/ 5 h 24"/>
                  <a:gd name="T8" fmla="*/ 5 w 18"/>
                  <a:gd name="T9" fmla="*/ 8 h 24"/>
                  <a:gd name="T10" fmla="*/ 7 w 18"/>
                  <a:gd name="T11" fmla="*/ 7 h 24"/>
                  <a:gd name="T12" fmla="*/ 7 w 18"/>
                  <a:gd name="T13" fmla="*/ 5 h 24"/>
                  <a:gd name="T14" fmla="*/ 13 w 18"/>
                  <a:gd name="T15" fmla="*/ 9 h 24"/>
                  <a:gd name="T16" fmla="*/ 6 w 18"/>
                  <a:gd name="T17" fmla="*/ 20 h 24"/>
                  <a:gd name="T18" fmla="*/ 0 w 18"/>
                  <a:gd name="T19" fmla="*/ 23 h 24"/>
                  <a:gd name="T20" fmla="*/ 4 w 18"/>
                  <a:gd name="T21" fmla="*/ 23 h 24"/>
                  <a:gd name="T22" fmla="*/ 7 w 18"/>
                  <a:gd name="T23" fmla="*/ 21 h 24"/>
                  <a:gd name="T24" fmla="*/ 9 w 18"/>
                  <a:gd name="T25" fmla="*/ 21 h 24"/>
                  <a:gd name="T26" fmla="*/ 9 w 18"/>
                  <a:gd name="T27" fmla="*/ 20 h 24"/>
                  <a:gd name="T28" fmla="*/ 16 w 18"/>
                  <a:gd name="T29" fmla="*/ 9 h 24"/>
                  <a:gd name="T30" fmla="*/ 18 w 18"/>
                  <a:gd name="T31" fmla="*/ 8 h 24"/>
                  <a:gd name="T32" fmla="*/ 16 w 18"/>
                  <a:gd name="T33" fmla="*/ 7 h 24"/>
                  <a:gd name="T34" fmla="*/ 12 w 18"/>
                  <a:gd name="T35" fmla="*/ 6 h 24"/>
                  <a:gd name="T36" fmla="*/ 7 w 18"/>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4">
                    <a:moveTo>
                      <a:pt x="7" y="2"/>
                    </a:moveTo>
                    <a:cubicBezTo>
                      <a:pt x="6" y="1"/>
                      <a:pt x="6" y="0"/>
                      <a:pt x="5" y="0"/>
                    </a:cubicBezTo>
                    <a:cubicBezTo>
                      <a:pt x="4" y="0"/>
                      <a:pt x="3" y="0"/>
                      <a:pt x="3" y="1"/>
                    </a:cubicBezTo>
                    <a:cubicBezTo>
                      <a:pt x="5" y="1"/>
                      <a:pt x="6" y="3"/>
                      <a:pt x="6" y="5"/>
                    </a:cubicBezTo>
                    <a:cubicBezTo>
                      <a:pt x="6" y="7"/>
                      <a:pt x="6" y="8"/>
                      <a:pt x="5" y="8"/>
                    </a:cubicBezTo>
                    <a:cubicBezTo>
                      <a:pt x="6" y="9"/>
                      <a:pt x="7" y="9"/>
                      <a:pt x="7" y="7"/>
                    </a:cubicBezTo>
                    <a:cubicBezTo>
                      <a:pt x="7" y="6"/>
                      <a:pt x="7" y="5"/>
                      <a:pt x="7" y="5"/>
                    </a:cubicBezTo>
                    <a:cubicBezTo>
                      <a:pt x="9" y="8"/>
                      <a:pt x="11" y="9"/>
                      <a:pt x="13" y="9"/>
                    </a:cubicBezTo>
                    <a:cubicBezTo>
                      <a:pt x="10" y="12"/>
                      <a:pt x="8" y="16"/>
                      <a:pt x="6" y="20"/>
                    </a:cubicBezTo>
                    <a:cubicBezTo>
                      <a:pt x="4" y="22"/>
                      <a:pt x="2" y="23"/>
                      <a:pt x="0" y="23"/>
                    </a:cubicBezTo>
                    <a:cubicBezTo>
                      <a:pt x="1" y="24"/>
                      <a:pt x="2" y="24"/>
                      <a:pt x="4" y="23"/>
                    </a:cubicBezTo>
                    <a:cubicBezTo>
                      <a:pt x="7" y="21"/>
                      <a:pt x="7" y="21"/>
                      <a:pt x="7" y="21"/>
                    </a:cubicBezTo>
                    <a:cubicBezTo>
                      <a:pt x="9" y="21"/>
                      <a:pt x="9" y="21"/>
                      <a:pt x="9" y="21"/>
                    </a:cubicBezTo>
                    <a:cubicBezTo>
                      <a:pt x="9" y="21"/>
                      <a:pt x="9" y="20"/>
                      <a:pt x="9" y="20"/>
                    </a:cubicBezTo>
                    <a:cubicBezTo>
                      <a:pt x="11" y="15"/>
                      <a:pt x="13" y="11"/>
                      <a:pt x="16" y="9"/>
                    </a:cubicBezTo>
                    <a:cubicBezTo>
                      <a:pt x="17" y="9"/>
                      <a:pt x="17" y="9"/>
                      <a:pt x="18" y="8"/>
                    </a:cubicBezTo>
                    <a:cubicBezTo>
                      <a:pt x="16" y="7"/>
                      <a:pt x="16" y="7"/>
                      <a:pt x="16" y="7"/>
                    </a:cubicBezTo>
                    <a:cubicBezTo>
                      <a:pt x="15" y="7"/>
                      <a:pt x="13" y="7"/>
                      <a:pt x="12" y="6"/>
                    </a:cubicBezTo>
                    <a:cubicBezTo>
                      <a:pt x="7" y="2"/>
                      <a:pt x="7" y="2"/>
                      <a:pt x="7"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73"/>
              <p:cNvSpPr>
                <a:spLocks noEditPoints="1"/>
              </p:cNvSpPr>
              <p:nvPr/>
            </p:nvSpPr>
            <p:spPr bwMode="auto">
              <a:xfrm>
                <a:off x="8305801" y="1897063"/>
                <a:ext cx="112713" cy="107950"/>
              </a:xfrm>
              <a:custGeom>
                <a:avLst/>
                <a:gdLst>
                  <a:gd name="T0" fmla="*/ 17 w 23"/>
                  <a:gd name="T1" fmla="*/ 4 h 22"/>
                  <a:gd name="T2" fmla="*/ 17 w 23"/>
                  <a:gd name="T3" fmla="*/ 6 h 22"/>
                  <a:gd name="T4" fmla="*/ 15 w 23"/>
                  <a:gd name="T5" fmla="*/ 7 h 22"/>
                  <a:gd name="T6" fmla="*/ 16 w 23"/>
                  <a:gd name="T7" fmla="*/ 4 h 22"/>
                  <a:gd name="T8" fmla="*/ 13 w 23"/>
                  <a:gd name="T9" fmla="*/ 0 h 22"/>
                  <a:gd name="T10" fmla="*/ 12 w 23"/>
                  <a:gd name="T11" fmla="*/ 2 h 22"/>
                  <a:gd name="T12" fmla="*/ 13 w 23"/>
                  <a:gd name="T13" fmla="*/ 5 h 22"/>
                  <a:gd name="T14" fmla="*/ 11 w 23"/>
                  <a:gd name="T15" fmla="*/ 6 h 22"/>
                  <a:gd name="T16" fmla="*/ 9 w 23"/>
                  <a:gd name="T17" fmla="*/ 8 h 22"/>
                  <a:gd name="T18" fmla="*/ 5 w 23"/>
                  <a:gd name="T19" fmla="*/ 5 h 22"/>
                  <a:gd name="T20" fmla="*/ 2 w 23"/>
                  <a:gd name="T21" fmla="*/ 0 h 22"/>
                  <a:gd name="T22" fmla="*/ 1 w 23"/>
                  <a:gd name="T23" fmla="*/ 0 h 22"/>
                  <a:gd name="T24" fmla="*/ 0 w 23"/>
                  <a:gd name="T25" fmla="*/ 1 h 22"/>
                  <a:gd name="T26" fmla="*/ 3 w 23"/>
                  <a:gd name="T27" fmla="*/ 10 h 22"/>
                  <a:gd name="T28" fmla="*/ 3 w 23"/>
                  <a:gd name="T29" fmla="*/ 14 h 22"/>
                  <a:gd name="T30" fmla="*/ 6 w 23"/>
                  <a:gd name="T31" fmla="*/ 16 h 22"/>
                  <a:gd name="T32" fmla="*/ 9 w 23"/>
                  <a:gd name="T33" fmla="*/ 20 h 22"/>
                  <a:gd name="T34" fmla="*/ 10 w 23"/>
                  <a:gd name="T35" fmla="*/ 22 h 22"/>
                  <a:gd name="T36" fmla="*/ 16 w 23"/>
                  <a:gd name="T37" fmla="*/ 19 h 22"/>
                  <a:gd name="T38" fmla="*/ 23 w 23"/>
                  <a:gd name="T39" fmla="*/ 8 h 22"/>
                  <a:gd name="T40" fmla="*/ 17 w 23"/>
                  <a:gd name="T41" fmla="*/ 4 h 22"/>
                  <a:gd name="T42" fmla="*/ 2 w 23"/>
                  <a:gd name="T43" fmla="*/ 0 h 22"/>
                  <a:gd name="T44" fmla="*/ 2 w 23"/>
                  <a:gd name="T45" fmla="*/ 0 h 22"/>
                  <a:gd name="T46" fmla="*/ 5 w 23"/>
                  <a:gd name="T47" fmla="*/ 9 h 22"/>
                  <a:gd name="T48" fmla="*/ 5 w 23"/>
                  <a:gd name="T49" fmla="*/ 13 h 22"/>
                  <a:gd name="T50" fmla="*/ 7 w 23"/>
                  <a:gd name="T51" fmla="*/ 14 h 22"/>
                  <a:gd name="T52" fmla="*/ 11 w 23"/>
                  <a:gd name="T53" fmla="*/ 21 h 22"/>
                  <a:gd name="T54" fmla="*/ 10 w 23"/>
                  <a:gd name="T55" fmla="*/ 21 h 22"/>
                  <a:gd name="T56" fmla="*/ 9 w 23"/>
                  <a:gd name="T57" fmla="*/ 20 h 22"/>
                  <a:gd name="T58" fmla="*/ 9 w 23"/>
                  <a:gd name="T59" fmla="*/ 20 h 22"/>
                  <a:gd name="T60" fmla="*/ 7 w 23"/>
                  <a:gd name="T61" fmla="*/ 15 h 22"/>
                  <a:gd name="T62" fmla="*/ 6 w 23"/>
                  <a:gd name="T63" fmla="*/ 15 h 22"/>
                  <a:gd name="T64" fmla="*/ 6 w 23"/>
                  <a:gd name="T65" fmla="*/ 15 h 22"/>
                  <a:gd name="T66" fmla="*/ 4 w 23"/>
                  <a:gd name="T67" fmla="*/ 15 h 22"/>
                  <a:gd name="T68" fmla="*/ 4 w 23"/>
                  <a:gd name="T69" fmla="*/ 14 h 22"/>
                  <a:gd name="T70" fmla="*/ 4 w 23"/>
                  <a:gd name="T71" fmla="*/ 14 h 22"/>
                  <a:gd name="T72" fmla="*/ 4 w 23"/>
                  <a:gd name="T73" fmla="*/ 10 h 22"/>
                  <a:gd name="T74" fmla="*/ 4 w 23"/>
                  <a:gd name="T75" fmla="*/ 10 h 22"/>
                  <a:gd name="T76" fmla="*/ 4 w 23"/>
                  <a:gd name="T77" fmla="*/ 9 h 22"/>
                  <a:gd name="T78" fmla="*/ 1 w 23"/>
                  <a:gd name="T79" fmla="*/ 1 h 22"/>
                  <a:gd name="T80" fmla="*/ 1 w 23"/>
                  <a:gd name="T81" fmla="*/ 1 h 22"/>
                  <a:gd name="T82" fmla="*/ 2 w 23"/>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2">
                    <a:moveTo>
                      <a:pt x="17" y="4"/>
                    </a:moveTo>
                    <a:cubicBezTo>
                      <a:pt x="17" y="4"/>
                      <a:pt x="17" y="5"/>
                      <a:pt x="17" y="6"/>
                    </a:cubicBezTo>
                    <a:cubicBezTo>
                      <a:pt x="17" y="8"/>
                      <a:pt x="16" y="8"/>
                      <a:pt x="15" y="7"/>
                    </a:cubicBezTo>
                    <a:cubicBezTo>
                      <a:pt x="16" y="7"/>
                      <a:pt x="16" y="6"/>
                      <a:pt x="16" y="4"/>
                    </a:cubicBezTo>
                    <a:cubicBezTo>
                      <a:pt x="16" y="2"/>
                      <a:pt x="15" y="0"/>
                      <a:pt x="13" y="0"/>
                    </a:cubicBezTo>
                    <a:cubicBezTo>
                      <a:pt x="12" y="0"/>
                      <a:pt x="12" y="1"/>
                      <a:pt x="12" y="2"/>
                    </a:cubicBezTo>
                    <a:cubicBezTo>
                      <a:pt x="13" y="5"/>
                      <a:pt x="13" y="5"/>
                      <a:pt x="13" y="5"/>
                    </a:cubicBezTo>
                    <a:cubicBezTo>
                      <a:pt x="11" y="6"/>
                      <a:pt x="11" y="6"/>
                      <a:pt x="11" y="6"/>
                    </a:cubicBezTo>
                    <a:cubicBezTo>
                      <a:pt x="9" y="8"/>
                      <a:pt x="9" y="8"/>
                      <a:pt x="9" y="8"/>
                    </a:cubicBezTo>
                    <a:cubicBezTo>
                      <a:pt x="8" y="6"/>
                      <a:pt x="6" y="5"/>
                      <a:pt x="5" y="5"/>
                    </a:cubicBezTo>
                    <a:cubicBezTo>
                      <a:pt x="4" y="2"/>
                      <a:pt x="3" y="0"/>
                      <a:pt x="2" y="0"/>
                    </a:cubicBezTo>
                    <a:cubicBezTo>
                      <a:pt x="1" y="0"/>
                      <a:pt x="1" y="0"/>
                      <a:pt x="1" y="0"/>
                    </a:cubicBezTo>
                    <a:cubicBezTo>
                      <a:pt x="1" y="1"/>
                      <a:pt x="0" y="1"/>
                      <a:pt x="0" y="1"/>
                    </a:cubicBezTo>
                    <a:cubicBezTo>
                      <a:pt x="0" y="5"/>
                      <a:pt x="1" y="8"/>
                      <a:pt x="3" y="10"/>
                    </a:cubicBezTo>
                    <a:cubicBezTo>
                      <a:pt x="3" y="14"/>
                      <a:pt x="3" y="14"/>
                      <a:pt x="3" y="14"/>
                    </a:cubicBezTo>
                    <a:cubicBezTo>
                      <a:pt x="3" y="15"/>
                      <a:pt x="4" y="16"/>
                      <a:pt x="6" y="16"/>
                    </a:cubicBezTo>
                    <a:cubicBezTo>
                      <a:pt x="7" y="17"/>
                      <a:pt x="8" y="18"/>
                      <a:pt x="9" y="20"/>
                    </a:cubicBezTo>
                    <a:cubicBezTo>
                      <a:pt x="9" y="21"/>
                      <a:pt x="9" y="22"/>
                      <a:pt x="10" y="22"/>
                    </a:cubicBezTo>
                    <a:cubicBezTo>
                      <a:pt x="12" y="22"/>
                      <a:pt x="14" y="21"/>
                      <a:pt x="16" y="19"/>
                    </a:cubicBezTo>
                    <a:cubicBezTo>
                      <a:pt x="18" y="15"/>
                      <a:pt x="20" y="11"/>
                      <a:pt x="23" y="8"/>
                    </a:cubicBezTo>
                    <a:cubicBezTo>
                      <a:pt x="21" y="8"/>
                      <a:pt x="19" y="7"/>
                      <a:pt x="17" y="4"/>
                    </a:cubicBezTo>
                    <a:close/>
                    <a:moveTo>
                      <a:pt x="2" y="0"/>
                    </a:moveTo>
                    <a:cubicBezTo>
                      <a:pt x="2" y="0"/>
                      <a:pt x="2" y="0"/>
                      <a:pt x="2" y="0"/>
                    </a:cubicBezTo>
                    <a:cubicBezTo>
                      <a:pt x="2" y="3"/>
                      <a:pt x="2" y="6"/>
                      <a:pt x="5" y="9"/>
                    </a:cubicBezTo>
                    <a:cubicBezTo>
                      <a:pt x="5" y="13"/>
                      <a:pt x="5" y="13"/>
                      <a:pt x="5" y="13"/>
                    </a:cubicBezTo>
                    <a:cubicBezTo>
                      <a:pt x="5" y="14"/>
                      <a:pt x="6" y="14"/>
                      <a:pt x="7" y="14"/>
                    </a:cubicBezTo>
                    <a:cubicBezTo>
                      <a:pt x="9" y="17"/>
                      <a:pt x="10" y="19"/>
                      <a:pt x="11" y="21"/>
                    </a:cubicBezTo>
                    <a:cubicBezTo>
                      <a:pt x="11" y="21"/>
                      <a:pt x="11" y="21"/>
                      <a:pt x="10" y="21"/>
                    </a:cubicBezTo>
                    <a:cubicBezTo>
                      <a:pt x="10" y="21"/>
                      <a:pt x="10" y="20"/>
                      <a:pt x="9" y="20"/>
                    </a:cubicBezTo>
                    <a:cubicBezTo>
                      <a:pt x="9" y="20"/>
                      <a:pt x="9" y="20"/>
                      <a:pt x="9" y="20"/>
                    </a:cubicBezTo>
                    <a:cubicBezTo>
                      <a:pt x="9" y="18"/>
                      <a:pt x="8" y="16"/>
                      <a:pt x="7" y="15"/>
                    </a:cubicBezTo>
                    <a:cubicBezTo>
                      <a:pt x="6" y="15"/>
                      <a:pt x="6" y="15"/>
                      <a:pt x="6" y="15"/>
                    </a:cubicBezTo>
                    <a:cubicBezTo>
                      <a:pt x="6" y="15"/>
                      <a:pt x="6" y="15"/>
                      <a:pt x="6" y="15"/>
                    </a:cubicBezTo>
                    <a:cubicBezTo>
                      <a:pt x="5" y="15"/>
                      <a:pt x="5" y="15"/>
                      <a:pt x="4" y="15"/>
                    </a:cubicBezTo>
                    <a:cubicBezTo>
                      <a:pt x="4" y="15"/>
                      <a:pt x="4" y="14"/>
                      <a:pt x="4" y="14"/>
                    </a:cubicBezTo>
                    <a:cubicBezTo>
                      <a:pt x="4" y="14"/>
                      <a:pt x="4" y="14"/>
                      <a:pt x="4" y="14"/>
                    </a:cubicBezTo>
                    <a:cubicBezTo>
                      <a:pt x="4" y="10"/>
                      <a:pt x="4" y="10"/>
                      <a:pt x="4" y="10"/>
                    </a:cubicBezTo>
                    <a:cubicBezTo>
                      <a:pt x="4" y="10"/>
                      <a:pt x="4" y="10"/>
                      <a:pt x="4" y="10"/>
                    </a:cubicBezTo>
                    <a:cubicBezTo>
                      <a:pt x="4" y="10"/>
                      <a:pt x="4" y="10"/>
                      <a:pt x="4" y="9"/>
                    </a:cubicBezTo>
                    <a:cubicBezTo>
                      <a:pt x="2" y="8"/>
                      <a:pt x="1" y="5"/>
                      <a:pt x="1" y="1"/>
                    </a:cubicBezTo>
                    <a:cubicBezTo>
                      <a:pt x="1" y="1"/>
                      <a:pt x="1" y="1"/>
                      <a:pt x="1" y="1"/>
                    </a:cubicBezTo>
                    <a:cubicBezTo>
                      <a:pt x="2" y="0"/>
                      <a:pt x="2" y="0"/>
                      <a:pt x="2"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974"/>
              <p:cNvSpPr/>
              <p:nvPr/>
            </p:nvSpPr>
            <p:spPr bwMode="auto">
              <a:xfrm>
                <a:off x="8310564" y="1897063"/>
                <a:ext cx="49213" cy="103187"/>
              </a:xfrm>
              <a:custGeom>
                <a:avLst/>
                <a:gdLst>
                  <a:gd name="T0" fmla="*/ 1 w 10"/>
                  <a:gd name="T1" fmla="*/ 0 h 21"/>
                  <a:gd name="T2" fmla="*/ 1 w 10"/>
                  <a:gd name="T3" fmla="*/ 0 h 21"/>
                  <a:gd name="T4" fmla="*/ 0 w 10"/>
                  <a:gd name="T5" fmla="*/ 1 h 21"/>
                  <a:gd name="T6" fmla="*/ 0 w 10"/>
                  <a:gd name="T7" fmla="*/ 1 h 21"/>
                  <a:gd name="T8" fmla="*/ 3 w 10"/>
                  <a:gd name="T9" fmla="*/ 9 h 21"/>
                  <a:gd name="T10" fmla="*/ 3 w 10"/>
                  <a:gd name="T11" fmla="*/ 10 h 21"/>
                  <a:gd name="T12" fmla="*/ 3 w 10"/>
                  <a:gd name="T13" fmla="*/ 10 h 21"/>
                  <a:gd name="T14" fmla="*/ 3 w 10"/>
                  <a:gd name="T15" fmla="*/ 14 h 21"/>
                  <a:gd name="T16" fmla="*/ 3 w 10"/>
                  <a:gd name="T17" fmla="*/ 14 h 21"/>
                  <a:gd name="T18" fmla="*/ 3 w 10"/>
                  <a:gd name="T19" fmla="*/ 15 h 21"/>
                  <a:gd name="T20" fmla="*/ 5 w 10"/>
                  <a:gd name="T21" fmla="*/ 15 h 21"/>
                  <a:gd name="T22" fmla="*/ 5 w 10"/>
                  <a:gd name="T23" fmla="*/ 15 h 21"/>
                  <a:gd name="T24" fmla="*/ 6 w 10"/>
                  <a:gd name="T25" fmla="*/ 15 h 21"/>
                  <a:gd name="T26" fmla="*/ 8 w 10"/>
                  <a:gd name="T27" fmla="*/ 20 h 21"/>
                  <a:gd name="T28" fmla="*/ 8 w 10"/>
                  <a:gd name="T29" fmla="*/ 20 h 21"/>
                  <a:gd name="T30" fmla="*/ 9 w 10"/>
                  <a:gd name="T31" fmla="*/ 21 h 21"/>
                  <a:gd name="T32" fmla="*/ 10 w 10"/>
                  <a:gd name="T33" fmla="*/ 21 h 21"/>
                  <a:gd name="T34" fmla="*/ 6 w 10"/>
                  <a:gd name="T35" fmla="*/ 14 h 21"/>
                  <a:gd name="T36" fmla="*/ 4 w 10"/>
                  <a:gd name="T37" fmla="*/ 13 h 21"/>
                  <a:gd name="T38" fmla="*/ 4 w 10"/>
                  <a:gd name="T39" fmla="*/ 9 h 21"/>
                  <a:gd name="T40" fmla="*/ 1 w 10"/>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1">
                    <a:moveTo>
                      <a:pt x="1" y="0"/>
                    </a:moveTo>
                    <a:cubicBezTo>
                      <a:pt x="1" y="0"/>
                      <a:pt x="1" y="0"/>
                      <a:pt x="1" y="0"/>
                    </a:cubicBezTo>
                    <a:cubicBezTo>
                      <a:pt x="0" y="1"/>
                      <a:pt x="0" y="1"/>
                      <a:pt x="0" y="1"/>
                    </a:cubicBezTo>
                    <a:cubicBezTo>
                      <a:pt x="0" y="1"/>
                      <a:pt x="0" y="1"/>
                      <a:pt x="0" y="1"/>
                    </a:cubicBezTo>
                    <a:cubicBezTo>
                      <a:pt x="0" y="5"/>
                      <a:pt x="1" y="8"/>
                      <a:pt x="3" y="9"/>
                    </a:cubicBezTo>
                    <a:cubicBezTo>
                      <a:pt x="3" y="10"/>
                      <a:pt x="3" y="10"/>
                      <a:pt x="3" y="10"/>
                    </a:cubicBezTo>
                    <a:cubicBezTo>
                      <a:pt x="3" y="10"/>
                      <a:pt x="3" y="10"/>
                      <a:pt x="3" y="10"/>
                    </a:cubicBezTo>
                    <a:cubicBezTo>
                      <a:pt x="3" y="14"/>
                      <a:pt x="3" y="14"/>
                      <a:pt x="3" y="14"/>
                    </a:cubicBezTo>
                    <a:cubicBezTo>
                      <a:pt x="3" y="14"/>
                      <a:pt x="3" y="14"/>
                      <a:pt x="3" y="14"/>
                    </a:cubicBezTo>
                    <a:cubicBezTo>
                      <a:pt x="3" y="14"/>
                      <a:pt x="3" y="15"/>
                      <a:pt x="3" y="15"/>
                    </a:cubicBezTo>
                    <a:cubicBezTo>
                      <a:pt x="4" y="15"/>
                      <a:pt x="4" y="15"/>
                      <a:pt x="5" y="15"/>
                    </a:cubicBezTo>
                    <a:cubicBezTo>
                      <a:pt x="5" y="15"/>
                      <a:pt x="5" y="15"/>
                      <a:pt x="5" y="15"/>
                    </a:cubicBezTo>
                    <a:cubicBezTo>
                      <a:pt x="5" y="15"/>
                      <a:pt x="5" y="15"/>
                      <a:pt x="6" y="15"/>
                    </a:cubicBezTo>
                    <a:cubicBezTo>
                      <a:pt x="7" y="16"/>
                      <a:pt x="8" y="18"/>
                      <a:pt x="8" y="20"/>
                    </a:cubicBezTo>
                    <a:cubicBezTo>
                      <a:pt x="8" y="20"/>
                      <a:pt x="8" y="20"/>
                      <a:pt x="8" y="20"/>
                    </a:cubicBezTo>
                    <a:cubicBezTo>
                      <a:pt x="9" y="20"/>
                      <a:pt x="9" y="21"/>
                      <a:pt x="9" y="21"/>
                    </a:cubicBezTo>
                    <a:cubicBezTo>
                      <a:pt x="10" y="21"/>
                      <a:pt x="10" y="21"/>
                      <a:pt x="10" y="21"/>
                    </a:cubicBezTo>
                    <a:cubicBezTo>
                      <a:pt x="9" y="19"/>
                      <a:pt x="8" y="17"/>
                      <a:pt x="6" y="14"/>
                    </a:cubicBezTo>
                    <a:cubicBezTo>
                      <a:pt x="5" y="14"/>
                      <a:pt x="4" y="14"/>
                      <a:pt x="4" y="13"/>
                    </a:cubicBezTo>
                    <a:cubicBezTo>
                      <a:pt x="4" y="9"/>
                      <a:pt x="4" y="9"/>
                      <a:pt x="4" y="9"/>
                    </a:cubicBezTo>
                    <a:cubicBezTo>
                      <a:pt x="1" y="6"/>
                      <a:pt x="1" y="3"/>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975"/>
              <p:cNvSpPr>
                <a:spLocks noEditPoints="1"/>
              </p:cNvSpPr>
              <p:nvPr/>
            </p:nvSpPr>
            <p:spPr bwMode="auto">
              <a:xfrm>
                <a:off x="8296276" y="1833563"/>
                <a:ext cx="122238" cy="93662"/>
              </a:xfrm>
              <a:custGeom>
                <a:avLst/>
                <a:gdLst>
                  <a:gd name="T0" fmla="*/ 11 w 25"/>
                  <a:gd name="T1" fmla="*/ 0 h 19"/>
                  <a:gd name="T2" fmla="*/ 6 w 25"/>
                  <a:gd name="T3" fmla="*/ 3 h 19"/>
                  <a:gd name="T4" fmla="*/ 0 w 25"/>
                  <a:gd name="T5" fmla="*/ 13 h 19"/>
                  <a:gd name="T6" fmla="*/ 2 w 25"/>
                  <a:gd name="T7" fmla="*/ 14 h 19"/>
                  <a:gd name="T8" fmla="*/ 3 w 25"/>
                  <a:gd name="T9" fmla="*/ 13 h 19"/>
                  <a:gd name="T10" fmla="*/ 4 w 25"/>
                  <a:gd name="T11" fmla="*/ 13 h 19"/>
                  <a:gd name="T12" fmla="*/ 6 w 25"/>
                  <a:gd name="T13" fmla="*/ 11 h 19"/>
                  <a:gd name="T14" fmla="*/ 8 w 25"/>
                  <a:gd name="T15" fmla="*/ 15 h 19"/>
                  <a:gd name="T16" fmla="*/ 12 w 25"/>
                  <a:gd name="T17" fmla="*/ 19 h 19"/>
                  <a:gd name="T18" fmla="*/ 14 w 25"/>
                  <a:gd name="T19" fmla="*/ 17 h 19"/>
                  <a:gd name="T20" fmla="*/ 11 w 25"/>
                  <a:gd name="T21" fmla="*/ 14 h 19"/>
                  <a:gd name="T22" fmla="*/ 12 w 25"/>
                  <a:gd name="T23" fmla="*/ 8 h 19"/>
                  <a:gd name="T24" fmla="*/ 25 w 25"/>
                  <a:gd name="T25" fmla="*/ 13 h 19"/>
                  <a:gd name="T26" fmla="*/ 11 w 25"/>
                  <a:gd name="T27" fmla="*/ 0 h 19"/>
                  <a:gd name="T28" fmla="*/ 7 w 25"/>
                  <a:gd name="T29" fmla="*/ 3 h 19"/>
                  <a:gd name="T30" fmla="*/ 7 w 25"/>
                  <a:gd name="T31" fmla="*/ 3 h 19"/>
                  <a:gd name="T32" fmla="*/ 11 w 25"/>
                  <a:gd name="T33" fmla="*/ 1 h 19"/>
                  <a:gd name="T34" fmla="*/ 12 w 25"/>
                  <a:gd name="T35" fmla="*/ 1 h 19"/>
                  <a:gd name="T36" fmla="*/ 3 w 25"/>
                  <a:gd name="T37" fmla="*/ 13 h 19"/>
                  <a:gd name="T38" fmla="*/ 3 w 25"/>
                  <a:gd name="T39" fmla="*/ 13 h 19"/>
                  <a:gd name="T40" fmla="*/ 3 w 25"/>
                  <a:gd name="T41" fmla="*/ 13 h 19"/>
                  <a:gd name="T42" fmla="*/ 2 w 25"/>
                  <a:gd name="T43" fmla="*/ 13 h 19"/>
                  <a:gd name="T44" fmla="*/ 2 w 25"/>
                  <a:gd name="T45" fmla="*/ 14 h 19"/>
                  <a:gd name="T46" fmla="*/ 1 w 25"/>
                  <a:gd name="T47" fmla="*/ 14 h 19"/>
                  <a:gd name="T48" fmla="*/ 1 w 25"/>
                  <a:gd name="T49" fmla="*/ 13 h 19"/>
                  <a:gd name="T50" fmla="*/ 1 w 25"/>
                  <a:gd name="T51" fmla="*/ 13 h 19"/>
                  <a:gd name="T52" fmla="*/ 7 w 25"/>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11" y="0"/>
                    </a:moveTo>
                    <a:cubicBezTo>
                      <a:pt x="9" y="0"/>
                      <a:pt x="7" y="1"/>
                      <a:pt x="6" y="3"/>
                    </a:cubicBezTo>
                    <a:cubicBezTo>
                      <a:pt x="2" y="6"/>
                      <a:pt x="0" y="9"/>
                      <a:pt x="0" y="13"/>
                    </a:cubicBezTo>
                    <a:cubicBezTo>
                      <a:pt x="0" y="15"/>
                      <a:pt x="1" y="15"/>
                      <a:pt x="2" y="14"/>
                    </a:cubicBezTo>
                    <a:cubicBezTo>
                      <a:pt x="2" y="14"/>
                      <a:pt x="3" y="14"/>
                      <a:pt x="3" y="13"/>
                    </a:cubicBezTo>
                    <a:cubicBezTo>
                      <a:pt x="4" y="13"/>
                      <a:pt x="4" y="13"/>
                      <a:pt x="4" y="13"/>
                    </a:cubicBezTo>
                    <a:cubicBezTo>
                      <a:pt x="6" y="11"/>
                      <a:pt x="6" y="11"/>
                      <a:pt x="6" y="11"/>
                    </a:cubicBezTo>
                    <a:cubicBezTo>
                      <a:pt x="7" y="12"/>
                      <a:pt x="8" y="14"/>
                      <a:pt x="8" y="15"/>
                    </a:cubicBezTo>
                    <a:cubicBezTo>
                      <a:pt x="10" y="16"/>
                      <a:pt x="11" y="17"/>
                      <a:pt x="12" y="19"/>
                    </a:cubicBezTo>
                    <a:cubicBezTo>
                      <a:pt x="14" y="17"/>
                      <a:pt x="14" y="17"/>
                      <a:pt x="14" y="17"/>
                    </a:cubicBezTo>
                    <a:cubicBezTo>
                      <a:pt x="11" y="14"/>
                      <a:pt x="11" y="14"/>
                      <a:pt x="11" y="14"/>
                    </a:cubicBezTo>
                    <a:cubicBezTo>
                      <a:pt x="12" y="8"/>
                      <a:pt x="12" y="8"/>
                      <a:pt x="12" y="8"/>
                    </a:cubicBezTo>
                    <a:cubicBezTo>
                      <a:pt x="17" y="8"/>
                      <a:pt x="21" y="10"/>
                      <a:pt x="25" y="13"/>
                    </a:cubicBezTo>
                    <a:cubicBezTo>
                      <a:pt x="24" y="6"/>
                      <a:pt x="19" y="1"/>
                      <a:pt x="11" y="0"/>
                    </a:cubicBezTo>
                    <a:close/>
                    <a:moveTo>
                      <a:pt x="7" y="3"/>
                    </a:moveTo>
                    <a:cubicBezTo>
                      <a:pt x="7" y="3"/>
                      <a:pt x="7" y="3"/>
                      <a:pt x="7" y="3"/>
                    </a:cubicBezTo>
                    <a:cubicBezTo>
                      <a:pt x="8" y="2"/>
                      <a:pt x="9" y="1"/>
                      <a:pt x="11" y="1"/>
                    </a:cubicBezTo>
                    <a:cubicBezTo>
                      <a:pt x="11" y="1"/>
                      <a:pt x="12" y="1"/>
                      <a:pt x="12" y="1"/>
                    </a:cubicBezTo>
                    <a:cubicBezTo>
                      <a:pt x="5" y="5"/>
                      <a:pt x="2" y="9"/>
                      <a:pt x="3" y="13"/>
                    </a:cubicBezTo>
                    <a:cubicBezTo>
                      <a:pt x="3" y="13"/>
                      <a:pt x="3" y="13"/>
                      <a:pt x="3" y="13"/>
                    </a:cubicBezTo>
                    <a:cubicBezTo>
                      <a:pt x="3" y="13"/>
                      <a:pt x="3" y="13"/>
                      <a:pt x="3" y="13"/>
                    </a:cubicBezTo>
                    <a:cubicBezTo>
                      <a:pt x="2" y="13"/>
                      <a:pt x="2" y="13"/>
                      <a:pt x="2" y="13"/>
                    </a:cubicBezTo>
                    <a:cubicBezTo>
                      <a:pt x="2" y="14"/>
                      <a:pt x="2" y="14"/>
                      <a:pt x="2" y="14"/>
                    </a:cubicBezTo>
                    <a:cubicBezTo>
                      <a:pt x="1" y="14"/>
                      <a:pt x="1" y="14"/>
                      <a:pt x="1" y="14"/>
                    </a:cubicBezTo>
                    <a:cubicBezTo>
                      <a:pt x="1" y="14"/>
                      <a:pt x="1" y="14"/>
                      <a:pt x="1" y="13"/>
                    </a:cubicBezTo>
                    <a:cubicBezTo>
                      <a:pt x="1" y="13"/>
                      <a:pt x="1" y="13"/>
                      <a:pt x="1" y="13"/>
                    </a:cubicBezTo>
                    <a:cubicBezTo>
                      <a:pt x="1" y="9"/>
                      <a:pt x="3" y="6"/>
                      <a:pt x="7"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976"/>
              <p:cNvSpPr/>
              <p:nvPr/>
            </p:nvSpPr>
            <p:spPr bwMode="auto">
              <a:xfrm>
                <a:off x="8301039" y="1838325"/>
                <a:ext cx="53975" cy="63500"/>
              </a:xfrm>
              <a:custGeom>
                <a:avLst/>
                <a:gdLst>
                  <a:gd name="T0" fmla="*/ 6 w 11"/>
                  <a:gd name="T1" fmla="*/ 2 h 13"/>
                  <a:gd name="T2" fmla="*/ 6 w 11"/>
                  <a:gd name="T3" fmla="*/ 2 h 13"/>
                  <a:gd name="T4" fmla="*/ 0 w 11"/>
                  <a:gd name="T5" fmla="*/ 12 h 13"/>
                  <a:gd name="T6" fmla="*/ 0 w 11"/>
                  <a:gd name="T7" fmla="*/ 12 h 13"/>
                  <a:gd name="T8" fmla="*/ 0 w 11"/>
                  <a:gd name="T9" fmla="*/ 13 h 13"/>
                  <a:gd name="T10" fmla="*/ 1 w 11"/>
                  <a:gd name="T11" fmla="*/ 13 h 13"/>
                  <a:gd name="T12" fmla="*/ 1 w 11"/>
                  <a:gd name="T13" fmla="*/ 12 h 13"/>
                  <a:gd name="T14" fmla="*/ 2 w 11"/>
                  <a:gd name="T15" fmla="*/ 12 h 13"/>
                  <a:gd name="T16" fmla="*/ 2 w 11"/>
                  <a:gd name="T17" fmla="*/ 12 h 13"/>
                  <a:gd name="T18" fmla="*/ 2 w 11"/>
                  <a:gd name="T19" fmla="*/ 12 h 13"/>
                  <a:gd name="T20" fmla="*/ 11 w 11"/>
                  <a:gd name="T21" fmla="*/ 0 h 13"/>
                  <a:gd name="T22" fmla="*/ 10 w 11"/>
                  <a:gd name="T23" fmla="*/ 0 h 13"/>
                  <a:gd name="T24" fmla="*/ 6 w 11"/>
                  <a:gd name="T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3">
                    <a:moveTo>
                      <a:pt x="6" y="2"/>
                    </a:moveTo>
                    <a:cubicBezTo>
                      <a:pt x="6" y="2"/>
                      <a:pt x="6" y="2"/>
                      <a:pt x="6" y="2"/>
                    </a:cubicBezTo>
                    <a:cubicBezTo>
                      <a:pt x="2" y="5"/>
                      <a:pt x="0" y="8"/>
                      <a:pt x="0" y="12"/>
                    </a:cubicBezTo>
                    <a:cubicBezTo>
                      <a:pt x="0" y="12"/>
                      <a:pt x="0" y="12"/>
                      <a:pt x="0" y="12"/>
                    </a:cubicBezTo>
                    <a:cubicBezTo>
                      <a:pt x="0" y="13"/>
                      <a:pt x="0" y="13"/>
                      <a:pt x="0" y="13"/>
                    </a:cubicBezTo>
                    <a:cubicBezTo>
                      <a:pt x="0" y="13"/>
                      <a:pt x="0" y="13"/>
                      <a:pt x="1" y="13"/>
                    </a:cubicBezTo>
                    <a:cubicBezTo>
                      <a:pt x="1" y="12"/>
                      <a:pt x="1" y="12"/>
                      <a:pt x="1" y="12"/>
                    </a:cubicBezTo>
                    <a:cubicBezTo>
                      <a:pt x="1" y="12"/>
                      <a:pt x="1" y="12"/>
                      <a:pt x="2" y="12"/>
                    </a:cubicBezTo>
                    <a:cubicBezTo>
                      <a:pt x="2" y="12"/>
                      <a:pt x="2" y="12"/>
                      <a:pt x="2" y="12"/>
                    </a:cubicBezTo>
                    <a:cubicBezTo>
                      <a:pt x="2" y="12"/>
                      <a:pt x="2" y="12"/>
                      <a:pt x="2" y="12"/>
                    </a:cubicBezTo>
                    <a:cubicBezTo>
                      <a:pt x="1" y="8"/>
                      <a:pt x="4" y="4"/>
                      <a:pt x="11" y="0"/>
                    </a:cubicBezTo>
                    <a:cubicBezTo>
                      <a:pt x="11" y="0"/>
                      <a:pt x="10" y="0"/>
                      <a:pt x="10" y="0"/>
                    </a:cubicBezTo>
                    <a:cubicBezTo>
                      <a:pt x="8" y="0"/>
                      <a:pt x="7" y="1"/>
                      <a:pt x="6" y="2"/>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977"/>
              <p:cNvSpPr/>
              <p:nvPr/>
            </p:nvSpPr>
            <p:spPr bwMode="auto">
              <a:xfrm>
                <a:off x="8315326" y="1887538"/>
                <a:ext cx="44450" cy="49212"/>
              </a:xfrm>
              <a:custGeom>
                <a:avLst/>
                <a:gdLst>
                  <a:gd name="T0" fmla="*/ 0 w 9"/>
                  <a:gd name="T1" fmla="*/ 2 h 10"/>
                  <a:gd name="T2" fmla="*/ 3 w 9"/>
                  <a:gd name="T3" fmla="*/ 7 h 10"/>
                  <a:gd name="T4" fmla="*/ 7 w 9"/>
                  <a:gd name="T5" fmla="*/ 10 h 10"/>
                  <a:gd name="T6" fmla="*/ 9 w 9"/>
                  <a:gd name="T7" fmla="*/ 8 h 10"/>
                  <a:gd name="T8" fmla="*/ 8 w 9"/>
                  <a:gd name="T9" fmla="*/ 9 h 10"/>
                  <a:gd name="T10" fmla="*/ 8 w 9"/>
                  <a:gd name="T11" fmla="*/ 8 h 10"/>
                  <a:gd name="T12" fmla="*/ 4 w 9"/>
                  <a:gd name="T13" fmla="*/ 4 h 10"/>
                  <a:gd name="T14" fmla="*/ 2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1" y="2"/>
                      <a:pt x="2" y="4"/>
                      <a:pt x="3" y="7"/>
                    </a:cubicBezTo>
                    <a:cubicBezTo>
                      <a:pt x="4" y="7"/>
                      <a:pt x="6" y="8"/>
                      <a:pt x="7" y="10"/>
                    </a:cubicBezTo>
                    <a:cubicBezTo>
                      <a:pt x="9" y="8"/>
                      <a:pt x="9" y="8"/>
                      <a:pt x="9" y="8"/>
                    </a:cubicBezTo>
                    <a:cubicBezTo>
                      <a:pt x="8" y="9"/>
                      <a:pt x="8" y="9"/>
                      <a:pt x="8" y="9"/>
                    </a:cubicBezTo>
                    <a:cubicBezTo>
                      <a:pt x="8" y="8"/>
                      <a:pt x="8" y="8"/>
                      <a:pt x="8" y="8"/>
                    </a:cubicBezTo>
                    <a:cubicBezTo>
                      <a:pt x="7" y="6"/>
                      <a:pt x="6" y="5"/>
                      <a:pt x="4" y="4"/>
                    </a:cubicBezTo>
                    <a:cubicBezTo>
                      <a:pt x="4" y="3"/>
                      <a:pt x="3" y="1"/>
                      <a:pt x="2"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978"/>
              <p:cNvSpPr/>
              <p:nvPr/>
            </p:nvSpPr>
            <p:spPr bwMode="auto">
              <a:xfrm>
                <a:off x="8369301" y="1936750"/>
                <a:ext cx="98425" cy="230187"/>
              </a:xfrm>
              <a:custGeom>
                <a:avLst/>
                <a:gdLst>
                  <a:gd name="T0" fmla="*/ 20 w 20"/>
                  <a:gd name="T1" fmla="*/ 1 h 47"/>
                  <a:gd name="T2" fmla="*/ 17 w 20"/>
                  <a:gd name="T3" fmla="*/ 0 h 47"/>
                  <a:gd name="T4" fmla="*/ 14 w 20"/>
                  <a:gd name="T5" fmla="*/ 3 h 47"/>
                  <a:gd name="T6" fmla="*/ 5 w 20"/>
                  <a:gd name="T7" fmla="*/ 15 h 47"/>
                  <a:gd name="T8" fmla="*/ 3 w 20"/>
                  <a:gd name="T9" fmla="*/ 20 h 47"/>
                  <a:gd name="T10" fmla="*/ 1 w 20"/>
                  <a:gd name="T11" fmla="*/ 34 h 47"/>
                  <a:gd name="T12" fmla="*/ 2 w 20"/>
                  <a:gd name="T13" fmla="*/ 37 h 47"/>
                  <a:gd name="T14" fmla="*/ 6 w 20"/>
                  <a:gd name="T15" fmla="*/ 47 h 47"/>
                  <a:gd name="T16" fmla="*/ 4 w 20"/>
                  <a:gd name="T17" fmla="*/ 37 h 47"/>
                  <a:gd name="T18" fmla="*/ 3 w 20"/>
                  <a:gd name="T19" fmla="*/ 27 h 47"/>
                  <a:gd name="T20" fmla="*/ 9 w 20"/>
                  <a:gd name="T21" fmla="*/ 16 h 47"/>
                  <a:gd name="T22" fmla="*/ 9 w 20"/>
                  <a:gd name="T23" fmla="*/ 12 h 47"/>
                  <a:gd name="T24" fmla="*/ 12 w 20"/>
                  <a:gd name="T25" fmla="*/ 10 h 47"/>
                  <a:gd name="T26" fmla="*/ 20 w 20"/>
                  <a:gd name="T2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7">
                    <a:moveTo>
                      <a:pt x="20" y="1"/>
                    </a:moveTo>
                    <a:cubicBezTo>
                      <a:pt x="19" y="0"/>
                      <a:pt x="18" y="0"/>
                      <a:pt x="17" y="0"/>
                    </a:cubicBezTo>
                    <a:cubicBezTo>
                      <a:pt x="16" y="1"/>
                      <a:pt x="15" y="2"/>
                      <a:pt x="14" y="3"/>
                    </a:cubicBezTo>
                    <a:cubicBezTo>
                      <a:pt x="10" y="7"/>
                      <a:pt x="8" y="11"/>
                      <a:pt x="5" y="15"/>
                    </a:cubicBezTo>
                    <a:cubicBezTo>
                      <a:pt x="5" y="17"/>
                      <a:pt x="4" y="18"/>
                      <a:pt x="3" y="20"/>
                    </a:cubicBezTo>
                    <a:cubicBezTo>
                      <a:pt x="1" y="24"/>
                      <a:pt x="0" y="29"/>
                      <a:pt x="1" y="34"/>
                    </a:cubicBezTo>
                    <a:cubicBezTo>
                      <a:pt x="1" y="35"/>
                      <a:pt x="1" y="36"/>
                      <a:pt x="2" y="37"/>
                    </a:cubicBezTo>
                    <a:cubicBezTo>
                      <a:pt x="3" y="41"/>
                      <a:pt x="4" y="44"/>
                      <a:pt x="6" y="47"/>
                    </a:cubicBezTo>
                    <a:cubicBezTo>
                      <a:pt x="4" y="37"/>
                      <a:pt x="4" y="37"/>
                      <a:pt x="4" y="37"/>
                    </a:cubicBezTo>
                    <a:cubicBezTo>
                      <a:pt x="2" y="34"/>
                      <a:pt x="2" y="30"/>
                      <a:pt x="3" y="27"/>
                    </a:cubicBezTo>
                    <a:cubicBezTo>
                      <a:pt x="5" y="23"/>
                      <a:pt x="7" y="19"/>
                      <a:pt x="9" y="16"/>
                    </a:cubicBezTo>
                    <a:cubicBezTo>
                      <a:pt x="9" y="12"/>
                      <a:pt x="9" y="12"/>
                      <a:pt x="9" y="12"/>
                    </a:cubicBezTo>
                    <a:cubicBezTo>
                      <a:pt x="12" y="10"/>
                      <a:pt x="12" y="10"/>
                      <a:pt x="12" y="10"/>
                    </a:cubicBezTo>
                    <a:cubicBezTo>
                      <a:pt x="13" y="6"/>
                      <a:pt x="16" y="3"/>
                      <a:pt x="2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979"/>
              <p:cNvSpPr/>
              <p:nvPr/>
            </p:nvSpPr>
            <p:spPr bwMode="auto">
              <a:xfrm>
                <a:off x="8394701" y="1931988"/>
                <a:ext cx="58738" cy="77787"/>
              </a:xfrm>
              <a:custGeom>
                <a:avLst/>
                <a:gdLst>
                  <a:gd name="T0" fmla="*/ 10 w 12"/>
                  <a:gd name="T1" fmla="*/ 0 h 16"/>
                  <a:gd name="T2" fmla="*/ 8 w 12"/>
                  <a:gd name="T3" fmla="*/ 1 h 16"/>
                  <a:gd name="T4" fmla="*/ 9 w 12"/>
                  <a:gd name="T5" fmla="*/ 2 h 16"/>
                  <a:gd name="T6" fmla="*/ 0 w 12"/>
                  <a:gd name="T7" fmla="*/ 15 h 16"/>
                  <a:gd name="T8" fmla="*/ 0 w 12"/>
                  <a:gd name="T9" fmla="*/ 16 h 16"/>
                  <a:gd name="T10" fmla="*/ 9 w 12"/>
                  <a:gd name="T11" fmla="*/ 4 h 16"/>
                  <a:gd name="T12" fmla="*/ 12 w 12"/>
                  <a:gd name="T13" fmla="*/ 1 h 16"/>
                  <a:gd name="T14" fmla="*/ 10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0" y="0"/>
                    </a:moveTo>
                    <a:cubicBezTo>
                      <a:pt x="9" y="1"/>
                      <a:pt x="9" y="1"/>
                      <a:pt x="8" y="1"/>
                    </a:cubicBezTo>
                    <a:cubicBezTo>
                      <a:pt x="9" y="2"/>
                      <a:pt x="9" y="2"/>
                      <a:pt x="9" y="2"/>
                    </a:cubicBezTo>
                    <a:cubicBezTo>
                      <a:pt x="6" y="6"/>
                      <a:pt x="3" y="10"/>
                      <a:pt x="0" y="15"/>
                    </a:cubicBezTo>
                    <a:cubicBezTo>
                      <a:pt x="0" y="15"/>
                      <a:pt x="0" y="16"/>
                      <a:pt x="0" y="16"/>
                    </a:cubicBezTo>
                    <a:cubicBezTo>
                      <a:pt x="3" y="12"/>
                      <a:pt x="5" y="8"/>
                      <a:pt x="9" y="4"/>
                    </a:cubicBezTo>
                    <a:cubicBezTo>
                      <a:pt x="10" y="3"/>
                      <a:pt x="11" y="2"/>
                      <a:pt x="12" y="1"/>
                    </a:cubicBezTo>
                    <a:cubicBezTo>
                      <a:pt x="10" y="0"/>
                      <a:pt x="10" y="0"/>
                      <a:pt x="10"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980"/>
              <p:cNvSpPr/>
              <p:nvPr/>
            </p:nvSpPr>
            <p:spPr bwMode="auto">
              <a:xfrm>
                <a:off x="8394701" y="1936750"/>
                <a:ext cx="44450" cy="68262"/>
              </a:xfrm>
              <a:custGeom>
                <a:avLst/>
                <a:gdLst>
                  <a:gd name="T0" fmla="*/ 9 w 9"/>
                  <a:gd name="T1" fmla="*/ 1 h 14"/>
                  <a:gd name="T2" fmla="*/ 8 w 9"/>
                  <a:gd name="T3" fmla="*/ 0 h 14"/>
                  <a:gd name="T4" fmla="*/ 1 w 9"/>
                  <a:gd name="T5" fmla="*/ 11 h 14"/>
                  <a:gd name="T6" fmla="*/ 1 w 9"/>
                  <a:gd name="T7" fmla="*/ 12 h 14"/>
                  <a:gd name="T8" fmla="*/ 0 w 9"/>
                  <a:gd name="T9" fmla="*/ 14 h 14"/>
                  <a:gd name="T10" fmla="*/ 9 w 9"/>
                  <a:gd name="T11" fmla="*/ 1 h 14"/>
                </a:gdLst>
                <a:ahLst/>
                <a:cxnLst>
                  <a:cxn ang="0">
                    <a:pos x="T0" y="T1"/>
                  </a:cxn>
                  <a:cxn ang="0">
                    <a:pos x="T2" y="T3"/>
                  </a:cxn>
                  <a:cxn ang="0">
                    <a:pos x="T4" y="T5"/>
                  </a:cxn>
                  <a:cxn ang="0">
                    <a:pos x="T6" y="T7"/>
                  </a:cxn>
                  <a:cxn ang="0">
                    <a:pos x="T8" y="T9"/>
                  </a:cxn>
                  <a:cxn ang="0">
                    <a:pos x="T10" y="T11"/>
                  </a:cxn>
                </a:cxnLst>
                <a:rect l="0" t="0" r="r" b="b"/>
                <a:pathLst>
                  <a:path w="9" h="14">
                    <a:moveTo>
                      <a:pt x="9" y="1"/>
                    </a:moveTo>
                    <a:cubicBezTo>
                      <a:pt x="8" y="0"/>
                      <a:pt x="8" y="0"/>
                      <a:pt x="8" y="0"/>
                    </a:cubicBezTo>
                    <a:cubicBezTo>
                      <a:pt x="5" y="2"/>
                      <a:pt x="3" y="6"/>
                      <a:pt x="1" y="11"/>
                    </a:cubicBezTo>
                    <a:cubicBezTo>
                      <a:pt x="1" y="11"/>
                      <a:pt x="1" y="12"/>
                      <a:pt x="1" y="12"/>
                    </a:cubicBezTo>
                    <a:cubicBezTo>
                      <a:pt x="0" y="12"/>
                      <a:pt x="0" y="13"/>
                      <a:pt x="0" y="14"/>
                    </a:cubicBezTo>
                    <a:cubicBezTo>
                      <a:pt x="3" y="9"/>
                      <a:pt x="6" y="5"/>
                      <a:pt x="9"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981"/>
              <p:cNvSpPr/>
              <p:nvPr/>
            </p:nvSpPr>
            <p:spPr bwMode="auto">
              <a:xfrm>
                <a:off x="8364539" y="2157413"/>
                <a:ext cx="107950" cy="117475"/>
              </a:xfrm>
              <a:custGeom>
                <a:avLst/>
                <a:gdLst>
                  <a:gd name="T0" fmla="*/ 8 w 22"/>
                  <a:gd name="T1" fmla="*/ 8 h 24"/>
                  <a:gd name="T2" fmla="*/ 6 w 22"/>
                  <a:gd name="T3" fmla="*/ 9 h 24"/>
                  <a:gd name="T4" fmla="*/ 5 w 22"/>
                  <a:gd name="T5" fmla="*/ 10 h 24"/>
                  <a:gd name="T6" fmla="*/ 4 w 22"/>
                  <a:gd name="T7" fmla="*/ 19 h 24"/>
                  <a:gd name="T8" fmla="*/ 0 w 22"/>
                  <a:gd name="T9" fmla="*/ 21 h 24"/>
                  <a:gd name="T10" fmla="*/ 1 w 22"/>
                  <a:gd name="T11" fmla="*/ 22 h 24"/>
                  <a:gd name="T12" fmla="*/ 2 w 22"/>
                  <a:gd name="T13" fmla="*/ 24 h 24"/>
                  <a:gd name="T14" fmla="*/ 7 w 22"/>
                  <a:gd name="T15" fmla="*/ 21 h 24"/>
                  <a:gd name="T16" fmla="*/ 8 w 22"/>
                  <a:gd name="T17" fmla="*/ 20 h 24"/>
                  <a:gd name="T18" fmla="*/ 22 w 22"/>
                  <a:gd name="T19" fmla="*/ 0 h 24"/>
                  <a:gd name="T20" fmla="*/ 10 w 22"/>
                  <a:gd name="T21" fmla="*/ 11 h 24"/>
                  <a:gd name="T22" fmla="*/ 7 w 22"/>
                  <a:gd name="T23" fmla="*/ 17 h 24"/>
                  <a:gd name="T24" fmla="*/ 8 w 22"/>
                  <a:gd name="T2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4">
                    <a:moveTo>
                      <a:pt x="8" y="8"/>
                    </a:moveTo>
                    <a:cubicBezTo>
                      <a:pt x="6" y="9"/>
                      <a:pt x="6" y="9"/>
                      <a:pt x="6" y="9"/>
                    </a:cubicBezTo>
                    <a:cubicBezTo>
                      <a:pt x="6" y="9"/>
                      <a:pt x="5" y="10"/>
                      <a:pt x="5" y="10"/>
                    </a:cubicBezTo>
                    <a:cubicBezTo>
                      <a:pt x="4" y="13"/>
                      <a:pt x="4" y="16"/>
                      <a:pt x="4" y="19"/>
                    </a:cubicBezTo>
                    <a:cubicBezTo>
                      <a:pt x="0" y="21"/>
                      <a:pt x="0" y="21"/>
                      <a:pt x="0" y="21"/>
                    </a:cubicBezTo>
                    <a:cubicBezTo>
                      <a:pt x="1" y="21"/>
                      <a:pt x="1" y="22"/>
                      <a:pt x="1" y="22"/>
                    </a:cubicBezTo>
                    <a:cubicBezTo>
                      <a:pt x="1" y="23"/>
                      <a:pt x="1" y="23"/>
                      <a:pt x="2" y="24"/>
                    </a:cubicBezTo>
                    <a:cubicBezTo>
                      <a:pt x="7" y="21"/>
                      <a:pt x="7" y="21"/>
                      <a:pt x="7" y="21"/>
                    </a:cubicBezTo>
                    <a:cubicBezTo>
                      <a:pt x="8" y="20"/>
                      <a:pt x="8" y="20"/>
                      <a:pt x="8" y="20"/>
                    </a:cubicBezTo>
                    <a:cubicBezTo>
                      <a:pt x="9" y="14"/>
                      <a:pt x="13" y="7"/>
                      <a:pt x="22" y="0"/>
                    </a:cubicBezTo>
                    <a:cubicBezTo>
                      <a:pt x="17" y="3"/>
                      <a:pt x="13" y="7"/>
                      <a:pt x="10" y="11"/>
                    </a:cubicBezTo>
                    <a:cubicBezTo>
                      <a:pt x="9" y="13"/>
                      <a:pt x="8" y="15"/>
                      <a:pt x="7" y="17"/>
                    </a:cubicBezTo>
                    <a:cubicBezTo>
                      <a:pt x="7" y="14"/>
                      <a:pt x="7" y="11"/>
                      <a:pt x="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982"/>
              <p:cNvSpPr/>
              <p:nvPr/>
            </p:nvSpPr>
            <p:spPr bwMode="auto">
              <a:xfrm>
                <a:off x="8369301" y="2103438"/>
                <a:ext cx="30163" cy="63500"/>
              </a:xfrm>
              <a:custGeom>
                <a:avLst/>
                <a:gdLst>
                  <a:gd name="T0" fmla="*/ 1 w 6"/>
                  <a:gd name="T1" fmla="*/ 0 h 13"/>
                  <a:gd name="T2" fmla="*/ 0 w 6"/>
                  <a:gd name="T3" fmla="*/ 5 h 13"/>
                  <a:gd name="T4" fmla="*/ 6 w 6"/>
                  <a:gd name="T5" fmla="*/ 13 h 13"/>
                  <a:gd name="T6" fmla="*/ 2 w 6"/>
                  <a:gd name="T7" fmla="*/ 3 h 13"/>
                  <a:gd name="T8" fmla="*/ 1 w 6"/>
                  <a:gd name="T9" fmla="*/ 0 h 13"/>
                </a:gdLst>
                <a:ahLst/>
                <a:cxnLst>
                  <a:cxn ang="0">
                    <a:pos x="T0" y="T1"/>
                  </a:cxn>
                  <a:cxn ang="0">
                    <a:pos x="T2" y="T3"/>
                  </a:cxn>
                  <a:cxn ang="0">
                    <a:pos x="T4" y="T5"/>
                  </a:cxn>
                  <a:cxn ang="0">
                    <a:pos x="T6" y="T7"/>
                  </a:cxn>
                  <a:cxn ang="0">
                    <a:pos x="T8" y="T9"/>
                  </a:cxn>
                </a:cxnLst>
                <a:rect l="0" t="0" r="r" b="b"/>
                <a:pathLst>
                  <a:path w="6" h="13">
                    <a:moveTo>
                      <a:pt x="1" y="0"/>
                    </a:moveTo>
                    <a:cubicBezTo>
                      <a:pt x="0" y="5"/>
                      <a:pt x="0" y="5"/>
                      <a:pt x="0" y="5"/>
                    </a:cubicBezTo>
                    <a:cubicBezTo>
                      <a:pt x="0" y="7"/>
                      <a:pt x="2" y="10"/>
                      <a:pt x="6" y="13"/>
                    </a:cubicBezTo>
                    <a:cubicBezTo>
                      <a:pt x="4" y="10"/>
                      <a:pt x="3" y="7"/>
                      <a:pt x="2" y="3"/>
                    </a:cubicBezTo>
                    <a:cubicBezTo>
                      <a:pt x="1" y="2"/>
                      <a:pt x="1" y="1"/>
                      <a:pt x="1"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983"/>
              <p:cNvSpPr>
                <a:spLocks noEditPoints="1"/>
              </p:cNvSpPr>
              <p:nvPr/>
            </p:nvSpPr>
            <p:spPr bwMode="auto">
              <a:xfrm>
                <a:off x="8237539" y="2236788"/>
                <a:ext cx="98425" cy="53975"/>
              </a:xfrm>
              <a:custGeom>
                <a:avLst/>
                <a:gdLst>
                  <a:gd name="T0" fmla="*/ 10 w 20"/>
                  <a:gd name="T1" fmla="*/ 3 h 11"/>
                  <a:gd name="T2" fmla="*/ 6 w 20"/>
                  <a:gd name="T3" fmla="*/ 3 h 11"/>
                  <a:gd name="T4" fmla="*/ 5 w 20"/>
                  <a:gd name="T5" fmla="*/ 1 h 11"/>
                  <a:gd name="T6" fmla="*/ 2 w 20"/>
                  <a:gd name="T7" fmla="*/ 2 h 11"/>
                  <a:gd name="T8" fmla="*/ 2 w 20"/>
                  <a:gd name="T9" fmla="*/ 6 h 11"/>
                  <a:gd name="T10" fmla="*/ 1 w 20"/>
                  <a:gd name="T11" fmla="*/ 4 h 11"/>
                  <a:gd name="T12" fmla="*/ 1 w 20"/>
                  <a:gd name="T13" fmla="*/ 3 h 11"/>
                  <a:gd name="T14" fmla="*/ 1 w 20"/>
                  <a:gd name="T15" fmla="*/ 3 h 11"/>
                  <a:gd name="T16" fmla="*/ 0 w 20"/>
                  <a:gd name="T17" fmla="*/ 4 h 11"/>
                  <a:gd name="T18" fmla="*/ 2 w 20"/>
                  <a:gd name="T19" fmla="*/ 7 h 11"/>
                  <a:gd name="T20" fmla="*/ 3 w 20"/>
                  <a:gd name="T21" fmla="*/ 11 h 11"/>
                  <a:gd name="T22" fmla="*/ 4 w 20"/>
                  <a:gd name="T23" fmla="*/ 10 h 11"/>
                  <a:gd name="T24" fmla="*/ 4 w 20"/>
                  <a:gd name="T25" fmla="*/ 10 h 11"/>
                  <a:gd name="T26" fmla="*/ 4 w 20"/>
                  <a:gd name="T27" fmla="*/ 8 h 11"/>
                  <a:gd name="T28" fmla="*/ 4 w 20"/>
                  <a:gd name="T29" fmla="*/ 7 h 11"/>
                  <a:gd name="T30" fmla="*/ 8 w 20"/>
                  <a:gd name="T31" fmla="*/ 7 h 11"/>
                  <a:gd name="T32" fmla="*/ 10 w 20"/>
                  <a:gd name="T33" fmla="*/ 7 h 11"/>
                  <a:gd name="T34" fmla="*/ 15 w 20"/>
                  <a:gd name="T35" fmla="*/ 5 h 11"/>
                  <a:gd name="T36" fmla="*/ 20 w 20"/>
                  <a:gd name="T37" fmla="*/ 5 h 11"/>
                  <a:gd name="T38" fmla="*/ 18 w 20"/>
                  <a:gd name="T39" fmla="*/ 0 h 11"/>
                  <a:gd name="T40" fmla="*/ 17 w 20"/>
                  <a:gd name="T41" fmla="*/ 0 h 11"/>
                  <a:gd name="T42" fmla="*/ 17 w 20"/>
                  <a:gd name="T43" fmla="*/ 3 h 11"/>
                  <a:gd name="T44" fmla="*/ 14 w 20"/>
                  <a:gd name="T45" fmla="*/ 4 h 11"/>
                  <a:gd name="T46" fmla="*/ 4 w 20"/>
                  <a:gd name="T47" fmla="*/ 6 h 11"/>
                  <a:gd name="T48" fmla="*/ 4 w 20"/>
                  <a:gd name="T49" fmla="*/ 5 h 11"/>
                  <a:gd name="T50" fmla="*/ 7 w 20"/>
                  <a:gd name="T51" fmla="*/ 4 h 11"/>
                  <a:gd name="T52" fmla="*/ 10 w 20"/>
                  <a:gd name="T53" fmla="*/ 3 h 11"/>
                  <a:gd name="T54" fmla="*/ 3 w 20"/>
                  <a:gd name="T55" fmla="*/ 6 h 11"/>
                  <a:gd name="T56" fmla="*/ 3 w 20"/>
                  <a:gd name="T57" fmla="*/ 7 h 11"/>
                  <a:gd name="T58" fmla="*/ 3 w 20"/>
                  <a:gd name="T59" fmla="*/ 8 h 11"/>
                  <a:gd name="T60" fmla="*/ 3 w 20"/>
                  <a:gd name="T61" fmla="*/ 8 h 11"/>
                  <a:gd name="T62" fmla="*/ 3 w 20"/>
                  <a:gd name="T63" fmla="*/ 6 h 11"/>
                  <a:gd name="T64" fmla="*/ 3 w 20"/>
                  <a:gd name="T6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11">
                    <a:moveTo>
                      <a:pt x="10" y="3"/>
                    </a:moveTo>
                    <a:cubicBezTo>
                      <a:pt x="6" y="3"/>
                      <a:pt x="6" y="3"/>
                      <a:pt x="6" y="3"/>
                    </a:cubicBezTo>
                    <a:cubicBezTo>
                      <a:pt x="5" y="1"/>
                      <a:pt x="5" y="1"/>
                      <a:pt x="5" y="1"/>
                    </a:cubicBezTo>
                    <a:cubicBezTo>
                      <a:pt x="2" y="2"/>
                      <a:pt x="2" y="2"/>
                      <a:pt x="2" y="2"/>
                    </a:cubicBezTo>
                    <a:cubicBezTo>
                      <a:pt x="2" y="6"/>
                      <a:pt x="2" y="6"/>
                      <a:pt x="2" y="6"/>
                    </a:cubicBezTo>
                    <a:cubicBezTo>
                      <a:pt x="1" y="4"/>
                      <a:pt x="1" y="4"/>
                      <a:pt x="1" y="4"/>
                    </a:cubicBezTo>
                    <a:cubicBezTo>
                      <a:pt x="1" y="3"/>
                      <a:pt x="1" y="3"/>
                      <a:pt x="1" y="3"/>
                    </a:cubicBezTo>
                    <a:cubicBezTo>
                      <a:pt x="1" y="3"/>
                      <a:pt x="1" y="3"/>
                      <a:pt x="1" y="3"/>
                    </a:cubicBezTo>
                    <a:cubicBezTo>
                      <a:pt x="0" y="3"/>
                      <a:pt x="0" y="3"/>
                      <a:pt x="0" y="4"/>
                    </a:cubicBezTo>
                    <a:cubicBezTo>
                      <a:pt x="2" y="7"/>
                      <a:pt x="2" y="7"/>
                      <a:pt x="2" y="7"/>
                    </a:cubicBezTo>
                    <a:cubicBezTo>
                      <a:pt x="3" y="11"/>
                      <a:pt x="3" y="11"/>
                      <a:pt x="3" y="11"/>
                    </a:cubicBezTo>
                    <a:cubicBezTo>
                      <a:pt x="3" y="10"/>
                      <a:pt x="4" y="10"/>
                      <a:pt x="4" y="10"/>
                    </a:cubicBezTo>
                    <a:cubicBezTo>
                      <a:pt x="4" y="10"/>
                      <a:pt x="4" y="10"/>
                      <a:pt x="4" y="10"/>
                    </a:cubicBezTo>
                    <a:cubicBezTo>
                      <a:pt x="5" y="10"/>
                      <a:pt x="5" y="9"/>
                      <a:pt x="4" y="8"/>
                    </a:cubicBezTo>
                    <a:cubicBezTo>
                      <a:pt x="4" y="7"/>
                      <a:pt x="4" y="7"/>
                      <a:pt x="4" y="7"/>
                    </a:cubicBezTo>
                    <a:cubicBezTo>
                      <a:pt x="5" y="8"/>
                      <a:pt x="7" y="8"/>
                      <a:pt x="8" y="7"/>
                    </a:cubicBezTo>
                    <a:cubicBezTo>
                      <a:pt x="10" y="7"/>
                      <a:pt x="10" y="7"/>
                      <a:pt x="10" y="7"/>
                    </a:cubicBezTo>
                    <a:cubicBezTo>
                      <a:pt x="12" y="7"/>
                      <a:pt x="14" y="7"/>
                      <a:pt x="15" y="5"/>
                    </a:cubicBezTo>
                    <a:cubicBezTo>
                      <a:pt x="20" y="5"/>
                      <a:pt x="20" y="5"/>
                      <a:pt x="20" y="5"/>
                    </a:cubicBezTo>
                    <a:cubicBezTo>
                      <a:pt x="19" y="3"/>
                      <a:pt x="18" y="2"/>
                      <a:pt x="18" y="0"/>
                    </a:cubicBezTo>
                    <a:cubicBezTo>
                      <a:pt x="18" y="0"/>
                      <a:pt x="17" y="0"/>
                      <a:pt x="17" y="0"/>
                    </a:cubicBezTo>
                    <a:cubicBezTo>
                      <a:pt x="17" y="3"/>
                      <a:pt x="17" y="3"/>
                      <a:pt x="17" y="3"/>
                    </a:cubicBezTo>
                    <a:cubicBezTo>
                      <a:pt x="14" y="4"/>
                      <a:pt x="14" y="4"/>
                      <a:pt x="14" y="4"/>
                    </a:cubicBezTo>
                    <a:cubicBezTo>
                      <a:pt x="11" y="5"/>
                      <a:pt x="7" y="6"/>
                      <a:pt x="4" y="6"/>
                    </a:cubicBezTo>
                    <a:cubicBezTo>
                      <a:pt x="4" y="6"/>
                      <a:pt x="4" y="6"/>
                      <a:pt x="4" y="5"/>
                    </a:cubicBezTo>
                    <a:cubicBezTo>
                      <a:pt x="5" y="5"/>
                      <a:pt x="6" y="5"/>
                      <a:pt x="7" y="4"/>
                    </a:cubicBezTo>
                    <a:cubicBezTo>
                      <a:pt x="10" y="3"/>
                      <a:pt x="10" y="3"/>
                      <a:pt x="10" y="3"/>
                    </a:cubicBezTo>
                    <a:close/>
                    <a:moveTo>
                      <a:pt x="3" y="6"/>
                    </a:moveTo>
                    <a:cubicBezTo>
                      <a:pt x="3" y="7"/>
                      <a:pt x="3" y="7"/>
                      <a:pt x="3" y="7"/>
                    </a:cubicBezTo>
                    <a:cubicBezTo>
                      <a:pt x="3" y="8"/>
                      <a:pt x="3" y="8"/>
                      <a:pt x="3" y="8"/>
                    </a:cubicBezTo>
                    <a:cubicBezTo>
                      <a:pt x="3" y="8"/>
                      <a:pt x="3" y="8"/>
                      <a:pt x="3" y="8"/>
                    </a:cubicBezTo>
                    <a:cubicBezTo>
                      <a:pt x="3" y="6"/>
                      <a:pt x="3" y="6"/>
                      <a:pt x="3" y="6"/>
                    </a:cubicBezTo>
                    <a:cubicBezTo>
                      <a:pt x="3" y="6"/>
                      <a:pt x="3" y="6"/>
                      <a:pt x="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984"/>
              <p:cNvSpPr/>
              <p:nvPr/>
            </p:nvSpPr>
            <p:spPr bwMode="auto">
              <a:xfrm>
                <a:off x="8251826" y="2265363"/>
                <a:ext cx="0" cy="9525"/>
              </a:xfrm>
              <a:custGeom>
                <a:avLst/>
                <a:gdLst>
                  <a:gd name="T0" fmla="*/ 1 h 2"/>
                  <a:gd name="T1" fmla="*/ 0 h 2"/>
                  <a:gd name="T2" fmla="*/ 0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cubicBezTo>
                      <a:pt x="0" y="0"/>
                      <a:pt x="0" y="0"/>
                      <a:pt x="0" y="0"/>
                    </a:cubicBezTo>
                    <a:cubicBezTo>
                      <a:pt x="0" y="0"/>
                      <a:pt x="0" y="0"/>
                      <a:pt x="0" y="0"/>
                    </a:cubicBezTo>
                    <a:cubicBezTo>
                      <a:pt x="0" y="2"/>
                      <a:pt x="0" y="2"/>
                      <a:pt x="0" y="2"/>
                    </a:cubicBezTo>
                    <a:cubicBezTo>
                      <a:pt x="0" y="2"/>
                      <a:pt x="0" y="2"/>
                      <a:pt x="0" y="2"/>
                    </a:cubicBezTo>
                    <a:cubicBezTo>
                      <a:pt x="0" y="1"/>
                      <a:pt x="0" y="1"/>
                      <a:pt x="0"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985"/>
              <p:cNvSpPr/>
              <p:nvPr/>
            </p:nvSpPr>
            <p:spPr bwMode="auto">
              <a:xfrm>
                <a:off x="8242301" y="2232025"/>
                <a:ext cx="79375" cy="33337"/>
              </a:xfrm>
              <a:custGeom>
                <a:avLst/>
                <a:gdLst>
                  <a:gd name="T0" fmla="*/ 5 w 16"/>
                  <a:gd name="T1" fmla="*/ 4 h 7"/>
                  <a:gd name="T2" fmla="*/ 9 w 16"/>
                  <a:gd name="T3" fmla="*/ 4 h 7"/>
                  <a:gd name="T4" fmla="*/ 6 w 16"/>
                  <a:gd name="T5" fmla="*/ 5 h 7"/>
                  <a:gd name="T6" fmla="*/ 3 w 16"/>
                  <a:gd name="T7" fmla="*/ 6 h 7"/>
                  <a:gd name="T8" fmla="*/ 3 w 16"/>
                  <a:gd name="T9" fmla="*/ 7 h 7"/>
                  <a:gd name="T10" fmla="*/ 13 w 16"/>
                  <a:gd name="T11" fmla="*/ 5 h 7"/>
                  <a:gd name="T12" fmla="*/ 16 w 16"/>
                  <a:gd name="T13" fmla="*/ 4 h 7"/>
                  <a:gd name="T14" fmla="*/ 16 w 16"/>
                  <a:gd name="T15" fmla="*/ 1 h 7"/>
                  <a:gd name="T16" fmla="*/ 6 w 16"/>
                  <a:gd name="T17" fmla="*/ 0 h 7"/>
                  <a:gd name="T18" fmla="*/ 1 w 16"/>
                  <a:gd name="T19" fmla="*/ 1 h 7"/>
                  <a:gd name="T20" fmla="*/ 0 w 16"/>
                  <a:gd name="T21" fmla="*/ 3 h 7"/>
                  <a:gd name="T22" fmla="*/ 0 w 16"/>
                  <a:gd name="T23" fmla="*/ 4 h 7"/>
                  <a:gd name="T24" fmla="*/ 0 w 16"/>
                  <a:gd name="T25" fmla="*/ 5 h 7"/>
                  <a:gd name="T26" fmla="*/ 1 w 16"/>
                  <a:gd name="T27" fmla="*/ 7 h 7"/>
                  <a:gd name="T28" fmla="*/ 1 w 16"/>
                  <a:gd name="T29" fmla="*/ 3 h 7"/>
                  <a:gd name="T30" fmla="*/ 4 w 16"/>
                  <a:gd name="T31" fmla="*/ 2 h 7"/>
                  <a:gd name="T32" fmla="*/ 5 w 16"/>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7">
                    <a:moveTo>
                      <a:pt x="5" y="4"/>
                    </a:moveTo>
                    <a:cubicBezTo>
                      <a:pt x="9" y="4"/>
                      <a:pt x="9" y="4"/>
                      <a:pt x="9" y="4"/>
                    </a:cubicBezTo>
                    <a:cubicBezTo>
                      <a:pt x="6" y="5"/>
                      <a:pt x="6" y="5"/>
                      <a:pt x="6" y="5"/>
                    </a:cubicBezTo>
                    <a:cubicBezTo>
                      <a:pt x="5" y="6"/>
                      <a:pt x="4" y="6"/>
                      <a:pt x="3" y="6"/>
                    </a:cubicBezTo>
                    <a:cubicBezTo>
                      <a:pt x="3" y="7"/>
                      <a:pt x="3" y="7"/>
                      <a:pt x="3" y="7"/>
                    </a:cubicBezTo>
                    <a:cubicBezTo>
                      <a:pt x="6" y="7"/>
                      <a:pt x="10" y="6"/>
                      <a:pt x="13" y="5"/>
                    </a:cubicBezTo>
                    <a:cubicBezTo>
                      <a:pt x="16" y="4"/>
                      <a:pt x="16" y="4"/>
                      <a:pt x="16" y="4"/>
                    </a:cubicBezTo>
                    <a:cubicBezTo>
                      <a:pt x="16" y="1"/>
                      <a:pt x="16" y="1"/>
                      <a:pt x="16" y="1"/>
                    </a:cubicBezTo>
                    <a:cubicBezTo>
                      <a:pt x="12" y="1"/>
                      <a:pt x="9" y="1"/>
                      <a:pt x="6" y="0"/>
                    </a:cubicBezTo>
                    <a:cubicBezTo>
                      <a:pt x="1" y="1"/>
                      <a:pt x="1" y="1"/>
                      <a:pt x="1" y="1"/>
                    </a:cubicBezTo>
                    <a:cubicBezTo>
                      <a:pt x="1" y="2"/>
                      <a:pt x="0" y="2"/>
                      <a:pt x="0" y="3"/>
                    </a:cubicBezTo>
                    <a:cubicBezTo>
                      <a:pt x="0" y="4"/>
                      <a:pt x="0" y="4"/>
                      <a:pt x="0" y="4"/>
                    </a:cubicBezTo>
                    <a:cubicBezTo>
                      <a:pt x="0" y="5"/>
                      <a:pt x="0" y="5"/>
                      <a:pt x="0" y="5"/>
                    </a:cubicBezTo>
                    <a:cubicBezTo>
                      <a:pt x="1" y="7"/>
                      <a:pt x="1" y="7"/>
                      <a:pt x="1" y="7"/>
                    </a:cubicBezTo>
                    <a:cubicBezTo>
                      <a:pt x="1" y="3"/>
                      <a:pt x="1" y="3"/>
                      <a:pt x="1" y="3"/>
                    </a:cubicBezTo>
                    <a:cubicBezTo>
                      <a:pt x="4" y="2"/>
                      <a:pt x="4" y="2"/>
                      <a:pt x="4" y="2"/>
                    </a:cubicBezTo>
                    <a:cubicBezTo>
                      <a:pt x="5" y="4"/>
                      <a:pt x="5" y="4"/>
                      <a:pt x="5"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986"/>
              <p:cNvSpPr/>
              <p:nvPr/>
            </p:nvSpPr>
            <p:spPr bwMode="auto">
              <a:xfrm>
                <a:off x="8326439" y="2225675"/>
                <a:ext cx="28575" cy="34925"/>
              </a:xfrm>
              <a:custGeom>
                <a:avLst/>
                <a:gdLst>
                  <a:gd name="T0" fmla="*/ 4 w 6"/>
                  <a:gd name="T1" fmla="*/ 0 h 7"/>
                  <a:gd name="T2" fmla="*/ 0 w 6"/>
                  <a:gd name="T3" fmla="*/ 1 h 7"/>
                  <a:gd name="T4" fmla="*/ 0 w 6"/>
                  <a:gd name="T5" fmla="*/ 2 h 7"/>
                  <a:gd name="T6" fmla="*/ 2 w 6"/>
                  <a:gd name="T7" fmla="*/ 7 h 7"/>
                  <a:gd name="T8" fmla="*/ 6 w 6"/>
                  <a:gd name="T9" fmla="*/ 7 h 7"/>
                  <a:gd name="T10" fmla="*/ 4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4" y="0"/>
                    </a:moveTo>
                    <a:cubicBezTo>
                      <a:pt x="0" y="1"/>
                      <a:pt x="0" y="1"/>
                      <a:pt x="0" y="1"/>
                    </a:cubicBezTo>
                    <a:cubicBezTo>
                      <a:pt x="0" y="2"/>
                      <a:pt x="0" y="2"/>
                      <a:pt x="0" y="2"/>
                    </a:cubicBezTo>
                    <a:cubicBezTo>
                      <a:pt x="0" y="4"/>
                      <a:pt x="1" y="5"/>
                      <a:pt x="2" y="7"/>
                    </a:cubicBezTo>
                    <a:cubicBezTo>
                      <a:pt x="6" y="7"/>
                      <a:pt x="6" y="7"/>
                      <a:pt x="6" y="7"/>
                    </a:cubicBezTo>
                    <a:cubicBezTo>
                      <a:pt x="4" y="0"/>
                      <a:pt x="4" y="0"/>
                      <a:pt x="4"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987"/>
              <p:cNvSpPr/>
              <p:nvPr/>
            </p:nvSpPr>
            <p:spPr bwMode="auto">
              <a:xfrm>
                <a:off x="8335964" y="2220913"/>
                <a:ext cx="33338" cy="49212"/>
              </a:xfrm>
              <a:custGeom>
                <a:avLst/>
                <a:gdLst>
                  <a:gd name="T0" fmla="*/ 4 w 7"/>
                  <a:gd name="T1" fmla="*/ 0 h 10"/>
                  <a:gd name="T2" fmla="*/ 2 w 7"/>
                  <a:gd name="T3" fmla="*/ 1 h 10"/>
                  <a:gd name="T4" fmla="*/ 4 w 7"/>
                  <a:gd name="T5" fmla="*/ 8 h 10"/>
                  <a:gd name="T6" fmla="*/ 0 w 7"/>
                  <a:gd name="T7" fmla="*/ 8 h 10"/>
                  <a:gd name="T8" fmla="*/ 1 w 7"/>
                  <a:gd name="T9" fmla="*/ 10 h 10"/>
                  <a:gd name="T10" fmla="*/ 7 w 7"/>
                  <a:gd name="T11" fmla="*/ 9 h 10"/>
                  <a:gd name="T12" fmla="*/ 6 w 7"/>
                  <a:gd name="T13" fmla="*/ 8 h 10"/>
                  <a:gd name="T14" fmla="*/ 4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0"/>
                    </a:moveTo>
                    <a:cubicBezTo>
                      <a:pt x="2" y="1"/>
                      <a:pt x="2" y="1"/>
                      <a:pt x="2" y="1"/>
                    </a:cubicBezTo>
                    <a:cubicBezTo>
                      <a:pt x="4" y="8"/>
                      <a:pt x="4" y="8"/>
                      <a:pt x="4" y="8"/>
                    </a:cubicBezTo>
                    <a:cubicBezTo>
                      <a:pt x="0" y="8"/>
                      <a:pt x="0" y="8"/>
                      <a:pt x="0" y="8"/>
                    </a:cubicBezTo>
                    <a:cubicBezTo>
                      <a:pt x="0" y="8"/>
                      <a:pt x="0" y="9"/>
                      <a:pt x="1" y="10"/>
                    </a:cubicBezTo>
                    <a:cubicBezTo>
                      <a:pt x="7" y="9"/>
                      <a:pt x="7" y="9"/>
                      <a:pt x="7" y="9"/>
                    </a:cubicBezTo>
                    <a:cubicBezTo>
                      <a:pt x="7" y="9"/>
                      <a:pt x="7" y="8"/>
                      <a:pt x="6" y="8"/>
                    </a:cubicBezTo>
                    <a:cubicBezTo>
                      <a:pt x="5" y="6"/>
                      <a:pt x="4" y="3"/>
                      <a:pt x="4"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988"/>
              <p:cNvSpPr/>
              <p:nvPr/>
            </p:nvSpPr>
            <p:spPr bwMode="auto">
              <a:xfrm>
                <a:off x="8355014" y="2206625"/>
                <a:ext cx="34925" cy="53975"/>
              </a:xfrm>
              <a:custGeom>
                <a:avLst/>
                <a:gdLst>
                  <a:gd name="T0" fmla="*/ 0 w 7"/>
                  <a:gd name="T1" fmla="*/ 3 h 11"/>
                  <a:gd name="T2" fmla="*/ 0 w 7"/>
                  <a:gd name="T3" fmla="*/ 3 h 11"/>
                  <a:gd name="T4" fmla="*/ 2 w 7"/>
                  <a:gd name="T5" fmla="*/ 11 h 11"/>
                  <a:gd name="T6" fmla="*/ 6 w 7"/>
                  <a:gd name="T7" fmla="*/ 9 h 11"/>
                  <a:gd name="T8" fmla="*/ 7 w 7"/>
                  <a:gd name="T9" fmla="*/ 0 h 11"/>
                  <a:gd name="T10" fmla="*/ 0 w 7"/>
                  <a:gd name="T11" fmla="*/ 3 h 11"/>
                </a:gdLst>
                <a:ahLst/>
                <a:cxnLst>
                  <a:cxn ang="0">
                    <a:pos x="T0" y="T1"/>
                  </a:cxn>
                  <a:cxn ang="0">
                    <a:pos x="T2" y="T3"/>
                  </a:cxn>
                  <a:cxn ang="0">
                    <a:pos x="T4" y="T5"/>
                  </a:cxn>
                  <a:cxn ang="0">
                    <a:pos x="T6" y="T7"/>
                  </a:cxn>
                  <a:cxn ang="0">
                    <a:pos x="T8" y="T9"/>
                  </a:cxn>
                  <a:cxn ang="0">
                    <a:pos x="T10" y="T11"/>
                  </a:cxn>
                </a:cxnLst>
                <a:rect l="0" t="0" r="r" b="b"/>
                <a:pathLst>
                  <a:path w="7" h="11">
                    <a:moveTo>
                      <a:pt x="0" y="3"/>
                    </a:moveTo>
                    <a:cubicBezTo>
                      <a:pt x="0" y="3"/>
                      <a:pt x="0" y="3"/>
                      <a:pt x="0" y="3"/>
                    </a:cubicBezTo>
                    <a:cubicBezTo>
                      <a:pt x="0" y="6"/>
                      <a:pt x="1" y="9"/>
                      <a:pt x="2" y="11"/>
                    </a:cubicBezTo>
                    <a:cubicBezTo>
                      <a:pt x="6" y="9"/>
                      <a:pt x="6" y="9"/>
                      <a:pt x="6" y="9"/>
                    </a:cubicBezTo>
                    <a:cubicBezTo>
                      <a:pt x="6" y="6"/>
                      <a:pt x="6" y="3"/>
                      <a:pt x="7" y="0"/>
                    </a:cubicBezTo>
                    <a:cubicBezTo>
                      <a:pt x="5" y="1"/>
                      <a:pt x="3" y="2"/>
                      <a:pt x="0"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989"/>
              <p:cNvSpPr>
                <a:spLocks noEditPoints="1"/>
              </p:cNvSpPr>
              <p:nvPr/>
            </p:nvSpPr>
            <p:spPr bwMode="auto">
              <a:xfrm>
                <a:off x="8051801" y="2344738"/>
                <a:ext cx="539750" cy="593725"/>
              </a:xfrm>
              <a:custGeom>
                <a:avLst/>
                <a:gdLst>
                  <a:gd name="T0" fmla="*/ 57 w 110"/>
                  <a:gd name="T1" fmla="*/ 4 h 121"/>
                  <a:gd name="T2" fmla="*/ 97 w 110"/>
                  <a:gd name="T3" fmla="*/ 16 h 121"/>
                  <a:gd name="T4" fmla="*/ 47 w 110"/>
                  <a:gd name="T5" fmla="*/ 29 h 121"/>
                  <a:gd name="T6" fmla="*/ 41 w 110"/>
                  <a:gd name="T7" fmla="*/ 45 h 121"/>
                  <a:gd name="T8" fmla="*/ 30 w 110"/>
                  <a:gd name="T9" fmla="*/ 57 h 121"/>
                  <a:gd name="T10" fmla="*/ 38 w 110"/>
                  <a:gd name="T11" fmla="*/ 72 h 121"/>
                  <a:gd name="T12" fmla="*/ 20 w 110"/>
                  <a:gd name="T13" fmla="*/ 72 h 121"/>
                  <a:gd name="T14" fmla="*/ 33 w 110"/>
                  <a:gd name="T15" fmla="*/ 75 h 121"/>
                  <a:gd name="T16" fmla="*/ 24 w 110"/>
                  <a:gd name="T17" fmla="*/ 76 h 121"/>
                  <a:gd name="T18" fmla="*/ 33 w 110"/>
                  <a:gd name="T19" fmla="*/ 82 h 121"/>
                  <a:gd name="T20" fmla="*/ 0 w 110"/>
                  <a:gd name="T21" fmla="*/ 88 h 121"/>
                  <a:gd name="T22" fmla="*/ 13 w 110"/>
                  <a:gd name="T23" fmla="*/ 94 h 121"/>
                  <a:gd name="T24" fmla="*/ 29 w 110"/>
                  <a:gd name="T25" fmla="*/ 93 h 121"/>
                  <a:gd name="T26" fmla="*/ 39 w 110"/>
                  <a:gd name="T27" fmla="*/ 81 h 121"/>
                  <a:gd name="T28" fmla="*/ 38 w 110"/>
                  <a:gd name="T29" fmla="*/ 75 h 121"/>
                  <a:gd name="T30" fmla="*/ 42 w 110"/>
                  <a:gd name="T31" fmla="*/ 65 h 121"/>
                  <a:gd name="T32" fmla="*/ 47 w 110"/>
                  <a:gd name="T33" fmla="*/ 45 h 121"/>
                  <a:gd name="T34" fmla="*/ 63 w 110"/>
                  <a:gd name="T35" fmla="*/ 29 h 121"/>
                  <a:gd name="T36" fmla="*/ 95 w 110"/>
                  <a:gd name="T37" fmla="*/ 20 h 121"/>
                  <a:gd name="T38" fmla="*/ 96 w 110"/>
                  <a:gd name="T39" fmla="*/ 47 h 121"/>
                  <a:gd name="T40" fmla="*/ 102 w 110"/>
                  <a:gd name="T41" fmla="*/ 101 h 121"/>
                  <a:gd name="T42" fmla="*/ 100 w 110"/>
                  <a:gd name="T43" fmla="*/ 108 h 121"/>
                  <a:gd name="T44" fmla="*/ 88 w 110"/>
                  <a:gd name="T45" fmla="*/ 109 h 121"/>
                  <a:gd name="T46" fmla="*/ 104 w 110"/>
                  <a:gd name="T47" fmla="*/ 112 h 121"/>
                  <a:gd name="T48" fmla="*/ 99 w 110"/>
                  <a:gd name="T49" fmla="*/ 115 h 121"/>
                  <a:gd name="T50" fmla="*/ 76 w 110"/>
                  <a:gd name="T51" fmla="*/ 110 h 121"/>
                  <a:gd name="T52" fmla="*/ 93 w 110"/>
                  <a:gd name="T53" fmla="*/ 116 h 121"/>
                  <a:gd name="T54" fmla="*/ 97 w 110"/>
                  <a:gd name="T55" fmla="*/ 119 h 121"/>
                  <a:gd name="T56" fmla="*/ 109 w 110"/>
                  <a:gd name="T57" fmla="*/ 119 h 121"/>
                  <a:gd name="T58" fmla="*/ 108 w 110"/>
                  <a:gd name="T59" fmla="*/ 103 h 121"/>
                  <a:gd name="T60" fmla="*/ 106 w 110"/>
                  <a:gd name="T61" fmla="*/ 77 h 121"/>
                  <a:gd name="T62" fmla="*/ 106 w 110"/>
                  <a:gd name="T63" fmla="*/ 13 h 121"/>
                  <a:gd name="T64" fmla="*/ 106 w 110"/>
                  <a:gd name="T65" fmla="*/ 0 h 121"/>
                  <a:gd name="T66" fmla="*/ 58 w 110"/>
                  <a:gd name="T67" fmla="*/ 1 h 121"/>
                  <a:gd name="T68" fmla="*/ 105 w 110"/>
                  <a:gd name="T69" fmla="*/ 11 h 121"/>
                  <a:gd name="T70" fmla="*/ 105 w 110"/>
                  <a:gd name="T71"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21">
                    <a:moveTo>
                      <a:pt x="58" y="1"/>
                    </a:moveTo>
                    <a:cubicBezTo>
                      <a:pt x="57" y="2"/>
                      <a:pt x="57" y="3"/>
                      <a:pt x="57" y="4"/>
                    </a:cubicBezTo>
                    <a:cubicBezTo>
                      <a:pt x="55" y="8"/>
                      <a:pt x="58" y="11"/>
                      <a:pt x="64" y="13"/>
                    </a:cubicBezTo>
                    <a:cubicBezTo>
                      <a:pt x="97" y="16"/>
                      <a:pt x="97" y="16"/>
                      <a:pt x="97" y="16"/>
                    </a:cubicBezTo>
                    <a:cubicBezTo>
                      <a:pt x="84" y="20"/>
                      <a:pt x="72" y="23"/>
                      <a:pt x="59" y="25"/>
                    </a:cubicBezTo>
                    <a:cubicBezTo>
                      <a:pt x="47" y="29"/>
                      <a:pt x="47" y="29"/>
                      <a:pt x="47" y="29"/>
                    </a:cubicBezTo>
                    <a:cubicBezTo>
                      <a:pt x="53" y="29"/>
                      <a:pt x="53" y="29"/>
                      <a:pt x="53" y="29"/>
                    </a:cubicBezTo>
                    <a:cubicBezTo>
                      <a:pt x="41" y="45"/>
                      <a:pt x="41" y="45"/>
                      <a:pt x="41" y="45"/>
                    </a:cubicBezTo>
                    <a:cubicBezTo>
                      <a:pt x="37" y="65"/>
                      <a:pt x="37" y="65"/>
                      <a:pt x="37" y="65"/>
                    </a:cubicBezTo>
                    <a:cubicBezTo>
                      <a:pt x="34" y="64"/>
                      <a:pt x="31" y="62"/>
                      <a:pt x="30" y="57"/>
                    </a:cubicBezTo>
                    <a:cubicBezTo>
                      <a:pt x="32" y="66"/>
                      <a:pt x="35" y="69"/>
                      <a:pt x="38" y="68"/>
                    </a:cubicBezTo>
                    <a:cubicBezTo>
                      <a:pt x="38" y="72"/>
                      <a:pt x="38" y="72"/>
                      <a:pt x="38" y="72"/>
                    </a:cubicBezTo>
                    <a:cubicBezTo>
                      <a:pt x="33" y="73"/>
                      <a:pt x="27" y="72"/>
                      <a:pt x="21" y="69"/>
                    </a:cubicBezTo>
                    <a:cubicBezTo>
                      <a:pt x="20" y="72"/>
                      <a:pt x="20" y="72"/>
                      <a:pt x="20" y="72"/>
                    </a:cubicBezTo>
                    <a:cubicBezTo>
                      <a:pt x="21" y="73"/>
                      <a:pt x="23" y="73"/>
                      <a:pt x="24" y="74"/>
                    </a:cubicBezTo>
                    <a:cubicBezTo>
                      <a:pt x="27" y="75"/>
                      <a:pt x="30" y="75"/>
                      <a:pt x="33" y="75"/>
                    </a:cubicBezTo>
                    <a:cubicBezTo>
                      <a:pt x="33" y="79"/>
                      <a:pt x="33" y="79"/>
                      <a:pt x="33" y="79"/>
                    </a:cubicBezTo>
                    <a:cubicBezTo>
                      <a:pt x="29" y="80"/>
                      <a:pt x="27" y="79"/>
                      <a:pt x="24" y="76"/>
                    </a:cubicBezTo>
                    <a:cubicBezTo>
                      <a:pt x="24" y="78"/>
                      <a:pt x="24" y="78"/>
                      <a:pt x="24" y="78"/>
                    </a:cubicBezTo>
                    <a:cubicBezTo>
                      <a:pt x="27" y="82"/>
                      <a:pt x="30" y="83"/>
                      <a:pt x="33" y="82"/>
                    </a:cubicBezTo>
                    <a:cubicBezTo>
                      <a:pt x="32" y="86"/>
                      <a:pt x="32" y="86"/>
                      <a:pt x="32" y="86"/>
                    </a:cubicBezTo>
                    <a:cubicBezTo>
                      <a:pt x="22" y="90"/>
                      <a:pt x="11" y="91"/>
                      <a:pt x="0" y="88"/>
                    </a:cubicBezTo>
                    <a:cubicBezTo>
                      <a:pt x="0" y="88"/>
                      <a:pt x="0" y="89"/>
                      <a:pt x="0" y="90"/>
                    </a:cubicBezTo>
                    <a:cubicBezTo>
                      <a:pt x="13" y="94"/>
                      <a:pt x="13" y="94"/>
                      <a:pt x="13" y="94"/>
                    </a:cubicBezTo>
                    <a:cubicBezTo>
                      <a:pt x="19" y="95"/>
                      <a:pt x="25" y="93"/>
                      <a:pt x="29" y="91"/>
                    </a:cubicBezTo>
                    <a:cubicBezTo>
                      <a:pt x="29" y="93"/>
                      <a:pt x="29" y="93"/>
                      <a:pt x="29" y="93"/>
                    </a:cubicBezTo>
                    <a:cubicBezTo>
                      <a:pt x="33" y="93"/>
                      <a:pt x="37" y="92"/>
                      <a:pt x="40" y="91"/>
                    </a:cubicBezTo>
                    <a:cubicBezTo>
                      <a:pt x="39" y="81"/>
                      <a:pt x="39" y="81"/>
                      <a:pt x="39" y="81"/>
                    </a:cubicBezTo>
                    <a:cubicBezTo>
                      <a:pt x="38" y="80"/>
                      <a:pt x="38" y="80"/>
                      <a:pt x="38" y="80"/>
                    </a:cubicBezTo>
                    <a:cubicBezTo>
                      <a:pt x="38" y="75"/>
                      <a:pt x="38" y="75"/>
                      <a:pt x="38" y="75"/>
                    </a:cubicBezTo>
                    <a:cubicBezTo>
                      <a:pt x="39" y="75"/>
                      <a:pt x="40" y="75"/>
                      <a:pt x="41" y="75"/>
                    </a:cubicBezTo>
                    <a:cubicBezTo>
                      <a:pt x="42" y="65"/>
                      <a:pt x="42" y="65"/>
                      <a:pt x="42" y="65"/>
                    </a:cubicBezTo>
                    <a:cubicBezTo>
                      <a:pt x="41" y="66"/>
                      <a:pt x="41" y="66"/>
                      <a:pt x="40" y="67"/>
                    </a:cubicBezTo>
                    <a:cubicBezTo>
                      <a:pt x="47" y="45"/>
                      <a:pt x="47" y="45"/>
                      <a:pt x="47" y="45"/>
                    </a:cubicBezTo>
                    <a:cubicBezTo>
                      <a:pt x="60" y="29"/>
                      <a:pt x="60" y="29"/>
                      <a:pt x="60" y="29"/>
                    </a:cubicBezTo>
                    <a:cubicBezTo>
                      <a:pt x="63" y="29"/>
                      <a:pt x="63" y="29"/>
                      <a:pt x="63" y="29"/>
                    </a:cubicBezTo>
                    <a:cubicBezTo>
                      <a:pt x="79" y="24"/>
                      <a:pt x="79" y="24"/>
                      <a:pt x="79" y="24"/>
                    </a:cubicBezTo>
                    <a:cubicBezTo>
                      <a:pt x="95" y="20"/>
                      <a:pt x="95" y="20"/>
                      <a:pt x="95" y="20"/>
                    </a:cubicBezTo>
                    <a:cubicBezTo>
                      <a:pt x="98" y="18"/>
                      <a:pt x="98" y="18"/>
                      <a:pt x="98" y="18"/>
                    </a:cubicBezTo>
                    <a:cubicBezTo>
                      <a:pt x="96" y="47"/>
                      <a:pt x="96" y="47"/>
                      <a:pt x="96" y="47"/>
                    </a:cubicBezTo>
                    <a:cubicBezTo>
                      <a:pt x="99" y="59"/>
                      <a:pt x="100" y="71"/>
                      <a:pt x="99" y="82"/>
                    </a:cubicBezTo>
                    <a:cubicBezTo>
                      <a:pt x="102" y="101"/>
                      <a:pt x="102" y="101"/>
                      <a:pt x="102" y="101"/>
                    </a:cubicBezTo>
                    <a:cubicBezTo>
                      <a:pt x="100" y="104"/>
                      <a:pt x="100" y="104"/>
                      <a:pt x="100" y="104"/>
                    </a:cubicBezTo>
                    <a:cubicBezTo>
                      <a:pt x="100" y="108"/>
                      <a:pt x="100" y="108"/>
                      <a:pt x="100" y="108"/>
                    </a:cubicBezTo>
                    <a:cubicBezTo>
                      <a:pt x="96" y="110"/>
                      <a:pt x="92" y="109"/>
                      <a:pt x="88" y="107"/>
                    </a:cubicBezTo>
                    <a:cubicBezTo>
                      <a:pt x="88" y="109"/>
                      <a:pt x="88" y="109"/>
                      <a:pt x="88" y="109"/>
                    </a:cubicBezTo>
                    <a:cubicBezTo>
                      <a:pt x="88" y="111"/>
                      <a:pt x="88" y="111"/>
                      <a:pt x="88" y="111"/>
                    </a:cubicBezTo>
                    <a:cubicBezTo>
                      <a:pt x="93" y="112"/>
                      <a:pt x="99" y="113"/>
                      <a:pt x="104" y="112"/>
                    </a:cubicBezTo>
                    <a:cubicBezTo>
                      <a:pt x="104" y="118"/>
                      <a:pt x="104" y="118"/>
                      <a:pt x="104" y="118"/>
                    </a:cubicBezTo>
                    <a:cubicBezTo>
                      <a:pt x="99" y="115"/>
                      <a:pt x="99" y="115"/>
                      <a:pt x="99" y="115"/>
                    </a:cubicBezTo>
                    <a:cubicBezTo>
                      <a:pt x="91" y="114"/>
                      <a:pt x="91" y="114"/>
                      <a:pt x="91" y="114"/>
                    </a:cubicBezTo>
                    <a:cubicBezTo>
                      <a:pt x="86" y="115"/>
                      <a:pt x="81" y="114"/>
                      <a:pt x="76" y="110"/>
                    </a:cubicBezTo>
                    <a:cubicBezTo>
                      <a:pt x="76" y="111"/>
                      <a:pt x="76" y="112"/>
                      <a:pt x="77" y="113"/>
                    </a:cubicBezTo>
                    <a:cubicBezTo>
                      <a:pt x="82" y="117"/>
                      <a:pt x="87" y="118"/>
                      <a:pt x="93" y="116"/>
                    </a:cubicBezTo>
                    <a:cubicBezTo>
                      <a:pt x="96" y="116"/>
                      <a:pt x="96" y="116"/>
                      <a:pt x="96" y="116"/>
                    </a:cubicBezTo>
                    <a:cubicBezTo>
                      <a:pt x="97" y="119"/>
                      <a:pt x="97" y="119"/>
                      <a:pt x="97" y="119"/>
                    </a:cubicBezTo>
                    <a:cubicBezTo>
                      <a:pt x="104" y="121"/>
                      <a:pt x="104" y="121"/>
                      <a:pt x="104" y="121"/>
                    </a:cubicBezTo>
                    <a:cubicBezTo>
                      <a:pt x="107" y="121"/>
                      <a:pt x="109" y="121"/>
                      <a:pt x="109" y="119"/>
                    </a:cubicBezTo>
                    <a:cubicBezTo>
                      <a:pt x="109" y="112"/>
                      <a:pt x="109" y="112"/>
                      <a:pt x="109" y="112"/>
                    </a:cubicBezTo>
                    <a:cubicBezTo>
                      <a:pt x="108" y="103"/>
                      <a:pt x="108" y="103"/>
                      <a:pt x="108" y="103"/>
                    </a:cubicBezTo>
                    <a:cubicBezTo>
                      <a:pt x="110" y="100"/>
                      <a:pt x="110" y="100"/>
                      <a:pt x="110" y="100"/>
                    </a:cubicBezTo>
                    <a:cubicBezTo>
                      <a:pt x="106" y="77"/>
                      <a:pt x="106" y="77"/>
                      <a:pt x="106" y="77"/>
                    </a:cubicBezTo>
                    <a:cubicBezTo>
                      <a:pt x="107" y="66"/>
                      <a:pt x="105" y="55"/>
                      <a:pt x="102" y="45"/>
                    </a:cubicBezTo>
                    <a:cubicBezTo>
                      <a:pt x="102" y="35"/>
                      <a:pt x="104" y="24"/>
                      <a:pt x="106" y="13"/>
                    </a:cubicBezTo>
                    <a:cubicBezTo>
                      <a:pt x="108" y="12"/>
                      <a:pt x="108" y="12"/>
                      <a:pt x="108" y="12"/>
                    </a:cubicBezTo>
                    <a:cubicBezTo>
                      <a:pt x="106" y="0"/>
                      <a:pt x="106" y="0"/>
                      <a:pt x="106" y="0"/>
                    </a:cubicBezTo>
                    <a:cubicBezTo>
                      <a:pt x="100" y="13"/>
                      <a:pt x="100" y="13"/>
                      <a:pt x="100" y="13"/>
                    </a:cubicBezTo>
                    <a:cubicBezTo>
                      <a:pt x="76" y="12"/>
                      <a:pt x="61" y="8"/>
                      <a:pt x="58" y="1"/>
                    </a:cubicBezTo>
                    <a:close/>
                    <a:moveTo>
                      <a:pt x="105" y="5"/>
                    </a:moveTo>
                    <a:cubicBezTo>
                      <a:pt x="105" y="11"/>
                      <a:pt x="105" y="11"/>
                      <a:pt x="105" y="11"/>
                    </a:cubicBezTo>
                    <a:cubicBezTo>
                      <a:pt x="104" y="13"/>
                      <a:pt x="104" y="13"/>
                      <a:pt x="104" y="13"/>
                    </a:cubicBezTo>
                    <a:cubicBezTo>
                      <a:pt x="105" y="5"/>
                      <a:pt x="105" y="5"/>
                      <a:pt x="105" y="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990"/>
              <p:cNvSpPr/>
              <p:nvPr/>
            </p:nvSpPr>
            <p:spPr bwMode="auto">
              <a:xfrm>
                <a:off x="8561389" y="2368550"/>
                <a:ext cx="4763" cy="39687"/>
              </a:xfrm>
              <a:custGeom>
                <a:avLst/>
                <a:gdLst>
                  <a:gd name="T0" fmla="*/ 3 w 3"/>
                  <a:gd name="T1" fmla="*/ 19 h 25"/>
                  <a:gd name="T2" fmla="*/ 3 w 3"/>
                  <a:gd name="T3" fmla="*/ 0 h 25"/>
                  <a:gd name="T4" fmla="*/ 0 w 3"/>
                  <a:gd name="T5" fmla="*/ 25 h 25"/>
                  <a:gd name="T6" fmla="*/ 3 w 3"/>
                  <a:gd name="T7" fmla="*/ 19 h 25"/>
                  <a:gd name="T8" fmla="*/ 3 w 3"/>
                  <a:gd name="T9" fmla="*/ 19 h 25"/>
                </a:gdLst>
                <a:ahLst/>
                <a:cxnLst>
                  <a:cxn ang="0">
                    <a:pos x="T0" y="T1"/>
                  </a:cxn>
                  <a:cxn ang="0">
                    <a:pos x="T2" y="T3"/>
                  </a:cxn>
                  <a:cxn ang="0">
                    <a:pos x="T4" y="T5"/>
                  </a:cxn>
                  <a:cxn ang="0">
                    <a:pos x="T6" y="T7"/>
                  </a:cxn>
                  <a:cxn ang="0">
                    <a:pos x="T8" y="T9"/>
                  </a:cxn>
                </a:cxnLst>
                <a:rect l="0" t="0" r="r" b="b"/>
                <a:pathLst>
                  <a:path w="3" h="25">
                    <a:moveTo>
                      <a:pt x="3" y="19"/>
                    </a:moveTo>
                    <a:lnTo>
                      <a:pt x="3" y="0"/>
                    </a:lnTo>
                    <a:lnTo>
                      <a:pt x="0" y="25"/>
                    </a:lnTo>
                    <a:lnTo>
                      <a:pt x="3" y="19"/>
                    </a:lnTo>
                    <a:lnTo>
                      <a:pt x="3" y="19"/>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991"/>
              <p:cNvSpPr>
                <a:spLocks noEditPoints="1"/>
              </p:cNvSpPr>
              <p:nvPr/>
            </p:nvSpPr>
            <p:spPr bwMode="auto">
              <a:xfrm>
                <a:off x="8154989" y="2363788"/>
                <a:ext cx="371475" cy="339725"/>
              </a:xfrm>
              <a:custGeom>
                <a:avLst/>
                <a:gdLst>
                  <a:gd name="T0" fmla="*/ 43 w 76"/>
                  <a:gd name="T1" fmla="*/ 9 h 69"/>
                  <a:gd name="T2" fmla="*/ 36 w 76"/>
                  <a:gd name="T3" fmla="*/ 0 h 69"/>
                  <a:gd name="T4" fmla="*/ 17 w 76"/>
                  <a:gd name="T5" fmla="*/ 12 h 69"/>
                  <a:gd name="T6" fmla="*/ 8 w 76"/>
                  <a:gd name="T7" fmla="*/ 29 h 69"/>
                  <a:gd name="T8" fmla="*/ 0 w 76"/>
                  <a:gd name="T9" fmla="*/ 65 h 69"/>
                  <a:gd name="T10" fmla="*/ 17 w 76"/>
                  <a:gd name="T11" fmla="*/ 68 h 69"/>
                  <a:gd name="T12" fmla="*/ 17 w 76"/>
                  <a:gd name="T13" fmla="*/ 64 h 69"/>
                  <a:gd name="T14" fmla="*/ 9 w 76"/>
                  <a:gd name="T15" fmla="*/ 53 h 69"/>
                  <a:gd name="T16" fmla="*/ 16 w 76"/>
                  <a:gd name="T17" fmla="*/ 61 h 69"/>
                  <a:gd name="T18" fmla="*/ 20 w 76"/>
                  <a:gd name="T19" fmla="*/ 41 h 69"/>
                  <a:gd name="T20" fmla="*/ 32 w 76"/>
                  <a:gd name="T21" fmla="*/ 25 h 69"/>
                  <a:gd name="T22" fmla="*/ 26 w 76"/>
                  <a:gd name="T23" fmla="*/ 25 h 69"/>
                  <a:gd name="T24" fmla="*/ 38 w 76"/>
                  <a:gd name="T25" fmla="*/ 21 h 69"/>
                  <a:gd name="T26" fmla="*/ 76 w 76"/>
                  <a:gd name="T27" fmla="*/ 12 h 69"/>
                  <a:gd name="T28" fmla="*/ 43 w 76"/>
                  <a:gd name="T29" fmla="*/ 9 h 69"/>
                  <a:gd name="T30" fmla="*/ 35 w 76"/>
                  <a:gd name="T31" fmla="*/ 1 h 69"/>
                  <a:gd name="T32" fmla="*/ 35 w 76"/>
                  <a:gd name="T33" fmla="*/ 4 h 69"/>
                  <a:gd name="T34" fmla="*/ 21 w 76"/>
                  <a:gd name="T35" fmla="*/ 14 h 69"/>
                  <a:gd name="T36" fmla="*/ 10 w 76"/>
                  <a:gd name="T37" fmla="*/ 33 h 69"/>
                  <a:gd name="T38" fmla="*/ 3 w 76"/>
                  <a:gd name="T39" fmla="*/ 66 h 69"/>
                  <a:gd name="T40" fmla="*/ 0 w 76"/>
                  <a:gd name="T41" fmla="*/ 65 h 69"/>
                  <a:gd name="T42" fmla="*/ 9 w 76"/>
                  <a:gd name="T43" fmla="*/ 29 h 69"/>
                  <a:gd name="T44" fmla="*/ 9 w 76"/>
                  <a:gd name="T45" fmla="*/ 29 h 69"/>
                  <a:gd name="T46" fmla="*/ 17 w 76"/>
                  <a:gd name="T47" fmla="*/ 13 h 69"/>
                  <a:gd name="T48" fmla="*/ 35 w 76"/>
                  <a:gd name="T4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69">
                    <a:moveTo>
                      <a:pt x="43" y="9"/>
                    </a:moveTo>
                    <a:cubicBezTo>
                      <a:pt x="37" y="7"/>
                      <a:pt x="34" y="4"/>
                      <a:pt x="36" y="0"/>
                    </a:cubicBezTo>
                    <a:cubicBezTo>
                      <a:pt x="17" y="12"/>
                      <a:pt x="17" y="12"/>
                      <a:pt x="17" y="12"/>
                    </a:cubicBezTo>
                    <a:cubicBezTo>
                      <a:pt x="13" y="17"/>
                      <a:pt x="10" y="22"/>
                      <a:pt x="8" y="29"/>
                    </a:cubicBezTo>
                    <a:cubicBezTo>
                      <a:pt x="0" y="65"/>
                      <a:pt x="0" y="65"/>
                      <a:pt x="0" y="65"/>
                    </a:cubicBezTo>
                    <a:cubicBezTo>
                      <a:pt x="6" y="68"/>
                      <a:pt x="12" y="69"/>
                      <a:pt x="17" y="68"/>
                    </a:cubicBezTo>
                    <a:cubicBezTo>
                      <a:pt x="17" y="64"/>
                      <a:pt x="17" y="64"/>
                      <a:pt x="17" y="64"/>
                    </a:cubicBezTo>
                    <a:cubicBezTo>
                      <a:pt x="14" y="65"/>
                      <a:pt x="11" y="62"/>
                      <a:pt x="9" y="53"/>
                    </a:cubicBezTo>
                    <a:cubicBezTo>
                      <a:pt x="10" y="58"/>
                      <a:pt x="13" y="60"/>
                      <a:pt x="16" y="61"/>
                    </a:cubicBezTo>
                    <a:cubicBezTo>
                      <a:pt x="20" y="41"/>
                      <a:pt x="20" y="41"/>
                      <a:pt x="20" y="41"/>
                    </a:cubicBezTo>
                    <a:cubicBezTo>
                      <a:pt x="32" y="25"/>
                      <a:pt x="32" y="25"/>
                      <a:pt x="32" y="25"/>
                    </a:cubicBezTo>
                    <a:cubicBezTo>
                      <a:pt x="26" y="25"/>
                      <a:pt x="26" y="25"/>
                      <a:pt x="26" y="25"/>
                    </a:cubicBezTo>
                    <a:cubicBezTo>
                      <a:pt x="38" y="21"/>
                      <a:pt x="38" y="21"/>
                      <a:pt x="38" y="21"/>
                    </a:cubicBezTo>
                    <a:cubicBezTo>
                      <a:pt x="51" y="19"/>
                      <a:pt x="63" y="16"/>
                      <a:pt x="76" y="12"/>
                    </a:cubicBezTo>
                    <a:cubicBezTo>
                      <a:pt x="43" y="9"/>
                      <a:pt x="43" y="9"/>
                      <a:pt x="43" y="9"/>
                    </a:cubicBezTo>
                    <a:close/>
                    <a:moveTo>
                      <a:pt x="35" y="1"/>
                    </a:moveTo>
                    <a:cubicBezTo>
                      <a:pt x="34" y="2"/>
                      <a:pt x="35" y="3"/>
                      <a:pt x="35" y="4"/>
                    </a:cubicBezTo>
                    <a:cubicBezTo>
                      <a:pt x="21" y="14"/>
                      <a:pt x="21" y="14"/>
                      <a:pt x="21" y="14"/>
                    </a:cubicBezTo>
                    <a:cubicBezTo>
                      <a:pt x="15" y="20"/>
                      <a:pt x="11" y="27"/>
                      <a:pt x="10" y="33"/>
                    </a:cubicBezTo>
                    <a:cubicBezTo>
                      <a:pt x="3" y="66"/>
                      <a:pt x="3" y="66"/>
                      <a:pt x="3" y="66"/>
                    </a:cubicBezTo>
                    <a:cubicBezTo>
                      <a:pt x="2" y="65"/>
                      <a:pt x="1" y="65"/>
                      <a:pt x="0" y="65"/>
                    </a:cubicBezTo>
                    <a:cubicBezTo>
                      <a:pt x="9" y="29"/>
                      <a:pt x="9" y="29"/>
                      <a:pt x="9" y="29"/>
                    </a:cubicBezTo>
                    <a:cubicBezTo>
                      <a:pt x="9" y="29"/>
                      <a:pt x="9" y="29"/>
                      <a:pt x="9" y="29"/>
                    </a:cubicBezTo>
                    <a:cubicBezTo>
                      <a:pt x="11" y="22"/>
                      <a:pt x="13" y="17"/>
                      <a:pt x="17" y="13"/>
                    </a:cubicBezTo>
                    <a:cubicBezTo>
                      <a:pt x="35" y="1"/>
                      <a:pt x="35" y="1"/>
                      <a:pt x="35"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992"/>
              <p:cNvSpPr/>
              <p:nvPr/>
            </p:nvSpPr>
            <p:spPr bwMode="auto">
              <a:xfrm>
                <a:off x="8154989" y="2368550"/>
                <a:ext cx="171450" cy="320675"/>
              </a:xfrm>
              <a:custGeom>
                <a:avLst/>
                <a:gdLst>
                  <a:gd name="T0" fmla="*/ 35 w 35"/>
                  <a:gd name="T1" fmla="*/ 3 h 65"/>
                  <a:gd name="T2" fmla="*/ 35 w 35"/>
                  <a:gd name="T3" fmla="*/ 0 h 65"/>
                  <a:gd name="T4" fmla="*/ 17 w 35"/>
                  <a:gd name="T5" fmla="*/ 12 h 65"/>
                  <a:gd name="T6" fmla="*/ 9 w 35"/>
                  <a:gd name="T7" fmla="*/ 28 h 65"/>
                  <a:gd name="T8" fmla="*/ 9 w 35"/>
                  <a:gd name="T9" fmla="*/ 28 h 65"/>
                  <a:gd name="T10" fmla="*/ 0 w 35"/>
                  <a:gd name="T11" fmla="*/ 64 h 65"/>
                  <a:gd name="T12" fmla="*/ 3 w 35"/>
                  <a:gd name="T13" fmla="*/ 65 h 65"/>
                  <a:gd name="T14" fmla="*/ 10 w 35"/>
                  <a:gd name="T15" fmla="*/ 32 h 65"/>
                  <a:gd name="T16" fmla="*/ 21 w 35"/>
                  <a:gd name="T17" fmla="*/ 13 h 65"/>
                  <a:gd name="T18" fmla="*/ 35 w 35"/>
                  <a:gd name="T19"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65">
                    <a:moveTo>
                      <a:pt x="35" y="3"/>
                    </a:moveTo>
                    <a:cubicBezTo>
                      <a:pt x="35" y="2"/>
                      <a:pt x="34" y="1"/>
                      <a:pt x="35" y="0"/>
                    </a:cubicBezTo>
                    <a:cubicBezTo>
                      <a:pt x="17" y="12"/>
                      <a:pt x="17" y="12"/>
                      <a:pt x="17" y="12"/>
                    </a:cubicBezTo>
                    <a:cubicBezTo>
                      <a:pt x="13" y="16"/>
                      <a:pt x="11" y="21"/>
                      <a:pt x="9" y="28"/>
                    </a:cubicBezTo>
                    <a:cubicBezTo>
                      <a:pt x="9" y="28"/>
                      <a:pt x="9" y="28"/>
                      <a:pt x="9" y="28"/>
                    </a:cubicBezTo>
                    <a:cubicBezTo>
                      <a:pt x="0" y="64"/>
                      <a:pt x="0" y="64"/>
                      <a:pt x="0" y="64"/>
                    </a:cubicBezTo>
                    <a:cubicBezTo>
                      <a:pt x="1" y="64"/>
                      <a:pt x="2" y="64"/>
                      <a:pt x="3" y="65"/>
                    </a:cubicBezTo>
                    <a:cubicBezTo>
                      <a:pt x="10" y="32"/>
                      <a:pt x="10" y="32"/>
                      <a:pt x="10" y="32"/>
                    </a:cubicBezTo>
                    <a:cubicBezTo>
                      <a:pt x="11" y="26"/>
                      <a:pt x="15" y="19"/>
                      <a:pt x="21" y="13"/>
                    </a:cubicBezTo>
                    <a:cubicBezTo>
                      <a:pt x="35" y="3"/>
                      <a:pt x="35" y="3"/>
                      <a:pt x="35" y="3"/>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993"/>
              <p:cNvSpPr/>
              <p:nvPr/>
            </p:nvSpPr>
            <p:spPr bwMode="auto">
              <a:xfrm>
                <a:off x="8467726" y="2084388"/>
                <a:ext cx="138113" cy="342900"/>
              </a:xfrm>
              <a:custGeom>
                <a:avLst/>
                <a:gdLst>
                  <a:gd name="T0" fmla="*/ 19 w 28"/>
                  <a:gd name="T1" fmla="*/ 12 h 70"/>
                  <a:gd name="T2" fmla="*/ 12 w 28"/>
                  <a:gd name="T3" fmla="*/ 8 h 70"/>
                  <a:gd name="T4" fmla="*/ 0 w 28"/>
                  <a:gd name="T5" fmla="*/ 0 h 70"/>
                  <a:gd name="T6" fmla="*/ 17 w 28"/>
                  <a:gd name="T7" fmla="*/ 18 h 70"/>
                  <a:gd name="T8" fmla="*/ 18 w 28"/>
                  <a:gd name="T9" fmla="*/ 38 h 70"/>
                  <a:gd name="T10" fmla="*/ 26 w 28"/>
                  <a:gd name="T11" fmla="*/ 65 h 70"/>
                  <a:gd name="T12" fmla="*/ 24 w 28"/>
                  <a:gd name="T13" fmla="*/ 69 h 70"/>
                  <a:gd name="T14" fmla="*/ 24 w 28"/>
                  <a:gd name="T15" fmla="*/ 70 h 70"/>
                  <a:gd name="T16" fmla="*/ 28 w 28"/>
                  <a:gd name="T17" fmla="*/ 67 h 70"/>
                  <a:gd name="T18" fmla="*/ 22 w 28"/>
                  <a:gd name="T19" fmla="*/ 36 h 70"/>
                  <a:gd name="T20" fmla="*/ 23 w 28"/>
                  <a:gd name="T21" fmla="*/ 16 h 70"/>
                  <a:gd name="T22" fmla="*/ 19 w 2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70">
                    <a:moveTo>
                      <a:pt x="19" y="12"/>
                    </a:moveTo>
                    <a:cubicBezTo>
                      <a:pt x="12" y="8"/>
                      <a:pt x="12" y="8"/>
                      <a:pt x="12" y="8"/>
                    </a:cubicBezTo>
                    <a:cubicBezTo>
                      <a:pt x="0" y="0"/>
                      <a:pt x="0" y="0"/>
                      <a:pt x="0" y="0"/>
                    </a:cubicBezTo>
                    <a:cubicBezTo>
                      <a:pt x="5" y="7"/>
                      <a:pt x="11" y="13"/>
                      <a:pt x="17" y="18"/>
                    </a:cubicBezTo>
                    <a:cubicBezTo>
                      <a:pt x="14" y="26"/>
                      <a:pt x="15" y="32"/>
                      <a:pt x="18" y="38"/>
                    </a:cubicBezTo>
                    <a:cubicBezTo>
                      <a:pt x="22" y="46"/>
                      <a:pt x="25" y="55"/>
                      <a:pt x="26" y="65"/>
                    </a:cubicBezTo>
                    <a:cubicBezTo>
                      <a:pt x="24" y="69"/>
                      <a:pt x="24" y="69"/>
                      <a:pt x="24" y="69"/>
                    </a:cubicBezTo>
                    <a:cubicBezTo>
                      <a:pt x="24" y="70"/>
                      <a:pt x="24" y="70"/>
                      <a:pt x="24" y="70"/>
                    </a:cubicBezTo>
                    <a:cubicBezTo>
                      <a:pt x="28" y="67"/>
                      <a:pt x="28" y="67"/>
                      <a:pt x="28" y="67"/>
                    </a:cubicBezTo>
                    <a:cubicBezTo>
                      <a:pt x="28" y="55"/>
                      <a:pt x="26" y="45"/>
                      <a:pt x="22" y="36"/>
                    </a:cubicBezTo>
                    <a:cubicBezTo>
                      <a:pt x="21" y="32"/>
                      <a:pt x="21" y="25"/>
                      <a:pt x="23" y="16"/>
                    </a:cubicBezTo>
                    <a:cubicBezTo>
                      <a:pt x="19" y="12"/>
                      <a:pt x="19" y="12"/>
                      <a:pt x="19" y="1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994"/>
              <p:cNvSpPr/>
              <p:nvPr/>
            </p:nvSpPr>
            <p:spPr bwMode="auto">
              <a:xfrm>
                <a:off x="8655051" y="2290763"/>
                <a:ext cx="44450" cy="23812"/>
              </a:xfrm>
              <a:custGeom>
                <a:avLst/>
                <a:gdLst>
                  <a:gd name="T0" fmla="*/ 2 w 9"/>
                  <a:gd name="T1" fmla="*/ 5 h 5"/>
                  <a:gd name="T2" fmla="*/ 2 w 9"/>
                  <a:gd name="T3" fmla="*/ 5 h 5"/>
                  <a:gd name="T4" fmla="*/ 3 w 9"/>
                  <a:gd name="T5" fmla="*/ 5 h 5"/>
                  <a:gd name="T6" fmla="*/ 8 w 9"/>
                  <a:gd name="T7" fmla="*/ 0 h 5"/>
                  <a:gd name="T8" fmla="*/ 0 w 9"/>
                  <a:gd name="T9" fmla="*/ 0 h 5"/>
                  <a:gd name="T10" fmla="*/ 2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2" y="5"/>
                    </a:moveTo>
                    <a:cubicBezTo>
                      <a:pt x="2" y="5"/>
                      <a:pt x="2" y="5"/>
                      <a:pt x="2" y="5"/>
                    </a:cubicBezTo>
                    <a:cubicBezTo>
                      <a:pt x="3" y="5"/>
                      <a:pt x="3" y="5"/>
                      <a:pt x="3" y="5"/>
                    </a:cubicBezTo>
                    <a:cubicBezTo>
                      <a:pt x="7" y="4"/>
                      <a:pt x="9" y="2"/>
                      <a:pt x="8" y="0"/>
                    </a:cubicBezTo>
                    <a:cubicBezTo>
                      <a:pt x="0" y="0"/>
                      <a:pt x="0" y="0"/>
                      <a:pt x="0" y="0"/>
                    </a:cubicBezTo>
                    <a:cubicBezTo>
                      <a:pt x="2" y="5"/>
                      <a:pt x="2" y="5"/>
                      <a:pt x="2" y="5"/>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995"/>
              <p:cNvSpPr/>
              <p:nvPr/>
            </p:nvSpPr>
            <p:spPr bwMode="auto">
              <a:xfrm>
                <a:off x="8664576" y="2305050"/>
                <a:ext cx="73025" cy="58737"/>
              </a:xfrm>
              <a:custGeom>
                <a:avLst/>
                <a:gdLst>
                  <a:gd name="T0" fmla="*/ 1 w 15"/>
                  <a:gd name="T1" fmla="*/ 2 h 12"/>
                  <a:gd name="T2" fmla="*/ 0 w 15"/>
                  <a:gd name="T3" fmla="*/ 2 h 12"/>
                  <a:gd name="T4" fmla="*/ 1 w 15"/>
                  <a:gd name="T5" fmla="*/ 4 h 12"/>
                  <a:gd name="T6" fmla="*/ 8 w 15"/>
                  <a:gd name="T7" fmla="*/ 4 h 12"/>
                  <a:gd name="T8" fmla="*/ 12 w 15"/>
                  <a:gd name="T9" fmla="*/ 12 h 12"/>
                  <a:gd name="T10" fmla="*/ 15 w 15"/>
                  <a:gd name="T11" fmla="*/ 12 h 12"/>
                  <a:gd name="T12" fmla="*/ 13 w 15"/>
                  <a:gd name="T13" fmla="*/ 11 h 12"/>
                  <a:gd name="T14" fmla="*/ 11 w 15"/>
                  <a:gd name="T15" fmla="*/ 4 h 12"/>
                  <a:gd name="T16" fmla="*/ 7 w 15"/>
                  <a:gd name="T17" fmla="*/ 0 h 12"/>
                  <a:gd name="T18" fmla="*/ 1 w 15"/>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
                    <a:moveTo>
                      <a:pt x="1" y="2"/>
                    </a:moveTo>
                    <a:cubicBezTo>
                      <a:pt x="1" y="2"/>
                      <a:pt x="1" y="2"/>
                      <a:pt x="0" y="2"/>
                    </a:cubicBezTo>
                    <a:cubicBezTo>
                      <a:pt x="1" y="3"/>
                      <a:pt x="1" y="3"/>
                      <a:pt x="1" y="4"/>
                    </a:cubicBezTo>
                    <a:cubicBezTo>
                      <a:pt x="4" y="5"/>
                      <a:pt x="6" y="5"/>
                      <a:pt x="8" y="4"/>
                    </a:cubicBezTo>
                    <a:cubicBezTo>
                      <a:pt x="12" y="12"/>
                      <a:pt x="12" y="12"/>
                      <a:pt x="12" y="12"/>
                    </a:cubicBezTo>
                    <a:cubicBezTo>
                      <a:pt x="15" y="12"/>
                      <a:pt x="15" y="12"/>
                      <a:pt x="15" y="12"/>
                    </a:cubicBezTo>
                    <a:cubicBezTo>
                      <a:pt x="13" y="11"/>
                      <a:pt x="13" y="11"/>
                      <a:pt x="13" y="11"/>
                    </a:cubicBezTo>
                    <a:cubicBezTo>
                      <a:pt x="11" y="4"/>
                      <a:pt x="11" y="4"/>
                      <a:pt x="11" y="4"/>
                    </a:cubicBezTo>
                    <a:cubicBezTo>
                      <a:pt x="10" y="2"/>
                      <a:pt x="9" y="1"/>
                      <a:pt x="7" y="0"/>
                    </a:cubicBezTo>
                    <a:cubicBezTo>
                      <a:pt x="6" y="2"/>
                      <a:pt x="4" y="2"/>
                      <a:pt x="1"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996"/>
              <p:cNvSpPr/>
              <p:nvPr/>
            </p:nvSpPr>
            <p:spPr bwMode="auto">
              <a:xfrm>
                <a:off x="8655051" y="2270125"/>
                <a:ext cx="53975" cy="44450"/>
              </a:xfrm>
              <a:custGeom>
                <a:avLst/>
                <a:gdLst>
                  <a:gd name="T0" fmla="*/ 9 w 11"/>
                  <a:gd name="T1" fmla="*/ 7 h 9"/>
                  <a:gd name="T2" fmla="*/ 11 w 11"/>
                  <a:gd name="T3" fmla="*/ 6 h 9"/>
                  <a:gd name="T4" fmla="*/ 10 w 11"/>
                  <a:gd name="T5" fmla="*/ 0 h 9"/>
                  <a:gd name="T6" fmla="*/ 0 w 11"/>
                  <a:gd name="T7" fmla="*/ 4 h 9"/>
                  <a:gd name="T8" fmla="*/ 8 w 11"/>
                  <a:gd name="T9" fmla="*/ 4 h 9"/>
                  <a:gd name="T10" fmla="*/ 3 w 11"/>
                  <a:gd name="T11" fmla="*/ 9 h 9"/>
                  <a:gd name="T12" fmla="*/ 9 w 11"/>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7"/>
                    </a:moveTo>
                    <a:cubicBezTo>
                      <a:pt x="10" y="7"/>
                      <a:pt x="10" y="6"/>
                      <a:pt x="11" y="6"/>
                    </a:cubicBezTo>
                    <a:cubicBezTo>
                      <a:pt x="10" y="0"/>
                      <a:pt x="10" y="0"/>
                      <a:pt x="10" y="0"/>
                    </a:cubicBezTo>
                    <a:cubicBezTo>
                      <a:pt x="7" y="2"/>
                      <a:pt x="4" y="4"/>
                      <a:pt x="0" y="4"/>
                    </a:cubicBezTo>
                    <a:cubicBezTo>
                      <a:pt x="8" y="4"/>
                      <a:pt x="8" y="4"/>
                      <a:pt x="8" y="4"/>
                    </a:cubicBezTo>
                    <a:cubicBezTo>
                      <a:pt x="9" y="6"/>
                      <a:pt x="7" y="8"/>
                      <a:pt x="3" y="9"/>
                    </a:cubicBezTo>
                    <a:cubicBezTo>
                      <a:pt x="6" y="9"/>
                      <a:pt x="8" y="9"/>
                      <a:pt x="9" y="7"/>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997"/>
              <p:cNvSpPr/>
              <p:nvPr/>
            </p:nvSpPr>
            <p:spPr bwMode="auto">
              <a:xfrm>
                <a:off x="8669339" y="2324100"/>
                <a:ext cx="73025" cy="74612"/>
              </a:xfrm>
              <a:custGeom>
                <a:avLst/>
                <a:gdLst>
                  <a:gd name="T0" fmla="*/ 0 w 15"/>
                  <a:gd name="T1" fmla="*/ 0 h 15"/>
                  <a:gd name="T2" fmla="*/ 0 w 15"/>
                  <a:gd name="T3" fmla="*/ 2 h 15"/>
                  <a:gd name="T4" fmla="*/ 1 w 15"/>
                  <a:gd name="T5" fmla="*/ 7 h 15"/>
                  <a:gd name="T6" fmla="*/ 3 w 15"/>
                  <a:gd name="T7" fmla="*/ 11 h 15"/>
                  <a:gd name="T8" fmla="*/ 5 w 15"/>
                  <a:gd name="T9" fmla="*/ 13 h 15"/>
                  <a:gd name="T10" fmla="*/ 7 w 15"/>
                  <a:gd name="T11" fmla="*/ 15 h 15"/>
                  <a:gd name="T12" fmla="*/ 4 w 15"/>
                  <a:gd name="T13" fmla="*/ 10 h 15"/>
                  <a:gd name="T14" fmla="*/ 6 w 15"/>
                  <a:gd name="T15" fmla="*/ 12 h 15"/>
                  <a:gd name="T16" fmla="*/ 8 w 15"/>
                  <a:gd name="T17" fmla="*/ 13 h 15"/>
                  <a:gd name="T18" fmla="*/ 9 w 15"/>
                  <a:gd name="T19" fmla="*/ 14 h 15"/>
                  <a:gd name="T20" fmla="*/ 11 w 15"/>
                  <a:gd name="T21" fmla="*/ 14 h 15"/>
                  <a:gd name="T22" fmla="*/ 9 w 15"/>
                  <a:gd name="T23" fmla="*/ 13 h 15"/>
                  <a:gd name="T24" fmla="*/ 7 w 15"/>
                  <a:gd name="T25" fmla="*/ 10 h 15"/>
                  <a:gd name="T26" fmla="*/ 10 w 15"/>
                  <a:gd name="T27" fmla="*/ 12 h 15"/>
                  <a:gd name="T28" fmla="*/ 12 w 15"/>
                  <a:gd name="T29" fmla="*/ 13 h 15"/>
                  <a:gd name="T30" fmla="*/ 12 w 15"/>
                  <a:gd name="T31" fmla="*/ 12 h 15"/>
                  <a:gd name="T32" fmla="*/ 10 w 15"/>
                  <a:gd name="T33" fmla="*/ 11 h 15"/>
                  <a:gd name="T34" fmla="*/ 10 w 15"/>
                  <a:gd name="T35" fmla="*/ 9 h 15"/>
                  <a:gd name="T36" fmla="*/ 11 w 15"/>
                  <a:gd name="T37" fmla="*/ 9 h 15"/>
                  <a:gd name="T38" fmla="*/ 11 w 15"/>
                  <a:gd name="T39" fmla="*/ 9 h 15"/>
                  <a:gd name="T40" fmla="*/ 14 w 15"/>
                  <a:gd name="T41" fmla="*/ 9 h 15"/>
                  <a:gd name="T42" fmla="*/ 15 w 15"/>
                  <a:gd name="T43" fmla="*/ 7 h 15"/>
                  <a:gd name="T44" fmla="*/ 15 w 15"/>
                  <a:gd name="T45" fmla="*/ 7 h 15"/>
                  <a:gd name="T46" fmla="*/ 12 w 15"/>
                  <a:gd name="T47" fmla="*/ 7 h 15"/>
                  <a:gd name="T48" fmla="*/ 14 w 15"/>
                  <a:gd name="T49" fmla="*/ 8 h 15"/>
                  <a:gd name="T50" fmla="*/ 11 w 15"/>
                  <a:gd name="T51" fmla="*/ 8 h 15"/>
                  <a:gd name="T52" fmla="*/ 7 w 15"/>
                  <a:gd name="T53" fmla="*/ 0 h 15"/>
                  <a:gd name="T54" fmla="*/ 0 w 15"/>
                  <a:gd name="T5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5">
                    <a:moveTo>
                      <a:pt x="0" y="0"/>
                    </a:moveTo>
                    <a:cubicBezTo>
                      <a:pt x="0" y="0"/>
                      <a:pt x="0" y="1"/>
                      <a:pt x="0" y="2"/>
                    </a:cubicBezTo>
                    <a:cubicBezTo>
                      <a:pt x="0" y="3"/>
                      <a:pt x="1" y="5"/>
                      <a:pt x="1" y="7"/>
                    </a:cubicBezTo>
                    <a:cubicBezTo>
                      <a:pt x="1" y="8"/>
                      <a:pt x="2" y="10"/>
                      <a:pt x="3" y="11"/>
                    </a:cubicBezTo>
                    <a:cubicBezTo>
                      <a:pt x="5" y="13"/>
                      <a:pt x="5" y="13"/>
                      <a:pt x="5" y="13"/>
                    </a:cubicBezTo>
                    <a:cubicBezTo>
                      <a:pt x="5" y="14"/>
                      <a:pt x="6" y="15"/>
                      <a:pt x="7" y="15"/>
                    </a:cubicBezTo>
                    <a:cubicBezTo>
                      <a:pt x="4" y="10"/>
                      <a:pt x="4" y="10"/>
                      <a:pt x="4" y="10"/>
                    </a:cubicBezTo>
                    <a:cubicBezTo>
                      <a:pt x="4" y="11"/>
                      <a:pt x="5" y="11"/>
                      <a:pt x="6" y="12"/>
                    </a:cubicBezTo>
                    <a:cubicBezTo>
                      <a:pt x="8" y="13"/>
                      <a:pt x="8" y="13"/>
                      <a:pt x="8" y="13"/>
                    </a:cubicBezTo>
                    <a:cubicBezTo>
                      <a:pt x="9" y="14"/>
                      <a:pt x="9" y="14"/>
                      <a:pt x="9" y="14"/>
                    </a:cubicBezTo>
                    <a:cubicBezTo>
                      <a:pt x="10" y="14"/>
                      <a:pt x="10" y="14"/>
                      <a:pt x="11" y="14"/>
                    </a:cubicBezTo>
                    <a:cubicBezTo>
                      <a:pt x="9" y="13"/>
                      <a:pt x="9" y="13"/>
                      <a:pt x="9" y="13"/>
                    </a:cubicBezTo>
                    <a:cubicBezTo>
                      <a:pt x="7" y="10"/>
                      <a:pt x="7" y="10"/>
                      <a:pt x="7" y="10"/>
                    </a:cubicBezTo>
                    <a:cubicBezTo>
                      <a:pt x="10" y="12"/>
                      <a:pt x="10" y="12"/>
                      <a:pt x="10" y="12"/>
                    </a:cubicBezTo>
                    <a:cubicBezTo>
                      <a:pt x="11" y="13"/>
                      <a:pt x="11" y="13"/>
                      <a:pt x="12" y="13"/>
                    </a:cubicBezTo>
                    <a:cubicBezTo>
                      <a:pt x="12" y="12"/>
                      <a:pt x="12" y="12"/>
                      <a:pt x="12" y="12"/>
                    </a:cubicBezTo>
                    <a:cubicBezTo>
                      <a:pt x="10" y="11"/>
                      <a:pt x="10" y="11"/>
                      <a:pt x="10" y="11"/>
                    </a:cubicBezTo>
                    <a:cubicBezTo>
                      <a:pt x="10" y="9"/>
                      <a:pt x="10" y="9"/>
                      <a:pt x="10" y="9"/>
                    </a:cubicBezTo>
                    <a:cubicBezTo>
                      <a:pt x="11" y="9"/>
                      <a:pt x="11" y="9"/>
                      <a:pt x="11" y="9"/>
                    </a:cubicBezTo>
                    <a:cubicBezTo>
                      <a:pt x="11" y="9"/>
                      <a:pt x="11" y="9"/>
                      <a:pt x="11" y="9"/>
                    </a:cubicBezTo>
                    <a:cubicBezTo>
                      <a:pt x="14" y="9"/>
                      <a:pt x="14" y="9"/>
                      <a:pt x="14" y="9"/>
                    </a:cubicBezTo>
                    <a:cubicBezTo>
                      <a:pt x="15" y="7"/>
                      <a:pt x="15" y="7"/>
                      <a:pt x="15" y="7"/>
                    </a:cubicBezTo>
                    <a:cubicBezTo>
                      <a:pt x="15" y="7"/>
                      <a:pt x="15" y="7"/>
                      <a:pt x="15" y="7"/>
                    </a:cubicBezTo>
                    <a:cubicBezTo>
                      <a:pt x="14" y="6"/>
                      <a:pt x="13" y="6"/>
                      <a:pt x="12" y="7"/>
                    </a:cubicBezTo>
                    <a:cubicBezTo>
                      <a:pt x="14" y="8"/>
                      <a:pt x="14" y="8"/>
                      <a:pt x="14" y="8"/>
                    </a:cubicBezTo>
                    <a:cubicBezTo>
                      <a:pt x="11" y="8"/>
                      <a:pt x="11" y="8"/>
                      <a:pt x="11" y="8"/>
                    </a:cubicBezTo>
                    <a:cubicBezTo>
                      <a:pt x="7" y="0"/>
                      <a:pt x="7" y="0"/>
                      <a:pt x="7" y="0"/>
                    </a:cubicBezTo>
                    <a:cubicBezTo>
                      <a:pt x="5" y="1"/>
                      <a:pt x="3" y="1"/>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998"/>
              <p:cNvSpPr/>
              <p:nvPr/>
            </p:nvSpPr>
            <p:spPr bwMode="auto">
              <a:xfrm>
                <a:off x="8704264" y="2373313"/>
                <a:ext cx="23813" cy="20637"/>
              </a:xfrm>
              <a:custGeom>
                <a:avLst/>
                <a:gdLst>
                  <a:gd name="T0" fmla="*/ 3 w 5"/>
                  <a:gd name="T1" fmla="*/ 2 h 4"/>
                  <a:gd name="T2" fmla="*/ 0 w 5"/>
                  <a:gd name="T3" fmla="*/ 0 h 4"/>
                  <a:gd name="T4" fmla="*/ 2 w 5"/>
                  <a:gd name="T5" fmla="*/ 3 h 4"/>
                  <a:gd name="T6" fmla="*/ 4 w 5"/>
                  <a:gd name="T7" fmla="*/ 4 h 4"/>
                  <a:gd name="T8" fmla="*/ 5 w 5"/>
                  <a:gd name="T9" fmla="*/ 3 h 4"/>
                  <a:gd name="T10" fmla="*/ 3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3" y="2"/>
                    </a:moveTo>
                    <a:cubicBezTo>
                      <a:pt x="0" y="0"/>
                      <a:pt x="0" y="0"/>
                      <a:pt x="0" y="0"/>
                    </a:cubicBezTo>
                    <a:cubicBezTo>
                      <a:pt x="2" y="3"/>
                      <a:pt x="2" y="3"/>
                      <a:pt x="2" y="3"/>
                    </a:cubicBezTo>
                    <a:cubicBezTo>
                      <a:pt x="4" y="4"/>
                      <a:pt x="4" y="4"/>
                      <a:pt x="4" y="4"/>
                    </a:cubicBezTo>
                    <a:cubicBezTo>
                      <a:pt x="4" y="4"/>
                      <a:pt x="4" y="4"/>
                      <a:pt x="5" y="3"/>
                    </a:cubicBezTo>
                    <a:cubicBezTo>
                      <a:pt x="4" y="3"/>
                      <a:pt x="4" y="3"/>
                      <a:pt x="3"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999"/>
              <p:cNvSpPr/>
              <p:nvPr/>
            </p:nvSpPr>
            <p:spPr bwMode="auto">
              <a:xfrm>
                <a:off x="8688389" y="2373313"/>
                <a:ext cx="20638" cy="25400"/>
              </a:xfrm>
              <a:custGeom>
                <a:avLst/>
                <a:gdLst>
                  <a:gd name="T0" fmla="*/ 2 w 4"/>
                  <a:gd name="T1" fmla="*/ 2 h 5"/>
                  <a:gd name="T2" fmla="*/ 0 w 4"/>
                  <a:gd name="T3" fmla="*/ 0 h 5"/>
                  <a:gd name="T4" fmla="*/ 3 w 4"/>
                  <a:gd name="T5" fmla="*/ 5 h 5"/>
                  <a:gd name="T6" fmla="*/ 4 w 4"/>
                  <a:gd name="T7" fmla="*/ 5 h 5"/>
                  <a:gd name="T8" fmla="*/ 4 w 4"/>
                  <a:gd name="T9" fmla="*/ 3 h 5"/>
                  <a:gd name="T10" fmla="*/ 2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2" y="2"/>
                    </a:moveTo>
                    <a:cubicBezTo>
                      <a:pt x="1" y="1"/>
                      <a:pt x="0" y="1"/>
                      <a:pt x="0" y="0"/>
                    </a:cubicBezTo>
                    <a:cubicBezTo>
                      <a:pt x="3" y="5"/>
                      <a:pt x="3" y="5"/>
                      <a:pt x="3" y="5"/>
                    </a:cubicBezTo>
                    <a:cubicBezTo>
                      <a:pt x="3" y="5"/>
                      <a:pt x="3" y="5"/>
                      <a:pt x="4" y="5"/>
                    </a:cubicBezTo>
                    <a:cubicBezTo>
                      <a:pt x="4" y="4"/>
                      <a:pt x="4" y="4"/>
                      <a:pt x="4" y="3"/>
                    </a:cubicBezTo>
                    <a:cubicBezTo>
                      <a:pt x="2" y="2"/>
                      <a:pt x="2" y="2"/>
                      <a:pt x="2"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000"/>
              <p:cNvSpPr/>
              <p:nvPr/>
            </p:nvSpPr>
            <p:spPr bwMode="auto">
              <a:xfrm>
                <a:off x="8718551" y="2359025"/>
                <a:ext cx="23813" cy="30162"/>
              </a:xfrm>
              <a:custGeom>
                <a:avLst/>
                <a:gdLst>
                  <a:gd name="T0" fmla="*/ 5 w 5"/>
                  <a:gd name="T1" fmla="*/ 0 h 6"/>
                  <a:gd name="T2" fmla="*/ 4 w 5"/>
                  <a:gd name="T3" fmla="*/ 2 h 6"/>
                  <a:gd name="T4" fmla="*/ 1 w 5"/>
                  <a:gd name="T5" fmla="*/ 2 h 6"/>
                  <a:gd name="T6" fmla="*/ 1 w 5"/>
                  <a:gd name="T7" fmla="*/ 2 h 6"/>
                  <a:gd name="T8" fmla="*/ 3 w 5"/>
                  <a:gd name="T9" fmla="*/ 3 h 6"/>
                  <a:gd name="T10" fmla="*/ 2 w 5"/>
                  <a:gd name="T11" fmla="*/ 3 h 6"/>
                  <a:gd name="T12" fmla="*/ 0 w 5"/>
                  <a:gd name="T13" fmla="*/ 2 h 6"/>
                  <a:gd name="T14" fmla="*/ 0 w 5"/>
                  <a:gd name="T15" fmla="*/ 4 h 6"/>
                  <a:gd name="T16" fmla="*/ 2 w 5"/>
                  <a:gd name="T17" fmla="*/ 5 h 6"/>
                  <a:gd name="T18" fmla="*/ 2 w 5"/>
                  <a:gd name="T19" fmla="*/ 6 h 6"/>
                  <a:gd name="T20" fmla="*/ 3 w 5"/>
                  <a:gd name="T21" fmla="*/ 6 h 6"/>
                  <a:gd name="T22" fmla="*/ 4 w 5"/>
                  <a:gd name="T23" fmla="*/ 4 h 6"/>
                  <a:gd name="T24" fmla="*/ 4 w 5"/>
                  <a:gd name="T25" fmla="*/ 3 h 6"/>
                  <a:gd name="T26" fmla="*/ 5 w 5"/>
                  <a:gd name="T27" fmla="*/ 2 h 6"/>
                  <a:gd name="T28" fmla="*/ 5 w 5"/>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
                    <a:moveTo>
                      <a:pt x="5" y="0"/>
                    </a:moveTo>
                    <a:cubicBezTo>
                      <a:pt x="4" y="2"/>
                      <a:pt x="4" y="2"/>
                      <a:pt x="4" y="2"/>
                    </a:cubicBezTo>
                    <a:cubicBezTo>
                      <a:pt x="1" y="2"/>
                      <a:pt x="1" y="2"/>
                      <a:pt x="1" y="2"/>
                    </a:cubicBezTo>
                    <a:cubicBezTo>
                      <a:pt x="1" y="2"/>
                      <a:pt x="1" y="2"/>
                      <a:pt x="1" y="2"/>
                    </a:cubicBezTo>
                    <a:cubicBezTo>
                      <a:pt x="2" y="3"/>
                      <a:pt x="2" y="3"/>
                      <a:pt x="3" y="3"/>
                    </a:cubicBezTo>
                    <a:cubicBezTo>
                      <a:pt x="2" y="3"/>
                      <a:pt x="2" y="3"/>
                      <a:pt x="2" y="3"/>
                    </a:cubicBezTo>
                    <a:cubicBezTo>
                      <a:pt x="0" y="2"/>
                      <a:pt x="0" y="2"/>
                      <a:pt x="0" y="2"/>
                    </a:cubicBezTo>
                    <a:cubicBezTo>
                      <a:pt x="0" y="4"/>
                      <a:pt x="0" y="4"/>
                      <a:pt x="0" y="4"/>
                    </a:cubicBezTo>
                    <a:cubicBezTo>
                      <a:pt x="2" y="5"/>
                      <a:pt x="2" y="5"/>
                      <a:pt x="2" y="5"/>
                    </a:cubicBezTo>
                    <a:cubicBezTo>
                      <a:pt x="2" y="6"/>
                      <a:pt x="2" y="6"/>
                      <a:pt x="2" y="6"/>
                    </a:cubicBezTo>
                    <a:cubicBezTo>
                      <a:pt x="2" y="6"/>
                      <a:pt x="3" y="6"/>
                      <a:pt x="3" y="6"/>
                    </a:cubicBezTo>
                    <a:cubicBezTo>
                      <a:pt x="4" y="4"/>
                      <a:pt x="4" y="4"/>
                      <a:pt x="4" y="4"/>
                    </a:cubicBezTo>
                    <a:cubicBezTo>
                      <a:pt x="4" y="3"/>
                      <a:pt x="4" y="3"/>
                      <a:pt x="4" y="3"/>
                    </a:cubicBezTo>
                    <a:cubicBezTo>
                      <a:pt x="4" y="3"/>
                      <a:pt x="5" y="3"/>
                      <a:pt x="5" y="2"/>
                    </a:cubicBezTo>
                    <a:cubicBezTo>
                      <a:pt x="5" y="2"/>
                      <a:pt x="5" y="1"/>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001"/>
              <p:cNvSpPr>
                <a:spLocks noEditPoints="1"/>
              </p:cNvSpPr>
              <p:nvPr/>
            </p:nvSpPr>
            <p:spPr bwMode="auto">
              <a:xfrm>
                <a:off x="8439151" y="2433638"/>
                <a:ext cx="112713" cy="450850"/>
              </a:xfrm>
              <a:custGeom>
                <a:avLst/>
                <a:gdLst>
                  <a:gd name="T0" fmla="*/ 16 w 23"/>
                  <a:gd name="T1" fmla="*/ 2 h 92"/>
                  <a:gd name="T2" fmla="*/ 0 w 23"/>
                  <a:gd name="T3" fmla="*/ 6 h 92"/>
                  <a:gd name="T4" fmla="*/ 6 w 23"/>
                  <a:gd name="T5" fmla="*/ 37 h 92"/>
                  <a:gd name="T6" fmla="*/ 11 w 23"/>
                  <a:gd name="T7" fmla="*/ 80 h 92"/>
                  <a:gd name="T8" fmla="*/ 9 w 23"/>
                  <a:gd name="T9" fmla="*/ 89 h 92"/>
                  <a:gd name="T10" fmla="*/ 21 w 23"/>
                  <a:gd name="T11" fmla="*/ 90 h 92"/>
                  <a:gd name="T12" fmla="*/ 21 w 23"/>
                  <a:gd name="T13" fmla="*/ 86 h 92"/>
                  <a:gd name="T14" fmla="*/ 23 w 23"/>
                  <a:gd name="T15" fmla="*/ 83 h 92"/>
                  <a:gd name="T16" fmla="*/ 20 w 23"/>
                  <a:gd name="T17" fmla="*/ 64 h 92"/>
                  <a:gd name="T18" fmla="*/ 17 w 23"/>
                  <a:gd name="T19" fmla="*/ 29 h 92"/>
                  <a:gd name="T20" fmla="*/ 19 w 23"/>
                  <a:gd name="T21" fmla="*/ 0 h 92"/>
                  <a:gd name="T22" fmla="*/ 16 w 23"/>
                  <a:gd name="T23" fmla="*/ 2 h 92"/>
                  <a:gd name="T24" fmla="*/ 1 w 23"/>
                  <a:gd name="T25" fmla="*/ 7 h 92"/>
                  <a:gd name="T26" fmla="*/ 3 w 23"/>
                  <a:gd name="T27" fmla="*/ 6 h 92"/>
                  <a:gd name="T28" fmla="*/ 9 w 23"/>
                  <a:gd name="T29" fmla="*/ 35 h 92"/>
                  <a:gd name="T30" fmla="*/ 13 w 23"/>
                  <a:gd name="T31" fmla="*/ 78 h 92"/>
                  <a:gd name="T32" fmla="*/ 13 w 23"/>
                  <a:gd name="T33" fmla="*/ 90 h 92"/>
                  <a:gd name="T34" fmla="*/ 11 w 23"/>
                  <a:gd name="T35" fmla="*/ 89 h 92"/>
                  <a:gd name="T36" fmla="*/ 11 w 23"/>
                  <a:gd name="T37" fmla="*/ 80 h 92"/>
                  <a:gd name="T38" fmla="*/ 7 w 23"/>
                  <a:gd name="T39" fmla="*/ 36 h 92"/>
                  <a:gd name="T40" fmla="*/ 7 w 23"/>
                  <a:gd name="T41" fmla="*/ 36 h 92"/>
                  <a:gd name="T42" fmla="*/ 1 w 23"/>
                  <a:gd name="T43" fmla="*/ 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92">
                    <a:moveTo>
                      <a:pt x="16" y="2"/>
                    </a:moveTo>
                    <a:cubicBezTo>
                      <a:pt x="0" y="6"/>
                      <a:pt x="0" y="6"/>
                      <a:pt x="0" y="6"/>
                    </a:cubicBezTo>
                    <a:cubicBezTo>
                      <a:pt x="1" y="16"/>
                      <a:pt x="3" y="27"/>
                      <a:pt x="6" y="37"/>
                    </a:cubicBezTo>
                    <a:cubicBezTo>
                      <a:pt x="11" y="80"/>
                      <a:pt x="11" y="80"/>
                      <a:pt x="11" y="80"/>
                    </a:cubicBezTo>
                    <a:cubicBezTo>
                      <a:pt x="13" y="84"/>
                      <a:pt x="12" y="87"/>
                      <a:pt x="9" y="89"/>
                    </a:cubicBezTo>
                    <a:cubicBezTo>
                      <a:pt x="13" y="91"/>
                      <a:pt x="17" y="92"/>
                      <a:pt x="21" y="90"/>
                    </a:cubicBezTo>
                    <a:cubicBezTo>
                      <a:pt x="21" y="86"/>
                      <a:pt x="21" y="86"/>
                      <a:pt x="21" y="86"/>
                    </a:cubicBezTo>
                    <a:cubicBezTo>
                      <a:pt x="23" y="83"/>
                      <a:pt x="23" y="83"/>
                      <a:pt x="23" y="83"/>
                    </a:cubicBezTo>
                    <a:cubicBezTo>
                      <a:pt x="20" y="64"/>
                      <a:pt x="20" y="64"/>
                      <a:pt x="20" y="64"/>
                    </a:cubicBezTo>
                    <a:cubicBezTo>
                      <a:pt x="21" y="53"/>
                      <a:pt x="20" y="41"/>
                      <a:pt x="17" y="29"/>
                    </a:cubicBezTo>
                    <a:cubicBezTo>
                      <a:pt x="19" y="0"/>
                      <a:pt x="19" y="0"/>
                      <a:pt x="19" y="0"/>
                    </a:cubicBezTo>
                    <a:cubicBezTo>
                      <a:pt x="16" y="2"/>
                      <a:pt x="16" y="2"/>
                      <a:pt x="16" y="2"/>
                    </a:cubicBezTo>
                    <a:close/>
                    <a:moveTo>
                      <a:pt x="1" y="7"/>
                    </a:moveTo>
                    <a:cubicBezTo>
                      <a:pt x="3" y="6"/>
                      <a:pt x="3" y="6"/>
                      <a:pt x="3" y="6"/>
                    </a:cubicBezTo>
                    <a:cubicBezTo>
                      <a:pt x="4" y="17"/>
                      <a:pt x="6" y="27"/>
                      <a:pt x="9" y="35"/>
                    </a:cubicBezTo>
                    <a:cubicBezTo>
                      <a:pt x="13" y="78"/>
                      <a:pt x="13" y="78"/>
                      <a:pt x="13" y="78"/>
                    </a:cubicBezTo>
                    <a:cubicBezTo>
                      <a:pt x="15" y="83"/>
                      <a:pt x="15" y="87"/>
                      <a:pt x="13" y="90"/>
                    </a:cubicBezTo>
                    <a:cubicBezTo>
                      <a:pt x="12" y="90"/>
                      <a:pt x="12" y="90"/>
                      <a:pt x="11" y="89"/>
                    </a:cubicBezTo>
                    <a:cubicBezTo>
                      <a:pt x="13" y="87"/>
                      <a:pt x="13" y="84"/>
                      <a:pt x="11" y="80"/>
                    </a:cubicBezTo>
                    <a:cubicBezTo>
                      <a:pt x="7" y="36"/>
                      <a:pt x="7" y="36"/>
                      <a:pt x="7" y="36"/>
                    </a:cubicBezTo>
                    <a:cubicBezTo>
                      <a:pt x="7" y="36"/>
                      <a:pt x="7" y="36"/>
                      <a:pt x="7" y="36"/>
                    </a:cubicBezTo>
                    <a:cubicBezTo>
                      <a:pt x="4" y="27"/>
                      <a:pt x="2" y="17"/>
                      <a:pt x="1" y="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002"/>
              <p:cNvSpPr/>
              <p:nvPr/>
            </p:nvSpPr>
            <p:spPr bwMode="auto">
              <a:xfrm>
                <a:off x="8443914" y="2462213"/>
                <a:ext cx="68263" cy="412750"/>
              </a:xfrm>
              <a:custGeom>
                <a:avLst/>
                <a:gdLst>
                  <a:gd name="T0" fmla="*/ 2 w 14"/>
                  <a:gd name="T1" fmla="*/ 0 h 84"/>
                  <a:gd name="T2" fmla="*/ 0 w 14"/>
                  <a:gd name="T3" fmla="*/ 1 h 84"/>
                  <a:gd name="T4" fmla="*/ 6 w 14"/>
                  <a:gd name="T5" fmla="*/ 30 h 84"/>
                  <a:gd name="T6" fmla="*/ 6 w 14"/>
                  <a:gd name="T7" fmla="*/ 30 h 84"/>
                  <a:gd name="T8" fmla="*/ 10 w 14"/>
                  <a:gd name="T9" fmla="*/ 74 h 84"/>
                  <a:gd name="T10" fmla="*/ 10 w 14"/>
                  <a:gd name="T11" fmla="*/ 83 h 84"/>
                  <a:gd name="T12" fmla="*/ 12 w 14"/>
                  <a:gd name="T13" fmla="*/ 84 h 84"/>
                  <a:gd name="T14" fmla="*/ 12 w 14"/>
                  <a:gd name="T15" fmla="*/ 72 h 84"/>
                  <a:gd name="T16" fmla="*/ 8 w 14"/>
                  <a:gd name="T17" fmla="*/ 29 h 84"/>
                  <a:gd name="T18" fmla="*/ 2 w 14"/>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4">
                    <a:moveTo>
                      <a:pt x="2" y="0"/>
                    </a:moveTo>
                    <a:cubicBezTo>
                      <a:pt x="0" y="1"/>
                      <a:pt x="0" y="1"/>
                      <a:pt x="0" y="1"/>
                    </a:cubicBezTo>
                    <a:cubicBezTo>
                      <a:pt x="1" y="11"/>
                      <a:pt x="3" y="21"/>
                      <a:pt x="6" y="30"/>
                    </a:cubicBezTo>
                    <a:cubicBezTo>
                      <a:pt x="6" y="30"/>
                      <a:pt x="6" y="30"/>
                      <a:pt x="6" y="30"/>
                    </a:cubicBezTo>
                    <a:cubicBezTo>
                      <a:pt x="10" y="74"/>
                      <a:pt x="10" y="74"/>
                      <a:pt x="10" y="74"/>
                    </a:cubicBezTo>
                    <a:cubicBezTo>
                      <a:pt x="12" y="78"/>
                      <a:pt x="12" y="81"/>
                      <a:pt x="10" y="83"/>
                    </a:cubicBezTo>
                    <a:cubicBezTo>
                      <a:pt x="11" y="84"/>
                      <a:pt x="11" y="84"/>
                      <a:pt x="12" y="84"/>
                    </a:cubicBezTo>
                    <a:cubicBezTo>
                      <a:pt x="14" y="81"/>
                      <a:pt x="14" y="77"/>
                      <a:pt x="12" y="72"/>
                    </a:cubicBezTo>
                    <a:cubicBezTo>
                      <a:pt x="8" y="29"/>
                      <a:pt x="8" y="29"/>
                      <a:pt x="8" y="29"/>
                    </a:cubicBezTo>
                    <a:cubicBezTo>
                      <a:pt x="5" y="21"/>
                      <a:pt x="3" y="11"/>
                      <a:pt x="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003"/>
              <p:cNvSpPr/>
              <p:nvPr/>
            </p:nvSpPr>
            <p:spPr bwMode="auto">
              <a:xfrm>
                <a:off x="8423276" y="2879725"/>
                <a:ext cx="138113" cy="44450"/>
              </a:xfrm>
              <a:custGeom>
                <a:avLst/>
                <a:gdLst>
                  <a:gd name="T0" fmla="*/ 5 w 28"/>
                  <a:gd name="T1" fmla="*/ 0 h 9"/>
                  <a:gd name="T2" fmla="*/ 1 w 28"/>
                  <a:gd name="T3" fmla="*/ 1 h 9"/>
                  <a:gd name="T4" fmla="*/ 0 w 28"/>
                  <a:gd name="T5" fmla="*/ 1 h 9"/>
                  <a:gd name="T6" fmla="*/ 15 w 28"/>
                  <a:gd name="T7" fmla="*/ 5 h 9"/>
                  <a:gd name="T8" fmla="*/ 23 w 28"/>
                  <a:gd name="T9" fmla="*/ 6 h 9"/>
                  <a:gd name="T10" fmla="*/ 28 w 28"/>
                  <a:gd name="T11" fmla="*/ 9 h 9"/>
                  <a:gd name="T12" fmla="*/ 28 w 28"/>
                  <a:gd name="T13" fmla="*/ 3 h 9"/>
                  <a:gd name="T14" fmla="*/ 12 w 28"/>
                  <a:gd name="T15" fmla="*/ 2 h 9"/>
                  <a:gd name="T16" fmla="*/ 12 w 28"/>
                  <a:gd name="T17" fmla="*/ 0 h 9"/>
                  <a:gd name="T18" fmla="*/ 5 w 28"/>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
                    <a:moveTo>
                      <a:pt x="5" y="0"/>
                    </a:moveTo>
                    <a:cubicBezTo>
                      <a:pt x="3" y="0"/>
                      <a:pt x="2" y="0"/>
                      <a:pt x="1" y="1"/>
                    </a:cubicBezTo>
                    <a:cubicBezTo>
                      <a:pt x="1" y="1"/>
                      <a:pt x="1" y="1"/>
                      <a:pt x="0" y="1"/>
                    </a:cubicBezTo>
                    <a:cubicBezTo>
                      <a:pt x="5" y="5"/>
                      <a:pt x="10" y="6"/>
                      <a:pt x="15" y="5"/>
                    </a:cubicBezTo>
                    <a:cubicBezTo>
                      <a:pt x="23" y="6"/>
                      <a:pt x="23" y="6"/>
                      <a:pt x="23" y="6"/>
                    </a:cubicBezTo>
                    <a:cubicBezTo>
                      <a:pt x="28" y="9"/>
                      <a:pt x="28" y="9"/>
                      <a:pt x="28" y="9"/>
                    </a:cubicBezTo>
                    <a:cubicBezTo>
                      <a:pt x="28" y="3"/>
                      <a:pt x="28" y="3"/>
                      <a:pt x="28" y="3"/>
                    </a:cubicBezTo>
                    <a:cubicBezTo>
                      <a:pt x="23" y="4"/>
                      <a:pt x="17" y="3"/>
                      <a:pt x="12" y="2"/>
                    </a:cubicBezTo>
                    <a:cubicBezTo>
                      <a:pt x="12" y="0"/>
                      <a:pt x="12" y="0"/>
                      <a:pt x="12" y="0"/>
                    </a:cubicBezTo>
                    <a:cubicBezTo>
                      <a:pt x="10" y="1"/>
                      <a:pt x="7" y="1"/>
                      <a:pt x="5"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004"/>
              <p:cNvSpPr/>
              <p:nvPr/>
            </p:nvSpPr>
            <p:spPr bwMode="auto">
              <a:xfrm>
                <a:off x="8242301" y="2274888"/>
                <a:ext cx="9525" cy="11112"/>
              </a:xfrm>
              <a:custGeom>
                <a:avLst/>
                <a:gdLst>
                  <a:gd name="T0" fmla="*/ 0 w 6"/>
                  <a:gd name="T1" fmla="*/ 0 h 7"/>
                  <a:gd name="T2" fmla="*/ 0 w 6"/>
                  <a:gd name="T3" fmla="*/ 4 h 7"/>
                  <a:gd name="T4" fmla="*/ 6 w 6"/>
                  <a:gd name="T5" fmla="*/ 7 h 7"/>
                  <a:gd name="T6" fmla="*/ 0 w 6"/>
                  <a:gd name="T7" fmla="*/ 0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0" y="4"/>
                    </a:lnTo>
                    <a:lnTo>
                      <a:pt x="6" y="7"/>
                    </a:lnTo>
                    <a:lnTo>
                      <a:pt x="0" y="0"/>
                    </a:lnTo>
                    <a:lnTo>
                      <a:pt x="0" y="0"/>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005"/>
              <p:cNvSpPr/>
              <p:nvPr/>
            </p:nvSpPr>
            <p:spPr bwMode="auto">
              <a:xfrm>
                <a:off x="8237539" y="2255838"/>
                <a:ext cx="14288" cy="34925"/>
              </a:xfrm>
              <a:custGeom>
                <a:avLst/>
                <a:gdLst>
                  <a:gd name="T0" fmla="*/ 3 w 3"/>
                  <a:gd name="T1" fmla="*/ 6 h 7"/>
                  <a:gd name="T2" fmla="*/ 3 w 3"/>
                  <a:gd name="T3" fmla="*/ 7 h 7"/>
                  <a:gd name="T4" fmla="*/ 2 w 3"/>
                  <a:gd name="T5" fmla="*/ 3 h 7"/>
                  <a:gd name="T6" fmla="*/ 0 w 3"/>
                  <a:gd name="T7" fmla="*/ 0 h 7"/>
                  <a:gd name="T8" fmla="*/ 1 w 3"/>
                  <a:gd name="T9" fmla="*/ 3 h 7"/>
                  <a:gd name="T10" fmla="*/ 1 w 3"/>
                  <a:gd name="T11" fmla="*/ 4 h 7"/>
                  <a:gd name="T12" fmla="*/ 3 w 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6"/>
                    </a:moveTo>
                    <a:cubicBezTo>
                      <a:pt x="3" y="7"/>
                      <a:pt x="3" y="7"/>
                      <a:pt x="3" y="7"/>
                    </a:cubicBezTo>
                    <a:cubicBezTo>
                      <a:pt x="2" y="3"/>
                      <a:pt x="2" y="3"/>
                      <a:pt x="2" y="3"/>
                    </a:cubicBezTo>
                    <a:cubicBezTo>
                      <a:pt x="0" y="0"/>
                      <a:pt x="0" y="0"/>
                      <a:pt x="0" y="0"/>
                    </a:cubicBezTo>
                    <a:cubicBezTo>
                      <a:pt x="0" y="0"/>
                      <a:pt x="0" y="2"/>
                      <a:pt x="1" y="3"/>
                    </a:cubicBezTo>
                    <a:cubicBezTo>
                      <a:pt x="1" y="4"/>
                      <a:pt x="1" y="4"/>
                      <a:pt x="1" y="4"/>
                    </a:cubicBezTo>
                    <a:cubicBezTo>
                      <a:pt x="3" y="6"/>
                      <a:pt x="3" y="6"/>
                      <a:pt x="3"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006"/>
              <p:cNvSpPr/>
              <p:nvPr/>
            </p:nvSpPr>
            <p:spPr bwMode="auto">
              <a:xfrm>
                <a:off x="8169276" y="2708275"/>
                <a:ext cx="44450" cy="28575"/>
              </a:xfrm>
              <a:custGeom>
                <a:avLst/>
                <a:gdLst>
                  <a:gd name="T0" fmla="*/ 0 w 9"/>
                  <a:gd name="T1" fmla="*/ 0 h 6"/>
                  <a:gd name="T2" fmla="*/ 0 w 9"/>
                  <a:gd name="T3" fmla="*/ 2 h 6"/>
                  <a:gd name="T4" fmla="*/ 9 w 9"/>
                  <a:gd name="T5" fmla="*/ 5 h 6"/>
                  <a:gd name="T6" fmla="*/ 9 w 9"/>
                  <a:gd name="T7" fmla="*/ 1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cubicBezTo>
                      <a:pt x="0" y="2"/>
                      <a:pt x="0" y="2"/>
                      <a:pt x="0" y="2"/>
                    </a:cubicBezTo>
                    <a:cubicBezTo>
                      <a:pt x="3" y="5"/>
                      <a:pt x="5" y="6"/>
                      <a:pt x="9" y="5"/>
                    </a:cubicBezTo>
                    <a:cubicBezTo>
                      <a:pt x="9" y="1"/>
                      <a:pt x="9" y="1"/>
                      <a:pt x="9" y="1"/>
                    </a:cubicBezTo>
                    <a:cubicBezTo>
                      <a:pt x="6" y="1"/>
                      <a:pt x="3"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1007"/>
              <p:cNvSpPr/>
              <p:nvPr/>
            </p:nvSpPr>
            <p:spPr bwMode="auto">
              <a:xfrm>
                <a:off x="8051801" y="2717800"/>
                <a:ext cx="161925" cy="74612"/>
              </a:xfrm>
              <a:custGeom>
                <a:avLst/>
                <a:gdLst>
                  <a:gd name="T0" fmla="*/ 24 w 33"/>
                  <a:gd name="T1" fmla="*/ 2 h 15"/>
                  <a:gd name="T2" fmla="*/ 24 w 33"/>
                  <a:gd name="T3" fmla="*/ 0 h 15"/>
                  <a:gd name="T4" fmla="*/ 16 w 33"/>
                  <a:gd name="T5" fmla="*/ 7 h 15"/>
                  <a:gd name="T6" fmla="*/ 3 w 33"/>
                  <a:gd name="T7" fmla="*/ 10 h 15"/>
                  <a:gd name="T8" fmla="*/ 0 w 33"/>
                  <a:gd name="T9" fmla="*/ 12 h 15"/>
                  <a:gd name="T10" fmla="*/ 32 w 33"/>
                  <a:gd name="T11" fmla="*/ 10 h 15"/>
                  <a:gd name="T12" fmla="*/ 33 w 33"/>
                  <a:gd name="T13" fmla="*/ 6 h 15"/>
                  <a:gd name="T14" fmla="*/ 24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24" y="2"/>
                    </a:moveTo>
                    <a:cubicBezTo>
                      <a:pt x="24" y="0"/>
                      <a:pt x="24" y="0"/>
                      <a:pt x="24" y="0"/>
                    </a:cubicBezTo>
                    <a:cubicBezTo>
                      <a:pt x="21" y="1"/>
                      <a:pt x="19" y="3"/>
                      <a:pt x="16" y="7"/>
                    </a:cubicBezTo>
                    <a:cubicBezTo>
                      <a:pt x="13" y="10"/>
                      <a:pt x="8" y="11"/>
                      <a:pt x="3" y="10"/>
                    </a:cubicBezTo>
                    <a:cubicBezTo>
                      <a:pt x="2" y="10"/>
                      <a:pt x="1" y="10"/>
                      <a:pt x="0" y="12"/>
                    </a:cubicBezTo>
                    <a:cubicBezTo>
                      <a:pt x="11" y="15"/>
                      <a:pt x="22" y="14"/>
                      <a:pt x="32" y="10"/>
                    </a:cubicBezTo>
                    <a:cubicBezTo>
                      <a:pt x="33" y="6"/>
                      <a:pt x="33" y="6"/>
                      <a:pt x="33" y="6"/>
                    </a:cubicBezTo>
                    <a:cubicBezTo>
                      <a:pt x="30" y="7"/>
                      <a:pt x="27" y="6"/>
                      <a:pt x="24"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5382717" y="3948385"/>
              <a:ext cx="774701" cy="977900"/>
              <a:chOff x="5397501" y="3228975"/>
              <a:chExt cx="774701" cy="977900"/>
            </a:xfrm>
          </p:grpSpPr>
          <p:sp>
            <p:nvSpPr>
              <p:cNvPr id="308" name="Freeform 1008"/>
              <p:cNvSpPr/>
              <p:nvPr/>
            </p:nvSpPr>
            <p:spPr bwMode="auto">
              <a:xfrm>
                <a:off x="5883276" y="3514725"/>
                <a:ext cx="53975" cy="33337"/>
              </a:xfrm>
              <a:custGeom>
                <a:avLst/>
                <a:gdLst>
                  <a:gd name="T0" fmla="*/ 9 w 11"/>
                  <a:gd name="T1" fmla="*/ 6 h 7"/>
                  <a:gd name="T2" fmla="*/ 11 w 11"/>
                  <a:gd name="T3" fmla="*/ 5 h 7"/>
                  <a:gd name="T4" fmla="*/ 8 w 11"/>
                  <a:gd name="T5" fmla="*/ 2 h 7"/>
                  <a:gd name="T6" fmla="*/ 7 w 11"/>
                  <a:gd name="T7" fmla="*/ 0 h 7"/>
                  <a:gd name="T8" fmla="*/ 0 w 11"/>
                  <a:gd name="T9" fmla="*/ 6 h 7"/>
                  <a:gd name="T10" fmla="*/ 1 w 11"/>
                  <a:gd name="T11" fmla="*/ 7 h 7"/>
                  <a:gd name="T12" fmla="*/ 6 w 11"/>
                  <a:gd name="T13" fmla="*/ 3 h 7"/>
                  <a:gd name="T14" fmla="*/ 8 w 11"/>
                  <a:gd name="T15" fmla="*/ 7 h 7"/>
                  <a:gd name="T16" fmla="*/ 9 w 11"/>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9" y="6"/>
                    </a:moveTo>
                    <a:cubicBezTo>
                      <a:pt x="10" y="6"/>
                      <a:pt x="10" y="6"/>
                      <a:pt x="11" y="5"/>
                    </a:cubicBezTo>
                    <a:cubicBezTo>
                      <a:pt x="8" y="2"/>
                      <a:pt x="8" y="2"/>
                      <a:pt x="8" y="2"/>
                    </a:cubicBezTo>
                    <a:cubicBezTo>
                      <a:pt x="7" y="0"/>
                      <a:pt x="7" y="0"/>
                      <a:pt x="7" y="0"/>
                    </a:cubicBezTo>
                    <a:cubicBezTo>
                      <a:pt x="3" y="2"/>
                      <a:pt x="1" y="4"/>
                      <a:pt x="0" y="6"/>
                    </a:cubicBezTo>
                    <a:cubicBezTo>
                      <a:pt x="1" y="7"/>
                      <a:pt x="1" y="7"/>
                      <a:pt x="1" y="7"/>
                    </a:cubicBezTo>
                    <a:cubicBezTo>
                      <a:pt x="3" y="5"/>
                      <a:pt x="4" y="4"/>
                      <a:pt x="6" y="3"/>
                    </a:cubicBezTo>
                    <a:cubicBezTo>
                      <a:pt x="8" y="7"/>
                      <a:pt x="8" y="7"/>
                      <a:pt x="8" y="7"/>
                    </a:cubicBezTo>
                    <a:cubicBezTo>
                      <a:pt x="9" y="6"/>
                      <a:pt x="9" y="6"/>
                      <a:pt x="9"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009"/>
              <p:cNvSpPr/>
              <p:nvPr/>
            </p:nvSpPr>
            <p:spPr bwMode="auto">
              <a:xfrm>
                <a:off x="5578476" y="3317875"/>
                <a:ext cx="569913" cy="820737"/>
              </a:xfrm>
              <a:custGeom>
                <a:avLst/>
                <a:gdLst>
                  <a:gd name="T0" fmla="*/ 34 w 116"/>
                  <a:gd name="T1" fmla="*/ 23 h 167"/>
                  <a:gd name="T2" fmla="*/ 34 w 116"/>
                  <a:gd name="T3" fmla="*/ 23 h 167"/>
                  <a:gd name="T4" fmla="*/ 48 w 116"/>
                  <a:gd name="T5" fmla="*/ 57 h 167"/>
                  <a:gd name="T6" fmla="*/ 61 w 116"/>
                  <a:gd name="T7" fmla="*/ 78 h 167"/>
                  <a:gd name="T8" fmla="*/ 52 w 116"/>
                  <a:gd name="T9" fmla="*/ 86 h 167"/>
                  <a:gd name="T10" fmla="*/ 43 w 116"/>
                  <a:gd name="T11" fmla="*/ 62 h 167"/>
                  <a:gd name="T12" fmla="*/ 38 w 116"/>
                  <a:gd name="T13" fmla="*/ 88 h 167"/>
                  <a:gd name="T14" fmla="*/ 1 w 116"/>
                  <a:gd name="T15" fmla="*/ 92 h 167"/>
                  <a:gd name="T16" fmla="*/ 0 w 116"/>
                  <a:gd name="T17" fmla="*/ 95 h 167"/>
                  <a:gd name="T18" fmla="*/ 2 w 116"/>
                  <a:gd name="T19" fmla="*/ 95 h 167"/>
                  <a:gd name="T20" fmla="*/ 46 w 116"/>
                  <a:gd name="T21" fmla="*/ 90 h 167"/>
                  <a:gd name="T22" fmla="*/ 44 w 116"/>
                  <a:gd name="T23" fmla="*/ 71 h 167"/>
                  <a:gd name="T24" fmla="*/ 49 w 116"/>
                  <a:gd name="T25" fmla="*/ 88 h 167"/>
                  <a:gd name="T26" fmla="*/ 8 w 116"/>
                  <a:gd name="T27" fmla="*/ 115 h 167"/>
                  <a:gd name="T28" fmla="*/ 1 w 116"/>
                  <a:gd name="T29" fmla="*/ 120 h 167"/>
                  <a:gd name="T30" fmla="*/ 7 w 116"/>
                  <a:gd name="T31" fmla="*/ 119 h 167"/>
                  <a:gd name="T32" fmla="*/ 11 w 116"/>
                  <a:gd name="T33" fmla="*/ 145 h 167"/>
                  <a:gd name="T34" fmla="*/ 17 w 116"/>
                  <a:gd name="T35" fmla="*/ 155 h 167"/>
                  <a:gd name="T36" fmla="*/ 5 w 116"/>
                  <a:gd name="T37" fmla="*/ 160 h 167"/>
                  <a:gd name="T38" fmla="*/ 6 w 116"/>
                  <a:gd name="T39" fmla="*/ 163 h 167"/>
                  <a:gd name="T40" fmla="*/ 11 w 116"/>
                  <a:gd name="T41" fmla="*/ 162 h 167"/>
                  <a:gd name="T42" fmla="*/ 15 w 116"/>
                  <a:gd name="T43" fmla="*/ 161 h 167"/>
                  <a:gd name="T44" fmla="*/ 24 w 116"/>
                  <a:gd name="T45" fmla="*/ 156 h 167"/>
                  <a:gd name="T46" fmla="*/ 25 w 116"/>
                  <a:gd name="T47" fmla="*/ 155 h 167"/>
                  <a:gd name="T48" fmla="*/ 18 w 116"/>
                  <a:gd name="T49" fmla="*/ 142 h 167"/>
                  <a:gd name="T50" fmla="*/ 11 w 116"/>
                  <a:gd name="T51" fmla="*/ 118 h 167"/>
                  <a:gd name="T52" fmla="*/ 26 w 116"/>
                  <a:gd name="T53" fmla="*/ 107 h 167"/>
                  <a:gd name="T54" fmla="*/ 38 w 116"/>
                  <a:gd name="T55" fmla="*/ 99 h 167"/>
                  <a:gd name="T56" fmla="*/ 54 w 116"/>
                  <a:gd name="T57" fmla="*/ 86 h 167"/>
                  <a:gd name="T58" fmla="*/ 67 w 116"/>
                  <a:gd name="T59" fmla="*/ 118 h 167"/>
                  <a:gd name="T60" fmla="*/ 89 w 116"/>
                  <a:gd name="T61" fmla="*/ 143 h 167"/>
                  <a:gd name="T62" fmla="*/ 105 w 116"/>
                  <a:gd name="T63" fmla="*/ 161 h 167"/>
                  <a:gd name="T64" fmla="*/ 95 w 116"/>
                  <a:gd name="T65" fmla="*/ 166 h 167"/>
                  <a:gd name="T66" fmla="*/ 97 w 116"/>
                  <a:gd name="T67" fmla="*/ 167 h 167"/>
                  <a:gd name="T68" fmla="*/ 115 w 116"/>
                  <a:gd name="T69" fmla="*/ 162 h 167"/>
                  <a:gd name="T70" fmla="*/ 116 w 116"/>
                  <a:gd name="T71" fmla="*/ 161 h 167"/>
                  <a:gd name="T72" fmla="*/ 105 w 116"/>
                  <a:gd name="T73" fmla="*/ 148 h 167"/>
                  <a:gd name="T74" fmla="*/ 92 w 116"/>
                  <a:gd name="T75" fmla="*/ 134 h 167"/>
                  <a:gd name="T76" fmla="*/ 71 w 116"/>
                  <a:gd name="T77" fmla="*/ 116 h 167"/>
                  <a:gd name="T78" fmla="*/ 64 w 116"/>
                  <a:gd name="T79" fmla="*/ 80 h 167"/>
                  <a:gd name="T80" fmla="*/ 70 w 116"/>
                  <a:gd name="T81" fmla="*/ 77 h 167"/>
                  <a:gd name="T82" fmla="*/ 57 w 116"/>
                  <a:gd name="T83" fmla="*/ 56 h 167"/>
                  <a:gd name="T84" fmla="*/ 44 w 116"/>
                  <a:gd name="T85" fmla="*/ 32 h 167"/>
                  <a:gd name="T86" fmla="*/ 42 w 116"/>
                  <a:gd name="T87" fmla="*/ 27 h 167"/>
                  <a:gd name="T88" fmla="*/ 39 w 116"/>
                  <a:gd name="T89" fmla="*/ 19 h 167"/>
                  <a:gd name="T90" fmla="*/ 64 w 116"/>
                  <a:gd name="T91" fmla="*/ 38 h 167"/>
                  <a:gd name="T92" fmla="*/ 60 w 116"/>
                  <a:gd name="T93" fmla="*/ 46 h 167"/>
                  <a:gd name="T94" fmla="*/ 62 w 116"/>
                  <a:gd name="T95" fmla="*/ 48 h 167"/>
                  <a:gd name="T96" fmla="*/ 62 w 116"/>
                  <a:gd name="T97" fmla="*/ 46 h 167"/>
                  <a:gd name="T98" fmla="*/ 69 w 116"/>
                  <a:gd name="T99" fmla="*/ 40 h 167"/>
                  <a:gd name="T100" fmla="*/ 71 w 116"/>
                  <a:gd name="T101" fmla="*/ 40 h 167"/>
                  <a:gd name="T102" fmla="*/ 62 w 116"/>
                  <a:gd name="T103" fmla="*/ 30 h 167"/>
                  <a:gd name="T104" fmla="*/ 36 w 116"/>
                  <a:gd name="T105" fmla="*/ 14 h 167"/>
                  <a:gd name="T106" fmla="*/ 17 w 116"/>
                  <a:gd name="T107" fmla="*/ 3 h 167"/>
                  <a:gd name="T108" fmla="*/ 9 w 116"/>
                  <a:gd name="T109" fmla="*/ 1 h 167"/>
                  <a:gd name="T110" fmla="*/ 7 w 116"/>
                  <a:gd name="T111" fmla="*/ 0 h 167"/>
                  <a:gd name="T112" fmla="*/ 4 w 116"/>
                  <a:gd name="T113" fmla="*/ 2 h 167"/>
                  <a:gd name="T114" fmla="*/ 34 w 116"/>
                  <a:gd name="T11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67">
                    <a:moveTo>
                      <a:pt x="34" y="23"/>
                    </a:moveTo>
                    <a:cubicBezTo>
                      <a:pt x="34" y="23"/>
                      <a:pt x="34" y="23"/>
                      <a:pt x="34" y="23"/>
                    </a:cubicBezTo>
                    <a:cubicBezTo>
                      <a:pt x="48" y="57"/>
                      <a:pt x="48" y="57"/>
                      <a:pt x="48" y="57"/>
                    </a:cubicBezTo>
                    <a:cubicBezTo>
                      <a:pt x="61" y="78"/>
                      <a:pt x="61" y="78"/>
                      <a:pt x="61" y="78"/>
                    </a:cubicBezTo>
                    <a:cubicBezTo>
                      <a:pt x="52" y="86"/>
                      <a:pt x="52" y="86"/>
                      <a:pt x="52" y="86"/>
                    </a:cubicBezTo>
                    <a:cubicBezTo>
                      <a:pt x="43" y="62"/>
                      <a:pt x="43" y="62"/>
                      <a:pt x="43" y="62"/>
                    </a:cubicBezTo>
                    <a:cubicBezTo>
                      <a:pt x="38" y="88"/>
                      <a:pt x="38" y="88"/>
                      <a:pt x="38" y="88"/>
                    </a:cubicBezTo>
                    <a:cubicBezTo>
                      <a:pt x="28" y="92"/>
                      <a:pt x="15" y="93"/>
                      <a:pt x="1" y="92"/>
                    </a:cubicBezTo>
                    <a:cubicBezTo>
                      <a:pt x="0" y="95"/>
                      <a:pt x="0" y="95"/>
                      <a:pt x="0" y="95"/>
                    </a:cubicBezTo>
                    <a:cubicBezTo>
                      <a:pt x="0" y="95"/>
                      <a:pt x="1" y="95"/>
                      <a:pt x="2" y="95"/>
                    </a:cubicBezTo>
                    <a:cubicBezTo>
                      <a:pt x="16" y="97"/>
                      <a:pt x="30" y="95"/>
                      <a:pt x="46" y="90"/>
                    </a:cubicBezTo>
                    <a:cubicBezTo>
                      <a:pt x="44" y="71"/>
                      <a:pt x="44" y="71"/>
                      <a:pt x="44" y="71"/>
                    </a:cubicBezTo>
                    <a:cubicBezTo>
                      <a:pt x="49" y="88"/>
                      <a:pt x="49" y="88"/>
                      <a:pt x="49" y="88"/>
                    </a:cubicBezTo>
                    <a:cubicBezTo>
                      <a:pt x="36" y="98"/>
                      <a:pt x="23" y="107"/>
                      <a:pt x="8" y="115"/>
                    </a:cubicBezTo>
                    <a:cubicBezTo>
                      <a:pt x="1" y="120"/>
                      <a:pt x="1" y="120"/>
                      <a:pt x="1" y="120"/>
                    </a:cubicBezTo>
                    <a:cubicBezTo>
                      <a:pt x="3" y="120"/>
                      <a:pt x="5" y="120"/>
                      <a:pt x="7" y="119"/>
                    </a:cubicBezTo>
                    <a:cubicBezTo>
                      <a:pt x="11" y="145"/>
                      <a:pt x="11" y="145"/>
                      <a:pt x="11" y="145"/>
                    </a:cubicBezTo>
                    <a:cubicBezTo>
                      <a:pt x="17" y="155"/>
                      <a:pt x="17" y="155"/>
                      <a:pt x="17" y="155"/>
                    </a:cubicBezTo>
                    <a:cubicBezTo>
                      <a:pt x="5" y="160"/>
                      <a:pt x="5" y="160"/>
                      <a:pt x="5" y="160"/>
                    </a:cubicBezTo>
                    <a:cubicBezTo>
                      <a:pt x="6" y="163"/>
                      <a:pt x="6" y="163"/>
                      <a:pt x="6" y="163"/>
                    </a:cubicBezTo>
                    <a:cubicBezTo>
                      <a:pt x="8" y="163"/>
                      <a:pt x="9" y="162"/>
                      <a:pt x="11" y="162"/>
                    </a:cubicBezTo>
                    <a:cubicBezTo>
                      <a:pt x="12" y="162"/>
                      <a:pt x="14" y="162"/>
                      <a:pt x="15" y="161"/>
                    </a:cubicBezTo>
                    <a:cubicBezTo>
                      <a:pt x="18" y="160"/>
                      <a:pt x="21" y="159"/>
                      <a:pt x="24" y="156"/>
                    </a:cubicBezTo>
                    <a:cubicBezTo>
                      <a:pt x="24" y="156"/>
                      <a:pt x="25" y="155"/>
                      <a:pt x="25" y="155"/>
                    </a:cubicBezTo>
                    <a:cubicBezTo>
                      <a:pt x="18" y="142"/>
                      <a:pt x="18" y="142"/>
                      <a:pt x="18" y="142"/>
                    </a:cubicBezTo>
                    <a:cubicBezTo>
                      <a:pt x="17" y="133"/>
                      <a:pt x="14" y="125"/>
                      <a:pt x="11" y="118"/>
                    </a:cubicBezTo>
                    <a:cubicBezTo>
                      <a:pt x="17" y="116"/>
                      <a:pt x="22" y="112"/>
                      <a:pt x="26" y="107"/>
                    </a:cubicBezTo>
                    <a:cubicBezTo>
                      <a:pt x="38" y="99"/>
                      <a:pt x="38" y="99"/>
                      <a:pt x="38" y="99"/>
                    </a:cubicBezTo>
                    <a:cubicBezTo>
                      <a:pt x="54" y="86"/>
                      <a:pt x="54" y="86"/>
                      <a:pt x="54" y="86"/>
                    </a:cubicBezTo>
                    <a:cubicBezTo>
                      <a:pt x="67" y="118"/>
                      <a:pt x="67" y="118"/>
                      <a:pt x="67" y="118"/>
                    </a:cubicBezTo>
                    <a:cubicBezTo>
                      <a:pt x="76" y="125"/>
                      <a:pt x="83" y="133"/>
                      <a:pt x="89" y="143"/>
                    </a:cubicBezTo>
                    <a:cubicBezTo>
                      <a:pt x="105" y="161"/>
                      <a:pt x="105" y="161"/>
                      <a:pt x="105" y="161"/>
                    </a:cubicBezTo>
                    <a:cubicBezTo>
                      <a:pt x="95" y="166"/>
                      <a:pt x="95" y="166"/>
                      <a:pt x="95" y="166"/>
                    </a:cubicBezTo>
                    <a:cubicBezTo>
                      <a:pt x="96" y="166"/>
                      <a:pt x="96" y="167"/>
                      <a:pt x="97" y="167"/>
                    </a:cubicBezTo>
                    <a:cubicBezTo>
                      <a:pt x="105" y="167"/>
                      <a:pt x="111" y="165"/>
                      <a:pt x="115" y="162"/>
                    </a:cubicBezTo>
                    <a:cubicBezTo>
                      <a:pt x="115" y="161"/>
                      <a:pt x="116" y="161"/>
                      <a:pt x="116" y="161"/>
                    </a:cubicBezTo>
                    <a:cubicBezTo>
                      <a:pt x="111" y="158"/>
                      <a:pt x="107" y="153"/>
                      <a:pt x="105" y="148"/>
                    </a:cubicBezTo>
                    <a:cubicBezTo>
                      <a:pt x="92" y="134"/>
                      <a:pt x="92" y="134"/>
                      <a:pt x="92" y="134"/>
                    </a:cubicBezTo>
                    <a:cubicBezTo>
                      <a:pt x="85" y="125"/>
                      <a:pt x="78" y="119"/>
                      <a:pt x="71" y="116"/>
                    </a:cubicBezTo>
                    <a:cubicBezTo>
                      <a:pt x="67" y="103"/>
                      <a:pt x="65" y="91"/>
                      <a:pt x="64" y="80"/>
                    </a:cubicBezTo>
                    <a:cubicBezTo>
                      <a:pt x="70" y="77"/>
                      <a:pt x="70" y="77"/>
                      <a:pt x="70" y="77"/>
                    </a:cubicBezTo>
                    <a:cubicBezTo>
                      <a:pt x="57" y="56"/>
                      <a:pt x="57" y="56"/>
                      <a:pt x="57" y="56"/>
                    </a:cubicBezTo>
                    <a:cubicBezTo>
                      <a:pt x="51" y="48"/>
                      <a:pt x="47" y="40"/>
                      <a:pt x="44" y="32"/>
                    </a:cubicBezTo>
                    <a:cubicBezTo>
                      <a:pt x="43" y="30"/>
                      <a:pt x="42" y="29"/>
                      <a:pt x="42" y="27"/>
                    </a:cubicBezTo>
                    <a:cubicBezTo>
                      <a:pt x="41" y="24"/>
                      <a:pt x="40" y="21"/>
                      <a:pt x="39" y="19"/>
                    </a:cubicBezTo>
                    <a:cubicBezTo>
                      <a:pt x="48" y="22"/>
                      <a:pt x="56" y="29"/>
                      <a:pt x="64" y="38"/>
                    </a:cubicBezTo>
                    <a:cubicBezTo>
                      <a:pt x="60" y="46"/>
                      <a:pt x="60" y="46"/>
                      <a:pt x="60" y="46"/>
                    </a:cubicBezTo>
                    <a:cubicBezTo>
                      <a:pt x="62" y="48"/>
                      <a:pt x="62" y="48"/>
                      <a:pt x="62" y="48"/>
                    </a:cubicBezTo>
                    <a:cubicBezTo>
                      <a:pt x="62" y="47"/>
                      <a:pt x="62" y="47"/>
                      <a:pt x="62" y="46"/>
                    </a:cubicBezTo>
                    <a:cubicBezTo>
                      <a:pt x="63" y="44"/>
                      <a:pt x="65" y="42"/>
                      <a:pt x="69" y="40"/>
                    </a:cubicBezTo>
                    <a:cubicBezTo>
                      <a:pt x="70" y="40"/>
                      <a:pt x="71" y="40"/>
                      <a:pt x="71" y="40"/>
                    </a:cubicBezTo>
                    <a:cubicBezTo>
                      <a:pt x="62" y="30"/>
                      <a:pt x="62" y="30"/>
                      <a:pt x="62" y="30"/>
                    </a:cubicBezTo>
                    <a:cubicBezTo>
                      <a:pt x="54" y="22"/>
                      <a:pt x="46" y="17"/>
                      <a:pt x="36" y="14"/>
                    </a:cubicBezTo>
                    <a:cubicBezTo>
                      <a:pt x="31" y="9"/>
                      <a:pt x="25" y="5"/>
                      <a:pt x="17" y="3"/>
                    </a:cubicBezTo>
                    <a:cubicBezTo>
                      <a:pt x="14" y="1"/>
                      <a:pt x="11" y="1"/>
                      <a:pt x="9" y="1"/>
                    </a:cubicBezTo>
                    <a:cubicBezTo>
                      <a:pt x="7" y="0"/>
                      <a:pt x="7" y="0"/>
                      <a:pt x="7" y="0"/>
                    </a:cubicBezTo>
                    <a:cubicBezTo>
                      <a:pt x="6" y="1"/>
                      <a:pt x="5" y="1"/>
                      <a:pt x="4" y="2"/>
                    </a:cubicBezTo>
                    <a:cubicBezTo>
                      <a:pt x="18" y="6"/>
                      <a:pt x="28" y="13"/>
                      <a:pt x="34" y="2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010"/>
              <p:cNvSpPr>
                <a:spLocks noEditPoints="1"/>
              </p:cNvSpPr>
              <p:nvPr/>
            </p:nvSpPr>
            <p:spPr bwMode="auto">
              <a:xfrm>
                <a:off x="5578476" y="3327400"/>
                <a:ext cx="300038" cy="447675"/>
              </a:xfrm>
              <a:custGeom>
                <a:avLst/>
                <a:gdLst>
                  <a:gd name="T0" fmla="*/ 34 w 61"/>
                  <a:gd name="T1" fmla="*/ 21 h 91"/>
                  <a:gd name="T2" fmla="*/ 34 w 61"/>
                  <a:gd name="T3" fmla="*/ 21 h 91"/>
                  <a:gd name="T4" fmla="*/ 4 w 61"/>
                  <a:gd name="T5" fmla="*/ 0 h 91"/>
                  <a:gd name="T6" fmla="*/ 0 w 61"/>
                  <a:gd name="T7" fmla="*/ 5 h 91"/>
                  <a:gd name="T8" fmla="*/ 3 w 61"/>
                  <a:gd name="T9" fmla="*/ 4 h 91"/>
                  <a:gd name="T10" fmla="*/ 20 w 61"/>
                  <a:gd name="T11" fmla="*/ 24 h 91"/>
                  <a:gd name="T12" fmla="*/ 23 w 61"/>
                  <a:gd name="T13" fmla="*/ 39 h 91"/>
                  <a:gd name="T14" fmla="*/ 13 w 61"/>
                  <a:gd name="T15" fmla="*/ 53 h 91"/>
                  <a:gd name="T16" fmla="*/ 15 w 61"/>
                  <a:gd name="T17" fmla="*/ 63 h 91"/>
                  <a:gd name="T18" fmla="*/ 34 w 61"/>
                  <a:gd name="T19" fmla="*/ 57 h 91"/>
                  <a:gd name="T20" fmla="*/ 16 w 61"/>
                  <a:gd name="T21" fmla="*/ 66 h 91"/>
                  <a:gd name="T22" fmla="*/ 1 w 61"/>
                  <a:gd name="T23" fmla="*/ 90 h 91"/>
                  <a:gd name="T24" fmla="*/ 38 w 61"/>
                  <a:gd name="T25" fmla="*/ 86 h 91"/>
                  <a:gd name="T26" fmla="*/ 43 w 61"/>
                  <a:gd name="T27" fmla="*/ 60 h 91"/>
                  <a:gd name="T28" fmla="*/ 52 w 61"/>
                  <a:gd name="T29" fmla="*/ 84 h 91"/>
                  <a:gd name="T30" fmla="*/ 61 w 61"/>
                  <a:gd name="T31" fmla="*/ 76 h 91"/>
                  <a:gd name="T32" fmla="*/ 48 w 61"/>
                  <a:gd name="T33" fmla="*/ 55 h 91"/>
                  <a:gd name="T34" fmla="*/ 34 w 61"/>
                  <a:gd name="T35" fmla="*/ 21 h 91"/>
                  <a:gd name="T36" fmla="*/ 14 w 61"/>
                  <a:gd name="T37" fmla="*/ 54 h 91"/>
                  <a:gd name="T38" fmla="*/ 15 w 61"/>
                  <a:gd name="T39" fmla="*/ 53 h 91"/>
                  <a:gd name="T40" fmla="*/ 18 w 61"/>
                  <a:gd name="T41" fmla="*/ 62 h 91"/>
                  <a:gd name="T42" fmla="*/ 16 w 61"/>
                  <a:gd name="T43" fmla="*/ 62 h 91"/>
                  <a:gd name="T44" fmla="*/ 14 w 61"/>
                  <a:gd name="T45" fmla="*/ 54 h 91"/>
                  <a:gd name="T46" fmla="*/ 16 w 61"/>
                  <a:gd name="T47" fmla="*/ 66 h 91"/>
                  <a:gd name="T48" fmla="*/ 18 w 61"/>
                  <a:gd name="T49" fmla="*/ 66 h 91"/>
                  <a:gd name="T50" fmla="*/ 4 w 61"/>
                  <a:gd name="T51" fmla="*/ 90 h 91"/>
                  <a:gd name="T52" fmla="*/ 2 w 61"/>
                  <a:gd name="T53" fmla="*/ 90 h 91"/>
                  <a:gd name="T54" fmla="*/ 16 w 61"/>
                  <a:gd name="T55" fmla="*/ 6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91">
                    <a:moveTo>
                      <a:pt x="34" y="21"/>
                    </a:moveTo>
                    <a:cubicBezTo>
                      <a:pt x="34" y="21"/>
                      <a:pt x="34" y="21"/>
                      <a:pt x="34" y="21"/>
                    </a:cubicBezTo>
                    <a:cubicBezTo>
                      <a:pt x="28" y="11"/>
                      <a:pt x="18" y="4"/>
                      <a:pt x="4" y="0"/>
                    </a:cubicBezTo>
                    <a:cubicBezTo>
                      <a:pt x="2" y="1"/>
                      <a:pt x="1" y="3"/>
                      <a:pt x="0" y="5"/>
                    </a:cubicBezTo>
                    <a:cubicBezTo>
                      <a:pt x="1" y="4"/>
                      <a:pt x="2" y="4"/>
                      <a:pt x="3" y="4"/>
                    </a:cubicBezTo>
                    <a:cubicBezTo>
                      <a:pt x="13" y="5"/>
                      <a:pt x="18" y="12"/>
                      <a:pt x="20" y="24"/>
                    </a:cubicBezTo>
                    <a:cubicBezTo>
                      <a:pt x="23" y="39"/>
                      <a:pt x="23" y="39"/>
                      <a:pt x="23" y="39"/>
                    </a:cubicBezTo>
                    <a:cubicBezTo>
                      <a:pt x="24" y="45"/>
                      <a:pt x="20" y="50"/>
                      <a:pt x="13" y="53"/>
                    </a:cubicBezTo>
                    <a:cubicBezTo>
                      <a:pt x="15" y="63"/>
                      <a:pt x="15" y="63"/>
                      <a:pt x="15" y="63"/>
                    </a:cubicBezTo>
                    <a:cubicBezTo>
                      <a:pt x="22" y="63"/>
                      <a:pt x="28" y="61"/>
                      <a:pt x="34" y="57"/>
                    </a:cubicBezTo>
                    <a:cubicBezTo>
                      <a:pt x="28" y="63"/>
                      <a:pt x="22" y="66"/>
                      <a:pt x="16" y="66"/>
                    </a:cubicBezTo>
                    <a:cubicBezTo>
                      <a:pt x="1" y="90"/>
                      <a:pt x="1" y="90"/>
                      <a:pt x="1" y="90"/>
                    </a:cubicBezTo>
                    <a:cubicBezTo>
                      <a:pt x="15" y="91"/>
                      <a:pt x="28" y="90"/>
                      <a:pt x="38" y="86"/>
                    </a:cubicBezTo>
                    <a:cubicBezTo>
                      <a:pt x="43" y="60"/>
                      <a:pt x="43" y="60"/>
                      <a:pt x="43" y="60"/>
                    </a:cubicBezTo>
                    <a:cubicBezTo>
                      <a:pt x="52" y="84"/>
                      <a:pt x="52" y="84"/>
                      <a:pt x="52" y="84"/>
                    </a:cubicBezTo>
                    <a:cubicBezTo>
                      <a:pt x="61" y="76"/>
                      <a:pt x="61" y="76"/>
                      <a:pt x="61" y="76"/>
                    </a:cubicBezTo>
                    <a:cubicBezTo>
                      <a:pt x="48" y="55"/>
                      <a:pt x="48" y="55"/>
                      <a:pt x="48" y="55"/>
                    </a:cubicBezTo>
                    <a:cubicBezTo>
                      <a:pt x="34" y="21"/>
                      <a:pt x="34" y="21"/>
                      <a:pt x="34" y="21"/>
                    </a:cubicBezTo>
                    <a:close/>
                    <a:moveTo>
                      <a:pt x="14" y="54"/>
                    </a:moveTo>
                    <a:cubicBezTo>
                      <a:pt x="14" y="54"/>
                      <a:pt x="15" y="53"/>
                      <a:pt x="15" y="53"/>
                    </a:cubicBezTo>
                    <a:cubicBezTo>
                      <a:pt x="18" y="62"/>
                      <a:pt x="18" y="62"/>
                      <a:pt x="18" y="62"/>
                    </a:cubicBezTo>
                    <a:cubicBezTo>
                      <a:pt x="17" y="62"/>
                      <a:pt x="16" y="62"/>
                      <a:pt x="16" y="62"/>
                    </a:cubicBezTo>
                    <a:cubicBezTo>
                      <a:pt x="14" y="54"/>
                      <a:pt x="14" y="54"/>
                      <a:pt x="14" y="54"/>
                    </a:cubicBezTo>
                    <a:close/>
                    <a:moveTo>
                      <a:pt x="16" y="66"/>
                    </a:moveTo>
                    <a:cubicBezTo>
                      <a:pt x="17" y="66"/>
                      <a:pt x="17" y="66"/>
                      <a:pt x="18" y="66"/>
                    </a:cubicBezTo>
                    <a:cubicBezTo>
                      <a:pt x="4" y="90"/>
                      <a:pt x="4" y="90"/>
                      <a:pt x="4" y="90"/>
                    </a:cubicBezTo>
                    <a:cubicBezTo>
                      <a:pt x="3" y="90"/>
                      <a:pt x="3" y="90"/>
                      <a:pt x="2" y="90"/>
                    </a:cubicBezTo>
                    <a:cubicBezTo>
                      <a:pt x="16" y="66"/>
                      <a:pt x="16" y="66"/>
                      <a:pt x="16" y="6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011"/>
              <p:cNvSpPr/>
              <p:nvPr/>
            </p:nvSpPr>
            <p:spPr bwMode="auto">
              <a:xfrm>
                <a:off x="5646739" y="3587750"/>
                <a:ext cx="20638" cy="44450"/>
              </a:xfrm>
              <a:custGeom>
                <a:avLst/>
                <a:gdLst>
                  <a:gd name="T0" fmla="*/ 1 w 4"/>
                  <a:gd name="T1" fmla="*/ 0 h 9"/>
                  <a:gd name="T2" fmla="*/ 0 w 4"/>
                  <a:gd name="T3" fmla="*/ 1 h 9"/>
                  <a:gd name="T4" fmla="*/ 2 w 4"/>
                  <a:gd name="T5" fmla="*/ 9 h 9"/>
                  <a:gd name="T6" fmla="*/ 4 w 4"/>
                  <a:gd name="T7" fmla="*/ 9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1" y="0"/>
                      <a:pt x="0" y="1"/>
                      <a:pt x="0" y="1"/>
                    </a:cubicBezTo>
                    <a:cubicBezTo>
                      <a:pt x="2" y="9"/>
                      <a:pt x="2" y="9"/>
                      <a:pt x="2" y="9"/>
                    </a:cubicBezTo>
                    <a:cubicBezTo>
                      <a:pt x="2" y="9"/>
                      <a:pt x="3" y="9"/>
                      <a:pt x="4" y="9"/>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012"/>
              <p:cNvSpPr/>
              <p:nvPr/>
            </p:nvSpPr>
            <p:spPr bwMode="auto">
              <a:xfrm>
                <a:off x="5588001" y="3651250"/>
                <a:ext cx="79375" cy="119062"/>
              </a:xfrm>
              <a:custGeom>
                <a:avLst/>
                <a:gdLst>
                  <a:gd name="T0" fmla="*/ 16 w 16"/>
                  <a:gd name="T1" fmla="*/ 0 h 24"/>
                  <a:gd name="T2" fmla="*/ 14 w 16"/>
                  <a:gd name="T3" fmla="*/ 0 h 24"/>
                  <a:gd name="T4" fmla="*/ 0 w 16"/>
                  <a:gd name="T5" fmla="*/ 24 h 24"/>
                  <a:gd name="T6" fmla="*/ 2 w 16"/>
                  <a:gd name="T7" fmla="*/ 24 h 24"/>
                  <a:gd name="T8" fmla="*/ 16 w 16"/>
                  <a:gd name="T9" fmla="*/ 0 h 24"/>
                </a:gdLst>
                <a:ahLst/>
                <a:cxnLst>
                  <a:cxn ang="0">
                    <a:pos x="T0" y="T1"/>
                  </a:cxn>
                  <a:cxn ang="0">
                    <a:pos x="T2" y="T3"/>
                  </a:cxn>
                  <a:cxn ang="0">
                    <a:pos x="T4" y="T5"/>
                  </a:cxn>
                  <a:cxn ang="0">
                    <a:pos x="T6" y="T7"/>
                  </a:cxn>
                  <a:cxn ang="0">
                    <a:pos x="T8" y="T9"/>
                  </a:cxn>
                </a:cxnLst>
                <a:rect l="0" t="0" r="r" b="b"/>
                <a:pathLst>
                  <a:path w="16" h="24">
                    <a:moveTo>
                      <a:pt x="16" y="0"/>
                    </a:moveTo>
                    <a:cubicBezTo>
                      <a:pt x="15" y="0"/>
                      <a:pt x="15" y="0"/>
                      <a:pt x="14" y="0"/>
                    </a:cubicBezTo>
                    <a:cubicBezTo>
                      <a:pt x="0" y="24"/>
                      <a:pt x="0" y="24"/>
                      <a:pt x="0" y="24"/>
                    </a:cubicBezTo>
                    <a:cubicBezTo>
                      <a:pt x="1" y="24"/>
                      <a:pt x="1" y="24"/>
                      <a:pt x="2" y="24"/>
                    </a:cubicBezTo>
                    <a:cubicBezTo>
                      <a:pt x="16" y="0"/>
                      <a:pt x="16" y="0"/>
                      <a:pt x="16"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013"/>
              <p:cNvSpPr>
                <a:spLocks noEditPoints="1"/>
              </p:cNvSpPr>
              <p:nvPr/>
            </p:nvSpPr>
            <p:spPr bwMode="auto">
              <a:xfrm>
                <a:off x="5770564" y="3411538"/>
                <a:ext cx="122238" cy="131762"/>
              </a:xfrm>
              <a:custGeom>
                <a:avLst/>
                <a:gdLst>
                  <a:gd name="T0" fmla="*/ 0 w 25"/>
                  <a:gd name="T1" fmla="*/ 0 h 27"/>
                  <a:gd name="T2" fmla="*/ 3 w 25"/>
                  <a:gd name="T3" fmla="*/ 8 h 27"/>
                  <a:gd name="T4" fmla="*/ 5 w 25"/>
                  <a:gd name="T5" fmla="*/ 13 h 27"/>
                  <a:gd name="T6" fmla="*/ 11 w 25"/>
                  <a:gd name="T7" fmla="*/ 16 h 27"/>
                  <a:gd name="T8" fmla="*/ 21 w 25"/>
                  <a:gd name="T9" fmla="*/ 27 h 27"/>
                  <a:gd name="T10" fmla="*/ 25 w 25"/>
                  <a:gd name="T11" fmla="*/ 19 h 27"/>
                  <a:gd name="T12" fmla="*/ 0 w 25"/>
                  <a:gd name="T13" fmla="*/ 0 h 27"/>
                  <a:gd name="T14" fmla="*/ 5 w 25"/>
                  <a:gd name="T15" fmla="*/ 11 h 27"/>
                  <a:gd name="T16" fmla="*/ 13 w 25"/>
                  <a:gd name="T17" fmla="*/ 15 h 27"/>
                  <a:gd name="T18" fmla="*/ 22 w 25"/>
                  <a:gd name="T19" fmla="*/ 24 h 27"/>
                  <a:gd name="T20" fmla="*/ 21 w 25"/>
                  <a:gd name="T21" fmla="*/ 25 h 27"/>
                  <a:gd name="T22" fmla="*/ 12 w 25"/>
                  <a:gd name="T23" fmla="*/ 16 h 27"/>
                  <a:gd name="T24" fmla="*/ 11 w 25"/>
                  <a:gd name="T25" fmla="*/ 15 h 27"/>
                  <a:gd name="T26" fmla="*/ 5 w 25"/>
                  <a:gd name="T27" fmla="*/ 13 h 27"/>
                  <a:gd name="T28" fmla="*/ 5 w 25"/>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0" y="0"/>
                    </a:moveTo>
                    <a:cubicBezTo>
                      <a:pt x="1" y="2"/>
                      <a:pt x="2" y="5"/>
                      <a:pt x="3" y="8"/>
                    </a:cubicBezTo>
                    <a:cubicBezTo>
                      <a:pt x="3" y="10"/>
                      <a:pt x="4" y="11"/>
                      <a:pt x="5" y="13"/>
                    </a:cubicBezTo>
                    <a:cubicBezTo>
                      <a:pt x="11" y="16"/>
                      <a:pt x="11" y="16"/>
                      <a:pt x="11" y="16"/>
                    </a:cubicBezTo>
                    <a:cubicBezTo>
                      <a:pt x="21" y="27"/>
                      <a:pt x="21" y="27"/>
                      <a:pt x="21" y="27"/>
                    </a:cubicBezTo>
                    <a:cubicBezTo>
                      <a:pt x="25" y="19"/>
                      <a:pt x="25" y="19"/>
                      <a:pt x="25" y="19"/>
                    </a:cubicBezTo>
                    <a:cubicBezTo>
                      <a:pt x="17" y="10"/>
                      <a:pt x="9" y="3"/>
                      <a:pt x="0" y="0"/>
                    </a:cubicBezTo>
                    <a:close/>
                    <a:moveTo>
                      <a:pt x="5" y="11"/>
                    </a:moveTo>
                    <a:cubicBezTo>
                      <a:pt x="13" y="15"/>
                      <a:pt x="13" y="15"/>
                      <a:pt x="13" y="15"/>
                    </a:cubicBezTo>
                    <a:cubicBezTo>
                      <a:pt x="22" y="24"/>
                      <a:pt x="22" y="24"/>
                      <a:pt x="22" y="24"/>
                    </a:cubicBezTo>
                    <a:cubicBezTo>
                      <a:pt x="21" y="25"/>
                      <a:pt x="21" y="25"/>
                      <a:pt x="21" y="25"/>
                    </a:cubicBezTo>
                    <a:cubicBezTo>
                      <a:pt x="12" y="16"/>
                      <a:pt x="12" y="16"/>
                      <a:pt x="12" y="16"/>
                    </a:cubicBezTo>
                    <a:cubicBezTo>
                      <a:pt x="11" y="15"/>
                      <a:pt x="11" y="15"/>
                      <a:pt x="11" y="15"/>
                    </a:cubicBezTo>
                    <a:cubicBezTo>
                      <a:pt x="5" y="13"/>
                      <a:pt x="5" y="13"/>
                      <a:pt x="5" y="13"/>
                    </a:cubicBezTo>
                    <a:cubicBezTo>
                      <a:pt x="5" y="12"/>
                      <a:pt x="5" y="11"/>
                      <a:pt x="5" y="1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014"/>
              <p:cNvSpPr/>
              <p:nvPr/>
            </p:nvSpPr>
            <p:spPr bwMode="auto">
              <a:xfrm>
                <a:off x="5794376" y="3465513"/>
                <a:ext cx="84138" cy="68262"/>
              </a:xfrm>
              <a:custGeom>
                <a:avLst/>
                <a:gdLst>
                  <a:gd name="T0" fmla="*/ 8 w 17"/>
                  <a:gd name="T1" fmla="*/ 4 h 14"/>
                  <a:gd name="T2" fmla="*/ 0 w 17"/>
                  <a:gd name="T3" fmla="*/ 0 h 14"/>
                  <a:gd name="T4" fmla="*/ 0 w 17"/>
                  <a:gd name="T5" fmla="*/ 2 h 14"/>
                  <a:gd name="T6" fmla="*/ 6 w 17"/>
                  <a:gd name="T7" fmla="*/ 4 h 14"/>
                  <a:gd name="T8" fmla="*/ 7 w 17"/>
                  <a:gd name="T9" fmla="*/ 5 h 14"/>
                  <a:gd name="T10" fmla="*/ 16 w 17"/>
                  <a:gd name="T11" fmla="*/ 14 h 14"/>
                  <a:gd name="T12" fmla="*/ 17 w 17"/>
                  <a:gd name="T13" fmla="*/ 13 h 14"/>
                  <a:gd name="T14" fmla="*/ 8 w 17"/>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8" y="4"/>
                    </a:moveTo>
                    <a:cubicBezTo>
                      <a:pt x="0" y="0"/>
                      <a:pt x="0" y="0"/>
                      <a:pt x="0" y="0"/>
                    </a:cubicBezTo>
                    <a:cubicBezTo>
                      <a:pt x="0" y="0"/>
                      <a:pt x="0" y="1"/>
                      <a:pt x="0" y="2"/>
                    </a:cubicBezTo>
                    <a:cubicBezTo>
                      <a:pt x="6" y="4"/>
                      <a:pt x="6" y="4"/>
                      <a:pt x="6" y="4"/>
                    </a:cubicBezTo>
                    <a:cubicBezTo>
                      <a:pt x="6" y="4"/>
                      <a:pt x="6" y="4"/>
                      <a:pt x="7" y="5"/>
                    </a:cubicBezTo>
                    <a:cubicBezTo>
                      <a:pt x="16" y="14"/>
                      <a:pt x="16" y="14"/>
                      <a:pt x="16" y="14"/>
                    </a:cubicBezTo>
                    <a:cubicBezTo>
                      <a:pt x="17" y="13"/>
                      <a:pt x="17" y="13"/>
                      <a:pt x="17" y="13"/>
                    </a:cubicBezTo>
                    <a:cubicBezTo>
                      <a:pt x="8" y="4"/>
                      <a:pt x="8" y="4"/>
                      <a:pt x="8"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015"/>
              <p:cNvSpPr/>
              <p:nvPr/>
            </p:nvSpPr>
            <p:spPr bwMode="auto">
              <a:xfrm>
                <a:off x="5519739" y="3346450"/>
                <a:ext cx="176213" cy="320675"/>
              </a:xfrm>
              <a:custGeom>
                <a:avLst/>
                <a:gdLst>
                  <a:gd name="T0" fmla="*/ 28 w 36"/>
                  <a:gd name="T1" fmla="*/ 22 h 65"/>
                  <a:gd name="T2" fmla="*/ 32 w 36"/>
                  <a:gd name="T3" fmla="*/ 36 h 65"/>
                  <a:gd name="T4" fmla="*/ 19 w 36"/>
                  <a:gd name="T5" fmla="*/ 48 h 65"/>
                  <a:gd name="T6" fmla="*/ 0 w 36"/>
                  <a:gd name="T7" fmla="*/ 61 h 65"/>
                  <a:gd name="T8" fmla="*/ 0 w 36"/>
                  <a:gd name="T9" fmla="*/ 62 h 65"/>
                  <a:gd name="T10" fmla="*/ 3 w 36"/>
                  <a:gd name="T11" fmla="*/ 65 h 65"/>
                  <a:gd name="T12" fmla="*/ 25 w 36"/>
                  <a:gd name="T13" fmla="*/ 49 h 65"/>
                  <a:gd name="T14" fmla="*/ 35 w 36"/>
                  <a:gd name="T15" fmla="*/ 35 h 65"/>
                  <a:gd name="T16" fmla="*/ 32 w 36"/>
                  <a:gd name="T17" fmla="*/ 20 h 65"/>
                  <a:gd name="T18" fmla="*/ 15 w 36"/>
                  <a:gd name="T19" fmla="*/ 0 h 65"/>
                  <a:gd name="T20" fmla="*/ 12 w 36"/>
                  <a:gd name="T21" fmla="*/ 1 h 65"/>
                  <a:gd name="T22" fmla="*/ 9 w 36"/>
                  <a:gd name="T23" fmla="*/ 3 h 65"/>
                  <a:gd name="T24" fmla="*/ 7 w 36"/>
                  <a:gd name="T25" fmla="*/ 6 h 65"/>
                  <a:gd name="T26" fmla="*/ 7 w 36"/>
                  <a:gd name="T27" fmla="*/ 6 h 65"/>
                  <a:gd name="T28" fmla="*/ 28 w 36"/>
                  <a:gd name="T29"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28" y="22"/>
                    </a:moveTo>
                    <a:cubicBezTo>
                      <a:pt x="32" y="36"/>
                      <a:pt x="32" y="36"/>
                      <a:pt x="32" y="36"/>
                    </a:cubicBezTo>
                    <a:cubicBezTo>
                      <a:pt x="31" y="40"/>
                      <a:pt x="26" y="44"/>
                      <a:pt x="19" y="48"/>
                    </a:cubicBezTo>
                    <a:cubicBezTo>
                      <a:pt x="0" y="61"/>
                      <a:pt x="0" y="61"/>
                      <a:pt x="0" y="61"/>
                    </a:cubicBezTo>
                    <a:cubicBezTo>
                      <a:pt x="0" y="61"/>
                      <a:pt x="0" y="61"/>
                      <a:pt x="0" y="62"/>
                    </a:cubicBezTo>
                    <a:cubicBezTo>
                      <a:pt x="1" y="63"/>
                      <a:pt x="2" y="64"/>
                      <a:pt x="3" y="65"/>
                    </a:cubicBezTo>
                    <a:cubicBezTo>
                      <a:pt x="25" y="49"/>
                      <a:pt x="25" y="49"/>
                      <a:pt x="25" y="49"/>
                    </a:cubicBezTo>
                    <a:cubicBezTo>
                      <a:pt x="32" y="46"/>
                      <a:pt x="36" y="41"/>
                      <a:pt x="35" y="35"/>
                    </a:cubicBezTo>
                    <a:cubicBezTo>
                      <a:pt x="32" y="20"/>
                      <a:pt x="32" y="20"/>
                      <a:pt x="32" y="20"/>
                    </a:cubicBezTo>
                    <a:cubicBezTo>
                      <a:pt x="30" y="8"/>
                      <a:pt x="25" y="1"/>
                      <a:pt x="15" y="0"/>
                    </a:cubicBezTo>
                    <a:cubicBezTo>
                      <a:pt x="14" y="0"/>
                      <a:pt x="13" y="0"/>
                      <a:pt x="12" y="1"/>
                    </a:cubicBezTo>
                    <a:cubicBezTo>
                      <a:pt x="11" y="1"/>
                      <a:pt x="10" y="2"/>
                      <a:pt x="9" y="3"/>
                    </a:cubicBezTo>
                    <a:cubicBezTo>
                      <a:pt x="8" y="4"/>
                      <a:pt x="7" y="5"/>
                      <a:pt x="7" y="6"/>
                    </a:cubicBezTo>
                    <a:cubicBezTo>
                      <a:pt x="7" y="6"/>
                      <a:pt x="7" y="6"/>
                      <a:pt x="7" y="6"/>
                    </a:cubicBezTo>
                    <a:cubicBezTo>
                      <a:pt x="16" y="3"/>
                      <a:pt x="23" y="8"/>
                      <a:pt x="28" y="22"/>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016"/>
              <p:cNvSpPr>
                <a:spLocks noEditPoints="1"/>
              </p:cNvSpPr>
              <p:nvPr/>
            </p:nvSpPr>
            <p:spPr bwMode="auto">
              <a:xfrm>
                <a:off x="5495926" y="3362325"/>
                <a:ext cx="180975" cy="284162"/>
              </a:xfrm>
              <a:custGeom>
                <a:avLst/>
                <a:gdLst>
                  <a:gd name="T0" fmla="*/ 37 w 37"/>
                  <a:gd name="T1" fmla="*/ 33 h 58"/>
                  <a:gd name="T2" fmla="*/ 33 w 37"/>
                  <a:gd name="T3" fmla="*/ 19 h 58"/>
                  <a:gd name="T4" fmla="*/ 12 w 37"/>
                  <a:gd name="T5" fmla="*/ 3 h 58"/>
                  <a:gd name="T6" fmla="*/ 11 w 37"/>
                  <a:gd name="T7" fmla="*/ 6 h 58"/>
                  <a:gd name="T8" fmla="*/ 11 w 37"/>
                  <a:gd name="T9" fmla="*/ 8 h 58"/>
                  <a:gd name="T10" fmla="*/ 12 w 37"/>
                  <a:gd name="T11" fmla="*/ 9 h 58"/>
                  <a:gd name="T12" fmla="*/ 12 w 37"/>
                  <a:gd name="T13" fmla="*/ 14 h 58"/>
                  <a:gd name="T14" fmla="*/ 21 w 37"/>
                  <a:gd name="T15" fmla="*/ 31 h 58"/>
                  <a:gd name="T16" fmla="*/ 18 w 37"/>
                  <a:gd name="T17" fmla="*/ 36 h 58"/>
                  <a:gd name="T18" fmla="*/ 16 w 37"/>
                  <a:gd name="T19" fmla="*/ 40 h 58"/>
                  <a:gd name="T20" fmla="*/ 13 w 37"/>
                  <a:gd name="T21" fmla="*/ 40 h 58"/>
                  <a:gd name="T22" fmla="*/ 9 w 37"/>
                  <a:gd name="T23" fmla="*/ 44 h 58"/>
                  <a:gd name="T24" fmla="*/ 0 w 37"/>
                  <a:gd name="T25" fmla="*/ 49 h 58"/>
                  <a:gd name="T26" fmla="*/ 5 w 37"/>
                  <a:gd name="T27" fmla="*/ 58 h 58"/>
                  <a:gd name="T28" fmla="*/ 24 w 37"/>
                  <a:gd name="T29" fmla="*/ 45 h 58"/>
                  <a:gd name="T30" fmla="*/ 37 w 37"/>
                  <a:gd name="T31" fmla="*/ 33 h 58"/>
                  <a:gd name="T32" fmla="*/ 13 w 37"/>
                  <a:gd name="T33" fmla="*/ 14 h 58"/>
                  <a:gd name="T34" fmla="*/ 13 w 37"/>
                  <a:gd name="T35" fmla="*/ 12 h 58"/>
                  <a:gd name="T36" fmla="*/ 24 w 37"/>
                  <a:gd name="T37" fmla="*/ 31 h 58"/>
                  <a:gd name="T38" fmla="*/ 17 w 37"/>
                  <a:gd name="T39" fmla="*/ 42 h 58"/>
                  <a:gd name="T40" fmla="*/ 14 w 37"/>
                  <a:gd name="T41" fmla="*/ 42 h 58"/>
                  <a:gd name="T42" fmla="*/ 11 w 37"/>
                  <a:gd name="T43" fmla="*/ 46 h 58"/>
                  <a:gd name="T44" fmla="*/ 1 w 37"/>
                  <a:gd name="T45" fmla="*/ 51 h 58"/>
                  <a:gd name="T46" fmla="*/ 1 w 37"/>
                  <a:gd name="T47" fmla="*/ 49 h 58"/>
                  <a:gd name="T48" fmla="*/ 9 w 37"/>
                  <a:gd name="T49" fmla="*/ 44 h 58"/>
                  <a:gd name="T50" fmla="*/ 9 w 37"/>
                  <a:gd name="T51" fmla="*/ 44 h 58"/>
                  <a:gd name="T52" fmla="*/ 13 w 37"/>
                  <a:gd name="T53" fmla="*/ 40 h 58"/>
                  <a:gd name="T54" fmla="*/ 16 w 37"/>
                  <a:gd name="T55" fmla="*/ 40 h 58"/>
                  <a:gd name="T56" fmla="*/ 16 w 37"/>
                  <a:gd name="T57" fmla="*/ 40 h 58"/>
                  <a:gd name="T58" fmla="*/ 16 w 37"/>
                  <a:gd name="T59" fmla="*/ 40 h 58"/>
                  <a:gd name="T60" fmla="*/ 22 w 37"/>
                  <a:gd name="T61" fmla="*/ 32 h 58"/>
                  <a:gd name="T62" fmla="*/ 22 w 37"/>
                  <a:gd name="T63" fmla="*/ 31 h 58"/>
                  <a:gd name="T64" fmla="*/ 22 w 37"/>
                  <a:gd name="T65" fmla="*/ 31 h 58"/>
                  <a:gd name="T66" fmla="*/ 13 w 37"/>
                  <a:gd name="T67"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58">
                    <a:moveTo>
                      <a:pt x="37" y="33"/>
                    </a:moveTo>
                    <a:cubicBezTo>
                      <a:pt x="33" y="19"/>
                      <a:pt x="33" y="19"/>
                      <a:pt x="33" y="19"/>
                    </a:cubicBezTo>
                    <a:cubicBezTo>
                      <a:pt x="28" y="5"/>
                      <a:pt x="21" y="0"/>
                      <a:pt x="12" y="3"/>
                    </a:cubicBezTo>
                    <a:cubicBezTo>
                      <a:pt x="12" y="4"/>
                      <a:pt x="12" y="5"/>
                      <a:pt x="11" y="6"/>
                    </a:cubicBezTo>
                    <a:cubicBezTo>
                      <a:pt x="11" y="6"/>
                      <a:pt x="11" y="7"/>
                      <a:pt x="11" y="8"/>
                    </a:cubicBezTo>
                    <a:cubicBezTo>
                      <a:pt x="11" y="9"/>
                      <a:pt x="11" y="9"/>
                      <a:pt x="12" y="9"/>
                    </a:cubicBezTo>
                    <a:cubicBezTo>
                      <a:pt x="12" y="11"/>
                      <a:pt x="12" y="12"/>
                      <a:pt x="12" y="14"/>
                    </a:cubicBezTo>
                    <a:cubicBezTo>
                      <a:pt x="21" y="31"/>
                      <a:pt x="21" y="31"/>
                      <a:pt x="21" y="31"/>
                    </a:cubicBezTo>
                    <a:cubicBezTo>
                      <a:pt x="18" y="36"/>
                      <a:pt x="18" y="36"/>
                      <a:pt x="18" y="36"/>
                    </a:cubicBezTo>
                    <a:cubicBezTo>
                      <a:pt x="16" y="40"/>
                      <a:pt x="16" y="40"/>
                      <a:pt x="16" y="40"/>
                    </a:cubicBezTo>
                    <a:cubicBezTo>
                      <a:pt x="13" y="40"/>
                      <a:pt x="13" y="40"/>
                      <a:pt x="13" y="40"/>
                    </a:cubicBezTo>
                    <a:cubicBezTo>
                      <a:pt x="9" y="44"/>
                      <a:pt x="9" y="44"/>
                      <a:pt x="9" y="44"/>
                    </a:cubicBezTo>
                    <a:cubicBezTo>
                      <a:pt x="0" y="49"/>
                      <a:pt x="0" y="49"/>
                      <a:pt x="0" y="49"/>
                    </a:cubicBezTo>
                    <a:cubicBezTo>
                      <a:pt x="1" y="52"/>
                      <a:pt x="3" y="55"/>
                      <a:pt x="5" y="58"/>
                    </a:cubicBezTo>
                    <a:cubicBezTo>
                      <a:pt x="24" y="45"/>
                      <a:pt x="24" y="45"/>
                      <a:pt x="24" y="45"/>
                    </a:cubicBezTo>
                    <a:cubicBezTo>
                      <a:pt x="31" y="41"/>
                      <a:pt x="36" y="37"/>
                      <a:pt x="37" y="33"/>
                    </a:cubicBezTo>
                    <a:close/>
                    <a:moveTo>
                      <a:pt x="13" y="14"/>
                    </a:moveTo>
                    <a:cubicBezTo>
                      <a:pt x="13" y="13"/>
                      <a:pt x="13" y="13"/>
                      <a:pt x="13" y="12"/>
                    </a:cubicBezTo>
                    <a:cubicBezTo>
                      <a:pt x="24" y="31"/>
                      <a:pt x="24" y="31"/>
                      <a:pt x="24" y="31"/>
                    </a:cubicBezTo>
                    <a:cubicBezTo>
                      <a:pt x="17" y="42"/>
                      <a:pt x="17" y="42"/>
                      <a:pt x="17" y="42"/>
                    </a:cubicBezTo>
                    <a:cubicBezTo>
                      <a:pt x="14" y="42"/>
                      <a:pt x="14" y="42"/>
                      <a:pt x="14" y="42"/>
                    </a:cubicBezTo>
                    <a:cubicBezTo>
                      <a:pt x="11" y="46"/>
                      <a:pt x="11" y="46"/>
                      <a:pt x="11" y="46"/>
                    </a:cubicBezTo>
                    <a:cubicBezTo>
                      <a:pt x="1" y="51"/>
                      <a:pt x="1" y="51"/>
                      <a:pt x="1" y="51"/>
                    </a:cubicBezTo>
                    <a:cubicBezTo>
                      <a:pt x="1" y="51"/>
                      <a:pt x="1" y="50"/>
                      <a:pt x="1" y="49"/>
                    </a:cubicBezTo>
                    <a:cubicBezTo>
                      <a:pt x="9" y="44"/>
                      <a:pt x="9" y="44"/>
                      <a:pt x="9" y="44"/>
                    </a:cubicBezTo>
                    <a:cubicBezTo>
                      <a:pt x="9" y="44"/>
                      <a:pt x="9" y="44"/>
                      <a:pt x="9" y="44"/>
                    </a:cubicBezTo>
                    <a:cubicBezTo>
                      <a:pt x="13" y="40"/>
                      <a:pt x="13" y="40"/>
                      <a:pt x="13" y="40"/>
                    </a:cubicBezTo>
                    <a:cubicBezTo>
                      <a:pt x="16" y="40"/>
                      <a:pt x="16" y="40"/>
                      <a:pt x="16" y="40"/>
                    </a:cubicBezTo>
                    <a:cubicBezTo>
                      <a:pt x="16" y="40"/>
                      <a:pt x="16" y="40"/>
                      <a:pt x="16" y="40"/>
                    </a:cubicBezTo>
                    <a:cubicBezTo>
                      <a:pt x="16" y="40"/>
                      <a:pt x="16" y="40"/>
                      <a:pt x="16" y="40"/>
                    </a:cubicBezTo>
                    <a:cubicBezTo>
                      <a:pt x="22" y="32"/>
                      <a:pt x="22" y="32"/>
                      <a:pt x="22" y="32"/>
                    </a:cubicBezTo>
                    <a:cubicBezTo>
                      <a:pt x="22" y="32"/>
                      <a:pt x="22" y="31"/>
                      <a:pt x="22" y="31"/>
                    </a:cubicBezTo>
                    <a:cubicBezTo>
                      <a:pt x="22" y="31"/>
                      <a:pt x="22" y="31"/>
                      <a:pt x="22" y="31"/>
                    </a:cubicBezTo>
                    <a:cubicBezTo>
                      <a:pt x="13" y="14"/>
                      <a:pt x="13" y="14"/>
                      <a:pt x="13" y="14"/>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017"/>
              <p:cNvSpPr/>
              <p:nvPr/>
            </p:nvSpPr>
            <p:spPr bwMode="auto">
              <a:xfrm>
                <a:off x="5500689" y="3421063"/>
                <a:ext cx="112713" cy="192087"/>
              </a:xfrm>
              <a:custGeom>
                <a:avLst/>
                <a:gdLst>
                  <a:gd name="T0" fmla="*/ 12 w 23"/>
                  <a:gd name="T1" fmla="*/ 0 h 39"/>
                  <a:gd name="T2" fmla="*/ 12 w 23"/>
                  <a:gd name="T3" fmla="*/ 2 h 39"/>
                  <a:gd name="T4" fmla="*/ 21 w 23"/>
                  <a:gd name="T5" fmla="*/ 19 h 39"/>
                  <a:gd name="T6" fmla="*/ 21 w 23"/>
                  <a:gd name="T7" fmla="*/ 19 h 39"/>
                  <a:gd name="T8" fmla="*/ 21 w 23"/>
                  <a:gd name="T9" fmla="*/ 20 h 39"/>
                  <a:gd name="T10" fmla="*/ 15 w 23"/>
                  <a:gd name="T11" fmla="*/ 28 h 39"/>
                  <a:gd name="T12" fmla="*/ 15 w 23"/>
                  <a:gd name="T13" fmla="*/ 28 h 39"/>
                  <a:gd name="T14" fmla="*/ 15 w 23"/>
                  <a:gd name="T15" fmla="*/ 28 h 39"/>
                  <a:gd name="T16" fmla="*/ 12 w 23"/>
                  <a:gd name="T17" fmla="*/ 28 h 39"/>
                  <a:gd name="T18" fmla="*/ 8 w 23"/>
                  <a:gd name="T19" fmla="*/ 32 h 39"/>
                  <a:gd name="T20" fmla="*/ 8 w 23"/>
                  <a:gd name="T21" fmla="*/ 32 h 39"/>
                  <a:gd name="T22" fmla="*/ 0 w 23"/>
                  <a:gd name="T23" fmla="*/ 37 h 39"/>
                  <a:gd name="T24" fmla="*/ 0 w 23"/>
                  <a:gd name="T25" fmla="*/ 39 h 39"/>
                  <a:gd name="T26" fmla="*/ 10 w 23"/>
                  <a:gd name="T27" fmla="*/ 34 h 39"/>
                  <a:gd name="T28" fmla="*/ 13 w 23"/>
                  <a:gd name="T29" fmla="*/ 30 h 39"/>
                  <a:gd name="T30" fmla="*/ 16 w 23"/>
                  <a:gd name="T31" fmla="*/ 30 h 39"/>
                  <a:gd name="T32" fmla="*/ 23 w 23"/>
                  <a:gd name="T33" fmla="*/ 19 h 39"/>
                  <a:gd name="T34" fmla="*/ 12 w 23"/>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9">
                    <a:moveTo>
                      <a:pt x="12" y="0"/>
                    </a:moveTo>
                    <a:cubicBezTo>
                      <a:pt x="12" y="1"/>
                      <a:pt x="12" y="1"/>
                      <a:pt x="12" y="2"/>
                    </a:cubicBezTo>
                    <a:cubicBezTo>
                      <a:pt x="21" y="19"/>
                      <a:pt x="21" y="19"/>
                      <a:pt x="21" y="19"/>
                    </a:cubicBezTo>
                    <a:cubicBezTo>
                      <a:pt x="21" y="19"/>
                      <a:pt x="21" y="19"/>
                      <a:pt x="21" y="19"/>
                    </a:cubicBezTo>
                    <a:cubicBezTo>
                      <a:pt x="21" y="19"/>
                      <a:pt x="21" y="20"/>
                      <a:pt x="21" y="20"/>
                    </a:cubicBezTo>
                    <a:cubicBezTo>
                      <a:pt x="15" y="28"/>
                      <a:pt x="15" y="28"/>
                      <a:pt x="15" y="28"/>
                    </a:cubicBezTo>
                    <a:cubicBezTo>
                      <a:pt x="15" y="28"/>
                      <a:pt x="15" y="28"/>
                      <a:pt x="15" y="28"/>
                    </a:cubicBezTo>
                    <a:cubicBezTo>
                      <a:pt x="15" y="28"/>
                      <a:pt x="15" y="28"/>
                      <a:pt x="15" y="28"/>
                    </a:cubicBezTo>
                    <a:cubicBezTo>
                      <a:pt x="12" y="28"/>
                      <a:pt x="12" y="28"/>
                      <a:pt x="12" y="28"/>
                    </a:cubicBezTo>
                    <a:cubicBezTo>
                      <a:pt x="8" y="32"/>
                      <a:pt x="8" y="32"/>
                      <a:pt x="8" y="32"/>
                    </a:cubicBezTo>
                    <a:cubicBezTo>
                      <a:pt x="8" y="32"/>
                      <a:pt x="8" y="32"/>
                      <a:pt x="8" y="32"/>
                    </a:cubicBezTo>
                    <a:cubicBezTo>
                      <a:pt x="0" y="37"/>
                      <a:pt x="0" y="37"/>
                      <a:pt x="0" y="37"/>
                    </a:cubicBezTo>
                    <a:cubicBezTo>
                      <a:pt x="0" y="38"/>
                      <a:pt x="0" y="39"/>
                      <a:pt x="0" y="39"/>
                    </a:cubicBezTo>
                    <a:cubicBezTo>
                      <a:pt x="10" y="34"/>
                      <a:pt x="10" y="34"/>
                      <a:pt x="10" y="34"/>
                    </a:cubicBezTo>
                    <a:cubicBezTo>
                      <a:pt x="13" y="30"/>
                      <a:pt x="13" y="30"/>
                      <a:pt x="13" y="30"/>
                    </a:cubicBezTo>
                    <a:cubicBezTo>
                      <a:pt x="16" y="30"/>
                      <a:pt x="16" y="30"/>
                      <a:pt x="16" y="30"/>
                    </a:cubicBezTo>
                    <a:cubicBezTo>
                      <a:pt x="23" y="19"/>
                      <a:pt x="23" y="19"/>
                      <a:pt x="23" y="19"/>
                    </a:cubicBezTo>
                    <a:cubicBezTo>
                      <a:pt x="12" y="0"/>
                      <a:pt x="12" y="0"/>
                      <a:pt x="1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018"/>
              <p:cNvSpPr/>
              <p:nvPr/>
            </p:nvSpPr>
            <p:spPr bwMode="auto">
              <a:xfrm>
                <a:off x="5888039" y="3529013"/>
                <a:ext cx="33338" cy="39687"/>
              </a:xfrm>
              <a:custGeom>
                <a:avLst/>
                <a:gdLst>
                  <a:gd name="T0" fmla="*/ 7 w 7"/>
                  <a:gd name="T1" fmla="*/ 4 h 8"/>
                  <a:gd name="T2" fmla="*/ 5 w 7"/>
                  <a:gd name="T3" fmla="*/ 0 h 8"/>
                  <a:gd name="T4" fmla="*/ 0 w 7"/>
                  <a:gd name="T5" fmla="*/ 4 h 8"/>
                  <a:gd name="T6" fmla="*/ 4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5" y="0"/>
                      <a:pt x="5" y="0"/>
                      <a:pt x="5" y="0"/>
                    </a:cubicBezTo>
                    <a:cubicBezTo>
                      <a:pt x="3" y="1"/>
                      <a:pt x="2" y="2"/>
                      <a:pt x="0" y="4"/>
                    </a:cubicBezTo>
                    <a:cubicBezTo>
                      <a:pt x="4" y="8"/>
                      <a:pt x="4" y="8"/>
                      <a:pt x="4" y="8"/>
                    </a:cubicBezTo>
                    <a:cubicBezTo>
                      <a:pt x="5" y="6"/>
                      <a:pt x="6" y="5"/>
                      <a:pt x="7"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019"/>
              <p:cNvSpPr/>
              <p:nvPr/>
            </p:nvSpPr>
            <p:spPr bwMode="auto">
              <a:xfrm>
                <a:off x="5916614" y="3514725"/>
                <a:ext cx="9525" cy="952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1" y="2"/>
                      <a:pt x="1" y="2"/>
                    </a:cubicBezTo>
                    <a:cubicBezTo>
                      <a:pt x="2" y="0"/>
                      <a:pt x="2" y="0"/>
                      <a:pt x="2" y="0"/>
                    </a:cubicBezTo>
                    <a:cubicBezTo>
                      <a:pt x="2" y="0"/>
                      <a:pt x="1" y="0"/>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020"/>
              <p:cNvSpPr/>
              <p:nvPr/>
            </p:nvSpPr>
            <p:spPr bwMode="auto">
              <a:xfrm>
                <a:off x="5883276" y="3543300"/>
                <a:ext cx="4763" cy="9525"/>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0" y="0"/>
                      <a:pt x="0" y="0"/>
                      <a:pt x="0" y="0"/>
                    </a:cubicBezTo>
                    <a:cubicBezTo>
                      <a:pt x="0" y="1"/>
                      <a:pt x="0" y="1"/>
                      <a:pt x="0"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021"/>
              <p:cNvSpPr/>
              <p:nvPr/>
            </p:nvSpPr>
            <p:spPr bwMode="auto">
              <a:xfrm>
                <a:off x="5907089" y="3552825"/>
                <a:ext cx="39688" cy="53975"/>
              </a:xfrm>
              <a:custGeom>
                <a:avLst/>
                <a:gdLst>
                  <a:gd name="T0" fmla="*/ 0 w 8"/>
                  <a:gd name="T1" fmla="*/ 3 h 11"/>
                  <a:gd name="T2" fmla="*/ 2 w 8"/>
                  <a:gd name="T3" fmla="*/ 9 h 11"/>
                  <a:gd name="T4" fmla="*/ 7 w 8"/>
                  <a:gd name="T5" fmla="*/ 11 h 11"/>
                  <a:gd name="T6" fmla="*/ 7 w 8"/>
                  <a:gd name="T7" fmla="*/ 9 h 11"/>
                  <a:gd name="T8" fmla="*/ 2 w 8"/>
                  <a:gd name="T9" fmla="*/ 8 h 11"/>
                  <a:gd name="T10" fmla="*/ 4 w 8"/>
                  <a:gd name="T11" fmla="*/ 3 h 11"/>
                  <a:gd name="T12" fmla="*/ 5 w 8"/>
                  <a:gd name="T13" fmla="*/ 7 h 11"/>
                  <a:gd name="T14" fmla="*/ 6 w 8"/>
                  <a:gd name="T15" fmla="*/ 8 h 11"/>
                  <a:gd name="T16" fmla="*/ 8 w 8"/>
                  <a:gd name="T17" fmla="*/ 3 h 11"/>
                  <a:gd name="T18" fmla="*/ 5 w 8"/>
                  <a:gd name="T19" fmla="*/ 0 h 11"/>
                  <a:gd name="T20" fmla="*/ 0 w 8"/>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0" y="3"/>
                    </a:moveTo>
                    <a:cubicBezTo>
                      <a:pt x="2" y="9"/>
                      <a:pt x="2" y="9"/>
                      <a:pt x="2" y="9"/>
                    </a:cubicBezTo>
                    <a:cubicBezTo>
                      <a:pt x="7" y="11"/>
                      <a:pt x="7" y="11"/>
                      <a:pt x="7" y="11"/>
                    </a:cubicBezTo>
                    <a:cubicBezTo>
                      <a:pt x="7" y="9"/>
                      <a:pt x="7" y="9"/>
                      <a:pt x="7" y="9"/>
                    </a:cubicBezTo>
                    <a:cubicBezTo>
                      <a:pt x="2" y="8"/>
                      <a:pt x="2" y="8"/>
                      <a:pt x="2" y="8"/>
                    </a:cubicBezTo>
                    <a:cubicBezTo>
                      <a:pt x="4" y="3"/>
                      <a:pt x="4" y="3"/>
                      <a:pt x="4" y="3"/>
                    </a:cubicBezTo>
                    <a:cubicBezTo>
                      <a:pt x="5" y="7"/>
                      <a:pt x="5" y="7"/>
                      <a:pt x="5" y="7"/>
                    </a:cubicBezTo>
                    <a:cubicBezTo>
                      <a:pt x="5" y="7"/>
                      <a:pt x="6" y="8"/>
                      <a:pt x="6" y="8"/>
                    </a:cubicBezTo>
                    <a:cubicBezTo>
                      <a:pt x="8" y="3"/>
                      <a:pt x="8" y="3"/>
                      <a:pt x="8" y="3"/>
                    </a:cubicBezTo>
                    <a:cubicBezTo>
                      <a:pt x="5" y="0"/>
                      <a:pt x="5" y="0"/>
                      <a:pt x="5"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022"/>
              <p:cNvSpPr/>
              <p:nvPr/>
            </p:nvSpPr>
            <p:spPr bwMode="auto">
              <a:xfrm>
                <a:off x="5651501" y="3606800"/>
                <a:ext cx="93663" cy="44450"/>
              </a:xfrm>
              <a:custGeom>
                <a:avLst/>
                <a:gdLst>
                  <a:gd name="T0" fmla="*/ 0 w 19"/>
                  <a:gd name="T1" fmla="*/ 6 h 9"/>
                  <a:gd name="T2" fmla="*/ 1 w 19"/>
                  <a:gd name="T3" fmla="*/ 9 h 9"/>
                  <a:gd name="T4" fmla="*/ 19 w 19"/>
                  <a:gd name="T5" fmla="*/ 0 h 9"/>
                  <a:gd name="T6" fmla="*/ 0 w 19"/>
                  <a:gd name="T7" fmla="*/ 6 h 9"/>
                </a:gdLst>
                <a:ahLst/>
                <a:cxnLst>
                  <a:cxn ang="0">
                    <a:pos x="T0" y="T1"/>
                  </a:cxn>
                  <a:cxn ang="0">
                    <a:pos x="T2" y="T3"/>
                  </a:cxn>
                  <a:cxn ang="0">
                    <a:pos x="T4" y="T5"/>
                  </a:cxn>
                  <a:cxn ang="0">
                    <a:pos x="T6" y="T7"/>
                  </a:cxn>
                </a:cxnLst>
                <a:rect l="0" t="0" r="r" b="b"/>
                <a:pathLst>
                  <a:path w="19" h="9">
                    <a:moveTo>
                      <a:pt x="0" y="6"/>
                    </a:moveTo>
                    <a:cubicBezTo>
                      <a:pt x="1" y="9"/>
                      <a:pt x="1" y="9"/>
                      <a:pt x="1" y="9"/>
                    </a:cubicBezTo>
                    <a:cubicBezTo>
                      <a:pt x="7" y="9"/>
                      <a:pt x="13" y="6"/>
                      <a:pt x="19" y="0"/>
                    </a:cubicBezTo>
                    <a:cubicBezTo>
                      <a:pt x="13" y="4"/>
                      <a:pt x="7" y="6"/>
                      <a:pt x="0" y="6"/>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023"/>
              <p:cNvSpPr>
                <a:spLocks noEditPoints="1"/>
              </p:cNvSpPr>
              <p:nvPr/>
            </p:nvSpPr>
            <p:spPr bwMode="auto">
              <a:xfrm>
                <a:off x="5765801" y="3740150"/>
                <a:ext cx="328613" cy="393700"/>
              </a:xfrm>
              <a:custGeom>
                <a:avLst/>
                <a:gdLst>
                  <a:gd name="T0" fmla="*/ 16 w 67"/>
                  <a:gd name="T1" fmla="*/ 0 h 80"/>
                  <a:gd name="T2" fmla="*/ 0 w 67"/>
                  <a:gd name="T3" fmla="*/ 13 h 80"/>
                  <a:gd name="T4" fmla="*/ 16 w 67"/>
                  <a:gd name="T5" fmla="*/ 35 h 80"/>
                  <a:gd name="T6" fmla="*/ 28 w 67"/>
                  <a:gd name="T7" fmla="*/ 47 h 80"/>
                  <a:gd name="T8" fmla="*/ 57 w 67"/>
                  <a:gd name="T9" fmla="*/ 80 h 80"/>
                  <a:gd name="T10" fmla="*/ 67 w 67"/>
                  <a:gd name="T11" fmla="*/ 75 h 80"/>
                  <a:gd name="T12" fmla="*/ 51 w 67"/>
                  <a:gd name="T13" fmla="*/ 57 h 80"/>
                  <a:gd name="T14" fmla="*/ 29 w 67"/>
                  <a:gd name="T15" fmla="*/ 32 h 80"/>
                  <a:gd name="T16" fmla="*/ 16 w 67"/>
                  <a:gd name="T17" fmla="*/ 0 h 80"/>
                  <a:gd name="T18" fmla="*/ 1 w 67"/>
                  <a:gd name="T19" fmla="*/ 13 h 80"/>
                  <a:gd name="T20" fmla="*/ 2 w 67"/>
                  <a:gd name="T21" fmla="*/ 12 h 80"/>
                  <a:gd name="T22" fmla="*/ 18 w 67"/>
                  <a:gd name="T23" fmla="*/ 34 h 80"/>
                  <a:gd name="T24" fmla="*/ 30 w 67"/>
                  <a:gd name="T25" fmla="*/ 46 h 80"/>
                  <a:gd name="T26" fmla="*/ 53 w 67"/>
                  <a:gd name="T27" fmla="*/ 72 h 80"/>
                  <a:gd name="T28" fmla="*/ 59 w 67"/>
                  <a:gd name="T29" fmla="*/ 78 h 80"/>
                  <a:gd name="T30" fmla="*/ 57 w 67"/>
                  <a:gd name="T31" fmla="*/ 79 h 80"/>
                  <a:gd name="T32" fmla="*/ 28 w 67"/>
                  <a:gd name="T33" fmla="*/ 47 h 80"/>
                  <a:gd name="T34" fmla="*/ 28 w 67"/>
                  <a:gd name="T35" fmla="*/ 47 h 80"/>
                  <a:gd name="T36" fmla="*/ 16 w 67"/>
                  <a:gd name="T37" fmla="*/ 34 h 80"/>
                  <a:gd name="T38" fmla="*/ 1 w 67"/>
                  <a:gd name="T3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80">
                    <a:moveTo>
                      <a:pt x="16" y="0"/>
                    </a:moveTo>
                    <a:cubicBezTo>
                      <a:pt x="0" y="13"/>
                      <a:pt x="0" y="13"/>
                      <a:pt x="0" y="13"/>
                    </a:cubicBezTo>
                    <a:cubicBezTo>
                      <a:pt x="16" y="35"/>
                      <a:pt x="16" y="35"/>
                      <a:pt x="16" y="35"/>
                    </a:cubicBezTo>
                    <a:cubicBezTo>
                      <a:pt x="28" y="47"/>
                      <a:pt x="28" y="47"/>
                      <a:pt x="28" y="47"/>
                    </a:cubicBezTo>
                    <a:cubicBezTo>
                      <a:pt x="35" y="58"/>
                      <a:pt x="45" y="69"/>
                      <a:pt x="57" y="80"/>
                    </a:cubicBezTo>
                    <a:cubicBezTo>
                      <a:pt x="67" y="75"/>
                      <a:pt x="67" y="75"/>
                      <a:pt x="67" y="75"/>
                    </a:cubicBezTo>
                    <a:cubicBezTo>
                      <a:pt x="51" y="57"/>
                      <a:pt x="51" y="57"/>
                      <a:pt x="51" y="57"/>
                    </a:cubicBezTo>
                    <a:cubicBezTo>
                      <a:pt x="45" y="47"/>
                      <a:pt x="38" y="39"/>
                      <a:pt x="29" y="32"/>
                    </a:cubicBezTo>
                    <a:cubicBezTo>
                      <a:pt x="16" y="0"/>
                      <a:pt x="16" y="0"/>
                      <a:pt x="16" y="0"/>
                    </a:cubicBezTo>
                    <a:close/>
                    <a:moveTo>
                      <a:pt x="1" y="13"/>
                    </a:moveTo>
                    <a:cubicBezTo>
                      <a:pt x="2" y="12"/>
                      <a:pt x="2" y="12"/>
                      <a:pt x="2" y="12"/>
                    </a:cubicBezTo>
                    <a:cubicBezTo>
                      <a:pt x="18" y="34"/>
                      <a:pt x="18" y="34"/>
                      <a:pt x="18" y="34"/>
                    </a:cubicBezTo>
                    <a:cubicBezTo>
                      <a:pt x="30" y="46"/>
                      <a:pt x="30" y="46"/>
                      <a:pt x="30" y="46"/>
                    </a:cubicBezTo>
                    <a:cubicBezTo>
                      <a:pt x="37" y="55"/>
                      <a:pt x="44" y="64"/>
                      <a:pt x="53" y="72"/>
                    </a:cubicBezTo>
                    <a:cubicBezTo>
                      <a:pt x="59" y="78"/>
                      <a:pt x="59" y="78"/>
                      <a:pt x="59" y="78"/>
                    </a:cubicBezTo>
                    <a:cubicBezTo>
                      <a:pt x="57" y="79"/>
                      <a:pt x="57" y="79"/>
                      <a:pt x="57" y="79"/>
                    </a:cubicBezTo>
                    <a:cubicBezTo>
                      <a:pt x="45" y="68"/>
                      <a:pt x="36" y="58"/>
                      <a:pt x="28" y="47"/>
                    </a:cubicBezTo>
                    <a:cubicBezTo>
                      <a:pt x="28" y="47"/>
                      <a:pt x="28" y="47"/>
                      <a:pt x="28" y="47"/>
                    </a:cubicBezTo>
                    <a:cubicBezTo>
                      <a:pt x="16" y="34"/>
                      <a:pt x="16" y="34"/>
                      <a:pt x="16" y="34"/>
                    </a:cubicBezTo>
                    <a:cubicBezTo>
                      <a:pt x="1" y="13"/>
                      <a:pt x="1" y="13"/>
                      <a:pt x="1" y="13"/>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024"/>
              <p:cNvSpPr/>
              <p:nvPr/>
            </p:nvSpPr>
            <p:spPr bwMode="auto">
              <a:xfrm>
                <a:off x="5770564" y="3798888"/>
                <a:ext cx="284163" cy="330200"/>
              </a:xfrm>
              <a:custGeom>
                <a:avLst/>
                <a:gdLst>
                  <a:gd name="T0" fmla="*/ 1 w 58"/>
                  <a:gd name="T1" fmla="*/ 0 h 67"/>
                  <a:gd name="T2" fmla="*/ 0 w 58"/>
                  <a:gd name="T3" fmla="*/ 1 h 67"/>
                  <a:gd name="T4" fmla="*/ 15 w 58"/>
                  <a:gd name="T5" fmla="*/ 22 h 67"/>
                  <a:gd name="T6" fmla="*/ 27 w 58"/>
                  <a:gd name="T7" fmla="*/ 35 h 67"/>
                  <a:gd name="T8" fmla="*/ 27 w 58"/>
                  <a:gd name="T9" fmla="*/ 35 h 67"/>
                  <a:gd name="T10" fmla="*/ 56 w 58"/>
                  <a:gd name="T11" fmla="*/ 67 h 67"/>
                  <a:gd name="T12" fmla="*/ 58 w 58"/>
                  <a:gd name="T13" fmla="*/ 66 h 67"/>
                  <a:gd name="T14" fmla="*/ 52 w 58"/>
                  <a:gd name="T15" fmla="*/ 60 h 67"/>
                  <a:gd name="T16" fmla="*/ 29 w 58"/>
                  <a:gd name="T17" fmla="*/ 34 h 67"/>
                  <a:gd name="T18" fmla="*/ 17 w 58"/>
                  <a:gd name="T19" fmla="*/ 22 h 67"/>
                  <a:gd name="T20" fmla="*/ 1 w 58"/>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7">
                    <a:moveTo>
                      <a:pt x="1" y="0"/>
                    </a:moveTo>
                    <a:cubicBezTo>
                      <a:pt x="0" y="1"/>
                      <a:pt x="0" y="1"/>
                      <a:pt x="0" y="1"/>
                    </a:cubicBezTo>
                    <a:cubicBezTo>
                      <a:pt x="15" y="22"/>
                      <a:pt x="15" y="22"/>
                      <a:pt x="15" y="22"/>
                    </a:cubicBezTo>
                    <a:cubicBezTo>
                      <a:pt x="27" y="35"/>
                      <a:pt x="27" y="35"/>
                      <a:pt x="27" y="35"/>
                    </a:cubicBezTo>
                    <a:cubicBezTo>
                      <a:pt x="27" y="35"/>
                      <a:pt x="27" y="35"/>
                      <a:pt x="27" y="35"/>
                    </a:cubicBezTo>
                    <a:cubicBezTo>
                      <a:pt x="35" y="46"/>
                      <a:pt x="44" y="56"/>
                      <a:pt x="56" y="67"/>
                    </a:cubicBezTo>
                    <a:cubicBezTo>
                      <a:pt x="58" y="66"/>
                      <a:pt x="58" y="66"/>
                      <a:pt x="58" y="66"/>
                    </a:cubicBezTo>
                    <a:cubicBezTo>
                      <a:pt x="52" y="60"/>
                      <a:pt x="52" y="60"/>
                      <a:pt x="52" y="60"/>
                    </a:cubicBezTo>
                    <a:cubicBezTo>
                      <a:pt x="43" y="52"/>
                      <a:pt x="36" y="43"/>
                      <a:pt x="29" y="34"/>
                    </a:cubicBezTo>
                    <a:cubicBezTo>
                      <a:pt x="17" y="22"/>
                      <a:pt x="17" y="22"/>
                      <a:pt x="17" y="22"/>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025"/>
              <p:cNvSpPr>
                <a:spLocks noEditPoints="1"/>
              </p:cNvSpPr>
              <p:nvPr/>
            </p:nvSpPr>
            <p:spPr bwMode="auto">
              <a:xfrm>
                <a:off x="5524501" y="3667125"/>
                <a:ext cx="295275" cy="436562"/>
              </a:xfrm>
              <a:custGeom>
                <a:avLst/>
                <a:gdLst>
                  <a:gd name="T0" fmla="*/ 60 w 60"/>
                  <a:gd name="T1" fmla="*/ 17 h 89"/>
                  <a:gd name="T2" fmla="*/ 55 w 60"/>
                  <a:gd name="T3" fmla="*/ 0 h 89"/>
                  <a:gd name="T4" fmla="*/ 57 w 60"/>
                  <a:gd name="T5" fmla="*/ 19 h 89"/>
                  <a:gd name="T6" fmla="*/ 13 w 60"/>
                  <a:gd name="T7" fmla="*/ 24 h 89"/>
                  <a:gd name="T8" fmla="*/ 5 w 60"/>
                  <a:gd name="T9" fmla="*/ 34 h 89"/>
                  <a:gd name="T10" fmla="*/ 3 w 60"/>
                  <a:gd name="T11" fmla="*/ 56 h 89"/>
                  <a:gd name="T12" fmla="*/ 16 w 60"/>
                  <a:gd name="T13" fmla="*/ 89 h 89"/>
                  <a:gd name="T14" fmla="*/ 28 w 60"/>
                  <a:gd name="T15" fmla="*/ 84 h 89"/>
                  <a:gd name="T16" fmla="*/ 22 w 60"/>
                  <a:gd name="T17" fmla="*/ 74 h 89"/>
                  <a:gd name="T18" fmla="*/ 18 w 60"/>
                  <a:gd name="T19" fmla="*/ 48 h 89"/>
                  <a:gd name="T20" fmla="*/ 12 w 60"/>
                  <a:gd name="T21" fmla="*/ 49 h 89"/>
                  <a:gd name="T22" fmla="*/ 19 w 60"/>
                  <a:gd name="T23" fmla="*/ 44 h 89"/>
                  <a:gd name="T24" fmla="*/ 60 w 60"/>
                  <a:gd name="T25" fmla="*/ 17 h 89"/>
                  <a:gd name="T26" fmla="*/ 16 w 60"/>
                  <a:gd name="T27" fmla="*/ 25 h 89"/>
                  <a:gd name="T28" fmla="*/ 6 w 60"/>
                  <a:gd name="T29" fmla="*/ 35 h 89"/>
                  <a:gd name="T30" fmla="*/ 4 w 60"/>
                  <a:gd name="T31" fmla="*/ 49 h 89"/>
                  <a:gd name="T32" fmla="*/ 9 w 60"/>
                  <a:gd name="T33" fmla="*/ 64 h 89"/>
                  <a:gd name="T34" fmla="*/ 18 w 60"/>
                  <a:gd name="T35" fmla="*/ 88 h 89"/>
                  <a:gd name="T36" fmla="*/ 16 w 60"/>
                  <a:gd name="T37" fmla="*/ 88 h 89"/>
                  <a:gd name="T38" fmla="*/ 4 w 60"/>
                  <a:gd name="T39" fmla="*/ 55 h 89"/>
                  <a:gd name="T40" fmla="*/ 4 w 60"/>
                  <a:gd name="T41" fmla="*/ 55 h 89"/>
                  <a:gd name="T42" fmla="*/ 5 w 60"/>
                  <a:gd name="T43" fmla="*/ 34 h 89"/>
                  <a:gd name="T44" fmla="*/ 5 w 60"/>
                  <a:gd name="T45" fmla="*/ 34 h 89"/>
                  <a:gd name="T46" fmla="*/ 13 w 60"/>
                  <a:gd name="T47" fmla="*/ 25 h 89"/>
                  <a:gd name="T48" fmla="*/ 16 w 60"/>
                  <a:gd name="T49"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9">
                    <a:moveTo>
                      <a:pt x="60" y="17"/>
                    </a:moveTo>
                    <a:cubicBezTo>
                      <a:pt x="55" y="0"/>
                      <a:pt x="55" y="0"/>
                      <a:pt x="55" y="0"/>
                    </a:cubicBezTo>
                    <a:cubicBezTo>
                      <a:pt x="57" y="19"/>
                      <a:pt x="57" y="19"/>
                      <a:pt x="57" y="19"/>
                    </a:cubicBezTo>
                    <a:cubicBezTo>
                      <a:pt x="41" y="24"/>
                      <a:pt x="27" y="26"/>
                      <a:pt x="13" y="24"/>
                    </a:cubicBezTo>
                    <a:cubicBezTo>
                      <a:pt x="5" y="34"/>
                      <a:pt x="5" y="34"/>
                      <a:pt x="5" y="34"/>
                    </a:cubicBezTo>
                    <a:cubicBezTo>
                      <a:pt x="0" y="40"/>
                      <a:pt x="0" y="47"/>
                      <a:pt x="3" y="56"/>
                    </a:cubicBezTo>
                    <a:cubicBezTo>
                      <a:pt x="16" y="89"/>
                      <a:pt x="16" y="89"/>
                      <a:pt x="16" y="89"/>
                    </a:cubicBezTo>
                    <a:cubicBezTo>
                      <a:pt x="28" y="84"/>
                      <a:pt x="28" y="84"/>
                      <a:pt x="28" y="84"/>
                    </a:cubicBezTo>
                    <a:cubicBezTo>
                      <a:pt x="22" y="74"/>
                      <a:pt x="22" y="74"/>
                      <a:pt x="22" y="74"/>
                    </a:cubicBezTo>
                    <a:cubicBezTo>
                      <a:pt x="18" y="48"/>
                      <a:pt x="18" y="48"/>
                      <a:pt x="18" y="48"/>
                    </a:cubicBezTo>
                    <a:cubicBezTo>
                      <a:pt x="16" y="49"/>
                      <a:pt x="14" y="49"/>
                      <a:pt x="12" y="49"/>
                    </a:cubicBezTo>
                    <a:cubicBezTo>
                      <a:pt x="19" y="44"/>
                      <a:pt x="19" y="44"/>
                      <a:pt x="19" y="44"/>
                    </a:cubicBezTo>
                    <a:cubicBezTo>
                      <a:pt x="34" y="36"/>
                      <a:pt x="47" y="27"/>
                      <a:pt x="60" y="17"/>
                    </a:cubicBezTo>
                    <a:close/>
                    <a:moveTo>
                      <a:pt x="16" y="25"/>
                    </a:moveTo>
                    <a:cubicBezTo>
                      <a:pt x="6" y="35"/>
                      <a:pt x="6" y="35"/>
                      <a:pt x="6" y="35"/>
                    </a:cubicBezTo>
                    <a:cubicBezTo>
                      <a:pt x="3" y="40"/>
                      <a:pt x="2" y="45"/>
                      <a:pt x="4" y="49"/>
                    </a:cubicBezTo>
                    <a:cubicBezTo>
                      <a:pt x="9" y="64"/>
                      <a:pt x="9" y="64"/>
                      <a:pt x="9" y="64"/>
                    </a:cubicBezTo>
                    <a:cubicBezTo>
                      <a:pt x="18" y="88"/>
                      <a:pt x="18" y="88"/>
                      <a:pt x="18" y="88"/>
                    </a:cubicBezTo>
                    <a:cubicBezTo>
                      <a:pt x="16" y="88"/>
                      <a:pt x="16" y="88"/>
                      <a:pt x="16" y="88"/>
                    </a:cubicBezTo>
                    <a:cubicBezTo>
                      <a:pt x="4" y="55"/>
                      <a:pt x="4" y="55"/>
                      <a:pt x="4" y="55"/>
                    </a:cubicBezTo>
                    <a:cubicBezTo>
                      <a:pt x="4" y="55"/>
                      <a:pt x="4" y="55"/>
                      <a:pt x="4" y="55"/>
                    </a:cubicBezTo>
                    <a:cubicBezTo>
                      <a:pt x="0" y="47"/>
                      <a:pt x="1" y="40"/>
                      <a:pt x="5" y="34"/>
                    </a:cubicBezTo>
                    <a:cubicBezTo>
                      <a:pt x="5" y="34"/>
                      <a:pt x="5" y="34"/>
                      <a:pt x="5" y="34"/>
                    </a:cubicBezTo>
                    <a:cubicBezTo>
                      <a:pt x="13" y="25"/>
                      <a:pt x="13" y="25"/>
                      <a:pt x="13" y="25"/>
                    </a:cubicBezTo>
                    <a:cubicBezTo>
                      <a:pt x="14" y="25"/>
                      <a:pt x="15" y="25"/>
                      <a:pt x="16" y="2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026"/>
              <p:cNvSpPr/>
              <p:nvPr/>
            </p:nvSpPr>
            <p:spPr bwMode="auto">
              <a:xfrm>
                <a:off x="5524501" y="3789363"/>
                <a:ext cx="88900" cy="309562"/>
              </a:xfrm>
              <a:custGeom>
                <a:avLst/>
                <a:gdLst>
                  <a:gd name="T0" fmla="*/ 6 w 18"/>
                  <a:gd name="T1" fmla="*/ 10 h 63"/>
                  <a:gd name="T2" fmla="*/ 16 w 18"/>
                  <a:gd name="T3" fmla="*/ 0 h 63"/>
                  <a:gd name="T4" fmla="*/ 13 w 18"/>
                  <a:gd name="T5" fmla="*/ 0 h 63"/>
                  <a:gd name="T6" fmla="*/ 5 w 18"/>
                  <a:gd name="T7" fmla="*/ 9 h 63"/>
                  <a:gd name="T8" fmla="*/ 5 w 18"/>
                  <a:gd name="T9" fmla="*/ 9 h 63"/>
                  <a:gd name="T10" fmla="*/ 4 w 18"/>
                  <a:gd name="T11" fmla="*/ 30 h 63"/>
                  <a:gd name="T12" fmla="*/ 4 w 18"/>
                  <a:gd name="T13" fmla="*/ 30 h 63"/>
                  <a:gd name="T14" fmla="*/ 16 w 18"/>
                  <a:gd name="T15" fmla="*/ 63 h 63"/>
                  <a:gd name="T16" fmla="*/ 18 w 18"/>
                  <a:gd name="T17" fmla="*/ 63 h 63"/>
                  <a:gd name="T18" fmla="*/ 9 w 18"/>
                  <a:gd name="T19" fmla="*/ 39 h 63"/>
                  <a:gd name="T20" fmla="*/ 4 w 18"/>
                  <a:gd name="T21" fmla="*/ 24 h 63"/>
                  <a:gd name="T22" fmla="*/ 6 w 18"/>
                  <a:gd name="T23"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3">
                    <a:moveTo>
                      <a:pt x="6" y="10"/>
                    </a:moveTo>
                    <a:cubicBezTo>
                      <a:pt x="16" y="0"/>
                      <a:pt x="16" y="0"/>
                      <a:pt x="16" y="0"/>
                    </a:cubicBezTo>
                    <a:cubicBezTo>
                      <a:pt x="15" y="0"/>
                      <a:pt x="14" y="0"/>
                      <a:pt x="13" y="0"/>
                    </a:cubicBezTo>
                    <a:cubicBezTo>
                      <a:pt x="5" y="9"/>
                      <a:pt x="5" y="9"/>
                      <a:pt x="5" y="9"/>
                    </a:cubicBezTo>
                    <a:cubicBezTo>
                      <a:pt x="5" y="9"/>
                      <a:pt x="5" y="9"/>
                      <a:pt x="5" y="9"/>
                    </a:cubicBezTo>
                    <a:cubicBezTo>
                      <a:pt x="1" y="15"/>
                      <a:pt x="0" y="22"/>
                      <a:pt x="4" y="30"/>
                    </a:cubicBezTo>
                    <a:cubicBezTo>
                      <a:pt x="4" y="30"/>
                      <a:pt x="4" y="30"/>
                      <a:pt x="4" y="30"/>
                    </a:cubicBezTo>
                    <a:cubicBezTo>
                      <a:pt x="16" y="63"/>
                      <a:pt x="16" y="63"/>
                      <a:pt x="16" y="63"/>
                    </a:cubicBezTo>
                    <a:cubicBezTo>
                      <a:pt x="18" y="63"/>
                      <a:pt x="18" y="63"/>
                      <a:pt x="18" y="63"/>
                    </a:cubicBezTo>
                    <a:cubicBezTo>
                      <a:pt x="9" y="39"/>
                      <a:pt x="9" y="39"/>
                      <a:pt x="9" y="39"/>
                    </a:cubicBezTo>
                    <a:cubicBezTo>
                      <a:pt x="4" y="24"/>
                      <a:pt x="4" y="24"/>
                      <a:pt x="4" y="24"/>
                    </a:cubicBezTo>
                    <a:cubicBezTo>
                      <a:pt x="2" y="20"/>
                      <a:pt x="3" y="15"/>
                      <a:pt x="6" y="1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027"/>
              <p:cNvSpPr/>
              <p:nvPr/>
            </p:nvSpPr>
            <p:spPr bwMode="auto">
              <a:xfrm>
                <a:off x="5907089" y="3543300"/>
                <a:ext cx="79375" cy="74612"/>
              </a:xfrm>
              <a:custGeom>
                <a:avLst/>
                <a:gdLst>
                  <a:gd name="T0" fmla="*/ 5 w 16"/>
                  <a:gd name="T1" fmla="*/ 9 h 15"/>
                  <a:gd name="T2" fmla="*/ 4 w 16"/>
                  <a:gd name="T3" fmla="*/ 5 h 15"/>
                  <a:gd name="T4" fmla="*/ 2 w 16"/>
                  <a:gd name="T5" fmla="*/ 10 h 15"/>
                  <a:gd name="T6" fmla="*/ 7 w 16"/>
                  <a:gd name="T7" fmla="*/ 11 h 15"/>
                  <a:gd name="T8" fmla="*/ 7 w 16"/>
                  <a:gd name="T9" fmla="*/ 13 h 15"/>
                  <a:gd name="T10" fmla="*/ 8 w 16"/>
                  <a:gd name="T11" fmla="*/ 11 h 15"/>
                  <a:gd name="T12" fmla="*/ 8 w 16"/>
                  <a:gd name="T13" fmla="*/ 9 h 15"/>
                  <a:gd name="T14" fmla="*/ 11 w 16"/>
                  <a:gd name="T15" fmla="*/ 12 h 15"/>
                  <a:gd name="T16" fmla="*/ 10 w 16"/>
                  <a:gd name="T17" fmla="*/ 15 h 15"/>
                  <a:gd name="T18" fmla="*/ 12 w 16"/>
                  <a:gd name="T19" fmla="*/ 15 h 15"/>
                  <a:gd name="T20" fmla="*/ 9 w 16"/>
                  <a:gd name="T21" fmla="*/ 9 h 15"/>
                  <a:gd name="T22" fmla="*/ 9 w 16"/>
                  <a:gd name="T23" fmla="*/ 7 h 15"/>
                  <a:gd name="T24" fmla="*/ 14 w 16"/>
                  <a:gd name="T25" fmla="*/ 12 h 15"/>
                  <a:gd name="T26" fmla="*/ 13 w 16"/>
                  <a:gd name="T27" fmla="*/ 15 h 15"/>
                  <a:gd name="T28" fmla="*/ 15 w 16"/>
                  <a:gd name="T29" fmla="*/ 13 h 15"/>
                  <a:gd name="T30" fmla="*/ 10 w 16"/>
                  <a:gd name="T31" fmla="*/ 6 h 15"/>
                  <a:gd name="T32" fmla="*/ 11 w 16"/>
                  <a:gd name="T33" fmla="*/ 5 h 15"/>
                  <a:gd name="T34" fmla="*/ 16 w 16"/>
                  <a:gd name="T35" fmla="*/ 12 h 15"/>
                  <a:gd name="T36" fmla="*/ 13 w 16"/>
                  <a:gd name="T37" fmla="*/ 6 h 15"/>
                  <a:gd name="T38" fmla="*/ 11 w 16"/>
                  <a:gd name="T39" fmla="*/ 4 h 15"/>
                  <a:gd name="T40" fmla="*/ 4 w 16"/>
                  <a:gd name="T41" fmla="*/ 0 h 15"/>
                  <a:gd name="T42" fmla="*/ 3 w 16"/>
                  <a:gd name="T43" fmla="*/ 1 h 15"/>
                  <a:gd name="T44" fmla="*/ 0 w 16"/>
                  <a:gd name="T45" fmla="*/ 5 h 15"/>
                  <a:gd name="T46" fmla="*/ 5 w 16"/>
                  <a:gd name="T47" fmla="*/ 2 h 15"/>
                  <a:gd name="T48" fmla="*/ 8 w 16"/>
                  <a:gd name="T49" fmla="*/ 5 h 15"/>
                  <a:gd name="T50" fmla="*/ 6 w 16"/>
                  <a:gd name="T51" fmla="*/ 10 h 15"/>
                  <a:gd name="T52" fmla="*/ 5 w 16"/>
                  <a:gd name="T5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5">
                    <a:moveTo>
                      <a:pt x="5" y="9"/>
                    </a:moveTo>
                    <a:cubicBezTo>
                      <a:pt x="4" y="5"/>
                      <a:pt x="4" y="5"/>
                      <a:pt x="4" y="5"/>
                    </a:cubicBezTo>
                    <a:cubicBezTo>
                      <a:pt x="2" y="10"/>
                      <a:pt x="2" y="10"/>
                      <a:pt x="2" y="10"/>
                    </a:cubicBezTo>
                    <a:cubicBezTo>
                      <a:pt x="7" y="11"/>
                      <a:pt x="7" y="11"/>
                      <a:pt x="7" y="11"/>
                    </a:cubicBezTo>
                    <a:cubicBezTo>
                      <a:pt x="7" y="13"/>
                      <a:pt x="7" y="13"/>
                      <a:pt x="7" y="13"/>
                    </a:cubicBezTo>
                    <a:cubicBezTo>
                      <a:pt x="9" y="13"/>
                      <a:pt x="9" y="12"/>
                      <a:pt x="8" y="11"/>
                    </a:cubicBezTo>
                    <a:cubicBezTo>
                      <a:pt x="7" y="10"/>
                      <a:pt x="7" y="9"/>
                      <a:pt x="8" y="9"/>
                    </a:cubicBezTo>
                    <a:cubicBezTo>
                      <a:pt x="11" y="12"/>
                      <a:pt x="11" y="12"/>
                      <a:pt x="11" y="12"/>
                    </a:cubicBezTo>
                    <a:cubicBezTo>
                      <a:pt x="11" y="13"/>
                      <a:pt x="11" y="14"/>
                      <a:pt x="10" y="15"/>
                    </a:cubicBezTo>
                    <a:cubicBezTo>
                      <a:pt x="11" y="15"/>
                      <a:pt x="12" y="15"/>
                      <a:pt x="12" y="15"/>
                    </a:cubicBezTo>
                    <a:cubicBezTo>
                      <a:pt x="13" y="13"/>
                      <a:pt x="12" y="11"/>
                      <a:pt x="9" y="9"/>
                    </a:cubicBezTo>
                    <a:cubicBezTo>
                      <a:pt x="8" y="8"/>
                      <a:pt x="9" y="7"/>
                      <a:pt x="9" y="7"/>
                    </a:cubicBezTo>
                    <a:cubicBezTo>
                      <a:pt x="14" y="12"/>
                      <a:pt x="14" y="12"/>
                      <a:pt x="14" y="12"/>
                    </a:cubicBezTo>
                    <a:cubicBezTo>
                      <a:pt x="14" y="13"/>
                      <a:pt x="14" y="14"/>
                      <a:pt x="13" y="15"/>
                    </a:cubicBezTo>
                    <a:cubicBezTo>
                      <a:pt x="14" y="14"/>
                      <a:pt x="15" y="14"/>
                      <a:pt x="15" y="13"/>
                    </a:cubicBezTo>
                    <a:cubicBezTo>
                      <a:pt x="15" y="10"/>
                      <a:pt x="13" y="8"/>
                      <a:pt x="10" y="6"/>
                    </a:cubicBezTo>
                    <a:cubicBezTo>
                      <a:pt x="10" y="6"/>
                      <a:pt x="11" y="5"/>
                      <a:pt x="11" y="5"/>
                    </a:cubicBezTo>
                    <a:cubicBezTo>
                      <a:pt x="13" y="7"/>
                      <a:pt x="15" y="9"/>
                      <a:pt x="16" y="12"/>
                    </a:cubicBezTo>
                    <a:cubicBezTo>
                      <a:pt x="16" y="11"/>
                      <a:pt x="15" y="9"/>
                      <a:pt x="13" y="6"/>
                    </a:cubicBezTo>
                    <a:cubicBezTo>
                      <a:pt x="12" y="5"/>
                      <a:pt x="11" y="5"/>
                      <a:pt x="11" y="4"/>
                    </a:cubicBezTo>
                    <a:cubicBezTo>
                      <a:pt x="9" y="2"/>
                      <a:pt x="7" y="1"/>
                      <a:pt x="4" y="0"/>
                    </a:cubicBezTo>
                    <a:cubicBezTo>
                      <a:pt x="4" y="0"/>
                      <a:pt x="4" y="0"/>
                      <a:pt x="3" y="1"/>
                    </a:cubicBezTo>
                    <a:cubicBezTo>
                      <a:pt x="2" y="2"/>
                      <a:pt x="1" y="3"/>
                      <a:pt x="0" y="5"/>
                    </a:cubicBezTo>
                    <a:cubicBezTo>
                      <a:pt x="5" y="2"/>
                      <a:pt x="5" y="2"/>
                      <a:pt x="5" y="2"/>
                    </a:cubicBezTo>
                    <a:cubicBezTo>
                      <a:pt x="8" y="5"/>
                      <a:pt x="8" y="5"/>
                      <a:pt x="8" y="5"/>
                    </a:cubicBezTo>
                    <a:cubicBezTo>
                      <a:pt x="6" y="10"/>
                      <a:pt x="6" y="10"/>
                      <a:pt x="6" y="10"/>
                    </a:cubicBezTo>
                    <a:cubicBezTo>
                      <a:pt x="6" y="10"/>
                      <a:pt x="5" y="9"/>
                      <a:pt x="5" y="9"/>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028"/>
              <p:cNvSpPr/>
              <p:nvPr/>
            </p:nvSpPr>
            <p:spPr bwMode="auto">
              <a:xfrm>
                <a:off x="5946776" y="3578225"/>
                <a:ext cx="28575" cy="39687"/>
              </a:xfrm>
              <a:custGeom>
                <a:avLst/>
                <a:gdLst>
                  <a:gd name="T0" fmla="*/ 1 w 6"/>
                  <a:gd name="T1" fmla="*/ 0 h 8"/>
                  <a:gd name="T2" fmla="*/ 1 w 6"/>
                  <a:gd name="T3" fmla="*/ 2 h 8"/>
                  <a:gd name="T4" fmla="*/ 4 w 6"/>
                  <a:gd name="T5" fmla="*/ 8 h 8"/>
                  <a:gd name="T6" fmla="*/ 5 w 6"/>
                  <a:gd name="T7" fmla="*/ 8 h 8"/>
                  <a:gd name="T8" fmla="*/ 6 w 6"/>
                  <a:gd name="T9" fmla="*/ 5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1" y="0"/>
                      <a:pt x="0" y="1"/>
                      <a:pt x="1" y="2"/>
                    </a:cubicBezTo>
                    <a:cubicBezTo>
                      <a:pt x="4" y="4"/>
                      <a:pt x="5" y="6"/>
                      <a:pt x="4" y="8"/>
                    </a:cubicBezTo>
                    <a:cubicBezTo>
                      <a:pt x="5" y="8"/>
                      <a:pt x="5" y="8"/>
                      <a:pt x="5" y="8"/>
                    </a:cubicBezTo>
                    <a:cubicBezTo>
                      <a:pt x="6" y="7"/>
                      <a:pt x="6" y="6"/>
                      <a:pt x="6" y="5"/>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029"/>
              <p:cNvSpPr/>
              <p:nvPr/>
            </p:nvSpPr>
            <p:spPr bwMode="auto">
              <a:xfrm>
                <a:off x="5942014" y="3587750"/>
                <a:ext cx="19050" cy="30162"/>
              </a:xfrm>
              <a:custGeom>
                <a:avLst/>
                <a:gdLst>
                  <a:gd name="T0" fmla="*/ 1 w 4"/>
                  <a:gd name="T1" fmla="*/ 2 h 6"/>
                  <a:gd name="T2" fmla="*/ 0 w 4"/>
                  <a:gd name="T3" fmla="*/ 4 h 6"/>
                  <a:gd name="T4" fmla="*/ 3 w 4"/>
                  <a:gd name="T5" fmla="*/ 6 h 6"/>
                  <a:gd name="T6" fmla="*/ 4 w 4"/>
                  <a:gd name="T7" fmla="*/ 3 h 6"/>
                  <a:gd name="T8" fmla="*/ 1 w 4"/>
                  <a:gd name="T9" fmla="*/ 0 h 6"/>
                  <a:gd name="T10" fmla="*/ 1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1" y="2"/>
                    </a:moveTo>
                    <a:cubicBezTo>
                      <a:pt x="2" y="3"/>
                      <a:pt x="2" y="4"/>
                      <a:pt x="0" y="4"/>
                    </a:cubicBezTo>
                    <a:cubicBezTo>
                      <a:pt x="1" y="5"/>
                      <a:pt x="2" y="6"/>
                      <a:pt x="3" y="6"/>
                    </a:cubicBezTo>
                    <a:cubicBezTo>
                      <a:pt x="4" y="5"/>
                      <a:pt x="4" y="4"/>
                      <a:pt x="4" y="3"/>
                    </a:cubicBezTo>
                    <a:cubicBezTo>
                      <a:pt x="1" y="0"/>
                      <a:pt x="1" y="0"/>
                      <a:pt x="1" y="0"/>
                    </a:cubicBezTo>
                    <a:cubicBezTo>
                      <a:pt x="0" y="0"/>
                      <a:pt x="0" y="1"/>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030"/>
              <p:cNvSpPr/>
              <p:nvPr/>
            </p:nvSpPr>
            <p:spPr bwMode="auto">
              <a:xfrm>
                <a:off x="5956301" y="3568700"/>
                <a:ext cx="30163" cy="38100"/>
              </a:xfrm>
              <a:custGeom>
                <a:avLst/>
                <a:gdLst>
                  <a:gd name="T0" fmla="*/ 5 w 6"/>
                  <a:gd name="T1" fmla="*/ 8 h 8"/>
                  <a:gd name="T2" fmla="*/ 6 w 6"/>
                  <a:gd name="T3" fmla="*/ 7 h 8"/>
                  <a:gd name="T4" fmla="*/ 1 w 6"/>
                  <a:gd name="T5" fmla="*/ 0 h 8"/>
                  <a:gd name="T6" fmla="*/ 0 w 6"/>
                  <a:gd name="T7" fmla="*/ 1 h 8"/>
                  <a:gd name="T8" fmla="*/ 5 w 6"/>
                  <a:gd name="T9" fmla="*/ 8 h 8"/>
                </a:gdLst>
                <a:ahLst/>
                <a:cxnLst>
                  <a:cxn ang="0">
                    <a:pos x="T0" y="T1"/>
                  </a:cxn>
                  <a:cxn ang="0">
                    <a:pos x="T2" y="T3"/>
                  </a:cxn>
                  <a:cxn ang="0">
                    <a:pos x="T4" y="T5"/>
                  </a:cxn>
                  <a:cxn ang="0">
                    <a:pos x="T6" y="T7"/>
                  </a:cxn>
                  <a:cxn ang="0">
                    <a:pos x="T8" y="T9"/>
                  </a:cxn>
                </a:cxnLst>
                <a:rect l="0" t="0" r="r" b="b"/>
                <a:pathLst>
                  <a:path w="6" h="8">
                    <a:moveTo>
                      <a:pt x="5" y="8"/>
                    </a:moveTo>
                    <a:cubicBezTo>
                      <a:pt x="5" y="8"/>
                      <a:pt x="6" y="8"/>
                      <a:pt x="6" y="7"/>
                    </a:cubicBezTo>
                    <a:cubicBezTo>
                      <a:pt x="5" y="4"/>
                      <a:pt x="3" y="2"/>
                      <a:pt x="1" y="0"/>
                    </a:cubicBezTo>
                    <a:cubicBezTo>
                      <a:pt x="1" y="0"/>
                      <a:pt x="0" y="1"/>
                      <a:pt x="0" y="1"/>
                    </a:cubicBezTo>
                    <a:cubicBezTo>
                      <a:pt x="3" y="3"/>
                      <a:pt x="5" y="5"/>
                      <a:pt x="5" y="8"/>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031"/>
              <p:cNvSpPr/>
              <p:nvPr/>
            </p:nvSpPr>
            <p:spPr bwMode="auto">
              <a:xfrm>
                <a:off x="5480051" y="3228975"/>
                <a:ext cx="103188" cy="103187"/>
              </a:xfrm>
              <a:custGeom>
                <a:avLst/>
                <a:gdLst>
                  <a:gd name="T0" fmla="*/ 12 w 21"/>
                  <a:gd name="T1" fmla="*/ 2 h 21"/>
                  <a:gd name="T2" fmla="*/ 8 w 21"/>
                  <a:gd name="T3" fmla="*/ 2 h 21"/>
                  <a:gd name="T4" fmla="*/ 2 w 21"/>
                  <a:gd name="T5" fmla="*/ 1 h 21"/>
                  <a:gd name="T6" fmla="*/ 10 w 21"/>
                  <a:gd name="T7" fmla="*/ 3 h 21"/>
                  <a:gd name="T8" fmla="*/ 7 w 21"/>
                  <a:gd name="T9" fmla="*/ 10 h 21"/>
                  <a:gd name="T10" fmla="*/ 0 w 21"/>
                  <a:gd name="T11" fmla="*/ 13 h 21"/>
                  <a:gd name="T12" fmla="*/ 2 w 21"/>
                  <a:gd name="T13" fmla="*/ 21 h 21"/>
                  <a:gd name="T14" fmla="*/ 4 w 21"/>
                  <a:gd name="T15" fmla="*/ 20 h 21"/>
                  <a:gd name="T16" fmla="*/ 4 w 21"/>
                  <a:gd name="T17" fmla="*/ 18 h 21"/>
                  <a:gd name="T18" fmla="*/ 4 w 21"/>
                  <a:gd name="T19" fmla="*/ 15 h 21"/>
                  <a:gd name="T20" fmla="*/ 5 w 21"/>
                  <a:gd name="T21" fmla="*/ 15 h 21"/>
                  <a:gd name="T22" fmla="*/ 8 w 21"/>
                  <a:gd name="T23" fmla="*/ 16 h 21"/>
                  <a:gd name="T24" fmla="*/ 17 w 21"/>
                  <a:gd name="T25" fmla="*/ 18 h 21"/>
                  <a:gd name="T26" fmla="*/ 21 w 21"/>
                  <a:gd name="T27" fmla="*/ 16 h 21"/>
                  <a:gd name="T28" fmla="*/ 12 w 21"/>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12" y="2"/>
                    </a:moveTo>
                    <a:cubicBezTo>
                      <a:pt x="8" y="2"/>
                      <a:pt x="8" y="2"/>
                      <a:pt x="8" y="2"/>
                    </a:cubicBezTo>
                    <a:cubicBezTo>
                      <a:pt x="6" y="0"/>
                      <a:pt x="4" y="0"/>
                      <a:pt x="2" y="1"/>
                    </a:cubicBezTo>
                    <a:cubicBezTo>
                      <a:pt x="5" y="1"/>
                      <a:pt x="8" y="2"/>
                      <a:pt x="10" y="3"/>
                    </a:cubicBezTo>
                    <a:cubicBezTo>
                      <a:pt x="13" y="6"/>
                      <a:pt x="12" y="8"/>
                      <a:pt x="7" y="10"/>
                    </a:cubicBezTo>
                    <a:cubicBezTo>
                      <a:pt x="2" y="10"/>
                      <a:pt x="0" y="11"/>
                      <a:pt x="0" y="13"/>
                    </a:cubicBezTo>
                    <a:cubicBezTo>
                      <a:pt x="1" y="16"/>
                      <a:pt x="2" y="19"/>
                      <a:pt x="2" y="21"/>
                    </a:cubicBezTo>
                    <a:cubicBezTo>
                      <a:pt x="4" y="20"/>
                      <a:pt x="4" y="20"/>
                      <a:pt x="4" y="20"/>
                    </a:cubicBezTo>
                    <a:cubicBezTo>
                      <a:pt x="4" y="18"/>
                      <a:pt x="4" y="18"/>
                      <a:pt x="4" y="18"/>
                    </a:cubicBezTo>
                    <a:cubicBezTo>
                      <a:pt x="3" y="17"/>
                      <a:pt x="3" y="16"/>
                      <a:pt x="4" y="15"/>
                    </a:cubicBezTo>
                    <a:cubicBezTo>
                      <a:pt x="4" y="15"/>
                      <a:pt x="4" y="14"/>
                      <a:pt x="5" y="15"/>
                    </a:cubicBezTo>
                    <a:cubicBezTo>
                      <a:pt x="6" y="15"/>
                      <a:pt x="7" y="15"/>
                      <a:pt x="8" y="16"/>
                    </a:cubicBezTo>
                    <a:cubicBezTo>
                      <a:pt x="11" y="17"/>
                      <a:pt x="13" y="18"/>
                      <a:pt x="17" y="18"/>
                    </a:cubicBezTo>
                    <a:cubicBezTo>
                      <a:pt x="18" y="18"/>
                      <a:pt x="20" y="17"/>
                      <a:pt x="21" y="16"/>
                    </a:cubicBezTo>
                    <a:cubicBezTo>
                      <a:pt x="20" y="8"/>
                      <a:pt x="16" y="3"/>
                      <a:pt x="12" y="2"/>
                    </a:cubicBezTo>
                    <a:close/>
                  </a:path>
                </a:pathLst>
              </a:custGeom>
              <a:solidFill>
                <a:srgbClr val="44282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032"/>
              <p:cNvSpPr>
                <a:spLocks noEditPoints="1"/>
              </p:cNvSpPr>
              <p:nvPr/>
            </p:nvSpPr>
            <p:spPr bwMode="auto">
              <a:xfrm>
                <a:off x="5446714" y="3303588"/>
                <a:ext cx="107950" cy="107950"/>
              </a:xfrm>
              <a:custGeom>
                <a:avLst/>
                <a:gdLst>
                  <a:gd name="T0" fmla="*/ 16 w 22"/>
                  <a:gd name="T1" fmla="*/ 5 h 22"/>
                  <a:gd name="T2" fmla="*/ 14 w 22"/>
                  <a:gd name="T3" fmla="*/ 7 h 22"/>
                  <a:gd name="T4" fmla="*/ 15 w 22"/>
                  <a:gd name="T5" fmla="*/ 3 h 22"/>
                  <a:gd name="T6" fmla="*/ 11 w 22"/>
                  <a:gd name="T7" fmla="*/ 0 h 22"/>
                  <a:gd name="T8" fmla="*/ 11 w 22"/>
                  <a:gd name="T9" fmla="*/ 3 h 22"/>
                  <a:gd name="T10" fmla="*/ 11 w 22"/>
                  <a:gd name="T11" fmla="*/ 5 h 22"/>
                  <a:gd name="T12" fmla="*/ 9 w 22"/>
                  <a:gd name="T13" fmla="*/ 6 h 22"/>
                  <a:gd name="T14" fmla="*/ 8 w 22"/>
                  <a:gd name="T15" fmla="*/ 8 h 22"/>
                  <a:gd name="T16" fmla="*/ 4 w 22"/>
                  <a:gd name="T17" fmla="*/ 6 h 22"/>
                  <a:gd name="T18" fmla="*/ 0 w 22"/>
                  <a:gd name="T19" fmla="*/ 2 h 22"/>
                  <a:gd name="T20" fmla="*/ 3 w 22"/>
                  <a:gd name="T21" fmla="*/ 10 h 22"/>
                  <a:gd name="T22" fmla="*/ 4 w 22"/>
                  <a:gd name="T23" fmla="*/ 10 h 22"/>
                  <a:gd name="T24" fmla="*/ 6 w 22"/>
                  <a:gd name="T25" fmla="*/ 14 h 22"/>
                  <a:gd name="T26" fmla="*/ 7 w 22"/>
                  <a:gd name="T27" fmla="*/ 17 h 22"/>
                  <a:gd name="T28" fmla="*/ 10 w 22"/>
                  <a:gd name="T29" fmla="*/ 17 h 22"/>
                  <a:gd name="T30" fmla="*/ 15 w 22"/>
                  <a:gd name="T31" fmla="*/ 22 h 22"/>
                  <a:gd name="T32" fmla="*/ 20 w 22"/>
                  <a:gd name="T33" fmla="*/ 16 h 22"/>
                  <a:gd name="T34" fmla="*/ 22 w 22"/>
                  <a:gd name="T35" fmla="*/ 5 h 22"/>
                  <a:gd name="T36" fmla="*/ 16 w 22"/>
                  <a:gd name="T37" fmla="*/ 3 h 22"/>
                  <a:gd name="T38" fmla="*/ 16 w 22"/>
                  <a:gd name="T39" fmla="*/ 5 h 22"/>
                  <a:gd name="T40" fmla="*/ 3 w 22"/>
                  <a:gd name="T41" fmla="*/ 5 h 22"/>
                  <a:gd name="T42" fmla="*/ 5 w 22"/>
                  <a:gd name="T43" fmla="*/ 8 h 22"/>
                  <a:gd name="T44" fmla="*/ 8 w 22"/>
                  <a:gd name="T45" fmla="*/ 12 h 22"/>
                  <a:gd name="T46" fmla="*/ 8 w 22"/>
                  <a:gd name="T47" fmla="*/ 15 h 22"/>
                  <a:gd name="T48" fmla="*/ 11 w 22"/>
                  <a:gd name="T49" fmla="*/ 15 h 22"/>
                  <a:gd name="T50" fmla="*/ 16 w 22"/>
                  <a:gd name="T51" fmla="*/ 20 h 22"/>
                  <a:gd name="T52" fmla="*/ 15 w 22"/>
                  <a:gd name="T53" fmla="*/ 21 h 22"/>
                  <a:gd name="T54" fmla="*/ 10 w 22"/>
                  <a:gd name="T55" fmla="*/ 16 h 22"/>
                  <a:gd name="T56" fmla="*/ 10 w 22"/>
                  <a:gd name="T57" fmla="*/ 16 h 22"/>
                  <a:gd name="T58" fmla="*/ 9 w 22"/>
                  <a:gd name="T59" fmla="*/ 16 h 22"/>
                  <a:gd name="T60" fmla="*/ 7 w 22"/>
                  <a:gd name="T61" fmla="*/ 17 h 22"/>
                  <a:gd name="T62" fmla="*/ 7 w 22"/>
                  <a:gd name="T63" fmla="*/ 17 h 22"/>
                  <a:gd name="T64" fmla="*/ 7 w 22"/>
                  <a:gd name="T65" fmla="*/ 17 h 22"/>
                  <a:gd name="T66" fmla="*/ 6 w 22"/>
                  <a:gd name="T67" fmla="*/ 14 h 22"/>
                  <a:gd name="T68" fmla="*/ 5 w 22"/>
                  <a:gd name="T69" fmla="*/ 10 h 22"/>
                  <a:gd name="T70" fmla="*/ 5 w 22"/>
                  <a:gd name="T71" fmla="*/ 10 h 22"/>
                  <a:gd name="T72" fmla="*/ 4 w 22"/>
                  <a:gd name="T73" fmla="*/ 9 h 22"/>
                  <a:gd name="T74" fmla="*/ 1 w 22"/>
                  <a:gd name="T75" fmla="*/ 3 h 22"/>
                  <a:gd name="T76" fmla="*/ 3 w 22"/>
                  <a:gd name="T7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2">
                    <a:moveTo>
                      <a:pt x="16" y="5"/>
                    </a:moveTo>
                    <a:cubicBezTo>
                      <a:pt x="16" y="7"/>
                      <a:pt x="16" y="8"/>
                      <a:pt x="14" y="7"/>
                    </a:cubicBezTo>
                    <a:cubicBezTo>
                      <a:pt x="15" y="6"/>
                      <a:pt x="15" y="5"/>
                      <a:pt x="15" y="3"/>
                    </a:cubicBezTo>
                    <a:cubicBezTo>
                      <a:pt x="14" y="1"/>
                      <a:pt x="12" y="0"/>
                      <a:pt x="11" y="0"/>
                    </a:cubicBezTo>
                    <a:cubicBezTo>
                      <a:pt x="10" y="1"/>
                      <a:pt x="10" y="2"/>
                      <a:pt x="11" y="3"/>
                    </a:cubicBezTo>
                    <a:cubicBezTo>
                      <a:pt x="11" y="5"/>
                      <a:pt x="11" y="5"/>
                      <a:pt x="11" y="5"/>
                    </a:cubicBezTo>
                    <a:cubicBezTo>
                      <a:pt x="9" y="6"/>
                      <a:pt x="9" y="6"/>
                      <a:pt x="9" y="6"/>
                    </a:cubicBezTo>
                    <a:cubicBezTo>
                      <a:pt x="8" y="8"/>
                      <a:pt x="8" y="8"/>
                      <a:pt x="8" y="8"/>
                    </a:cubicBezTo>
                    <a:cubicBezTo>
                      <a:pt x="4" y="6"/>
                      <a:pt x="4" y="6"/>
                      <a:pt x="4" y="6"/>
                    </a:cubicBezTo>
                    <a:cubicBezTo>
                      <a:pt x="3" y="3"/>
                      <a:pt x="2" y="2"/>
                      <a:pt x="0" y="2"/>
                    </a:cubicBezTo>
                    <a:cubicBezTo>
                      <a:pt x="1" y="5"/>
                      <a:pt x="1" y="8"/>
                      <a:pt x="3" y="10"/>
                    </a:cubicBezTo>
                    <a:cubicBezTo>
                      <a:pt x="4" y="10"/>
                      <a:pt x="4" y="10"/>
                      <a:pt x="4" y="10"/>
                    </a:cubicBezTo>
                    <a:cubicBezTo>
                      <a:pt x="5" y="12"/>
                      <a:pt x="6" y="13"/>
                      <a:pt x="6" y="14"/>
                    </a:cubicBezTo>
                    <a:cubicBezTo>
                      <a:pt x="5" y="17"/>
                      <a:pt x="6" y="18"/>
                      <a:pt x="7" y="17"/>
                    </a:cubicBezTo>
                    <a:cubicBezTo>
                      <a:pt x="10" y="17"/>
                      <a:pt x="10" y="17"/>
                      <a:pt x="10" y="17"/>
                    </a:cubicBezTo>
                    <a:cubicBezTo>
                      <a:pt x="11" y="20"/>
                      <a:pt x="13" y="22"/>
                      <a:pt x="15" y="22"/>
                    </a:cubicBezTo>
                    <a:cubicBezTo>
                      <a:pt x="18" y="20"/>
                      <a:pt x="19" y="18"/>
                      <a:pt x="20" y="16"/>
                    </a:cubicBezTo>
                    <a:cubicBezTo>
                      <a:pt x="20" y="13"/>
                      <a:pt x="20" y="9"/>
                      <a:pt x="22" y="5"/>
                    </a:cubicBezTo>
                    <a:cubicBezTo>
                      <a:pt x="20" y="5"/>
                      <a:pt x="18" y="5"/>
                      <a:pt x="16" y="3"/>
                    </a:cubicBezTo>
                    <a:cubicBezTo>
                      <a:pt x="16" y="4"/>
                      <a:pt x="16" y="4"/>
                      <a:pt x="16" y="5"/>
                    </a:cubicBezTo>
                    <a:close/>
                    <a:moveTo>
                      <a:pt x="3" y="5"/>
                    </a:moveTo>
                    <a:cubicBezTo>
                      <a:pt x="5" y="8"/>
                      <a:pt x="5" y="8"/>
                      <a:pt x="5" y="8"/>
                    </a:cubicBezTo>
                    <a:cubicBezTo>
                      <a:pt x="8" y="12"/>
                      <a:pt x="8" y="12"/>
                      <a:pt x="8" y="12"/>
                    </a:cubicBezTo>
                    <a:cubicBezTo>
                      <a:pt x="8" y="15"/>
                      <a:pt x="8" y="15"/>
                      <a:pt x="8" y="15"/>
                    </a:cubicBezTo>
                    <a:cubicBezTo>
                      <a:pt x="11" y="15"/>
                      <a:pt x="11" y="15"/>
                      <a:pt x="11" y="15"/>
                    </a:cubicBezTo>
                    <a:cubicBezTo>
                      <a:pt x="12" y="17"/>
                      <a:pt x="14" y="19"/>
                      <a:pt x="16" y="20"/>
                    </a:cubicBezTo>
                    <a:cubicBezTo>
                      <a:pt x="16" y="21"/>
                      <a:pt x="15" y="21"/>
                      <a:pt x="15" y="21"/>
                    </a:cubicBezTo>
                    <a:cubicBezTo>
                      <a:pt x="14" y="21"/>
                      <a:pt x="12" y="19"/>
                      <a:pt x="10" y="16"/>
                    </a:cubicBezTo>
                    <a:cubicBezTo>
                      <a:pt x="10" y="16"/>
                      <a:pt x="10" y="16"/>
                      <a:pt x="10" y="16"/>
                    </a:cubicBezTo>
                    <a:cubicBezTo>
                      <a:pt x="10" y="16"/>
                      <a:pt x="10" y="16"/>
                      <a:pt x="9" y="16"/>
                    </a:cubicBezTo>
                    <a:cubicBezTo>
                      <a:pt x="7" y="17"/>
                      <a:pt x="7" y="17"/>
                      <a:pt x="7" y="17"/>
                    </a:cubicBezTo>
                    <a:cubicBezTo>
                      <a:pt x="7" y="17"/>
                      <a:pt x="7" y="17"/>
                      <a:pt x="7" y="17"/>
                    </a:cubicBezTo>
                    <a:cubicBezTo>
                      <a:pt x="7" y="17"/>
                      <a:pt x="7" y="17"/>
                      <a:pt x="7" y="17"/>
                    </a:cubicBezTo>
                    <a:cubicBezTo>
                      <a:pt x="6" y="16"/>
                      <a:pt x="6" y="15"/>
                      <a:pt x="6" y="14"/>
                    </a:cubicBezTo>
                    <a:cubicBezTo>
                      <a:pt x="7" y="13"/>
                      <a:pt x="6" y="11"/>
                      <a:pt x="5" y="10"/>
                    </a:cubicBezTo>
                    <a:cubicBezTo>
                      <a:pt x="5" y="10"/>
                      <a:pt x="5" y="10"/>
                      <a:pt x="5" y="10"/>
                    </a:cubicBezTo>
                    <a:cubicBezTo>
                      <a:pt x="4" y="9"/>
                      <a:pt x="4" y="9"/>
                      <a:pt x="4" y="9"/>
                    </a:cubicBezTo>
                    <a:cubicBezTo>
                      <a:pt x="2" y="7"/>
                      <a:pt x="1" y="5"/>
                      <a:pt x="1" y="3"/>
                    </a:cubicBezTo>
                    <a:cubicBezTo>
                      <a:pt x="2" y="3"/>
                      <a:pt x="3" y="4"/>
                      <a:pt x="3"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033"/>
              <p:cNvSpPr/>
              <p:nvPr/>
            </p:nvSpPr>
            <p:spPr bwMode="auto">
              <a:xfrm>
                <a:off x="5451476" y="3317875"/>
                <a:ext cx="73025" cy="88900"/>
              </a:xfrm>
              <a:custGeom>
                <a:avLst/>
                <a:gdLst>
                  <a:gd name="T0" fmla="*/ 4 w 15"/>
                  <a:gd name="T1" fmla="*/ 5 h 18"/>
                  <a:gd name="T2" fmla="*/ 2 w 15"/>
                  <a:gd name="T3" fmla="*/ 2 h 18"/>
                  <a:gd name="T4" fmla="*/ 0 w 15"/>
                  <a:gd name="T5" fmla="*/ 0 h 18"/>
                  <a:gd name="T6" fmla="*/ 3 w 15"/>
                  <a:gd name="T7" fmla="*/ 6 h 18"/>
                  <a:gd name="T8" fmla="*/ 4 w 15"/>
                  <a:gd name="T9" fmla="*/ 7 h 18"/>
                  <a:gd name="T10" fmla="*/ 4 w 15"/>
                  <a:gd name="T11" fmla="*/ 7 h 18"/>
                  <a:gd name="T12" fmla="*/ 5 w 15"/>
                  <a:gd name="T13" fmla="*/ 11 h 18"/>
                  <a:gd name="T14" fmla="*/ 6 w 15"/>
                  <a:gd name="T15" fmla="*/ 14 h 18"/>
                  <a:gd name="T16" fmla="*/ 6 w 15"/>
                  <a:gd name="T17" fmla="*/ 14 h 18"/>
                  <a:gd name="T18" fmla="*/ 6 w 15"/>
                  <a:gd name="T19" fmla="*/ 14 h 18"/>
                  <a:gd name="T20" fmla="*/ 8 w 15"/>
                  <a:gd name="T21" fmla="*/ 13 h 18"/>
                  <a:gd name="T22" fmla="*/ 9 w 15"/>
                  <a:gd name="T23" fmla="*/ 13 h 18"/>
                  <a:gd name="T24" fmla="*/ 9 w 15"/>
                  <a:gd name="T25" fmla="*/ 13 h 18"/>
                  <a:gd name="T26" fmla="*/ 14 w 15"/>
                  <a:gd name="T27" fmla="*/ 18 h 18"/>
                  <a:gd name="T28" fmla="*/ 15 w 15"/>
                  <a:gd name="T29" fmla="*/ 17 h 18"/>
                  <a:gd name="T30" fmla="*/ 10 w 15"/>
                  <a:gd name="T31" fmla="*/ 12 h 18"/>
                  <a:gd name="T32" fmla="*/ 7 w 15"/>
                  <a:gd name="T33" fmla="*/ 12 h 18"/>
                  <a:gd name="T34" fmla="*/ 7 w 15"/>
                  <a:gd name="T35" fmla="*/ 9 h 18"/>
                  <a:gd name="T36" fmla="*/ 4 w 15"/>
                  <a:gd name="T3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8">
                    <a:moveTo>
                      <a:pt x="4" y="5"/>
                    </a:moveTo>
                    <a:cubicBezTo>
                      <a:pt x="2" y="2"/>
                      <a:pt x="2" y="2"/>
                      <a:pt x="2" y="2"/>
                    </a:cubicBezTo>
                    <a:cubicBezTo>
                      <a:pt x="2" y="1"/>
                      <a:pt x="1" y="0"/>
                      <a:pt x="0" y="0"/>
                    </a:cubicBezTo>
                    <a:cubicBezTo>
                      <a:pt x="0" y="2"/>
                      <a:pt x="1" y="4"/>
                      <a:pt x="3" y="6"/>
                    </a:cubicBezTo>
                    <a:cubicBezTo>
                      <a:pt x="4" y="7"/>
                      <a:pt x="4" y="7"/>
                      <a:pt x="4" y="7"/>
                    </a:cubicBezTo>
                    <a:cubicBezTo>
                      <a:pt x="4" y="7"/>
                      <a:pt x="4" y="7"/>
                      <a:pt x="4" y="7"/>
                    </a:cubicBezTo>
                    <a:cubicBezTo>
                      <a:pt x="5" y="8"/>
                      <a:pt x="6" y="10"/>
                      <a:pt x="5" y="11"/>
                    </a:cubicBezTo>
                    <a:cubicBezTo>
                      <a:pt x="5" y="12"/>
                      <a:pt x="5" y="13"/>
                      <a:pt x="6" y="14"/>
                    </a:cubicBezTo>
                    <a:cubicBezTo>
                      <a:pt x="6" y="14"/>
                      <a:pt x="6" y="14"/>
                      <a:pt x="6" y="14"/>
                    </a:cubicBezTo>
                    <a:cubicBezTo>
                      <a:pt x="6" y="14"/>
                      <a:pt x="6" y="14"/>
                      <a:pt x="6" y="14"/>
                    </a:cubicBezTo>
                    <a:cubicBezTo>
                      <a:pt x="8" y="13"/>
                      <a:pt x="8" y="13"/>
                      <a:pt x="8" y="13"/>
                    </a:cubicBezTo>
                    <a:cubicBezTo>
                      <a:pt x="9" y="13"/>
                      <a:pt x="9" y="13"/>
                      <a:pt x="9" y="13"/>
                    </a:cubicBezTo>
                    <a:cubicBezTo>
                      <a:pt x="9" y="13"/>
                      <a:pt x="9" y="13"/>
                      <a:pt x="9" y="13"/>
                    </a:cubicBezTo>
                    <a:cubicBezTo>
                      <a:pt x="11" y="16"/>
                      <a:pt x="13" y="18"/>
                      <a:pt x="14" y="18"/>
                    </a:cubicBezTo>
                    <a:cubicBezTo>
                      <a:pt x="14" y="18"/>
                      <a:pt x="15" y="18"/>
                      <a:pt x="15" y="17"/>
                    </a:cubicBezTo>
                    <a:cubicBezTo>
                      <a:pt x="13" y="16"/>
                      <a:pt x="11" y="14"/>
                      <a:pt x="10" y="12"/>
                    </a:cubicBezTo>
                    <a:cubicBezTo>
                      <a:pt x="7" y="12"/>
                      <a:pt x="7" y="12"/>
                      <a:pt x="7" y="12"/>
                    </a:cubicBezTo>
                    <a:cubicBezTo>
                      <a:pt x="7" y="9"/>
                      <a:pt x="7" y="9"/>
                      <a:pt x="7" y="9"/>
                    </a:cubicBezTo>
                    <a:cubicBezTo>
                      <a:pt x="4" y="5"/>
                      <a:pt x="4" y="5"/>
                      <a:pt x="4" y="5"/>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034"/>
              <p:cNvSpPr/>
              <p:nvPr/>
            </p:nvSpPr>
            <p:spPr bwMode="auto">
              <a:xfrm>
                <a:off x="5500689" y="3297238"/>
                <a:ext cx="82550" cy="114300"/>
              </a:xfrm>
              <a:custGeom>
                <a:avLst/>
                <a:gdLst>
                  <a:gd name="T0" fmla="*/ 3 w 17"/>
                  <a:gd name="T1" fmla="*/ 8 h 23"/>
                  <a:gd name="T2" fmla="*/ 5 w 17"/>
                  <a:gd name="T3" fmla="*/ 6 h 23"/>
                  <a:gd name="T4" fmla="*/ 5 w 17"/>
                  <a:gd name="T5" fmla="*/ 4 h 23"/>
                  <a:gd name="T6" fmla="*/ 11 w 17"/>
                  <a:gd name="T7" fmla="*/ 6 h 23"/>
                  <a:gd name="T8" fmla="*/ 9 w 17"/>
                  <a:gd name="T9" fmla="*/ 17 h 23"/>
                  <a:gd name="T10" fmla="*/ 4 w 17"/>
                  <a:gd name="T11" fmla="*/ 23 h 23"/>
                  <a:gd name="T12" fmla="*/ 6 w 17"/>
                  <a:gd name="T13" fmla="*/ 23 h 23"/>
                  <a:gd name="T14" fmla="*/ 10 w 17"/>
                  <a:gd name="T15" fmla="*/ 19 h 23"/>
                  <a:gd name="T16" fmla="*/ 11 w 17"/>
                  <a:gd name="T17" fmla="*/ 16 h 23"/>
                  <a:gd name="T18" fmla="*/ 11 w 17"/>
                  <a:gd name="T19" fmla="*/ 16 h 23"/>
                  <a:gd name="T20" fmla="*/ 11 w 17"/>
                  <a:gd name="T21" fmla="*/ 13 h 23"/>
                  <a:gd name="T22" fmla="*/ 17 w 17"/>
                  <a:gd name="T23" fmla="*/ 2 h 23"/>
                  <a:gd name="T24" fmla="*/ 13 w 17"/>
                  <a:gd name="T25" fmla="*/ 4 h 23"/>
                  <a:gd name="T26" fmla="*/ 4 w 17"/>
                  <a:gd name="T27" fmla="*/ 2 h 23"/>
                  <a:gd name="T28" fmla="*/ 1 w 17"/>
                  <a:gd name="T29" fmla="*/ 1 h 23"/>
                  <a:gd name="T30" fmla="*/ 0 w 17"/>
                  <a:gd name="T31" fmla="*/ 1 h 23"/>
                  <a:gd name="T32" fmla="*/ 4 w 17"/>
                  <a:gd name="T33" fmla="*/ 4 h 23"/>
                  <a:gd name="T34" fmla="*/ 3 w 17"/>
                  <a:gd name="T3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3" y="8"/>
                    </a:moveTo>
                    <a:cubicBezTo>
                      <a:pt x="5" y="9"/>
                      <a:pt x="5" y="8"/>
                      <a:pt x="5" y="6"/>
                    </a:cubicBezTo>
                    <a:cubicBezTo>
                      <a:pt x="5" y="5"/>
                      <a:pt x="5" y="5"/>
                      <a:pt x="5" y="4"/>
                    </a:cubicBezTo>
                    <a:cubicBezTo>
                      <a:pt x="7" y="6"/>
                      <a:pt x="9" y="6"/>
                      <a:pt x="11" y="6"/>
                    </a:cubicBezTo>
                    <a:cubicBezTo>
                      <a:pt x="9" y="10"/>
                      <a:pt x="9" y="14"/>
                      <a:pt x="9" y="17"/>
                    </a:cubicBezTo>
                    <a:cubicBezTo>
                      <a:pt x="8" y="19"/>
                      <a:pt x="7" y="21"/>
                      <a:pt x="4" y="23"/>
                    </a:cubicBezTo>
                    <a:cubicBezTo>
                      <a:pt x="5" y="23"/>
                      <a:pt x="5" y="23"/>
                      <a:pt x="6" y="23"/>
                    </a:cubicBezTo>
                    <a:cubicBezTo>
                      <a:pt x="10" y="19"/>
                      <a:pt x="10" y="19"/>
                      <a:pt x="10" y="19"/>
                    </a:cubicBezTo>
                    <a:cubicBezTo>
                      <a:pt x="11" y="18"/>
                      <a:pt x="11" y="17"/>
                      <a:pt x="11" y="16"/>
                    </a:cubicBezTo>
                    <a:cubicBezTo>
                      <a:pt x="11" y="16"/>
                      <a:pt x="11" y="16"/>
                      <a:pt x="11" y="16"/>
                    </a:cubicBezTo>
                    <a:cubicBezTo>
                      <a:pt x="11" y="13"/>
                      <a:pt x="11" y="13"/>
                      <a:pt x="11" y="13"/>
                    </a:cubicBezTo>
                    <a:cubicBezTo>
                      <a:pt x="11" y="9"/>
                      <a:pt x="13" y="6"/>
                      <a:pt x="17" y="2"/>
                    </a:cubicBezTo>
                    <a:cubicBezTo>
                      <a:pt x="16" y="3"/>
                      <a:pt x="14" y="4"/>
                      <a:pt x="13" y="4"/>
                    </a:cubicBezTo>
                    <a:cubicBezTo>
                      <a:pt x="9" y="4"/>
                      <a:pt x="7" y="3"/>
                      <a:pt x="4" y="2"/>
                    </a:cubicBezTo>
                    <a:cubicBezTo>
                      <a:pt x="3" y="1"/>
                      <a:pt x="2" y="1"/>
                      <a:pt x="1" y="1"/>
                    </a:cubicBezTo>
                    <a:cubicBezTo>
                      <a:pt x="0" y="0"/>
                      <a:pt x="0" y="1"/>
                      <a:pt x="0" y="1"/>
                    </a:cubicBezTo>
                    <a:cubicBezTo>
                      <a:pt x="1" y="1"/>
                      <a:pt x="3" y="2"/>
                      <a:pt x="4" y="4"/>
                    </a:cubicBezTo>
                    <a:cubicBezTo>
                      <a:pt x="4" y="6"/>
                      <a:pt x="4" y="7"/>
                      <a:pt x="3"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035"/>
              <p:cNvSpPr/>
              <p:nvPr/>
            </p:nvSpPr>
            <p:spPr bwMode="auto">
              <a:xfrm>
                <a:off x="5564189" y="3313113"/>
                <a:ext cx="28575" cy="38100"/>
              </a:xfrm>
              <a:custGeom>
                <a:avLst/>
                <a:gdLst>
                  <a:gd name="T0" fmla="*/ 3 w 6"/>
                  <a:gd name="T1" fmla="*/ 1 h 8"/>
                  <a:gd name="T2" fmla="*/ 0 w 6"/>
                  <a:gd name="T3" fmla="*/ 8 h 8"/>
                  <a:gd name="T4" fmla="*/ 2 w 6"/>
                  <a:gd name="T5" fmla="*/ 7 h 8"/>
                  <a:gd name="T6" fmla="*/ 6 w 6"/>
                  <a:gd name="T7" fmla="*/ 2 h 8"/>
                  <a:gd name="T8" fmla="*/ 4 w 6"/>
                  <a:gd name="T9" fmla="*/ 0 h 8"/>
                  <a:gd name="T10" fmla="*/ 3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3" y="1"/>
                    </a:moveTo>
                    <a:cubicBezTo>
                      <a:pt x="2" y="3"/>
                      <a:pt x="0" y="5"/>
                      <a:pt x="0" y="8"/>
                    </a:cubicBezTo>
                    <a:cubicBezTo>
                      <a:pt x="2" y="7"/>
                      <a:pt x="2" y="7"/>
                      <a:pt x="2" y="7"/>
                    </a:cubicBezTo>
                    <a:cubicBezTo>
                      <a:pt x="3" y="5"/>
                      <a:pt x="4" y="3"/>
                      <a:pt x="6" y="2"/>
                    </a:cubicBezTo>
                    <a:cubicBezTo>
                      <a:pt x="4" y="0"/>
                      <a:pt x="4" y="0"/>
                      <a:pt x="4" y="0"/>
                    </a:cubicBezTo>
                    <a:cubicBezTo>
                      <a:pt x="4" y="1"/>
                      <a:pt x="4" y="1"/>
                      <a:pt x="3"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036"/>
              <p:cNvSpPr/>
              <p:nvPr/>
            </p:nvSpPr>
            <p:spPr bwMode="auto">
              <a:xfrm>
                <a:off x="5554664" y="3308350"/>
                <a:ext cx="33338" cy="68262"/>
              </a:xfrm>
              <a:custGeom>
                <a:avLst/>
                <a:gdLst>
                  <a:gd name="T0" fmla="*/ 2 w 7"/>
                  <a:gd name="T1" fmla="*/ 9 h 14"/>
                  <a:gd name="T2" fmla="*/ 5 w 7"/>
                  <a:gd name="T3" fmla="*/ 2 h 14"/>
                  <a:gd name="T4" fmla="*/ 6 w 7"/>
                  <a:gd name="T5" fmla="*/ 1 h 14"/>
                  <a:gd name="T6" fmla="*/ 7 w 7"/>
                  <a:gd name="T7" fmla="*/ 1 h 14"/>
                  <a:gd name="T8" fmla="*/ 6 w 7"/>
                  <a:gd name="T9" fmla="*/ 0 h 14"/>
                  <a:gd name="T10" fmla="*/ 0 w 7"/>
                  <a:gd name="T11" fmla="*/ 11 h 14"/>
                  <a:gd name="T12" fmla="*/ 0 w 7"/>
                  <a:gd name="T13" fmla="*/ 14 h 14"/>
                  <a:gd name="T14" fmla="*/ 2 w 7"/>
                  <a:gd name="T15" fmla="*/ 11 h 14"/>
                  <a:gd name="T16" fmla="*/ 2 w 7"/>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2" y="9"/>
                    </a:moveTo>
                    <a:cubicBezTo>
                      <a:pt x="2" y="6"/>
                      <a:pt x="4" y="4"/>
                      <a:pt x="5" y="2"/>
                    </a:cubicBezTo>
                    <a:cubicBezTo>
                      <a:pt x="6" y="2"/>
                      <a:pt x="6" y="2"/>
                      <a:pt x="6" y="1"/>
                    </a:cubicBezTo>
                    <a:cubicBezTo>
                      <a:pt x="7" y="1"/>
                      <a:pt x="7" y="1"/>
                      <a:pt x="7" y="1"/>
                    </a:cubicBezTo>
                    <a:cubicBezTo>
                      <a:pt x="6" y="0"/>
                      <a:pt x="6" y="0"/>
                      <a:pt x="6" y="0"/>
                    </a:cubicBezTo>
                    <a:cubicBezTo>
                      <a:pt x="2" y="4"/>
                      <a:pt x="0" y="7"/>
                      <a:pt x="0" y="11"/>
                    </a:cubicBezTo>
                    <a:cubicBezTo>
                      <a:pt x="0" y="14"/>
                      <a:pt x="0" y="14"/>
                      <a:pt x="0" y="14"/>
                    </a:cubicBezTo>
                    <a:cubicBezTo>
                      <a:pt x="0" y="13"/>
                      <a:pt x="1" y="12"/>
                      <a:pt x="2" y="11"/>
                    </a:cubicBezTo>
                    <a:cubicBezTo>
                      <a:pt x="2" y="10"/>
                      <a:pt x="2" y="10"/>
                      <a:pt x="2"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037"/>
              <p:cNvSpPr/>
              <p:nvPr/>
            </p:nvSpPr>
            <p:spPr bwMode="auto">
              <a:xfrm>
                <a:off x="5564189" y="3313113"/>
                <a:ext cx="49213" cy="49212"/>
              </a:xfrm>
              <a:custGeom>
                <a:avLst/>
                <a:gdLst>
                  <a:gd name="T0" fmla="*/ 2 w 10"/>
                  <a:gd name="T1" fmla="*/ 7 h 10"/>
                  <a:gd name="T2" fmla="*/ 0 w 10"/>
                  <a:gd name="T3" fmla="*/ 8 h 10"/>
                  <a:gd name="T4" fmla="*/ 0 w 10"/>
                  <a:gd name="T5" fmla="*/ 10 h 10"/>
                  <a:gd name="T6" fmla="*/ 3 w 10"/>
                  <a:gd name="T7" fmla="*/ 8 h 10"/>
                  <a:gd name="T8" fmla="*/ 7 w 10"/>
                  <a:gd name="T9" fmla="*/ 3 h 10"/>
                  <a:gd name="T10" fmla="*/ 10 w 10"/>
                  <a:gd name="T11" fmla="*/ 1 h 10"/>
                  <a:gd name="T12" fmla="*/ 5 w 10"/>
                  <a:gd name="T13" fmla="*/ 0 h 10"/>
                  <a:gd name="T14" fmla="*/ 4 w 10"/>
                  <a:gd name="T15" fmla="*/ 0 h 10"/>
                  <a:gd name="T16" fmla="*/ 6 w 10"/>
                  <a:gd name="T17" fmla="*/ 2 h 10"/>
                  <a:gd name="T18" fmla="*/ 2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7"/>
                    </a:moveTo>
                    <a:cubicBezTo>
                      <a:pt x="0" y="8"/>
                      <a:pt x="0" y="8"/>
                      <a:pt x="0" y="8"/>
                    </a:cubicBezTo>
                    <a:cubicBezTo>
                      <a:pt x="0" y="9"/>
                      <a:pt x="0" y="9"/>
                      <a:pt x="0" y="10"/>
                    </a:cubicBezTo>
                    <a:cubicBezTo>
                      <a:pt x="1" y="9"/>
                      <a:pt x="2" y="8"/>
                      <a:pt x="3" y="8"/>
                    </a:cubicBezTo>
                    <a:cubicBezTo>
                      <a:pt x="4" y="6"/>
                      <a:pt x="5" y="4"/>
                      <a:pt x="7" y="3"/>
                    </a:cubicBezTo>
                    <a:cubicBezTo>
                      <a:pt x="8" y="2"/>
                      <a:pt x="9" y="2"/>
                      <a:pt x="10" y="1"/>
                    </a:cubicBezTo>
                    <a:cubicBezTo>
                      <a:pt x="5" y="0"/>
                      <a:pt x="5" y="0"/>
                      <a:pt x="5" y="0"/>
                    </a:cubicBezTo>
                    <a:cubicBezTo>
                      <a:pt x="5" y="0"/>
                      <a:pt x="5" y="0"/>
                      <a:pt x="4" y="0"/>
                    </a:cubicBezTo>
                    <a:cubicBezTo>
                      <a:pt x="6" y="2"/>
                      <a:pt x="6" y="2"/>
                      <a:pt x="6" y="2"/>
                    </a:cubicBezTo>
                    <a:cubicBezTo>
                      <a:pt x="4" y="3"/>
                      <a:pt x="3" y="5"/>
                      <a:pt x="2" y="7"/>
                    </a:cubicBezTo>
                    <a:close/>
                  </a:path>
                </a:pathLst>
              </a:custGeom>
              <a:solidFill>
                <a:srgbClr val="4D4D4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038"/>
              <p:cNvSpPr>
                <a:spLocks noEditPoints="1"/>
              </p:cNvSpPr>
              <p:nvPr/>
            </p:nvSpPr>
            <p:spPr bwMode="auto">
              <a:xfrm>
                <a:off x="5430839" y="3233738"/>
                <a:ext cx="112713" cy="98425"/>
              </a:xfrm>
              <a:custGeom>
                <a:avLst/>
                <a:gdLst>
                  <a:gd name="T0" fmla="*/ 12 w 23"/>
                  <a:gd name="T1" fmla="*/ 0 h 20"/>
                  <a:gd name="T2" fmla="*/ 4 w 23"/>
                  <a:gd name="T3" fmla="*/ 5 h 20"/>
                  <a:gd name="T4" fmla="*/ 1 w 23"/>
                  <a:gd name="T5" fmla="*/ 18 h 20"/>
                  <a:gd name="T6" fmla="*/ 3 w 23"/>
                  <a:gd name="T7" fmla="*/ 16 h 20"/>
                  <a:gd name="T8" fmla="*/ 6 w 23"/>
                  <a:gd name="T9" fmla="*/ 14 h 20"/>
                  <a:gd name="T10" fmla="*/ 8 w 23"/>
                  <a:gd name="T11" fmla="*/ 18 h 20"/>
                  <a:gd name="T12" fmla="*/ 12 w 23"/>
                  <a:gd name="T13" fmla="*/ 20 h 20"/>
                  <a:gd name="T14" fmla="*/ 10 w 23"/>
                  <a:gd name="T15" fmla="*/ 12 h 20"/>
                  <a:gd name="T16" fmla="*/ 17 w 23"/>
                  <a:gd name="T17" fmla="*/ 9 h 20"/>
                  <a:gd name="T18" fmla="*/ 20 w 23"/>
                  <a:gd name="T19" fmla="*/ 2 h 20"/>
                  <a:gd name="T20" fmla="*/ 12 w 23"/>
                  <a:gd name="T21" fmla="*/ 0 h 20"/>
                  <a:gd name="T22" fmla="*/ 12 w 23"/>
                  <a:gd name="T23" fmla="*/ 0 h 20"/>
                  <a:gd name="T24" fmla="*/ 13 w 23"/>
                  <a:gd name="T25" fmla="*/ 1 h 20"/>
                  <a:gd name="T26" fmla="*/ 3 w 23"/>
                  <a:gd name="T27" fmla="*/ 15 h 20"/>
                  <a:gd name="T28" fmla="*/ 2 w 23"/>
                  <a:gd name="T29" fmla="*/ 16 h 20"/>
                  <a:gd name="T30" fmla="*/ 5 w 23"/>
                  <a:gd name="T31" fmla="*/ 6 h 20"/>
                  <a:gd name="T32" fmla="*/ 12 w 23"/>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0">
                    <a:moveTo>
                      <a:pt x="12" y="0"/>
                    </a:moveTo>
                    <a:cubicBezTo>
                      <a:pt x="9" y="0"/>
                      <a:pt x="6" y="2"/>
                      <a:pt x="4" y="5"/>
                    </a:cubicBezTo>
                    <a:cubicBezTo>
                      <a:pt x="1" y="10"/>
                      <a:pt x="0" y="14"/>
                      <a:pt x="1" y="18"/>
                    </a:cubicBezTo>
                    <a:cubicBezTo>
                      <a:pt x="2" y="17"/>
                      <a:pt x="2" y="16"/>
                      <a:pt x="3" y="16"/>
                    </a:cubicBezTo>
                    <a:cubicBezTo>
                      <a:pt x="6" y="14"/>
                      <a:pt x="6" y="14"/>
                      <a:pt x="6" y="14"/>
                    </a:cubicBezTo>
                    <a:cubicBezTo>
                      <a:pt x="7" y="15"/>
                      <a:pt x="8" y="16"/>
                      <a:pt x="8" y="18"/>
                    </a:cubicBezTo>
                    <a:cubicBezTo>
                      <a:pt x="10" y="18"/>
                      <a:pt x="11" y="19"/>
                      <a:pt x="12" y="20"/>
                    </a:cubicBezTo>
                    <a:cubicBezTo>
                      <a:pt x="12" y="18"/>
                      <a:pt x="11" y="15"/>
                      <a:pt x="10" y="12"/>
                    </a:cubicBezTo>
                    <a:cubicBezTo>
                      <a:pt x="10" y="10"/>
                      <a:pt x="12" y="9"/>
                      <a:pt x="17" y="9"/>
                    </a:cubicBezTo>
                    <a:cubicBezTo>
                      <a:pt x="22" y="7"/>
                      <a:pt x="23" y="5"/>
                      <a:pt x="20" y="2"/>
                    </a:cubicBezTo>
                    <a:cubicBezTo>
                      <a:pt x="18" y="1"/>
                      <a:pt x="15" y="0"/>
                      <a:pt x="12" y="0"/>
                    </a:cubicBezTo>
                    <a:close/>
                    <a:moveTo>
                      <a:pt x="12" y="0"/>
                    </a:moveTo>
                    <a:cubicBezTo>
                      <a:pt x="12" y="0"/>
                      <a:pt x="12" y="0"/>
                      <a:pt x="13" y="1"/>
                    </a:cubicBezTo>
                    <a:cubicBezTo>
                      <a:pt x="6" y="6"/>
                      <a:pt x="3" y="10"/>
                      <a:pt x="3" y="15"/>
                    </a:cubicBezTo>
                    <a:cubicBezTo>
                      <a:pt x="3" y="15"/>
                      <a:pt x="2" y="16"/>
                      <a:pt x="2" y="16"/>
                    </a:cubicBezTo>
                    <a:cubicBezTo>
                      <a:pt x="1" y="13"/>
                      <a:pt x="2" y="9"/>
                      <a:pt x="5" y="6"/>
                    </a:cubicBezTo>
                    <a:cubicBezTo>
                      <a:pt x="7" y="3"/>
                      <a:pt x="9" y="1"/>
                      <a:pt x="12" y="0"/>
                    </a:cubicBezTo>
                    <a:close/>
                  </a:path>
                </a:pathLst>
              </a:custGeom>
              <a:solidFill>
                <a:srgbClr val="7A4D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039"/>
              <p:cNvSpPr/>
              <p:nvPr/>
            </p:nvSpPr>
            <p:spPr bwMode="auto">
              <a:xfrm>
                <a:off x="5435601" y="3233738"/>
                <a:ext cx="60325" cy="79375"/>
              </a:xfrm>
              <a:custGeom>
                <a:avLst/>
                <a:gdLst>
                  <a:gd name="T0" fmla="*/ 12 w 12"/>
                  <a:gd name="T1" fmla="*/ 1 h 16"/>
                  <a:gd name="T2" fmla="*/ 11 w 12"/>
                  <a:gd name="T3" fmla="*/ 0 h 16"/>
                  <a:gd name="T4" fmla="*/ 4 w 12"/>
                  <a:gd name="T5" fmla="*/ 6 h 16"/>
                  <a:gd name="T6" fmla="*/ 1 w 12"/>
                  <a:gd name="T7" fmla="*/ 16 h 16"/>
                  <a:gd name="T8" fmla="*/ 2 w 12"/>
                  <a:gd name="T9" fmla="*/ 15 h 16"/>
                  <a:gd name="T10" fmla="*/ 12 w 12"/>
                  <a:gd name="T11" fmla="*/ 1 h 16"/>
                </a:gdLst>
                <a:ahLst/>
                <a:cxnLst>
                  <a:cxn ang="0">
                    <a:pos x="T0" y="T1"/>
                  </a:cxn>
                  <a:cxn ang="0">
                    <a:pos x="T2" y="T3"/>
                  </a:cxn>
                  <a:cxn ang="0">
                    <a:pos x="T4" y="T5"/>
                  </a:cxn>
                  <a:cxn ang="0">
                    <a:pos x="T6" y="T7"/>
                  </a:cxn>
                  <a:cxn ang="0">
                    <a:pos x="T8" y="T9"/>
                  </a:cxn>
                  <a:cxn ang="0">
                    <a:pos x="T10" y="T11"/>
                  </a:cxn>
                </a:cxnLst>
                <a:rect l="0" t="0" r="r" b="b"/>
                <a:pathLst>
                  <a:path w="12" h="16">
                    <a:moveTo>
                      <a:pt x="12" y="1"/>
                    </a:moveTo>
                    <a:cubicBezTo>
                      <a:pt x="11" y="0"/>
                      <a:pt x="11" y="0"/>
                      <a:pt x="11" y="0"/>
                    </a:cubicBezTo>
                    <a:cubicBezTo>
                      <a:pt x="8" y="1"/>
                      <a:pt x="6" y="3"/>
                      <a:pt x="4" y="6"/>
                    </a:cubicBezTo>
                    <a:cubicBezTo>
                      <a:pt x="1" y="9"/>
                      <a:pt x="0" y="13"/>
                      <a:pt x="1" y="16"/>
                    </a:cubicBezTo>
                    <a:cubicBezTo>
                      <a:pt x="1" y="16"/>
                      <a:pt x="2" y="15"/>
                      <a:pt x="2" y="15"/>
                    </a:cubicBezTo>
                    <a:cubicBezTo>
                      <a:pt x="2" y="10"/>
                      <a:pt x="5" y="6"/>
                      <a:pt x="12" y="1"/>
                    </a:cubicBezTo>
                    <a:close/>
                  </a:path>
                </a:pathLst>
              </a:custGeom>
              <a:solidFill>
                <a:srgbClr val="BE897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040"/>
              <p:cNvSpPr/>
              <p:nvPr/>
            </p:nvSpPr>
            <p:spPr bwMode="auto">
              <a:xfrm>
                <a:off x="5446714" y="3303588"/>
                <a:ext cx="42863" cy="38100"/>
              </a:xfrm>
              <a:custGeom>
                <a:avLst/>
                <a:gdLst>
                  <a:gd name="T0" fmla="*/ 0 w 9"/>
                  <a:gd name="T1" fmla="*/ 2 h 8"/>
                  <a:gd name="T2" fmla="*/ 4 w 9"/>
                  <a:gd name="T3" fmla="*/ 6 h 8"/>
                  <a:gd name="T4" fmla="*/ 8 w 9"/>
                  <a:gd name="T5" fmla="*/ 8 h 8"/>
                  <a:gd name="T6" fmla="*/ 9 w 9"/>
                  <a:gd name="T7" fmla="*/ 6 h 8"/>
                  <a:gd name="T8" fmla="*/ 5 w 9"/>
                  <a:gd name="T9" fmla="*/ 4 h 8"/>
                  <a:gd name="T10" fmla="*/ 3 w 9"/>
                  <a:gd name="T11" fmla="*/ 0 h 8"/>
                  <a:gd name="T12" fmla="*/ 0 w 9"/>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2"/>
                    </a:moveTo>
                    <a:cubicBezTo>
                      <a:pt x="2" y="2"/>
                      <a:pt x="3" y="3"/>
                      <a:pt x="4" y="6"/>
                    </a:cubicBezTo>
                    <a:cubicBezTo>
                      <a:pt x="8" y="8"/>
                      <a:pt x="8" y="8"/>
                      <a:pt x="8" y="8"/>
                    </a:cubicBezTo>
                    <a:cubicBezTo>
                      <a:pt x="9" y="6"/>
                      <a:pt x="9" y="6"/>
                      <a:pt x="9" y="6"/>
                    </a:cubicBezTo>
                    <a:cubicBezTo>
                      <a:pt x="8" y="5"/>
                      <a:pt x="7" y="4"/>
                      <a:pt x="5" y="4"/>
                    </a:cubicBezTo>
                    <a:cubicBezTo>
                      <a:pt x="5" y="2"/>
                      <a:pt x="4" y="1"/>
                      <a:pt x="3"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041"/>
              <p:cNvSpPr>
                <a:spLocks noEditPoints="1"/>
              </p:cNvSpPr>
              <p:nvPr/>
            </p:nvSpPr>
            <p:spPr bwMode="auto">
              <a:xfrm>
                <a:off x="5543551" y="3406775"/>
                <a:ext cx="53975" cy="131762"/>
              </a:xfrm>
              <a:custGeom>
                <a:avLst/>
                <a:gdLst>
                  <a:gd name="T0" fmla="*/ 2 w 11"/>
                  <a:gd name="T1" fmla="*/ 5 h 27"/>
                  <a:gd name="T2" fmla="*/ 2 w 11"/>
                  <a:gd name="T3" fmla="*/ 0 h 27"/>
                  <a:gd name="T4" fmla="*/ 0 w 11"/>
                  <a:gd name="T5" fmla="*/ 16 h 27"/>
                  <a:gd name="T6" fmla="*/ 8 w 11"/>
                  <a:gd name="T7" fmla="*/ 27 h 27"/>
                  <a:gd name="T8" fmla="*/ 11 w 11"/>
                  <a:gd name="T9" fmla="*/ 22 h 27"/>
                  <a:gd name="T10" fmla="*/ 2 w 11"/>
                  <a:gd name="T11" fmla="*/ 5 h 27"/>
                  <a:gd name="T12" fmla="*/ 2 w 11"/>
                  <a:gd name="T13" fmla="*/ 13 h 27"/>
                  <a:gd name="T14" fmla="*/ 2 w 11"/>
                  <a:gd name="T15" fmla="*/ 7 h 27"/>
                  <a:gd name="T16" fmla="*/ 9 w 11"/>
                  <a:gd name="T17" fmla="*/ 22 h 27"/>
                  <a:gd name="T18" fmla="*/ 8 w 11"/>
                  <a:gd name="T19" fmla="*/ 25 h 27"/>
                  <a:gd name="T20" fmla="*/ 2 w 11"/>
                  <a:gd name="T21"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7">
                    <a:moveTo>
                      <a:pt x="2" y="5"/>
                    </a:moveTo>
                    <a:cubicBezTo>
                      <a:pt x="2" y="3"/>
                      <a:pt x="2" y="2"/>
                      <a:pt x="2" y="0"/>
                    </a:cubicBezTo>
                    <a:cubicBezTo>
                      <a:pt x="1" y="5"/>
                      <a:pt x="0" y="11"/>
                      <a:pt x="0" y="16"/>
                    </a:cubicBezTo>
                    <a:cubicBezTo>
                      <a:pt x="1" y="20"/>
                      <a:pt x="3" y="23"/>
                      <a:pt x="8" y="27"/>
                    </a:cubicBezTo>
                    <a:cubicBezTo>
                      <a:pt x="11" y="22"/>
                      <a:pt x="11" y="22"/>
                      <a:pt x="11" y="22"/>
                    </a:cubicBezTo>
                    <a:cubicBezTo>
                      <a:pt x="2" y="5"/>
                      <a:pt x="2" y="5"/>
                      <a:pt x="2" y="5"/>
                    </a:cubicBezTo>
                    <a:close/>
                    <a:moveTo>
                      <a:pt x="2" y="13"/>
                    </a:moveTo>
                    <a:cubicBezTo>
                      <a:pt x="2" y="7"/>
                      <a:pt x="2" y="7"/>
                      <a:pt x="2" y="7"/>
                    </a:cubicBezTo>
                    <a:cubicBezTo>
                      <a:pt x="9" y="22"/>
                      <a:pt x="9" y="22"/>
                      <a:pt x="9" y="22"/>
                    </a:cubicBezTo>
                    <a:cubicBezTo>
                      <a:pt x="8" y="25"/>
                      <a:pt x="8" y="25"/>
                      <a:pt x="8" y="25"/>
                    </a:cubicBezTo>
                    <a:cubicBezTo>
                      <a:pt x="3" y="21"/>
                      <a:pt x="2" y="17"/>
                      <a:pt x="2" y="1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042"/>
              <p:cNvSpPr/>
              <p:nvPr/>
            </p:nvSpPr>
            <p:spPr bwMode="auto">
              <a:xfrm>
                <a:off x="5554664" y="3440113"/>
                <a:ext cx="33338" cy="88900"/>
              </a:xfrm>
              <a:custGeom>
                <a:avLst/>
                <a:gdLst>
                  <a:gd name="T0" fmla="*/ 0 w 7"/>
                  <a:gd name="T1" fmla="*/ 0 h 18"/>
                  <a:gd name="T2" fmla="*/ 0 w 7"/>
                  <a:gd name="T3" fmla="*/ 6 h 18"/>
                  <a:gd name="T4" fmla="*/ 6 w 7"/>
                  <a:gd name="T5" fmla="*/ 18 h 18"/>
                  <a:gd name="T6" fmla="*/ 7 w 7"/>
                  <a:gd name="T7" fmla="*/ 15 h 18"/>
                  <a:gd name="T8" fmla="*/ 0 w 7"/>
                  <a:gd name="T9" fmla="*/ 0 h 18"/>
                </a:gdLst>
                <a:ahLst/>
                <a:cxnLst>
                  <a:cxn ang="0">
                    <a:pos x="T0" y="T1"/>
                  </a:cxn>
                  <a:cxn ang="0">
                    <a:pos x="T2" y="T3"/>
                  </a:cxn>
                  <a:cxn ang="0">
                    <a:pos x="T4" y="T5"/>
                  </a:cxn>
                  <a:cxn ang="0">
                    <a:pos x="T6" y="T7"/>
                  </a:cxn>
                  <a:cxn ang="0">
                    <a:pos x="T8" y="T9"/>
                  </a:cxn>
                </a:cxnLst>
                <a:rect l="0" t="0" r="r" b="b"/>
                <a:pathLst>
                  <a:path w="7" h="18">
                    <a:moveTo>
                      <a:pt x="0" y="0"/>
                    </a:moveTo>
                    <a:cubicBezTo>
                      <a:pt x="0" y="6"/>
                      <a:pt x="0" y="6"/>
                      <a:pt x="0" y="6"/>
                    </a:cubicBezTo>
                    <a:cubicBezTo>
                      <a:pt x="0" y="10"/>
                      <a:pt x="1" y="14"/>
                      <a:pt x="6" y="18"/>
                    </a:cubicBezTo>
                    <a:cubicBezTo>
                      <a:pt x="7" y="15"/>
                      <a:pt x="7" y="15"/>
                      <a:pt x="7" y="15"/>
                    </a:cubicBezTo>
                    <a:cubicBezTo>
                      <a:pt x="0" y="0"/>
                      <a:pt x="0" y="0"/>
                      <a:pt x="0"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043"/>
              <p:cNvSpPr/>
              <p:nvPr/>
            </p:nvSpPr>
            <p:spPr bwMode="auto">
              <a:xfrm>
                <a:off x="5484814" y="3602038"/>
                <a:ext cx="34925" cy="49212"/>
              </a:xfrm>
              <a:custGeom>
                <a:avLst/>
                <a:gdLst>
                  <a:gd name="T0" fmla="*/ 4 w 7"/>
                  <a:gd name="T1" fmla="*/ 9 h 10"/>
                  <a:gd name="T2" fmla="*/ 3 w 7"/>
                  <a:gd name="T3" fmla="*/ 10 h 10"/>
                  <a:gd name="T4" fmla="*/ 4 w 7"/>
                  <a:gd name="T5" fmla="*/ 10 h 10"/>
                  <a:gd name="T6" fmla="*/ 7 w 7"/>
                  <a:gd name="T7" fmla="*/ 10 h 10"/>
                  <a:gd name="T8" fmla="*/ 7 w 7"/>
                  <a:gd name="T9" fmla="*/ 9 h 10"/>
                  <a:gd name="T10" fmla="*/ 2 w 7"/>
                  <a:gd name="T11" fmla="*/ 0 h 10"/>
                  <a:gd name="T12" fmla="*/ 0 w 7"/>
                  <a:gd name="T13" fmla="*/ 1 h 10"/>
                  <a:gd name="T14" fmla="*/ 4 w 7"/>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9"/>
                    </a:moveTo>
                    <a:cubicBezTo>
                      <a:pt x="3" y="10"/>
                      <a:pt x="3" y="10"/>
                      <a:pt x="3" y="10"/>
                    </a:cubicBezTo>
                    <a:cubicBezTo>
                      <a:pt x="3" y="10"/>
                      <a:pt x="3" y="10"/>
                      <a:pt x="4" y="10"/>
                    </a:cubicBezTo>
                    <a:cubicBezTo>
                      <a:pt x="7" y="10"/>
                      <a:pt x="7" y="10"/>
                      <a:pt x="7" y="10"/>
                    </a:cubicBezTo>
                    <a:cubicBezTo>
                      <a:pt x="7" y="9"/>
                      <a:pt x="7" y="9"/>
                      <a:pt x="7" y="9"/>
                    </a:cubicBezTo>
                    <a:cubicBezTo>
                      <a:pt x="5" y="6"/>
                      <a:pt x="3" y="3"/>
                      <a:pt x="2" y="0"/>
                    </a:cubicBezTo>
                    <a:cubicBezTo>
                      <a:pt x="0" y="1"/>
                      <a:pt x="0" y="1"/>
                      <a:pt x="0" y="1"/>
                    </a:cubicBezTo>
                    <a:cubicBezTo>
                      <a:pt x="4" y="9"/>
                      <a:pt x="4" y="9"/>
                      <a:pt x="4" y="9"/>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044"/>
              <p:cNvSpPr/>
              <p:nvPr/>
            </p:nvSpPr>
            <p:spPr bwMode="auto">
              <a:xfrm>
                <a:off x="5475289" y="3606800"/>
                <a:ext cx="30163" cy="44450"/>
              </a:xfrm>
              <a:custGeom>
                <a:avLst/>
                <a:gdLst>
                  <a:gd name="T0" fmla="*/ 5 w 6"/>
                  <a:gd name="T1" fmla="*/ 9 h 9"/>
                  <a:gd name="T2" fmla="*/ 6 w 6"/>
                  <a:gd name="T3" fmla="*/ 8 h 9"/>
                  <a:gd name="T4" fmla="*/ 2 w 6"/>
                  <a:gd name="T5" fmla="*/ 0 h 9"/>
                  <a:gd name="T6" fmla="*/ 1 w 6"/>
                  <a:gd name="T7" fmla="*/ 1 h 9"/>
                  <a:gd name="T8" fmla="*/ 5 w 6"/>
                  <a:gd name="T9" fmla="*/ 9 h 9"/>
                </a:gdLst>
                <a:ahLst/>
                <a:cxnLst>
                  <a:cxn ang="0">
                    <a:pos x="T0" y="T1"/>
                  </a:cxn>
                  <a:cxn ang="0">
                    <a:pos x="T2" y="T3"/>
                  </a:cxn>
                  <a:cxn ang="0">
                    <a:pos x="T4" y="T5"/>
                  </a:cxn>
                  <a:cxn ang="0">
                    <a:pos x="T6" y="T7"/>
                  </a:cxn>
                  <a:cxn ang="0">
                    <a:pos x="T8" y="T9"/>
                  </a:cxn>
                </a:cxnLst>
                <a:rect l="0" t="0" r="r" b="b"/>
                <a:pathLst>
                  <a:path w="6" h="9">
                    <a:moveTo>
                      <a:pt x="5" y="9"/>
                    </a:moveTo>
                    <a:cubicBezTo>
                      <a:pt x="6" y="8"/>
                      <a:pt x="6" y="8"/>
                      <a:pt x="6" y="8"/>
                    </a:cubicBezTo>
                    <a:cubicBezTo>
                      <a:pt x="2" y="0"/>
                      <a:pt x="2" y="0"/>
                      <a:pt x="2" y="0"/>
                    </a:cubicBezTo>
                    <a:cubicBezTo>
                      <a:pt x="1" y="1"/>
                      <a:pt x="1" y="1"/>
                      <a:pt x="1" y="1"/>
                    </a:cubicBezTo>
                    <a:cubicBezTo>
                      <a:pt x="0" y="4"/>
                      <a:pt x="2" y="7"/>
                      <a:pt x="5"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045"/>
              <p:cNvSpPr/>
              <p:nvPr/>
            </p:nvSpPr>
            <p:spPr bwMode="auto">
              <a:xfrm>
                <a:off x="5397501" y="3632200"/>
                <a:ext cx="28575" cy="19050"/>
              </a:xfrm>
              <a:custGeom>
                <a:avLst/>
                <a:gdLst>
                  <a:gd name="T0" fmla="*/ 6 w 6"/>
                  <a:gd name="T1" fmla="*/ 0 h 4"/>
                  <a:gd name="T2" fmla="*/ 1 w 6"/>
                  <a:gd name="T3" fmla="*/ 2 h 4"/>
                  <a:gd name="T4" fmla="*/ 0 w 6"/>
                  <a:gd name="T5" fmla="*/ 4 h 4"/>
                  <a:gd name="T6" fmla="*/ 6 w 6"/>
                  <a:gd name="T7" fmla="*/ 0 h 4"/>
                </a:gdLst>
                <a:ahLst/>
                <a:cxnLst>
                  <a:cxn ang="0">
                    <a:pos x="T0" y="T1"/>
                  </a:cxn>
                  <a:cxn ang="0">
                    <a:pos x="T2" y="T3"/>
                  </a:cxn>
                  <a:cxn ang="0">
                    <a:pos x="T4" y="T5"/>
                  </a:cxn>
                  <a:cxn ang="0">
                    <a:pos x="T6" y="T7"/>
                  </a:cxn>
                </a:cxnLst>
                <a:rect l="0" t="0" r="r" b="b"/>
                <a:pathLst>
                  <a:path w="6" h="4">
                    <a:moveTo>
                      <a:pt x="6" y="0"/>
                    </a:moveTo>
                    <a:cubicBezTo>
                      <a:pt x="1" y="2"/>
                      <a:pt x="1" y="2"/>
                      <a:pt x="1" y="2"/>
                    </a:cubicBezTo>
                    <a:cubicBezTo>
                      <a:pt x="1" y="3"/>
                      <a:pt x="0" y="3"/>
                      <a:pt x="0" y="4"/>
                    </a:cubicBezTo>
                    <a:cubicBezTo>
                      <a:pt x="6" y="0"/>
                      <a:pt x="6" y="0"/>
                      <a:pt x="6"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046"/>
              <p:cNvSpPr/>
              <p:nvPr/>
            </p:nvSpPr>
            <p:spPr bwMode="auto">
              <a:xfrm>
                <a:off x="5397501" y="3613150"/>
                <a:ext cx="82550" cy="92075"/>
              </a:xfrm>
              <a:custGeom>
                <a:avLst/>
                <a:gdLst>
                  <a:gd name="T0" fmla="*/ 1 w 17"/>
                  <a:gd name="T1" fmla="*/ 6 h 19"/>
                  <a:gd name="T2" fmla="*/ 6 w 17"/>
                  <a:gd name="T3" fmla="*/ 4 h 19"/>
                  <a:gd name="T4" fmla="*/ 0 w 17"/>
                  <a:gd name="T5" fmla="*/ 8 h 19"/>
                  <a:gd name="T6" fmla="*/ 0 w 17"/>
                  <a:gd name="T7" fmla="*/ 13 h 19"/>
                  <a:gd name="T8" fmla="*/ 2 w 17"/>
                  <a:gd name="T9" fmla="*/ 9 h 19"/>
                  <a:gd name="T10" fmla="*/ 8 w 17"/>
                  <a:gd name="T11" fmla="*/ 6 h 19"/>
                  <a:gd name="T12" fmla="*/ 2 w 17"/>
                  <a:gd name="T13" fmla="*/ 11 h 19"/>
                  <a:gd name="T14" fmla="*/ 1 w 17"/>
                  <a:gd name="T15" fmla="*/ 15 h 19"/>
                  <a:gd name="T16" fmla="*/ 1 w 17"/>
                  <a:gd name="T17" fmla="*/ 17 h 19"/>
                  <a:gd name="T18" fmla="*/ 2 w 17"/>
                  <a:gd name="T19" fmla="*/ 17 h 19"/>
                  <a:gd name="T20" fmla="*/ 4 w 17"/>
                  <a:gd name="T21" fmla="*/ 11 h 19"/>
                  <a:gd name="T22" fmla="*/ 9 w 17"/>
                  <a:gd name="T23" fmla="*/ 8 h 19"/>
                  <a:gd name="T24" fmla="*/ 8 w 17"/>
                  <a:gd name="T25" fmla="*/ 10 h 19"/>
                  <a:gd name="T26" fmla="*/ 6 w 17"/>
                  <a:gd name="T27" fmla="*/ 13 h 19"/>
                  <a:gd name="T28" fmla="*/ 4 w 17"/>
                  <a:gd name="T29" fmla="*/ 18 h 19"/>
                  <a:gd name="T30" fmla="*/ 4 w 17"/>
                  <a:gd name="T31" fmla="*/ 19 h 19"/>
                  <a:gd name="T32" fmla="*/ 7 w 17"/>
                  <a:gd name="T33" fmla="*/ 13 h 19"/>
                  <a:gd name="T34" fmla="*/ 10 w 17"/>
                  <a:gd name="T35" fmla="*/ 11 h 19"/>
                  <a:gd name="T36" fmla="*/ 17 w 17"/>
                  <a:gd name="T37" fmla="*/ 8 h 19"/>
                  <a:gd name="T38" fmla="*/ 15 w 17"/>
                  <a:gd name="T39" fmla="*/ 0 h 19"/>
                  <a:gd name="T40" fmla="*/ 7 w 17"/>
                  <a:gd name="T41" fmla="*/ 1 h 19"/>
                  <a:gd name="T42" fmla="*/ 3 w 17"/>
                  <a:gd name="T43" fmla="*/ 4 h 19"/>
                  <a:gd name="T44" fmla="*/ 1 w 17"/>
                  <a:gd name="T4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19">
                    <a:moveTo>
                      <a:pt x="1" y="6"/>
                    </a:moveTo>
                    <a:cubicBezTo>
                      <a:pt x="6" y="4"/>
                      <a:pt x="6" y="4"/>
                      <a:pt x="6" y="4"/>
                    </a:cubicBezTo>
                    <a:cubicBezTo>
                      <a:pt x="0" y="8"/>
                      <a:pt x="0" y="8"/>
                      <a:pt x="0" y="8"/>
                    </a:cubicBezTo>
                    <a:cubicBezTo>
                      <a:pt x="0" y="13"/>
                      <a:pt x="0" y="13"/>
                      <a:pt x="0" y="13"/>
                    </a:cubicBezTo>
                    <a:cubicBezTo>
                      <a:pt x="2" y="9"/>
                      <a:pt x="2" y="9"/>
                      <a:pt x="2" y="9"/>
                    </a:cubicBezTo>
                    <a:cubicBezTo>
                      <a:pt x="8" y="6"/>
                      <a:pt x="8" y="6"/>
                      <a:pt x="8" y="6"/>
                    </a:cubicBezTo>
                    <a:cubicBezTo>
                      <a:pt x="2" y="11"/>
                      <a:pt x="2" y="11"/>
                      <a:pt x="2" y="11"/>
                    </a:cubicBezTo>
                    <a:cubicBezTo>
                      <a:pt x="1" y="15"/>
                      <a:pt x="1" y="15"/>
                      <a:pt x="1" y="15"/>
                    </a:cubicBezTo>
                    <a:cubicBezTo>
                      <a:pt x="1" y="17"/>
                      <a:pt x="1" y="17"/>
                      <a:pt x="1" y="17"/>
                    </a:cubicBezTo>
                    <a:cubicBezTo>
                      <a:pt x="1" y="17"/>
                      <a:pt x="1" y="17"/>
                      <a:pt x="2" y="17"/>
                    </a:cubicBezTo>
                    <a:cubicBezTo>
                      <a:pt x="4" y="11"/>
                      <a:pt x="4" y="11"/>
                      <a:pt x="4" y="11"/>
                    </a:cubicBezTo>
                    <a:cubicBezTo>
                      <a:pt x="9" y="8"/>
                      <a:pt x="9" y="8"/>
                      <a:pt x="9" y="8"/>
                    </a:cubicBezTo>
                    <a:cubicBezTo>
                      <a:pt x="8" y="10"/>
                      <a:pt x="8" y="10"/>
                      <a:pt x="8" y="10"/>
                    </a:cubicBezTo>
                    <a:cubicBezTo>
                      <a:pt x="6" y="13"/>
                      <a:pt x="6" y="13"/>
                      <a:pt x="6" y="13"/>
                    </a:cubicBezTo>
                    <a:cubicBezTo>
                      <a:pt x="4" y="18"/>
                      <a:pt x="4" y="18"/>
                      <a:pt x="4" y="18"/>
                    </a:cubicBezTo>
                    <a:cubicBezTo>
                      <a:pt x="4" y="18"/>
                      <a:pt x="4" y="18"/>
                      <a:pt x="4" y="19"/>
                    </a:cubicBezTo>
                    <a:cubicBezTo>
                      <a:pt x="7" y="13"/>
                      <a:pt x="7" y="13"/>
                      <a:pt x="7" y="13"/>
                    </a:cubicBezTo>
                    <a:cubicBezTo>
                      <a:pt x="10" y="11"/>
                      <a:pt x="10" y="11"/>
                      <a:pt x="10" y="11"/>
                    </a:cubicBezTo>
                    <a:cubicBezTo>
                      <a:pt x="17" y="8"/>
                      <a:pt x="17" y="8"/>
                      <a:pt x="17" y="8"/>
                    </a:cubicBezTo>
                    <a:cubicBezTo>
                      <a:pt x="15" y="6"/>
                      <a:pt x="14" y="3"/>
                      <a:pt x="15" y="0"/>
                    </a:cubicBezTo>
                    <a:cubicBezTo>
                      <a:pt x="7" y="1"/>
                      <a:pt x="7" y="1"/>
                      <a:pt x="7" y="1"/>
                    </a:cubicBezTo>
                    <a:cubicBezTo>
                      <a:pt x="3" y="4"/>
                      <a:pt x="3" y="4"/>
                      <a:pt x="3" y="4"/>
                    </a:cubicBezTo>
                    <a:cubicBezTo>
                      <a:pt x="2" y="5"/>
                      <a:pt x="1" y="6"/>
                      <a:pt x="1"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047"/>
              <p:cNvSpPr/>
              <p:nvPr/>
            </p:nvSpPr>
            <p:spPr bwMode="auto">
              <a:xfrm>
                <a:off x="5397501" y="3641725"/>
                <a:ext cx="38100" cy="44450"/>
              </a:xfrm>
              <a:custGeom>
                <a:avLst/>
                <a:gdLst>
                  <a:gd name="T0" fmla="*/ 6 w 24"/>
                  <a:gd name="T1" fmla="*/ 9 h 28"/>
                  <a:gd name="T2" fmla="*/ 0 w 24"/>
                  <a:gd name="T3" fmla="*/ 22 h 28"/>
                  <a:gd name="T4" fmla="*/ 3 w 24"/>
                  <a:gd name="T5" fmla="*/ 28 h 28"/>
                  <a:gd name="T6" fmla="*/ 6 w 24"/>
                  <a:gd name="T7" fmla="*/ 16 h 28"/>
                  <a:gd name="T8" fmla="*/ 24 w 24"/>
                  <a:gd name="T9" fmla="*/ 0 h 28"/>
                  <a:gd name="T10" fmla="*/ 6 w 24"/>
                  <a:gd name="T11" fmla="*/ 9 h 28"/>
                  <a:gd name="T12" fmla="*/ 6 w 24"/>
                  <a:gd name="T13" fmla="*/ 9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6" y="9"/>
                    </a:moveTo>
                    <a:lnTo>
                      <a:pt x="0" y="22"/>
                    </a:lnTo>
                    <a:lnTo>
                      <a:pt x="3" y="28"/>
                    </a:lnTo>
                    <a:lnTo>
                      <a:pt x="6" y="16"/>
                    </a:lnTo>
                    <a:lnTo>
                      <a:pt x="24" y="0"/>
                    </a:lnTo>
                    <a:lnTo>
                      <a:pt x="6" y="9"/>
                    </a:lnTo>
                    <a:lnTo>
                      <a:pt x="6" y="9"/>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048"/>
              <p:cNvSpPr/>
              <p:nvPr/>
            </p:nvSpPr>
            <p:spPr bwMode="auto">
              <a:xfrm>
                <a:off x="5407026" y="3651250"/>
                <a:ext cx="34925" cy="44450"/>
              </a:xfrm>
              <a:custGeom>
                <a:avLst/>
                <a:gdLst>
                  <a:gd name="T0" fmla="*/ 6 w 7"/>
                  <a:gd name="T1" fmla="*/ 2 h 9"/>
                  <a:gd name="T2" fmla="*/ 7 w 7"/>
                  <a:gd name="T3" fmla="*/ 0 h 9"/>
                  <a:gd name="T4" fmla="*/ 2 w 7"/>
                  <a:gd name="T5" fmla="*/ 3 h 9"/>
                  <a:gd name="T6" fmla="*/ 0 w 7"/>
                  <a:gd name="T7" fmla="*/ 9 h 9"/>
                  <a:gd name="T8" fmla="*/ 2 w 7"/>
                  <a:gd name="T9" fmla="*/ 5 h 9"/>
                  <a:gd name="T10" fmla="*/ 6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6" y="2"/>
                    </a:moveTo>
                    <a:cubicBezTo>
                      <a:pt x="7" y="0"/>
                      <a:pt x="7" y="0"/>
                      <a:pt x="7" y="0"/>
                    </a:cubicBezTo>
                    <a:cubicBezTo>
                      <a:pt x="2" y="3"/>
                      <a:pt x="2" y="3"/>
                      <a:pt x="2" y="3"/>
                    </a:cubicBezTo>
                    <a:cubicBezTo>
                      <a:pt x="0" y="9"/>
                      <a:pt x="0" y="9"/>
                      <a:pt x="0" y="9"/>
                    </a:cubicBezTo>
                    <a:cubicBezTo>
                      <a:pt x="1" y="9"/>
                      <a:pt x="2" y="8"/>
                      <a:pt x="2" y="5"/>
                    </a:cubicBezTo>
                    <a:cubicBezTo>
                      <a:pt x="6" y="2"/>
                      <a:pt x="6"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049"/>
              <p:cNvSpPr/>
              <p:nvPr/>
            </p:nvSpPr>
            <p:spPr bwMode="auto">
              <a:xfrm>
                <a:off x="5416551" y="3613150"/>
                <a:ext cx="84138" cy="92075"/>
              </a:xfrm>
              <a:custGeom>
                <a:avLst/>
                <a:gdLst>
                  <a:gd name="T0" fmla="*/ 6 w 17"/>
                  <a:gd name="T1" fmla="*/ 11 h 19"/>
                  <a:gd name="T2" fmla="*/ 3 w 17"/>
                  <a:gd name="T3" fmla="*/ 13 h 19"/>
                  <a:gd name="T4" fmla="*/ 0 w 17"/>
                  <a:gd name="T5" fmla="*/ 19 h 19"/>
                  <a:gd name="T6" fmla="*/ 4 w 17"/>
                  <a:gd name="T7" fmla="*/ 14 h 19"/>
                  <a:gd name="T8" fmla="*/ 7 w 17"/>
                  <a:gd name="T9" fmla="*/ 12 h 19"/>
                  <a:gd name="T10" fmla="*/ 17 w 17"/>
                  <a:gd name="T11" fmla="*/ 8 h 19"/>
                  <a:gd name="T12" fmla="*/ 13 w 17"/>
                  <a:gd name="T13" fmla="*/ 0 h 19"/>
                  <a:gd name="T14" fmla="*/ 11 w 17"/>
                  <a:gd name="T15" fmla="*/ 0 h 19"/>
                  <a:gd name="T16" fmla="*/ 13 w 17"/>
                  <a:gd name="T17" fmla="*/ 8 h 19"/>
                  <a:gd name="T18" fmla="*/ 6 w 17"/>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6" y="11"/>
                    </a:moveTo>
                    <a:cubicBezTo>
                      <a:pt x="3" y="13"/>
                      <a:pt x="3" y="13"/>
                      <a:pt x="3" y="13"/>
                    </a:cubicBezTo>
                    <a:cubicBezTo>
                      <a:pt x="0" y="19"/>
                      <a:pt x="0" y="19"/>
                      <a:pt x="0" y="19"/>
                    </a:cubicBezTo>
                    <a:cubicBezTo>
                      <a:pt x="1" y="19"/>
                      <a:pt x="2" y="18"/>
                      <a:pt x="4" y="14"/>
                    </a:cubicBezTo>
                    <a:cubicBezTo>
                      <a:pt x="7" y="12"/>
                      <a:pt x="7" y="12"/>
                      <a:pt x="7" y="12"/>
                    </a:cubicBezTo>
                    <a:cubicBezTo>
                      <a:pt x="11" y="11"/>
                      <a:pt x="14" y="10"/>
                      <a:pt x="17" y="8"/>
                    </a:cubicBezTo>
                    <a:cubicBezTo>
                      <a:pt x="14" y="6"/>
                      <a:pt x="12" y="3"/>
                      <a:pt x="13" y="0"/>
                    </a:cubicBezTo>
                    <a:cubicBezTo>
                      <a:pt x="11" y="0"/>
                      <a:pt x="11" y="0"/>
                      <a:pt x="11" y="0"/>
                    </a:cubicBezTo>
                    <a:cubicBezTo>
                      <a:pt x="10" y="3"/>
                      <a:pt x="11" y="6"/>
                      <a:pt x="13" y="8"/>
                    </a:cubicBezTo>
                    <a:cubicBezTo>
                      <a:pt x="6" y="11"/>
                      <a:pt x="6" y="11"/>
                      <a:pt x="6" y="1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1050"/>
              <p:cNvSpPr/>
              <p:nvPr/>
            </p:nvSpPr>
            <p:spPr bwMode="auto">
              <a:xfrm>
                <a:off x="5519739" y="4108450"/>
                <a:ext cx="206375" cy="98425"/>
              </a:xfrm>
              <a:custGeom>
                <a:avLst/>
                <a:gdLst>
                  <a:gd name="T0" fmla="*/ 7 w 42"/>
                  <a:gd name="T1" fmla="*/ 12 h 20"/>
                  <a:gd name="T2" fmla="*/ 6 w 42"/>
                  <a:gd name="T3" fmla="*/ 17 h 20"/>
                  <a:gd name="T4" fmla="*/ 32 w 42"/>
                  <a:gd name="T5" fmla="*/ 13 h 20"/>
                  <a:gd name="T6" fmla="*/ 33 w 42"/>
                  <a:gd name="T7" fmla="*/ 16 h 20"/>
                  <a:gd name="T8" fmla="*/ 42 w 42"/>
                  <a:gd name="T9" fmla="*/ 14 h 20"/>
                  <a:gd name="T10" fmla="*/ 40 w 42"/>
                  <a:gd name="T11" fmla="*/ 2 h 20"/>
                  <a:gd name="T12" fmla="*/ 27 w 42"/>
                  <a:gd name="T13" fmla="*/ 0 h 20"/>
                  <a:gd name="T14" fmla="*/ 23 w 42"/>
                  <a:gd name="T15" fmla="*/ 1 h 20"/>
                  <a:gd name="T16" fmla="*/ 7 w 42"/>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0">
                    <a:moveTo>
                      <a:pt x="7" y="12"/>
                    </a:moveTo>
                    <a:cubicBezTo>
                      <a:pt x="0" y="13"/>
                      <a:pt x="0" y="14"/>
                      <a:pt x="6" y="17"/>
                    </a:cubicBezTo>
                    <a:cubicBezTo>
                      <a:pt x="16" y="20"/>
                      <a:pt x="24" y="18"/>
                      <a:pt x="32" y="13"/>
                    </a:cubicBezTo>
                    <a:cubicBezTo>
                      <a:pt x="33" y="16"/>
                      <a:pt x="33" y="16"/>
                      <a:pt x="33" y="16"/>
                    </a:cubicBezTo>
                    <a:cubicBezTo>
                      <a:pt x="42" y="14"/>
                      <a:pt x="42" y="14"/>
                      <a:pt x="42" y="14"/>
                    </a:cubicBezTo>
                    <a:cubicBezTo>
                      <a:pt x="40" y="2"/>
                      <a:pt x="40" y="2"/>
                      <a:pt x="40" y="2"/>
                    </a:cubicBezTo>
                    <a:cubicBezTo>
                      <a:pt x="36" y="6"/>
                      <a:pt x="31" y="5"/>
                      <a:pt x="27" y="0"/>
                    </a:cubicBezTo>
                    <a:cubicBezTo>
                      <a:pt x="26" y="1"/>
                      <a:pt x="24" y="1"/>
                      <a:pt x="23" y="1"/>
                    </a:cubicBezTo>
                    <a:cubicBezTo>
                      <a:pt x="20" y="5"/>
                      <a:pt x="14" y="9"/>
                      <a:pt x="7" y="1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1051"/>
              <p:cNvSpPr/>
              <p:nvPr/>
            </p:nvSpPr>
            <p:spPr bwMode="auto">
              <a:xfrm>
                <a:off x="5970589" y="4113213"/>
                <a:ext cx="201613" cy="84137"/>
              </a:xfrm>
              <a:custGeom>
                <a:avLst/>
                <a:gdLst>
                  <a:gd name="T0" fmla="*/ 41 w 41"/>
                  <a:gd name="T1" fmla="*/ 10 h 17"/>
                  <a:gd name="T2" fmla="*/ 35 w 41"/>
                  <a:gd name="T3" fmla="*/ 0 h 17"/>
                  <a:gd name="T4" fmla="*/ 17 w 41"/>
                  <a:gd name="T5" fmla="*/ 5 h 17"/>
                  <a:gd name="T6" fmla="*/ 15 w 41"/>
                  <a:gd name="T7" fmla="*/ 9 h 17"/>
                  <a:gd name="T8" fmla="*/ 1 w 41"/>
                  <a:gd name="T9" fmla="*/ 13 h 17"/>
                  <a:gd name="T10" fmla="*/ 15 w 41"/>
                  <a:gd name="T11" fmla="*/ 17 h 17"/>
                  <a:gd name="T12" fmla="*/ 28 w 41"/>
                  <a:gd name="T13" fmla="*/ 12 h 17"/>
                  <a:gd name="T14" fmla="*/ 29 w 41"/>
                  <a:gd name="T15" fmla="*/ 14 h 17"/>
                  <a:gd name="T16" fmla="*/ 41 w 41"/>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41" y="10"/>
                    </a:moveTo>
                    <a:cubicBezTo>
                      <a:pt x="39" y="5"/>
                      <a:pt x="37" y="1"/>
                      <a:pt x="35" y="0"/>
                    </a:cubicBezTo>
                    <a:cubicBezTo>
                      <a:pt x="31" y="3"/>
                      <a:pt x="25" y="5"/>
                      <a:pt x="17" y="5"/>
                    </a:cubicBezTo>
                    <a:cubicBezTo>
                      <a:pt x="15" y="9"/>
                      <a:pt x="15" y="9"/>
                      <a:pt x="15" y="9"/>
                    </a:cubicBezTo>
                    <a:cubicBezTo>
                      <a:pt x="4" y="8"/>
                      <a:pt x="0" y="10"/>
                      <a:pt x="1" y="13"/>
                    </a:cubicBezTo>
                    <a:cubicBezTo>
                      <a:pt x="15" y="17"/>
                      <a:pt x="15" y="17"/>
                      <a:pt x="15" y="17"/>
                    </a:cubicBezTo>
                    <a:cubicBezTo>
                      <a:pt x="28" y="12"/>
                      <a:pt x="28" y="12"/>
                      <a:pt x="28" y="12"/>
                    </a:cubicBezTo>
                    <a:cubicBezTo>
                      <a:pt x="29" y="14"/>
                      <a:pt x="29" y="14"/>
                      <a:pt x="29" y="14"/>
                    </a:cubicBezTo>
                    <a:cubicBezTo>
                      <a:pt x="34" y="14"/>
                      <a:pt x="38" y="13"/>
                      <a:pt x="41" y="1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1052"/>
              <p:cNvSpPr/>
              <p:nvPr/>
            </p:nvSpPr>
            <p:spPr bwMode="auto">
              <a:xfrm>
                <a:off x="5651501" y="4084638"/>
                <a:ext cx="65088" cy="53975"/>
              </a:xfrm>
              <a:custGeom>
                <a:avLst/>
                <a:gdLst>
                  <a:gd name="T0" fmla="*/ 13 w 13"/>
                  <a:gd name="T1" fmla="*/ 7 h 11"/>
                  <a:gd name="T2" fmla="*/ 9 w 13"/>
                  <a:gd name="T3" fmla="*/ 0 h 11"/>
                  <a:gd name="T4" fmla="*/ 0 w 13"/>
                  <a:gd name="T5" fmla="*/ 5 h 11"/>
                  <a:gd name="T6" fmla="*/ 13 w 13"/>
                  <a:gd name="T7" fmla="*/ 7 h 11"/>
                </a:gdLst>
                <a:ahLst/>
                <a:cxnLst>
                  <a:cxn ang="0">
                    <a:pos x="T0" y="T1"/>
                  </a:cxn>
                  <a:cxn ang="0">
                    <a:pos x="T2" y="T3"/>
                  </a:cxn>
                  <a:cxn ang="0">
                    <a:pos x="T4" y="T5"/>
                  </a:cxn>
                  <a:cxn ang="0">
                    <a:pos x="T6" y="T7"/>
                  </a:cxn>
                </a:cxnLst>
                <a:rect l="0" t="0" r="r" b="b"/>
                <a:pathLst>
                  <a:path w="13" h="11">
                    <a:moveTo>
                      <a:pt x="13" y="7"/>
                    </a:moveTo>
                    <a:cubicBezTo>
                      <a:pt x="11" y="6"/>
                      <a:pt x="10" y="4"/>
                      <a:pt x="9" y="0"/>
                    </a:cubicBezTo>
                    <a:cubicBezTo>
                      <a:pt x="6" y="3"/>
                      <a:pt x="3" y="4"/>
                      <a:pt x="0" y="5"/>
                    </a:cubicBezTo>
                    <a:cubicBezTo>
                      <a:pt x="4" y="10"/>
                      <a:pt x="9" y="11"/>
                      <a:pt x="13" y="7"/>
                    </a:cubicBezTo>
                    <a:close/>
                  </a:path>
                </a:pathLst>
              </a:custGeom>
              <a:solidFill>
                <a:srgbClr val="40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75792" y="2060848"/>
              <a:ext cx="800101" cy="850900"/>
              <a:chOff x="790576" y="1341438"/>
              <a:chExt cx="800101" cy="850900"/>
            </a:xfrm>
          </p:grpSpPr>
          <p:sp>
            <p:nvSpPr>
              <p:cNvPr id="269" name="Freeform 1053"/>
              <p:cNvSpPr>
                <a:spLocks noEditPoints="1"/>
              </p:cNvSpPr>
              <p:nvPr/>
            </p:nvSpPr>
            <p:spPr bwMode="auto">
              <a:xfrm>
                <a:off x="835026" y="1350963"/>
                <a:ext cx="87313" cy="103187"/>
              </a:xfrm>
              <a:custGeom>
                <a:avLst/>
                <a:gdLst>
                  <a:gd name="T0" fmla="*/ 8 w 18"/>
                  <a:gd name="T1" fmla="*/ 0 h 21"/>
                  <a:gd name="T2" fmla="*/ 5 w 18"/>
                  <a:gd name="T3" fmla="*/ 4 h 21"/>
                  <a:gd name="T4" fmla="*/ 1 w 18"/>
                  <a:gd name="T5" fmla="*/ 12 h 21"/>
                  <a:gd name="T6" fmla="*/ 1 w 18"/>
                  <a:gd name="T7" fmla="*/ 18 h 21"/>
                  <a:gd name="T8" fmla="*/ 5 w 18"/>
                  <a:gd name="T9" fmla="*/ 18 h 21"/>
                  <a:gd name="T10" fmla="*/ 7 w 18"/>
                  <a:gd name="T11" fmla="*/ 16 h 21"/>
                  <a:gd name="T12" fmla="*/ 8 w 18"/>
                  <a:gd name="T13" fmla="*/ 15 h 21"/>
                  <a:gd name="T14" fmla="*/ 12 w 18"/>
                  <a:gd name="T15" fmla="*/ 18 h 21"/>
                  <a:gd name="T16" fmla="*/ 17 w 18"/>
                  <a:gd name="T17" fmla="*/ 21 h 21"/>
                  <a:gd name="T18" fmla="*/ 18 w 18"/>
                  <a:gd name="T19" fmla="*/ 19 h 21"/>
                  <a:gd name="T20" fmla="*/ 14 w 18"/>
                  <a:gd name="T21" fmla="*/ 15 h 21"/>
                  <a:gd name="T22" fmla="*/ 13 w 18"/>
                  <a:gd name="T23" fmla="*/ 8 h 21"/>
                  <a:gd name="T24" fmla="*/ 18 w 18"/>
                  <a:gd name="T25" fmla="*/ 7 h 21"/>
                  <a:gd name="T26" fmla="*/ 8 w 18"/>
                  <a:gd name="T27" fmla="*/ 0 h 21"/>
                  <a:gd name="T28" fmla="*/ 9 w 18"/>
                  <a:gd name="T29" fmla="*/ 1 h 21"/>
                  <a:gd name="T30" fmla="*/ 10 w 18"/>
                  <a:gd name="T31" fmla="*/ 1 h 21"/>
                  <a:gd name="T32" fmla="*/ 4 w 18"/>
                  <a:gd name="T33" fmla="*/ 11 h 21"/>
                  <a:gd name="T34" fmla="*/ 3 w 18"/>
                  <a:gd name="T35" fmla="*/ 17 h 21"/>
                  <a:gd name="T36" fmla="*/ 2 w 18"/>
                  <a:gd name="T37" fmla="*/ 17 h 21"/>
                  <a:gd name="T38" fmla="*/ 2 w 18"/>
                  <a:gd name="T39" fmla="*/ 12 h 21"/>
                  <a:gd name="T40" fmla="*/ 6 w 18"/>
                  <a:gd name="T41" fmla="*/ 4 h 21"/>
                  <a:gd name="T42" fmla="*/ 9 w 18"/>
                  <a:gd name="T4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8" y="0"/>
                    </a:moveTo>
                    <a:cubicBezTo>
                      <a:pt x="7" y="1"/>
                      <a:pt x="6" y="2"/>
                      <a:pt x="5" y="4"/>
                    </a:cubicBezTo>
                    <a:cubicBezTo>
                      <a:pt x="4" y="7"/>
                      <a:pt x="3" y="10"/>
                      <a:pt x="1" y="12"/>
                    </a:cubicBezTo>
                    <a:cubicBezTo>
                      <a:pt x="0" y="14"/>
                      <a:pt x="0" y="16"/>
                      <a:pt x="1" y="18"/>
                    </a:cubicBezTo>
                    <a:cubicBezTo>
                      <a:pt x="3" y="18"/>
                      <a:pt x="4" y="18"/>
                      <a:pt x="5" y="18"/>
                    </a:cubicBezTo>
                    <a:cubicBezTo>
                      <a:pt x="5" y="17"/>
                      <a:pt x="6" y="17"/>
                      <a:pt x="7" y="16"/>
                    </a:cubicBezTo>
                    <a:cubicBezTo>
                      <a:pt x="7" y="16"/>
                      <a:pt x="8" y="15"/>
                      <a:pt x="8" y="15"/>
                    </a:cubicBezTo>
                    <a:cubicBezTo>
                      <a:pt x="10" y="16"/>
                      <a:pt x="11" y="17"/>
                      <a:pt x="12" y="18"/>
                    </a:cubicBezTo>
                    <a:cubicBezTo>
                      <a:pt x="14" y="18"/>
                      <a:pt x="16" y="19"/>
                      <a:pt x="17" y="21"/>
                    </a:cubicBezTo>
                    <a:cubicBezTo>
                      <a:pt x="18" y="19"/>
                      <a:pt x="18" y="19"/>
                      <a:pt x="18" y="19"/>
                    </a:cubicBezTo>
                    <a:cubicBezTo>
                      <a:pt x="14" y="15"/>
                      <a:pt x="14" y="15"/>
                      <a:pt x="14" y="15"/>
                    </a:cubicBezTo>
                    <a:cubicBezTo>
                      <a:pt x="13" y="8"/>
                      <a:pt x="13" y="8"/>
                      <a:pt x="13" y="8"/>
                    </a:cubicBezTo>
                    <a:cubicBezTo>
                      <a:pt x="18" y="7"/>
                      <a:pt x="18" y="7"/>
                      <a:pt x="18" y="7"/>
                    </a:cubicBezTo>
                    <a:cubicBezTo>
                      <a:pt x="17" y="3"/>
                      <a:pt x="14" y="1"/>
                      <a:pt x="8" y="0"/>
                    </a:cubicBezTo>
                    <a:close/>
                    <a:moveTo>
                      <a:pt x="9" y="1"/>
                    </a:moveTo>
                    <a:cubicBezTo>
                      <a:pt x="9" y="1"/>
                      <a:pt x="9" y="1"/>
                      <a:pt x="10" y="1"/>
                    </a:cubicBezTo>
                    <a:cubicBezTo>
                      <a:pt x="4" y="11"/>
                      <a:pt x="4" y="11"/>
                      <a:pt x="4" y="11"/>
                    </a:cubicBezTo>
                    <a:cubicBezTo>
                      <a:pt x="3" y="14"/>
                      <a:pt x="3" y="16"/>
                      <a:pt x="3" y="17"/>
                    </a:cubicBezTo>
                    <a:cubicBezTo>
                      <a:pt x="3" y="17"/>
                      <a:pt x="2" y="17"/>
                      <a:pt x="2" y="17"/>
                    </a:cubicBezTo>
                    <a:cubicBezTo>
                      <a:pt x="1" y="16"/>
                      <a:pt x="1" y="14"/>
                      <a:pt x="2" y="12"/>
                    </a:cubicBezTo>
                    <a:cubicBezTo>
                      <a:pt x="4" y="10"/>
                      <a:pt x="5" y="7"/>
                      <a:pt x="6" y="4"/>
                    </a:cubicBezTo>
                    <a:cubicBezTo>
                      <a:pt x="7" y="3"/>
                      <a:pt x="8" y="2"/>
                      <a:pt x="9"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54"/>
              <p:cNvSpPr/>
              <p:nvPr/>
            </p:nvSpPr>
            <p:spPr bwMode="auto">
              <a:xfrm>
                <a:off x="839789" y="1357313"/>
                <a:ext cx="44450" cy="77787"/>
              </a:xfrm>
              <a:custGeom>
                <a:avLst/>
                <a:gdLst>
                  <a:gd name="T0" fmla="*/ 9 w 9"/>
                  <a:gd name="T1" fmla="*/ 0 h 16"/>
                  <a:gd name="T2" fmla="*/ 8 w 9"/>
                  <a:gd name="T3" fmla="*/ 0 h 16"/>
                  <a:gd name="T4" fmla="*/ 5 w 9"/>
                  <a:gd name="T5" fmla="*/ 3 h 16"/>
                  <a:gd name="T6" fmla="*/ 1 w 9"/>
                  <a:gd name="T7" fmla="*/ 11 h 16"/>
                  <a:gd name="T8" fmla="*/ 1 w 9"/>
                  <a:gd name="T9" fmla="*/ 16 h 16"/>
                  <a:gd name="T10" fmla="*/ 2 w 9"/>
                  <a:gd name="T11" fmla="*/ 16 h 16"/>
                  <a:gd name="T12" fmla="*/ 3 w 9"/>
                  <a:gd name="T13" fmla="*/ 10 h 16"/>
                  <a:gd name="T14" fmla="*/ 9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0"/>
                    </a:moveTo>
                    <a:cubicBezTo>
                      <a:pt x="8" y="0"/>
                      <a:pt x="8" y="0"/>
                      <a:pt x="8" y="0"/>
                    </a:cubicBezTo>
                    <a:cubicBezTo>
                      <a:pt x="7" y="1"/>
                      <a:pt x="6" y="2"/>
                      <a:pt x="5" y="3"/>
                    </a:cubicBezTo>
                    <a:cubicBezTo>
                      <a:pt x="4" y="6"/>
                      <a:pt x="3" y="9"/>
                      <a:pt x="1" y="11"/>
                    </a:cubicBezTo>
                    <a:cubicBezTo>
                      <a:pt x="0" y="13"/>
                      <a:pt x="0" y="15"/>
                      <a:pt x="1" y="16"/>
                    </a:cubicBezTo>
                    <a:cubicBezTo>
                      <a:pt x="1" y="16"/>
                      <a:pt x="2" y="16"/>
                      <a:pt x="2" y="16"/>
                    </a:cubicBezTo>
                    <a:cubicBezTo>
                      <a:pt x="2" y="15"/>
                      <a:pt x="2" y="13"/>
                      <a:pt x="3" y="10"/>
                    </a:cubicBezTo>
                    <a:cubicBezTo>
                      <a:pt x="9" y="0"/>
                      <a:pt x="9" y="0"/>
                      <a:pt x="9" y="0"/>
                    </a:cubicBezTo>
                    <a:close/>
                  </a:path>
                </a:pathLst>
              </a:custGeom>
              <a:solidFill>
                <a:srgbClr val="A6A6A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055"/>
              <p:cNvSpPr/>
              <p:nvPr/>
            </p:nvSpPr>
            <p:spPr bwMode="auto">
              <a:xfrm>
                <a:off x="873126" y="1341438"/>
                <a:ext cx="123825" cy="103187"/>
              </a:xfrm>
              <a:custGeom>
                <a:avLst/>
                <a:gdLst>
                  <a:gd name="T0" fmla="*/ 10 w 25"/>
                  <a:gd name="T1" fmla="*/ 9 h 21"/>
                  <a:gd name="T2" fmla="*/ 5 w 25"/>
                  <a:gd name="T3" fmla="*/ 10 h 21"/>
                  <a:gd name="T4" fmla="*/ 6 w 25"/>
                  <a:gd name="T5" fmla="*/ 17 h 21"/>
                  <a:gd name="T6" fmla="*/ 10 w 25"/>
                  <a:gd name="T7" fmla="*/ 21 h 21"/>
                  <a:gd name="T8" fmla="*/ 11 w 25"/>
                  <a:gd name="T9" fmla="*/ 20 h 21"/>
                  <a:gd name="T10" fmla="*/ 10 w 25"/>
                  <a:gd name="T11" fmla="*/ 18 h 21"/>
                  <a:gd name="T12" fmla="*/ 9 w 25"/>
                  <a:gd name="T13" fmla="*/ 15 h 21"/>
                  <a:gd name="T14" fmla="*/ 12 w 25"/>
                  <a:gd name="T15" fmla="*/ 14 h 21"/>
                  <a:gd name="T16" fmla="*/ 13 w 25"/>
                  <a:gd name="T17" fmla="*/ 14 h 21"/>
                  <a:gd name="T18" fmla="*/ 20 w 25"/>
                  <a:gd name="T19" fmla="*/ 15 h 21"/>
                  <a:gd name="T20" fmla="*/ 24 w 25"/>
                  <a:gd name="T21" fmla="*/ 14 h 21"/>
                  <a:gd name="T22" fmla="*/ 25 w 25"/>
                  <a:gd name="T23" fmla="*/ 12 h 21"/>
                  <a:gd name="T24" fmla="*/ 22 w 25"/>
                  <a:gd name="T25" fmla="*/ 8 h 21"/>
                  <a:gd name="T26" fmla="*/ 13 w 25"/>
                  <a:gd name="T27" fmla="*/ 1 h 21"/>
                  <a:gd name="T28" fmla="*/ 7 w 25"/>
                  <a:gd name="T29" fmla="*/ 1 h 21"/>
                  <a:gd name="T30" fmla="*/ 0 w 25"/>
                  <a:gd name="T31" fmla="*/ 2 h 21"/>
                  <a:gd name="T32" fmla="*/ 10 w 25"/>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1">
                    <a:moveTo>
                      <a:pt x="10" y="9"/>
                    </a:moveTo>
                    <a:cubicBezTo>
                      <a:pt x="5" y="10"/>
                      <a:pt x="5" y="10"/>
                      <a:pt x="5" y="10"/>
                    </a:cubicBezTo>
                    <a:cubicBezTo>
                      <a:pt x="6" y="17"/>
                      <a:pt x="6" y="17"/>
                      <a:pt x="6" y="17"/>
                    </a:cubicBezTo>
                    <a:cubicBezTo>
                      <a:pt x="10" y="21"/>
                      <a:pt x="10" y="21"/>
                      <a:pt x="10" y="21"/>
                    </a:cubicBezTo>
                    <a:cubicBezTo>
                      <a:pt x="11" y="20"/>
                      <a:pt x="11" y="20"/>
                      <a:pt x="11" y="20"/>
                    </a:cubicBezTo>
                    <a:cubicBezTo>
                      <a:pt x="10" y="18"/>
                      <a:pt x="10" y="18"/>
                      <a:pt x="10" y="18"/>
                    </a:cubicBezTo>
                    <a:cubicBezTo>
                      <a:pt x="9" y="17"/>
                      <a:pt x="9" y="16"/>
                      <a:pt x="9" y="15"/>
                    </a:cubicBezTo>
                    <a:cubicBezTo>
                      <a:pt x="10" y="14"/>
                      <a:pt x="10" y="14"/>
                      <a:pt x="12" y="14"/>
                    </a:cubicBezTo>
                    <a:cubicBezTo>
                      <a:pt x="12" y="14"/>
                      <a:pt x="12" y="14"/>
                      <a:pt x="13" y="14"/>
                    </a:cubicBezTo>
                    <a:cubicBezTo>
                      <a:pt x="20" y="15"/>
                      <a:pt x="20" y="15"/>
                      <a:pt x="20" y="15"/>
                    </a:cubicBezTo>
                    <a:cubicBezTo>
                      <a:pt x="21" y="15"/>
                      <a:pt x="23" y="15"/>
                      <a:pt x="24" y="14"/>
                    </a:cubicBezTo>
                    <a:cubicBezTo>
                      <a:pt x="24" y="13"/>
                      <a:pt x="24" y="13"/>
                      <a:pt x="25" y="12"/>
                    </a:cubicBezTo>
                    <a:cubicBezTo>
                      <a:pt x="22" y="8"/>
                      <a:pt x="22" y="8"/>
                      <a:pt x="22" y="8"/>
                    </a:cubicBezTo>
                    <a:cubicBezTo>
                      <a:pt x="19" y="6"/>
                      <a:pt x="16" y="3"/>
                      <a:pt x="13" y="1"/>
                    </a:cubicBezTo>
                    <a:cubicBezTo>
                      <a:pt x="11" y="0"/>
                      <a:pt x="9" y="0"/>
                      <a:pt x="7" y="1"/>
                    </a:cubicBezTo>
                    <a:cubicBezTo>
                      <a:pt x="5" y="1"/>
                      <a:pt x="2" y="1"/>
                      <a:pt x="0" y="2"/>
                    </a:cubicBezTo>
                    <a:cubicBezTo>
                      <a:pt x="6" y="3"/>
                      <a:pt x="9" y="5"/>
                      <a:pt x="10" y="9"/>
                    </a:cubicBezTo>
                    <a:close/>
                  </a:path>
                </a:pathLst>
              </a:custGeom>
              <a:solidFill>
                <a:srgbClr val="3C3C3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056"/>
              <p:cNvSpPr/>
              <p:nvPr/>
            </p:nvSpPr>
            <p:spPr bwMode="auto">
              <a:xfrm>
                <a:off x="868364" y="1425575"/>
                <a:ext cx="49213" cy="28575"/>
              </a:xfrm>
              <a:custGeom>
                <a:avLst/>
                <a:gdLst>
                  <a:gd name="T0" fmla="*/ 9 w 10"/>
                  <a:gd name="T1" fmla="*/ 6 h 6"/>
                  <a:gd name="T2" fmla="*/ 10 w 10"/>
                  <a:gd name="T3" fmla="*/ 6 h 6"/>
                  <a:gd name="T4" fmla="*/ 5 w 10"/>
                  <a:gd name="T5" fmla="*/ 3 h 6"/>
                  <a:gd name="T6" fmla="*/ 1 w 10"/>
                  <a:gd name="T7" fmla="*/ 0 h 6"/>
                  <a:gd name="T8" fmla="*/ 0 w 10"/>
                  <a:gd name="T9" fmla="*/ 1 h 6"/>
                  <a:gd name="T10" fmla="*/ 4 w 10"/>
                  <a:gd name="T11" fmla="*/ 5 h 6"/>
                  <a:gd name="T12" fmla="*/ 9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9" y="6"/>
                    </a:moveTo>
                    <a:cubicBezTo>
                      <a:pt x="10" y="6"/>
                      <a:pt x="10" y="6"/>
                      <a:pt x="10" y="6"/>
                    </a:cubicBezTo>
                    <a:cubicBezTo>
                      <a:pt x="9" y="4"/>
                      <a:pt x="7" y="3"/>
                      <a:pt x="5" y="3"/>
                    </a:cubicBezTo>
                    <a:cubicBezTo>
                      <a:pt x="4" y="2"/>
                      <a:pt x="3" y="1"/>
                      <a:pt x="1" y="0"/>
                    </a:cubicBezTo>
                    <a:cubicBezTo>
                      <a:pt x="1" y="0"/>
                      <a:pt x="0" y="1"/>
                      <a:pt x="0" y="1"/>
                    </a:cubicBezTo>
                    <a:cubicBezTo>
                      <a:pt x="4" y="5"/>
                      <a:pt x="4" y="5"/>
                      <a:pt x="4" y="5"/>
                    </a:cubicBezTo>
                    <a:cubicBezTo>
                      <a:pt x="9" y="6"/>
                      <a:pt x="9" y="6"/>
                      <a:pt x="9"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057"/>
              <p:cNvSpPr>
                <a:spLocks noEditPoints="1"/>
              </p:cNvSpPr>
              <p:nvPr/>
            </p:nvSpPr>
            <p:spPr bwMode="auto">
              <a:xfrm>
                <a:off x="858839" y="1416050"/>
                <a:ext cx="117475" cy="103187"/>
              </a:xfrm>
              <a:custGeom>
                <a:avLst/>
                <a:gdLst>
                  <a:gd name="T0" fmla="*/ 12 w 24"/>
                  <a:gd name="T1" fmla="*/ 8 h 21"/>
                  <a:gd name="T2" fmla="*/ 11 w 24"/>
                  <a:gd name="T3" fmla="*/ 8 h 21"/>
                  <a:gd name="T4" fmla="*/ 6 w 24"/>
                  <a:gd name="T5" fmla="*/ 7 h 21"/>
                  <a:gd name="T6" fmla="*/ 2 w 24"/>
                  <a:gd name="T7" fmla="*/ 3 h 21"/>
                  <a:gd name="T8" fmla="*/ 0 w 24"/>
                  <a:gd name="T9" fmla="*/ 5 h 21"/>
                  <a:gd name="T10" fmla="*/ 5 w 24"/>
                  <a:gd name="T11" fmla="*/ 12 h 21"/>
                  <a:gd name="T12" fmla="*/ 7 w 24"/>
                  <a:gd name="T13" fmla="*/ 13 h 21"/>
                  <a:gd name="T14" fmla="*/ 9 w 24"/>
                  <a:gd name="T15" fmla="*/ 17 h 21"/>
                  <a:gd name="T16" fmla="*/ 12 w 24"/>
                  <a:gd name="T17" fmla="*/ 17 h 21"/>
                  <a:gd name="T18" fmla="*/ 18 w 24"/>
                  <a:gd name="T19" fmla="*/ 20 h 21"/>
                  <a:gd name="T20" fmla="*/ 20 w 24"/>
                  <a:gd name="T21" fmla="*/ 20 h 21"/>
                  <a:gd name="T22" fmla="*/ 23 w 24"/>
                  <a:gd name="T23" fmla="*/ 14 h 21"/>
                  <a:gd name="T24" fmla="*/ 24 w 24"/>
                  <a:gd name="T25" fmla="*/ 2 h 21"/>
                  <a:gd name="T26" fmla="*/ 18 w 24"/>
                  <a:gd name="T27" fmla="*/ 2 h 21"/>
                  <a:gd name="T28" fmla="*/ 18 w 24"/>
                  <a:gd name="T29" fmla="*/ 4 h 21"/>
                  <a:gd name="T30" fmla="*/ 17 w 24"/>
                  <a:gd name="T31" fmla="*/ 6 h 21"/>
                  <a:gd name="T32" fmla="*/ 16 w 24"/>
                  <a:gd name="T33" fmla="*/ 2 h 21"/>
                  <a:gd name="T34" fmla="*/ 12 w 24"/>
                  <a:gd name="T35" fmla="*/ 0 h 21"/>
                  <a:gd name="T36" fmla="*/ 13 w 24"/>
                  <a:gd name="T37" fmla="*/ 3 h 21"/>
                  <a:gd name="T38" fmla="*/ 14 w 24"/>
                  <a:gd name="T39" fmla="*/ 5 h 21"/>
                  <a:gd name="T40" fmla="*/ 13 w 24"/>
                  <a:gd name="T41" fmla="*/ 6 h 21"/>
                  <a:gd name="T42" fmla="*/ 12 w 24"/>
                  <a:gd name="T43" fmla="*/ 8 h 21"/>
                  <a:gd name="T44" fmla="*/ 7 w 24"/>
                  <a:gd name="T45" fmla="*/ 10 h 21"/>
                  <a:gd name="T46" fmla="*/ 9 w 24"/>
                  <a:gd name="T47" fmla="*/ 11 h 21"/>
                  <a:gd name="T48" fmla="*/ 11 w 24"/>
                  <a:gd name="T49" fmla="*/ 15 h 21"/>
                  <a:gd name="T50" fmla="*/ 12 w 24"/>
                  <a:gd name="T51" fmla="*/ 14 h 21"/>
                  <a:gd name="T52" fmla="*/ 21 w 24"/>
                  <a:gd name="T53" fmla="*/ 19 h 21"/>
                  <a:gd name="T54" fmla="*/ 20 w 24"/>
                  <a:gd name="T55" fmla="*/ 20 h 21"/>
                  <a:gd name="T56" fmla="*/ 18 w 24"/>
                  <a:gd name="T57" fmla="*/ 19 h 21"/>
                  <a:gd name="T58" fmla="*/ 13 w 24"/>
                  <a:gd name="T59" fmla="*/ 16 h 21"/>
                  <a:gd name="T60" fmla="*/ 12 w 24"/>
                  <a:gd name="T61" fmla="*/ 16 h 21"/>
                  <a:gd name="T62" fmla="*/ 12 w 24"/>
                  <a:gd name="T63" fmla="*/ 16 h 21"/>
                  <a:gd name="T64" fmla="*/ 10 w 24"/>
                  <a:gd name="T65" fmla="*/ 17 h 21"/>
                  <a:gd name="T66" fmla="*/ 10 w 24"/>
                  <a:gd name="T67" fmla="*/ 17 h 21"/>
                  <a:gd name="T68" fmla="*/ 10 w 24"/>
                  <a:gd name="T69" fmla="*/ 17 h 21"/>
                  <a:gd name="T70" fmla="*/ 8 w 24"/>
                  <a:gd name="T71" fmla="*/ 12 h 21"/>
                  <a:gd name="T72" fmla="*/ 8 w 24"/>
                  <a:gd name="T73" fmla="*/ 12 h 21"/>
                  <a:gd name="T74" fmla="*/ 6 w 24"/>
                  <a:gd name="T75" fmla="*/ 11 h 21"/>
                  <a:gd name="T76" fmla="*/ 1 w 24"/>
                  <a:gd name="T77" fmla="*/ 5 h 21"/>
                  <a:gd name="T78" fmla="*/ 2 w 24"/>
                  <a:gd name="T79" fmla="*/ 4 h 21"/>
                  <a:gd name="T80" fmla="*/ 2 w 24"/>
                  <a:gd name="T81" fmla="*/ 4 h 21"/>
                  <a:gd name="T82" fmla="*/ 7 w 24"/>
                  <a:gd name="T8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1">
                    <a:moveTo>
                      <a:pt x="12" y="8"/>
                    </a:moveTo>
                    <a:cubicBezTo>
                      <a:pt x="11" y="8"/>
                      <a:pt x="11" y="8"/>
                      <a:pt x="11" y="8"/>
                    </a:cubicBezTo>
                    <a:cubicBezTo>
                      <a:pt x="6" y="7"/>
                      <a:pt x="6" y="7"/>
                      <a:pt x="6" y="7"/>
                    </a:cubicBezTo>
                    <a:cubicBezTo>
                      <a:pt x="2" y="3"/>
                      <a:pt x="2" y="3"/>
                      <a:pt x="2" y="3"/>
                    </a:cubicBezTo>
                    <a:cubicBezTo>
                      <a:pt x="1" y="4"/>
                      <a:pt x="0" y="4"/>
                      <a:pt x="0" y="5"/>
                    </a:cubicBezTo>
                    <a:cubicBezTo>
                      <a:pt x="1" y="7"/>
                      <a:pt x="3" y="10"/>
                      <a:pt x="5" y="12"/>
                    </a:cubicBezTo>
                    <a:cubicBezTo>
                      <a:pt x="7" y="13"/>
                      <a:pt x="7" y="13"/>
                      <a:pt x="7" y="13"/>
                    </a:cubicBezTo>
                    <a:cubicBezTo>
                      <a:pt x="9" y="17"/>
                      <a:pt x="9" y="17"/>
                      <a:pt x="9" y="17"/>
                    </a:cubicBezTo>
                    <a:cubicBezTo>
                      <a:pt x="10" y="18"/>
                      <a:pt x="11" y="18"/>
                      <a:pt x="12" y="17"/>
                    </a:cubicBezTo>
                    <a:cubicBezTo>
                      <a:pt x="18" y="20"/>
                      <a:pt x="18" y="20"/>
                      <a:pt x="18" y="20"/>
                    </a:cubicBezTo>
                    <a:cubicBezTo>
                      <a:pt x="19" y="20"/>
                      <a:pt x="20" y="21"/>
                      <a:pt x="20" y="20"/>
                    </a:cubicBezTo>
                    <a:cubicBezTo>
                      <a:pt x="22" y="19"/>
                      <a:pt x="23" y="17"/>
                      <a:pt x="23" y="14"/>
                    </a:cubicBezTo>
                    <a:cubicBezTo>
                      <a:pt x="24" y="2"/>
                      <a:pt x="24" y="2"/>
                      <a:pt x="24" y="2"/>
                    </a:cubicBezTo>
                    <a:cubicBezTo>
                      <a:pt x="18" y="2"/>
                      <a:pt x="18" y="2"/>
                      <a:pt x="18" y="2"/>
                    </a:cubicBezTo>
                    <a:cubicBezTo>
                      <a:pt x="18" y="2"/>
                      <a:pt x="18" y="3"/>
                      <a:pt x="18" y="4"/>
                    </a:cubicBezTo>
                    <a:cubicBezTo>
                      <a:pt x="19" y="6"/>
                      <a:pt x="18" y="7"/>
                      <a:pt x="17" y="6"/>
                    </a:cubicBezTo>
                    <a:cubicBezTo>
                      <a:pt x="18" y="4"/>
                      <a:pt x="17" y="3"/>
                      <a:pt x="16" y="2"/>
                    </a:cubicBezTo>
                    <a:cubicBezTo>
                      <a:pt x="15" y="1"/>
                      <a:pt x="14" y="0"/>
                      <a:pt x="12" y="0"/>
                    </a:cubicBezTo>
                    <a:cubicBezTo>
                      <a:pt x="12" y="1"/>
                      <a:pt x="12" y="2"/>
                      <a:pt x="13" y="3"/>
                    </a:cubicBezTo>
                    <a:cubicBezTo>
                      <a:pt x="14" y="5"/>
                      <a:pt x="14" y="5"/>
                      <a:pt x="14" y="5"/>
                    </a:cubicBezTo>
                    <a:cubicBezTo>
                      <a:pt x="13" y="6"/>
                      <a:pt x="13" y="6"/>
                      <a:pt x="13" y="6"/>
                    </a:cubicBezTo>
                    <a:cubicBezTo>
                      <a:pt x="12" y="8"/>
                      <a:pt x="12" y="8"/>
                      <a:pt x="12" y="8"/>
                    </a:cubicBezTo>
                    <a:close/>
                    <a:moveTo>
                      <a:pt x="7" y="10"/>
                    </a:moveTo>
                    <a:cubicBezTo>
                      <a:pt x="9" y="11"/>
                      <a:pt x="9" y="11"/>
                      <a:pt x="9" y="11"/>
                    </a:cubicBezTo>
                    <a:cubicBezTo>
                      <a:pt x="11" y="15"/>
                      <a:pt x="11" y="15"/>
                      <a:pt x="11" y="15"/>
                    </a:cubicBezTo>
                    <a:cubicBezTo>
                      <a:pt x="12" y="14"/>
                      <a:pt x="12" y="14"/>
                      <a:pt x="12" y="14"/>
                    </a:cubicBezTo>
                    <a:cubicBezTo>
                      <a:pt x="21" y="19"/>
                      <a:pt x="21" y="19"/>
                      <a:pt x="21" y="19"/>
                    </a:cubicBezTo>
                    <a:cubicBezTo>
                      <a:pt x="20" y="19"/>
                      <a:pt x="20" y="20"/>
                      <a:pt x="20" y="20"/>
                    </a:cubicBezTo>
                    <a:cubicBezTo>
                      <a:pt x="19" y="20"/>
                      <a:pt x="19" y="20"/>
                      <a:pt x="18" y="19"/>
                    </a:cubicBezTo>
                    <a:cubicBezTo>
                      <a:pt x="13" y="16"/>
                      <a:pt x="13" y="16"/>
                      <a:pt x="13" y="16"/>
                    </a:cubicBezTo>
                    <a:cubicBezTo>
                      <a:pt x="13" y="16"/>
                      <a:pt x="12" y="16"/>
                      <a:pt x="12" y="16"/>
                    </a:cubicBezTo>
                    <a:cubicBezTo>
                      <a:pt x="12" y="16"/>
                      <a:pt x="12" y="16"/>
                      <a:pt x="12" y="16"/>
                    </a:cubicBezTo>
                    <a:cubicBezTo>
                      <a:pt x="11" y="17"/>
                      <a:pt x="11" y="17"/>
                      <a:pt x="10" y="17"/>
                    </a:cubicBezTo>
                    <a:cubicBezTo>
                      <a:pt x="10" y="17"/>
                      <a:pt x="10" y="17"/>
                      <a:pt x="10" y="17"/>
                    </a:cubicBezTo>
                    <a:cubicBezTo>
                      <a:pt x="10" y="17"/>
                      <a:pt x="10" y="17"/>
                      <a:pt x="10" y="17"/>
                    </a:cubicBezTo>
                    <a:cubicBezTo>
                      <a:pt x="8" y="12"/>
                      <a:pt x="8" y="12"/>
                      <a:pt x="8" y="12"/>
                    </a:cubicBezTo>
                    <a:cubicBezTo>
                      <a:pt x="8" y="12"/>
                      <a:pt x="8" y="12"/>
                      <a:pt x="8" y="12"/>
                    </a:cubicBezTo>
                    <a:cubicBezTo>
                      <a:pt x="6" y="11"/>
                      <a:pt x="6" y="11"/>
                      <a:pt x="6" y="11"/>
                    </a:cubicBezTo>
                    <a:cubicBezTo>
                      <a:pt x="4" y="9"/>
                      <a:pt x="2" y="7"/>
                      <a:pt x="1" y="5"/>
                    </a:cubicBezTo>
                    <a:cubicBezTo>
                      <a:pt x="1" y="5"/>
                      <a:pt x="1" y="5"/>
                      <a:pt x="2" y="4"/>
                    </a:cubicBezTo>
                    <a:cubicBezTo>
                      <a:pt x="2" y="4"/>
                      <a:pt x="2" y="4"/>
                      <a:pt x="2" y="4"/>
                    </a:cubicBezTo>
                    <a:cubicBezTo>
                      <a:pt x="7" y="10"/>
                      <a:pt x="7" y="10"/>
                      <a:pt x="7"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058"/>
              <p:cNvSpPr/>
              <p:nvPr/>
            </p:nvSpPr>
            <p:spPr bwMode="auto">
              <a:xfrm>
                <a:off x="863601" y="1435100"/>
                <a:ext cx="98425" cy="79375"/>
              </a:xfrm>
              <a:custGeom>
                <a:avLst/>
                <a:gdLst>
                  <a:gd name="T0" fmla="*/ 8 w 20"/>
                  <a:gd name="T1" fmla="*/ 7 h 16"/>
                  <a:gd name="T2" fmla="*/ 6 w 20"/>
                  <a:gd name="T3" fmla="*/ 6 h 16"/>
                  <a:gd name="T4" fmla="*/ 1 w 20"/>
                  <a:gd name="T5" fmla="*/ 0 h 16"/>
                  <a:gd name="T6" fmla="*/ 1 w 20"/>
                  <a:gd name="T7" fmla="*/ 0 h 16"/>
                  <a:gd name="T8" fmla="*/ 0 w 20"/>
                  <a:gd name="T9" fmla="*/ 1 h 16"/>
                  <a:gd name="T10" fmla="*/ 5 w 20"/>
                  <a:gd name="T11" fmla="*/ 7 h 16"/>
                  <a:gd name="T12" fmla="*/ 7 w 20"/>
                  <a:gd name="T13" fmla="*/ 8 h 16"/>
                  <a:gd name="T14" fmla="*/ 7 w 20"/>
                  <a:gd name="T15" fmla="*/ 8 h 16"/>
                  <a:gd name="T16" fmla="*/ 9 w 20"/>
                  <a:gd name="T17" fmla="*/ 13 h 16"/>
                  <a:gd name="T18" fmla="*/ 9 w 20"/>
                  <a:gd name="T19" fmla="*/ 13 h 16"/>
                  <a:gd name="T20" fmla="*/ 9 w 20"/>
                  <a:gd name="T21" fmla="*/ 13 h 16"/>
                  <a:gd name="T22" fmla="*/ 11 w 20"/>
                  <a:gd name="T23" fmla="*/ 12 h 16"/>
                  <a:gd name="T24" fmla="*/ 11 w 20"/>
                  <a:gd name="T25" fmla="*/ 12 h 16"/>
                  <a:gd name="T26" fmla="*/ 12 w 20"/>
                  <a:gd name="T27" fmla="*/ 12 h 16"/>
                  <a:gd name="T28" fmla="*/ 17 w 20"/>
                  <a:gd name="T29" fmla="*/ 15 h 16"/>
                  <a:gd name="T30" fmla="*/ 19 w 20"/>
                  <a:gd name="T31" fmla="*/ 16 h 16"/>
                  <a:gd name="T32" fmla="*/ 20 w 20"/>
                  <a:gd name="T33" fmla="*/ 15 h 16"/>
                  <a:gd name="T34" fmla="*/ 11 w 20"/>
                  <a:gd name="T35" fmla="*/ 10 h 16"/>
                  <a:gd name="T36" fmla="*/ 10 w 20"/>
                  <a:gd name="T37" fmla="*/ 11 h 16"/>
                  <a:gd name="T38" fmla="*/ 8 w 20"/>
                  <a:gd name="T3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6">
                    <a:moveTo>
                      <a:pt x="8" y="7"/>
                    </a:moveTo>
                    <a:cubicBezTo>
                      <a:pt x="6" y="6"/>
                      <a:pt x="6" y="6"/>
                      <a:pt x="6" y="6"/>
                    </a:cubicBezTo>
                    <a:cubicBezTo>
                      <a:pt x="1" y="0"/>
                      <a:pt x="1" y="0"/>
                      <a:pt x="1" y="0"/>
                    </a:cubicBezTo>
                    <a:cubicBezTo>
                      <a:pt x="1" y="0"/>
                      <a:pt x="1" y="0"/>
                      <a:pt x="1" y="0"/>
                    </a:cubicBezTo>
                    <a:cubicBezTo>
                      <a:pt x="0" y="1"/>
                      <a:pt x="0" y="1"/>
                      <a:pt x="0" y="1"/>
                    </a:cubicBezTo>
                    <a:cubicBezTo>
                      <a:pt x="1" y="3"/>
                      <a:pt x="3" y="5"/>
                      <a:pt x="5" y="7"/>
                    </a:cubicBezTo>
                    <a:cubicBezTo>
                      <a:pt x="7" y="8"/>
                      <a:pt x="7" y="8"/>
                      <a:pt x="7" y="8"/>
                    </a:cubicBezTo>
                    <a:cubicBezTo>
                      <a:pt x="7" y="8"/>
                      <a:pt x="7" y="8"/>
                      <a:pt x="7" y="8"/>
                    </a:cubicBezTo>
                    <a:cubicBezTo>
                      <a:pt x="9" y="13"/>
                      <a:pt x="9" y="13"/>
                      <a:pt x="9" y="13"/>
                    </a:cubicBezTo>
                    <a:cubicBezTo>
                      <a:pt x="9" y="13"/>
                      <a:pt x="9" y="13"/>
                      <a:pt x="9" y="13"/>
                    </a:cubicBezTo>
                    <a:cubicBezTo>
                      <a:pt x="9" y="13"/>
                      <a:pt x="9" y="13"/>
                      <a:pt x="9" y="13"/>
                    </a:cubicBezTo>
                    <a:cubicBezTo>
                      <a:pt x="10" y="13"/>
                      <a:pt x="10" y="13"/>
                      <a:pt x="11" y="12"/>
                    </a:cubicBezTo>
                    <a:cubicBezTo>
                      <a:pt x="11" y="12"/>
                      <a:pt x="11" y="12"/>
                      <a:pt x="11" y="12"/>
                    </a:cubicBezTo>
                    <a:cubicBezTo>
                      <a:pt x="11" y="12"/>
                      <a:pt x="12" y="12"/>
                      <a:pt x="12" y="12"/>
                    </a:cubicBezTo>
                    <a:cubicBezTo>
                      <a:pt x="17" y="15"/>
                      <a:pt x="17" y="15"/>
                      <a:pt x="17" y="15"/>
                    </a:cubicBezTo>
                    <a:cubicBezTo>
                      <a:pt x="18" y="16"/>
                      <a:pt x="18" y="16"/>
                      <a:pt x="19" y="16"/>
                    </a:cubicBezTo>
                    <a:cubicBezTo>
                      <a:pt x="19" y="16"/>
                      <a:pt x="19" y="15"/>
                      <a:pt x="20" y="15"/>
                    </a:cubicBezTo>
                    <a:cubicBezTo>
                      <a:pt x="11" y="10"/>
                      <a:pt x="11" y="10"/>
                      <a:pt x="11" y="10"/>
                    </a:cubicBezTo>
                    <a:cubicBezTo>
                      <a:pt x="10" y="11"/>
                      <a:pt x="10" y="11"/>
                      <a:pt x="10" y="11"/>
                    </a:cubicBezTo>
                    <a:cubicBezTo>
                      <a:pt x="8" y="7"/>
                      <a:pt x="8" y="7"/>
                      <a:pt x="8" y="7"/>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059"/>
              <p:cNvSpPr/>
              <p:nvPr/>
            </p:nvSpPr>
            <p:spPr bwMode="auto">
              <a:xfrm>
                <a:off x="917576" y="1411288"/>
                <a:ext cx="74613" cy="103187"/>
              </a:xfrm>
              <a:custGeom>
                <a:avLst/>
                <a:gdLst>
                  <a:gd name="T0" fmla="*/ 4 w 15"/>
                  <a:gd name="T1" fmla="*/ 3 h 21"/>
                  <a:gd name="T2" fmla="*/ 5 w 15"/>
                  <a:gd name="T3" fmla="*/ 7 h 21"/>
                  <a:gd name="T4" fmla="*/ 6 w 15"/>
                  <a:gd name="T5" fmla="*/ 5 h 21"/>
                  <a:gd name="T6" fmla="*/ 6 w 15"/>
                  <a:gd name="T7" fmla="*/ 3 h 21"/>
                  <a:gd name="T8" fmla="*/ 12 w 15"/>
                  <a:gd name="T9" fmla="*/ 3 h 21"/>
                  <a:gd name="T10" fmla="*/ 11 w 15"/>
                  <a:gd name="T11" fmla="*/ 15 h 21"/>
                  <a:gd name="T12" fmla="*/ 8 w 15"/>
                  <a:gd name="T13" fmla="*/ 21 h 21"/>
                  <a:gd name="T14" fmla="*/ 12 w 15"/>
                  <a:gd name="T15" fmla="*/ 19 h 21"/>
                  <a:gd name="T16" fmla="*/ 14 w 15"/>
                  <a:gd name="T17" fmla="*/ 14 h 21"/>
                  <a:gd name="T18" fmla="*/ 14 w 15"/>
                  <a:gd name="T19" fmla="*/ 3 h 21"/>
                  <a:gd name="T20" fmla="*/ 15 w 15"/>
                  <a:gd name="T21" fmla="*/ 0 h 21"/>
                  <a:gd name="T22" fmla="*/ 11 w 15"/>
                  <a:gd name="T23" fmla="*/ 1 h 21"/>
                  <a:gd name="T24" fmla="*/ 4 w 15"/>
                  <a:gd name="T25" fmla="*/ 0 h 21"/>
                  <a:gd name="T26" fmla="*/ 3 w 15"/>
                  <a:gd name="T27" fmla="*/ 0 h 21"/>
                  <a:gd name="T28" fmla="*/ 0 w 15"/>
                  <a:gd name="T29" fmla="*/ 1 h 21"/>
                  <a:gd name="T30" fmla="*/ 4 w 15"/>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1">
                    <a:moveTo>
                      <a:pt x="4" y="3"/>
                    </a:moveTo>
                    <a:cubicBezTo>
                      <a:pt x="5" y="4"/>
                      <a:pt x="6" y="5"/>
                      <a:pt x="5" y="7"/>
                    </a:cubicBezTo>
                    <a:cubicBezTo>
                      <a:pt x="6" y="8"/>
                      <a:pt x="7" y="7"/>
                      <a:pt x="6" y="5"/>
                    </a:cubicBezTo>
                    <a:cubicBezTo>
                      <a:pt x="6" y="4"/>
                      <a:pt x="6" y="3"/>
                      <a:pt x="6" y="3"/>
                    </a:cubicBezTo>
                    <a:cubicBezTo>
                      <a:pt x="12" y="3"/>
                      <a:pt x="12" y="3"/>
                      <a:pt x="12" y="3"/>
                    </a:cubicBezTo>
                    <a:cubicBezTo>
                      <a:pt x="11" y="15"/>
                      <a:pt x="11" y="15"/>
                      <a:pt x="11" y="15"/>
                    </a:cubicBezTo>
                    <a:cubicBezTo>
                      <a:pt x="11" y="18"/>
                      <a:pt x="10" y="20"/>
                      <a:pt x="8" y="21"/>
                    </a:cubicBezTo>
                    <a:cubicBezTo>
                      <a:pt x="9" y="21"/>
                      <a:pt x="11" y="21"/>
                      <a:pt x="12" y="19"/>
                    </a:cubicBezTo>
                    <a:cubicBezTo>
                      <a:pt x="14" y="14"/>
                      <a:pt x="14" y="14"/>
                      <a:pt x="14" y="14"/>
                    </a:cubicBezTo>
                    <a:cubicBezTo>
                      <a:pt x="13" y="11"/>
                      <a:pt x="13" y="7"/>
                      <a:pt x="14" y="3"/>
                    </a:cubicBezTo>
                    <a:cubicBezTo>
                      <a:pt x="14" y="2"/>
                      <a:pt x="14" y="1"/>
                      <a:pt x="15" y="0"/>
                    </a:cubicBezTo>
                    <a:cubicBezTo>
                      <a:pt x="14" y="1"/>
                      <a:pt x="12" y="1"/>
                      <a:pt x="11" y="1"/>
                    </a:cubicBezTo>
                    <a:cubicBezTo>
                      <a:pt x="4" y="0"/>
                      <a:pt x="4" y="0"/>
                      <a:pt x="4" y="0"/>
                    </a:cubicBezTo>
                    <a:cubicBezTo>
                      <a:pt x="3" y="0"/>
                      <a:pt x="3" y="0"/>
                      <a:pt x="3" y="0"/>
                    </a:cubicBezTo>
                    <a:cubicBezTo>
                      <a:pt x="1" y="0"/>
                      <a:pt x="1" y="0"/>
                      <a:pt x="0" y="1"/>
                    </a:cubicBezTo>
                    <a:cubicBezTo>
                      <a:pt x="2" y="1"/>
                      <a:pt x="3" y="2"/>
                      <a:pt x="4"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060"/>
              <p:cNvSpPr/>
              <p:nvPr/>
            </p:nvSpPr>
            <p:spPr bwMode="auto">
              <a:xfrm>
                <a:off x="992189" y="1395413"/>
                <a:ext cx="514350" cy="708025"/>
              </a:xfrm>
              <a:custGeom>
                <a:avLst/>
                <a:gdLst>
                  <a:gd name="T0" fmla="*/ 1 w 105"/>
                  <a:gd name="T1" fmla="*/ 1 h 144"/>
                  <a:gd name="T2" fmla="*/ 0 w 105"/>
                  <a:gd name="T3" fmla="*/ 3 h 144"/>
                  <a:gd name="T4" fmla="*/ 2 w 105"/>
                  <a:gd name="T5" fmla="*/ 4 h 144"/>
                  <a:gd name="T6" fmla="*/ 0 w 105"/>
                  <a:gd name="T7" fmla="*/ 15 h 144"/>
                  <a:gd name="T8" fmla="*/ 1 w 105"/>
                  <a:gd name="T9" fmla="*/ 19 h 144"/>
                  <a:gd name="T10" fmla="*/ 3 w 105"/>
                  <a:gd name="T11" fmla="*/ 14 h 144"/>
                  <a:gd name="T12" fmla="*/ 4 w 105"/>
                  <a:gd name="T13" fmla="*/ 11 h 144"/>
                  <a:gd name="T14" fmla="*/ 4 w 105"/>
                  <a:gd name="T15" fmla="*/ 5 h 144"/>
                  <a:gd name="T16" fmla="*/ 19 w 105"/>
                  <a:gd name="T17" fmla="*/ 5 h 144"/>
                  <a:gd name="T18" fmla="*/ 45 w 105"/>
                  <a:gd name="T19" fmla="*/ 23 h 144"/>
                  <a:gd name="T20" fmla="*/ 65 w 105"/>
                  <a:gd name="T21" fmla="*/ 61 h 144"/>
                  <a:gd name="T22" fmla="*/ 41 w 105"/>
                  <a:gd name="T23" fmla="*/ 91 h 144"/>
                  <a:gd name="T24" fmla="*/ 42 w 105"/>
                  <a:gd name="T25" fmla="*/ 93 h 144"/>
                  <a:gd name="T26" fmla="*/ 43 w 105"/>
                  <a:gd name="T27" fmla="*/ 92 h 144"/>
                  <a:gd name="T28" fmla="*/ 65 w 105"/>
                  <a:gd name="T29" fmla="*/ 80 h 144"/>
                  <a:gd name="T30" fmla="*/ 61 w 105"/>
                  <a:gd name="T31" fmla="*/ 113 h 144"/>
                  <a:gd name="T32" fmla="*/ 66 w 105"/>
                  <a:gd name="T33" fmla="*/ 122 h 144"/>
                  <a:gd name="T34" fmla="*/ 67 w 105"/>
                  <a:gd name="T35" fmla="*/ 118 h 144"/>
                  <a:gd name="T36" fmla="*/ 75 w 105"/>
                  <a:gd name="T37" fmla="*/ 119 h 144"/>
                  <a:gd name="T38" fmla="*/ 97 w 105"/>
                  <a:gd name="T39" fmla="*/ 130 h 144"/>
                  <a:gd name="T40" fmla="*/ 94 w 105"/>
                  <a:gd name="T41" fmla="*/ 143 h 144"/>
                  <a:gd name="T42" fmla="*/ 97 w 105"/>
                  <a:gd name="T43" fmla="*/ 144 h 144"/>
                  <a:gd name="T44" fmla="*/ 99 w 105"/>
                  <a:gd name="T45" fmla="*/ 142 h 144"/>
                  <a:gd name="T46" fmla="*/ 102 w 105"/>
                  <a:gd name="T47" fmla="*/ 138 h 144"/>
                  <a:gd name="T48" fmla="*/ 105 w 105"/>
                  <a:gd name="T49" fmla="*/ 129 h 144"/>
                  <a:gd name="T50" fmla="*/ 105 w 105"/>
                  <a:gd name="T51" fmla="*/ 128 h 144"/>
                  <a:gd name="T52" fmla="*/ 103 w 105"/>
                  <a:gd name="T53" fmla="*/ 124 h 144"/>
                  <a:gd name="T54" fmla="*/ 98 w 105"/>
                  <a:gd name="T55" fmla="*/ 126 h 144"/>
                  <a:gd name="T56" fmla="*/ 72 w 105"/>
                  <a:gd name="T57" fmla="*/ 113 h 144"/>
                  <a:gd name="T58" fmla="*/ 67 w 105"/>
                  <a:gd name="T59" fmla="*/ 113 h 144"/>
                  <a:gd name="T60" fmla="*/ 67 w 105"/>
                  <a:gd name="T61" fmla="*/ 104 h 144"/>
                  <a:gd name="T62" fmla="*/ 70 w 105"/>
                  <a:gd name="T63" fmla="*/ 77 h 144"/>
                  <a:gd name="T64" fmla="*/ 79 w 105"/>
                  <a:gd name="T65" fmla="*/ 68 h 144"/>
                  <a:gd name="T66" fmla="*/ 82 w 105"/>
                  <a:gd name="T67" fmla="*/ 67 h 144"/>
                  <a:gd name="T68" fmla="*/ 61 w 105"/>
                  <a:gd name="T69" fmla="*/ 35 h 144"/>
                  <a:gd name="T70" fmla="*/ 46 w 105"/>
                  <a:gd name="T71" fmla="*/ 18 h 144"/>
                  <a:gd name="T72" fmla="*/ 37 w 105"/>
                  <a:gd name="T73" fmla="*/ 8 h 144"/>
                  <a:gd name="T74" fmla="*/ 59 w 105"/>
                  <a:gd name="T75" fmla="*/ 10 h 144"/>
                  <a:gd name="T76" fmla="*/ 69 w 105"/>
                  <a:gd name="T77" fmla="*/ 15 h 144"/>
                  <a:gd name="T78" fmla="*/ 68 w 105"/>
                  <a:gd name="T79" fmla="*/ 22 h 144"/>
                  <a:gd name="T80" fmla="*/ 71 w 105"/>
                  <a:gd name="T81" fmla="*/ 23 h 144"/>
                  <a:gd name="T82" fmla="*/ 71 w 105"/>
                  <a:gd name="T83" fmla="*/ 22 h 144"/>
                  <a:gd name="T84" fmla="*/ 76 w 105"/>
                  <a:gd name="T85" fmla="*/ 13 h 144"/>
                  <a:gd name="T86" fmla="*/ 77 w 105"/>
                  <a:gd name="T87" fmla="*/ 12 h 144"/>
                  <a:gd name="T88" fmla="*/ 57 w 105"/>
                  <a:gd name="T89" fmla="*/ 5 h 144"/>
                  <a:gd name="T90" fmla="*/ 33 w 105"/>
                  <a:gd name="T91" fmla="*/ 4 h 144"/>
                  <a:gd name="T92" fmla="*/ 12 w 105"/>
                  <a:gd name="T93" fmla="*/ 2 h 144"/>
                  <a:gd name="T94" fmla="*/ 5 w 105"/>
                  <a:gd name="T95" fmla="*/ 2 h 144"/>
                  <a:gd name="T96" fmla="*/ 6 w 105"/>
                  <a:gd name="T97" fmla="*/ 2 h 144"/>
                  <a:gd name="T98" fmla="*/ 1 w 105"/>
                  <a:gd name="T99" fmla="*/ 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144">
                    <a:moveTo>
                      <a:pt x="1" y="1"/>
                    </a:moveTo>
                    <a:cubicBezTo>
                      <a:pt x="0" y="2"/>
                      <a:pt x="0" y="2"/>
                      <a:pt x="0" y="3"/>
                    </a:cubicBezTo>
                    <a:cubicBezTo>
                      <a:pt x="2" y="4"/>
                      <a:pt x="2" y="4"/>
                      <a:pt x="2" y="4"/>
                    </a:cubicBezTo>
                    <a:cubicBezTo>
                      <a:pt x="0" y="15"/>
                      <a:pt x="0" y="15"/>
                      <a:pt x="0" y="15"/>
                    </a:cubicBezTo>
                    <a:cubicBezTo>
                      <a:pt x="1" y="19"/>
                      <a:pt x="1" y="19"/>
                      <a:pt x="1" y="19"/>
                    </a:cubicBezTo>
                    <a:cubicBezTo>
                      <a:pt x="1" y="17"/>
                      <a:pt x="2" y="15"/>
                      <a:pt x="3" y="14"/>
                    </a:cubicBezTo>
                    <a:cubicBezTo>
                      <a:pt x="4" y="11"/>
                      <a:pt x="4" y="11"/>
                      <a:pt x="4" y="11"/>
                    </a:cubicBezTo>
                    <a:cubicBezTo>
                      <a:pt x="3" y="9"/>
                      <a:pt x="3" y="7"/>
                      <a:pt x="4" y="5"/>
                    </a:cubicBezTo>
                    <a:cubicBezTo>
                      <a:pt x="19" y="5"/>
                      <a:pt x="19" y="5"/>
                      <a:pt x="19" y="5"/>
                    </a:cubicBezTo>
                    <a:cubicBezTo>
                      <a:pt x="29" y="6"/>
                      <a:pt x="37" y="12"/>
                      <a:pt x="45" y="23"/>
                    </a:cubicBezTo>
                    <a:cubicBezTo>
                      <a:pt x="54" y="35"/>
                      <a:pt x="60" y="48"/>
                      <a:pt x="65" y="61"/>
                    </a:cubicBezTo>
                    <a:cubicBezTo>
                      <a:pt x="67" y="71"/>
                      <a:pt x="59" y="81"/>
                      <a:pt x="41" y="91"/>
                    </a:cubicBezTo>
                    <a:cubicBezTo>
                      <a:pt x="42" y="93"/>
                      <a:pt x="42" y="93"/>
                      <a:pt x="42" y="93"/>
                    </a:cubicBezTo>
                    <a:cubicBezTo>
                      <a:pt x="42" y="92"/>
                      <a:pt x="43" y="92"/>
                      <a:pt x="43" y="92"/>
                    </a:cubicBezTo>
                    <a:cubicBezTo>
                      <a:pt x="51" y="89"/>
                      <a:pt x="58" y="85"/>
                      <a:pt x="65" y="80"/>
                    </a:cubicBezTo>
                    <a:cubicBezTo>
                      <a:pt x="61" y="113"/>
                      <a:pt x="61" y="113"/>
                      <a:pt x="61" y="113"/>
                    </a:cubicBezTo>
                    <a:cubicBezTo>
                      <a:pt x="66" y="122"/>
                      <a:pt x="66" y="122"/>
                      <a:pt x="66" y="122"/>
                    </a:cubicBezTo>
                    <a:cubicBezTo>
                      <a:pt x="67" y="118"/>
                      <a:pt x="67" y="118"/>
                      <a:pt x="67" y="118"/>
                    </a:cubicBezTo>
                    <a:cubicBezTo>
                      <a:pt x="75" y="119"/>
                      <a:pt x="75" y="119"/>
                      <a:pt x="75" y="119"/>
                    </a:cubicBezTo>
                    <a:cubicBezTo>
                      <a:pt x="97" y="130"/>
                      <a:pt x="97" y="130"/>
                      <a:pt x="97" y="130"/>
                    </a:cubicBezTo>
                    <a:cubicBezTo>
                      <a:pt x="94" y="143"/>
                      <a:pt x="94" y="143"/>
                      <a:pt x="94" y="143"/>
                    </a:cubicBezTo>
                    <a:cubicBezTo>
                      <a:pt x="97" y="144"/>
                      <a:pt x="97" y="144"/>
                      <a:pt x="97" y="144"/>
                    </a:cubicBezTo>
                    <a:cubicBezTo>
                      <a:pt x="97" y="143"/>
                      <a:pt x="98" y="143"/>
                      <a:pt x="99" y="142"/>
                    </a:cubicBezTo>
                    <a:cubicBezTo>
                      <a:pt x="100" y="141"/>
                      <a:pt x="101" y="139"/>
                      <a:pt x="102" y="138"/>
                    </a:cubicBezTo>
                    <a:cubicBezTo>
                      <a:pt x="103" y="135"/>
                      <a:pt x="104" y="132"/>
                      <a:pt x="105" y="129"/>
                    </a:cubicBezTo>
                    <a:cubicBezTo>
                      <a:pt x="105" y="129"/>
                      <a:pt x="105" y="128"/>
                      <a:pt x="105" y="128"/>
                    </a:cubicBezTo>
                    <a:cubicBezTo>
                      <a:pt x="103" y="124"/>
                      <a:pt x="103" y="124"/>
                      <a:pt x="103" y="124"/>
                    </a:cubicBezTo>
                    <a:cubicBezTo>
                      <a:pt x="98" y="126"/>
                      <a:pt x="98" y="126"/>
                      <a:pt x="98" y="126"/>
                    </a:cubicBezTo>
                    <a:cubicBezTo>
                      <a:pt x="72" y="113"/>
                      <a:pt x="72" y="113"/>
                      <a:pt x="72" y="113"/>
                    </a:cubicBezTo>
                    <a:cubicBezTo>
                      <a:pt x="67" y="113"/>
                      <a:pt x="67" y="113"/>
                      <a:pt x="67" y="113"/>
                    </a:cubicBezTo>
                    <a:cubicBezTo>
                      <a:pt x="67" y="104"/>
                      <a:pt x="67" y="104"/>
                      <a:pt x="67" y="104"/>
                    </a:cubicBezTo>
                    <a:cubicBezTo>
                      <a:pt x="70" y="77"/>
                      <a:pt x="70" y="77"/>
                      <a:pt x="70" y="77"/>
                    </a:cubicBezTo>
                    <a:cubicBezTo>
                      <a:pt x="73" y="74"/>
                      <a:pt x="76" y="71"/>
                      <a:pt x="79" y="68"/>
                    </a:cubicBezTo>
                    <a:cubicBezTo>
                      <a:pt x="82" y="67"/>
                      <a:pt x="82" y="67"/>
                      <a:pt x="82" y="67"/>
                    </a:cubicBezTo>
                    <a:cubicBezTo>
                      <a:pt x="61" y="35"/>
                      <a:pt x="61" y="35"/>
                      <a:pt x="61" y="35"/>
                    </a:cubicBezTo>
                    <a:cubicBezTo>
                      <a:pt x="46" y="18"/>
                      <a:pt x="46" y="18"/>
                      <a:pt x="46" y="18"/>
                    </a:cubicBezTo>
                    <a:cubicBezTo>
                      <a:pt x="37" y="8"/>
                      <a:pt x="37" y="8"/>
                      <a:pt x="37" y="8"/>
                    </a:cubicBezTo>
                    <a:cubicBezTo>
                      <a:pt x="59" y="10"/>
                      <a:pt x="59" y="10"/>
                      <a:pt x="59" y="10"/>
                    </a:cubicBezTo>
                    <a:cubicBezTo>
                      <a:pt x="69" y="15"/>
                      <a:pt x="69" y="15"/>
                      <a:pt x="69" y="15"/>
                    </a:cubicBezTo>
                    <a:cubicBezTo>
                      <a:pt x="68" y="22"/>
                      <a:pt x="68" y="22"/>
                      <a:pt x="68" y="22"/>
                    </a:cubicBezTo>
                    <a:cubicBezTo>
                      <a:pt x="71" y="23"/>
                      <a:pt x="71" y="23"/>
                      <a:pt x="71" y="23"/>
                    </a:cubicBezTo>
                    <a:cubicBezTo>
                      <a:pt x="71" y="23"/>
                      <a:pt x="71" y="22"/>
                      <a:pt x="71" y="22"/>
                    </a:cubicBezTo>
                    <a:cubicBezTo>
                      <a:pt x="72" y="19"/>
                      <a:pt x="73" y="16"/>
                      <a:pt x="76" y="13"/>
                    </a:cubicBezTo>
                    <a:cubicBezTo>
                      <a:pt x="76" y="13"/>
                      <a:pt x="76" y="13"/>
                      <a:pt x="77" y="12"/>
                    </a:cubicBezTo>
                    <a:cubicBezTo>
                      <a:pt x="57" y="5"/>
                      <a:pt x="57" y="5"/>
                      <a:pt x="57" y="5"/>
                    </a:cubicBezTo>
                    <a:cubicBezTo>
                      <a:pt x="33" y="4"/>
                      <a:pt x="33" y="4"/>
                      <a:pt x="33" y="4"/>
                    </a:cubicBezTo>
                    <a:cubicBezTo>
                      <a:pt x="29" y="1"/>
                      <a:pt x="22" y="0"/>
                      <a:pt x="12" y="2"/>
                    </a:cubicBezTo>
                    <a:cubicBezTo>
                      <a:pt x="5" y="2"/>
                      <a:pt x="5" y="2"/>
                      <a:pt x="5" y="2"/>
                    </a:cubicBezTo>
                    <a:cubicBezTo>
                      <a:pt x="5" y="2"/>
                      <a:pt x="5" y="2"/>
                      <a:pt x="6" y="2"/>
                    </a:cubicBezTo>
                    <a:cubicBezTo>
                      <a:pt x="1" y="1"/>
                      <a:pt x="1" y="1"/>
                      <a:pt x="1"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061"/>
              <p:cNvSpPr/>
              <p:nvPr/>
            </p:nvSpPr>
            <p:spPr bwMode="auto">
              <a:xfrm>
                <a:off x="987426" y="1411288"/>
                <a:ext cx="14288" cy="58737"/>
              </a:xfrm>
              <a:custGeom>
                <a:avLst/>
                <a:gdLst>
                  <a:gd name="T0" fmla="*/ 0 w 3"/>
                  <a:gd name="T1" fmla="*/ 3 h 12"/>
                  <a:gd name="T2" fmla="*/ 1 w 3"/>
                  <a:gd name="T3" fmla="*/ 9 h 12"/>
                  <a:gd name="T4" fmla="*/ 1 w 3"/>
                  <a:gd name="T5" fmla="*/ 12 h 12"/>
                  <a:gd name="T6" fmla="*/ 3 w 3"/>
                  <a:gd name="T7" fmla="*/ 1 h 12"/>
                  <a:gd name="T8" fmla="*/ 1 w 3"/>
                  <a:gd name="T9" fmla="*/ 0 h 12"/>
                  <a:gd name="T10" fmla="*/ 0 w 3"/>
                  <a:gd name="T11" fmla="*/ 3 h 12"/>
                </a:gdLst>
                <a:ahLst/>
                <a:cxnLst>
                  <a:cxn ang="0">
                    <a:pos x="T0" y="T1"/>
                  </a:cxn>
                  <a:cxn ang="0">
                    <a:pos x="T2" y="T3"/>
                  </a:cxn>
                  <a:cxn ang="0">
                    <a:pos x="T4" y="T5"/>
                  </a:cxn>
                  <a:cxn ang="0">
                    <a:pos x="T6" y="T7"/>
                  </a:cxn>
                  <a:cxn ang="0">
                    <a:pos x="T8" y="T9"/>
                  </a:cxn>
                  <a:cxn ang="0">
                    <a:pos x="T10" y="T11"/>
                  </a:cxn>
                </a:cxnLst>
                <a:rect l="0" t="0" r="r" b="b"/>
                <a:pathLst>
                  <a:path w="3" h="12">
                    <a:moveTo>
                      <a:pt x="0" y="3"/>
                    </a:moveTo>
                    <a:cubicBezTo>
                      <a:pt x="0" y="5"/>
                      <a:pt x="0" y="7"/>
                      <a:pt x="1" y="9"/>
                    </a:cubicBezTo>
                    <a:cubicBezTo>
                      <a:pt x="1" y="12"/>
                      <a:pt x="1" y="12"/>
                      <a:pt x="1" y="12"/>
                    </a:cubicBezTo>
                    <a:cubicBezTo>
                      <a:pt x="3" y="1"/>
                      <a:pt x="3" y="1"/>
                      <a:pt x="3" y="1"/>
                    </a:cubicBezTo>
                    <a:cubicBezTo>
                      <a:pt x="1" y="0"/>
                      <a:pt x="1" y="0"/>
                      <a:pt x="1" y="0"/>
                    </a:cubicBezTo>
                    <a:cubicBezTo>
                      <a:pt x="0" y="1"/>
                      <a:pt x="0" y="2"/>
                      <a:pt x="0" y="3"/>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062"/>
              <p:cNvSpPr/>
              <p:nvPr/>
            </p:nvSpPr>
            <p:spPr bwMode="auto">
              <a:xfrm>
                <a:off x="981076" y="1425575"/>
                <a:ext cx="15875" cy="73025"/>
              </a:xfrm>
              <a:custGeom>
                <a:avLst/>
                <a:gdLst>
                  <a:gd name="T0" fmla="*/ 2 w 3"/>
                  <a:gd name="T1" fmla="*/ 6 h 15"/>
                  <a:gd name="T2" fmla="*/ 1 w 3"/>
                  <a:gd name="T3" fmla="*/ 0 h 15"/>
                  <a:gd name="T4" fmla="*/ 1 w 3"/>
                  <a:gd name="T5" fmla="*/ 11 h 15"/>
                  <a:gd name="T6" fmla="*/ 1 w 3"/>
                  <a:gd name="T7" fmla="*/ 12 h 15"/>
                  <a:gd name="T8" fmla="*/ 3 w 3"/>
                  <a:gd name="T9" fmla="*/ 15 h 15"/>
                  <a:gd name="T10" fmla="*/ 3 w 3"/>
                  <a:gd name="T11" fmla="*/ 13 h 15"/>
                  <a:gd name="T12" fmla="*/ 2 w 3"/>
                  <a:gd name="T13" fmla="*/ 9 h 15"/>
                  <a:gd name="T14" fmla="*/ 2 w 3"/>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5">
                    <a:moveTo>
                      <a:pt x="2" y="6"/>
                    </a:moveTo>
                    <a:cubicBezTo>
                      <a:pt x="1" y="4"/>
                      <a:pt x="1" y="2"/>
                      <a:pt x="1" y="0"/>
                    </a:cubicBezTo>
                    <a:cubicBezTo>
                      <a:pt x="0" y="4"/>
                      <a:pt x="0" y="8"/>
                      <a:pt x="1" y="11"/>
                    </a:cubicBezTo>
                    <a:cubicBezTo>
                      <a:pt x="1" y="11"/>
                      <a:pt x="1" y="12"/>
                      <a:pt x="1" y="12"/>
                    </a:cubicBezTo>
                    <a:cubicBezTo>
                      <a:pt x="3" y="15"/>
                      <a:pt x="3" y="15"/>
                      <a:pt x="3" y="15"/>
                    </a:cubicBezTo>
                    <a:cubicBezTo>
                      <a:pt x="3" y="14"/>
                      <a:pt x="3" y="14"/>
                      <a:pt x="3" y="13"/>
                    </a:cubicBezTo>
                    <a:cubicBezTo>
                      <a:pt x="2" y="9"/>
                      <a:pt x="2" y="9"/>
                      <a:pt x="2" y="9"/>
                    </a:cubicBezTo>
                    <a:cubicBezTo>
                      <a:pt x="2" y="6"/>
                      <a:pt x="2" y="6"/>
                      <a:pt x="2" y="6"/>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063"/>
              <p:cNvSpPr>
                <a:spLocks noEditPoints="1"/>
              </p:cNvSpPr>
              <p:nvPr/>
            </p:nvSpPr>
            <p:spPr bwMode="auto">
              <a:xfrm>
                <a:off x="893764" y="1465263"/>
                <a:ext cx="201613" cy="265112"/>
              </a:xfrm>
              <a:custGeom>
                <a:avLst/>
                <a:gdLst>
                  <a:gd name="T0" fmla="*/ 23 w 41"/>
                  <a:gd name="T1" fmla="*/ 0 h 54"/>
                  <a:gd name="T2" fmla="*/ 21 w 41"/>
                  <a:gd name="T3" fmla="*/ 5 h 54"/>
                  <a:gd name="T4" fmla="*/ 21 w 41"/>
                  <a:gd name="T5" fmla="*/ 7 h 54"/>
                  <a:gd name="T6" fmla="*/ 22 w 41"/>
                  <a:gd name="T7" fmla="*/ 14 h 54"/>
                  <a:gd name="T8" fmla="*/ 25 w 41"/>
                  <a:gd name="T9" fmla="*/ 25 h 54"/>
                  <a:gd name="T10" fmla="*/ 24 w 41"/>
                  <a:gd name="T11" fmla="*/ 36 h 54"/>
                  <a:gd name="T12" fmla="*/ 13 w 41"/>
                  <a:gd name="T13" fmla="*/ 41 h 54"/>
                  <a:gd name="T14" fmla="*/ 0 w 41"/>
                  <a:gd name="T15" fmla="*/ 44 h 54"/>
                  <a:gd name="T16" fmla="*/ 2 w 41"/>
                  <a:gd name="T17" fmla="*/ 54 h 54"/>
                  <a:gd name="T18" fmla="*/ 27 w 41"/>
                  <a:gd name="T19" fmla="*/ 47 h 54"/>
                  <a:gd name="T20" fmla="*/ 35 w 41"/>
                  <a:gd name="T21" fmla="*/ 39 h 54"/>
                  <a:gd name="T22" fmla="*/ 41 w 41"/>
                  <a:gd name="T23" fmla="*/ 13 h 54"/>
                  <a:gd name="T24" fmla="*/ 23 w 41"/>
                  <a:gd name="T25" fmla="*/ 0 h 54"/>
                  <a:gd name="T26" fmla="*/ 23 w 41"/>
                  <a:gd name="T27" fmla="*/ 1 h 54"/>
                  <a:gd name="T28" fmla="*/ 23 w 41"/>
                  <a:gd name="T29" fmla="*/ 1 h 54"/>
                  <a:gd name="T30" fmla="*/ 28 w 41"/>
                  <a:gd name="T31" fmla="*/ 25 h 54"/>
                  <a:gd name="T32" fmla="*/ 26 w 41"/>
                  <a:gd name="T33" fmla="*/ 39 h 54"/>
                  <a:gd name="T34" fmla="*/ 1 w 41"/>
                  <a:gd name="T35" fmla="*/ 47 h 54"/>
                  <a:gd name="T36" fmla="*/ 1 w 41"/>
                  <a:gd name="T37" fmla="*/ 45 h 54"/>
                  <a:gd name="T38" fmla="*/ 13 w 41"/>
                  <a:gd name="T39" fmla="*/ 42 h 54"/>
                  <a:gd name="T40" fmla="*/ 13 w 41"/>
                  <a:gd name="T41" fmla="*/ 42 h 54"/>
                  <a:gd name="T42" fmla="*/ 24 w 41"/>
                  <a:gd name="T43" fmla="*/ 37 h 54"/>
                  <a:gd name="T44" fmla="*/ 25 w 41"/>
                  <a:gd name="T45" fmla="*/ 37 h 54"/>
                  <a:gd name="T46" fmla="*/ 25 w 41"/>
                  <a:gd name="T47" fmla="*/ 36 h 54"/>
                  <a:gd name="T48" fmla="*/ 26 w 41"/>
                  <a:gd name="T49" fmla="*/ 25 h 54"/>
                  <a:gd name="T50" fmla="*/ 26 w 41"/>
                  <a:gd name="T51" fmla="*/ 25 h 54"/>
                  <a:gd name="T52" fmla="*/ 22 w 41"/>
                  <a:gd name="T53" fmla="*/ 14 h 54"/>
                  <a:gd name="T54" fmla="*/ 23 w 41"/>
                  <a:gd name="T55" fmla="*/ 14 h 54"/>
                  <a:gd name="T56" fmla="*/ 22 w 41"/>
                  <a:gd name="T57" fmla="*/ 7 h 54"/>
                  <a:gd name="T58" fmla="*/ 22 w 41"/>
                  <a:gd name="T59" fmla="*/ 7 h 54"/>
                  <a:gd name="T60" fmla="*/ 22 w 41"/>
                  <a:gd name="T61" fmla="*/ 5 h 54"/>
                  <a:gd name="T62" fmla="*/ 22 w 41"/>
                  <a:gd name="T63" fmla="*/ 5 h 54"/>
                  <a:gd name="T64" fmla="*/ 23 w 41"/>
                  <a:gd name="T65"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54">
                    <a:moveTo>
                      <a:pt x="23" y="0"/>
                    </a:moveTo>
                    <a:cubicBezTo>
                      <a:pt x="22" y="1"/>
                      <a:pt x="21" y="3"/>
                      <a:pt x="21" y="5"/>
                    </a:cubicBezTo>
                    <a:cubicBezTo>
                      <a:pt x="21" y="6"/>
                      <a:pt x="21" y="6"/>
                      <a:pt x="21" y="7"/>
                    </a:cubicBezTo>
                    <a:cubicBezTo>
                      <a:pt x="21" y="9"/>
                      <a:pt x="21" y="11"/>
                      <a:pt x="22" y="14"/>
                    </a:cubicBezTo>
                    <a:cubicBezTo>
                      <a:pt x="25" y="25"/>
                      <a:pt x="25" y="25"/>
                      <a:pt x="25" y="25"/>
                    </a:cubicBezTo>
                    <a:cubicBezTo>
                      <a:pt x="24" y="36"/>
                      <a:pt x="24" y="36"/>
                      <a:pt x="24" y="36"/>
                    </a:cubicBezTo>
                    <a:cubicBezTo>
                      <a:pt x="13" y="41"/>
                      <a:pt x="13" y="41"/>
                      <a:pt x="13" y="41"/>
                    </a:cubicBezTo>
                    <a:cubicBezTo>
                      <a:pt x="0" y="44"/>
                      <a:pt x="0" y="44"/>
                      <a:pt x="0" y="44"/>
                    </a:cubicBezTo>
                    <a:cubicBezTo>
                      <a:pt x="0" y="47"/>
                      <a:pt x="0" y="51"/>
                      <a:pt x="2" y="54"/>
                    </a:cubicBezTo>
                    <a:cubicBezTo>
                      <a:pt x="27" y="47"/>
                      <a:pt x="27" y="47"/>
                      <a:pt x="27" y="47"/>
                    </a:cubicBezTo>
                    <a:cubicBezTo>
                      <a:pt x="32" y="46"/>
                      <a:pt x="34" y="43"/>
                      <a:pt x="35" y="39"/>
                    </a:cubicBezTo>
                    <a:cubicBezTo>
                      <a:pt x="41" y="13"/>
                      <a:pt x="41" y="13"/>
                      <a:pt x="41" y="13"/>
                    </a:cubicBezTo>
                    <a:cubicBezTo>
                      <a:pt x="38" y="7"/>
                      <a:pt x="32" y="2"/>
                      <a:pt x="23" y="0"/>
                    </a:cubicBezTo>
                    <a:close/>
                    <a:moveTo>
                      <a:pt x="23" y="1"/>
                    </a:moveTo>
                    <a:cubicBezTo>
                      <a:pt x="23" y="1"/>
                      <a:pt x="23" y="1"/>
                      <a:pt x="23" y="1"/>
                    </a:cubicBezTo>
                    <a:cubicBezTo>
                      <a:pt x="23" y="10"/>
                      <a:pt x="25" y="18"/>
                      <a:pt x="28" y="25"/>
                    </a:cubicBezTo>
                    <a:cubicBezTo>
                      <a:pt x="26" y="39"/>
                      <a:pt x="26" y="39"/>
                      <a:pt x="26" y="39"/>
                    </a:cubicBezTo>
                    <a:cubicBezTo>
                      <a:pt x="18" y="43"/>
                      <a:pt x="10" y="45"/>
                      <a:pt x="1" y="47"/>
                    </a:cubicBezTo>
                    <a:cubicBezTo>
                      <a:pt x="1" y="46"/>
                      <a:pt x="1" y="45"/>
                      <a:pt x="1" y="45"/>
                    </a:cubicBezTo>
                    <a:cubicBezTo>
                      <a:pt x="13" y="42"/>
                      <a:pt x="13" y="42"/>
                      <a:pt x="13" y="42"/>
                    </a:cubicBezTo>
                    <a:cubicBezTo>
                      <a:pt x="13" y="42"/>
                      <a:pt x="13" y="42"/>
                      <a:pt x="13" y="42"/>
                    </a:cubicBezTo>
                    <a:cubicBezTo>
                      <a:pt x="24" y="37"/>
                      <a:pt x="24" y="37"/>
                      <a:pt x="24" y="37"/>
                    </a:cubicBezTo>
                    <a:cubicBezTo>
                      <a:pt x="24" y="37"/>
                      <a:pt x="24" y="37"/>
                      <a:pt x="25" y="37"/>
                    </a:cubicBezTo>
                    <a:cubicBezTo>
                      <a:pt x="25" y="37"/>
                      <a:pt x="25" y="37"/>
                      <a:pt x="25" y="36"/>
                    </a:cubicBezTo>
                    <a:cubicBezTo>
                      <a:pt x="26" y="25"/>
                      <a:pt x="26" y="25"/>
                      <a:pt x="26" y="25"/>
                    </a:cubicBezTo>
                    <a:cubicBezTo>
                      <a:pt x="26" y="25"/>
                      <a:pt x="26" y="25"/>
                      <a:pt x="26" y="25"/>
                    </a:cubicBezTo>
                    <a:cubicBezTo>
                      <a:pt x="22" y="14"/>
                      <a:pt x="22" y="14"/>
                      <a:pt x="22" y="14"/>
                    </a:cubicBezTo>
                    <a:cubicBezTo>
                      <a:pt x="23" y="14"/>
                      <a:pt x="23" y="14"/>
                      <a:pt x="23" y="14"/>
                    </a:cubicBezTo>
                    <a:cubicBezTo>
                      <a:pt x="22" y="11"/>
                      <a:pt x="22" y="9"/>
                      <a:pt x="22" y="7"/>
                    </a:cubicBezTo>
                    <a:cubicBezTo>
                      <a:pt x="22" y="7"/>
                      <a:pt x="22" y="7"/>
                      <a:pt x="22" y="7"/>
                    </a:cubicBezTo>
                    <a:cubicBezTo>
                      <a:pt x="21" y="6"/>
                      <a:pt x="21" y="6"/>
                      <a:pt x="22" y="5"/>
                    </a:cubicBezTo>
                    <a:cubicBezTo>
                      <a:pt x="22" y="5"/>
                      <a:pt x="22" y="5"/>
                      <a:pt x="22" y="5"/>
                    </a:cubicBezTo>
                    <a:cubicBezTo>
                      <a:pt x="22" y="3"/>
                      <a:pt x="22" y="2"/>
                      <a:pt x="23"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064"/>
              <p:cNvSpPr/>
              <p:nvPr/>
            </p:nvSpPr>
            <p:spPr bwMode="auto">
              <a:xfrm>
                <a:off x="898526" y="1470025"/>
                <a:ext cx="131763" cy="225425"/>
              </a:xfrm>
              <a:custGeom>
                <a:avLst/>
                <a:gdLst>
                  <a:gd name="T0" fmla="*/ 22 w 27"/>
                  <a:gd name="T1" fmla="*/ 0 h 46"/>
                  <a:gd name="T2" fmla="*/ 22 w 27"/>
                  <a:gd name="T3" fmla="*/ 0 h 46"/>
                  <a:gd name="T4" fmla="*/ 21 w 27"/>
                  <a:gd name="T5" fmla="*/ 4 h 46"/>
                  <a:gd name="T6" fmla="*/ 21 w 27"/>
                  <a:gd name="T7" fmla="*/ 4 h 46"/>
                  <a:gd name="T8" fmla="*/ 21 w 27"/>
                  <a:gd name="T9" fmla="*/ 6 h 46"/>
                  <a:gd name="T10" fmla="*/ 21 w 27"/>
                  <a:gd name="T11" fmla="*/ 6 h 46"/>
                  <a:gd name="T12" fmla="*/ 22 w 27"/>
                  <a:gd name="T13" fmla="*/ 13 h 46"/>
                  <a:gd name="T14" fmla="*/ 21 w 27"/>
                  <a:gd name="T15" fmla="*/ 13 h 46"/>
                  <a:gd name="T16" fmla="*/ 25 w 27"/>
                  <a:gd name="T17" fmla="*/ 24 h 46"/>
                  <a:gd name="T18" fmla="*/ 25 w 27"/>
                  <a:gd name="T19" fmla="*/ 24 h 46"/>
                  <a:gd name="T20" fmla="*/ 24 w 27"/>
                  <a:gd name="T21" fmla="*/ 35 h 46"/>
                  <a:gd name="T22" fmla="*/ 24 w 27"/>
                  <a:gd name="T23" fmla="*/ 36 h 46"/>
                  <a:gd name="T24" fmla="*/ 23 w 27"/>
                  <a:gd name="T25" fmla="*/ 36 h 46"/>
                  <a:gd name="T26" fmla="*/ 12 w 27"/>
                  <a:gd name="T27" fmla="*/ 41 h 46"/>
                  <a:gd name="T28" fmla="*/ 12 w 27"/>
                  <a:gd name="T29" fmla="*/ 41 h 46"/>
                  <a:gd name="T30" fmla="*/ 0 w 27"/>
                  <a:gd name="T31" fmla="*/ 44 h 46"/>
                  <a:gd name="T32" fmla="*/ 0 w 27"/>
                  <a:gd name="T33" fmla="*/ 46 h 46"/>
                  <a:gd name="T34" fmla="*/ 25 w 27"/>
                  <a:gd name="T35" fmla="*/ 38 h 46"/>
                  <a:gd name="T36" fmla="*/ 27 w 27"/>
                  <a:gd name="T37" fmla="*/ 24 h 46"/>
                  <a:gd name="T38" fmla="*/ 22 w 27"/>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6">
                    <a:moveTo>
                      <a:pt x="22" y="0"/>
                    </a:moveTo>
                    <a:cubicBezTo>
                      <a:pt x="22" y="0"/>
                      <a:pt x="22" y="0"/>
                      <a:pt x="22" y="0"/>
                    </a:cubicBezTo>
                    <a:cubicBezTo>
                      <a:pt x="21" y="1"/>
                      <a:pt x="21" y="2"/>
                      <a:pt x="21" y="4"/>
                    </a:cubicBezTo>
                    <a:cubicBezTo>
                      <a:pt x="21" y="4"/>
                      <a:pt x="21" y="4"/>
                      <a:pt x="21" y="4"/>
                    </a:cubicBezTo>
                    <a:cubicBezTo>
                      <a:pt x="20" y="5"/>
                      <a:pt x="20" y="5"/>
                      <a:pt x="21" y="6"/>
                    </a:cubicBezTo>
                    <a:cubicBezTo>
                      <a:pt x="21" y="6"/>
                      <a:pt x="21" y="6"/>
                      <a:pt x="21" y="6"/>
                    </a:cubicBezTo>
                    <a:cubicBezTo>
                      <a:pt x="21" y="8"/>
                      <a:pt x="21" y="10"/>
                      <a:pt x="22" y="13"/>
                    </a:cubicBezTo>
                    <a:cubicBezTo>
                      <a:pt x="21" y="13"/>
                      <a:pt x="21" y="13"/>
                      <a:pt x="21" y="13"/>
                    </a:cubicBezTo>
                    <a:cubicBezTo>
                      <a:pt x="25" y="24"/>
                      <a:pt x="25" y="24"/>
                      <a:pt x="25" y="24"/>
                    </a:cubicBezTo>
                    <a:cubicBezTo>
                      <a:pt x="25" y="24"/>
                      <a:pt x="25" y="24"/>
                      <a:pt x="25" y="24"/>
                    </a:cubicBezTo>
                    <a:cubicBezTo>
                      <a:pt x="24" y="35"/>
                      <a:pt x="24" y="35"/>
                      <a:pt x="24" y="35"/>
                    </a:cubicBezTo>
                    <a:cubicBezTo>
                      <a:pt x="24" y="36"/>
                      <a:pt x="24" y="36"/>
                      <a:pt x="24" y="36"/>
                    </a:cubicBezTo>
                    <a:cubicBezTo>
                      <a:pt x="23" y="36"/>
                      <a:pt x="23" y="36"/>
                      <a:pt x="23" y="36"/>
                    </a:cubicBezTo>
                    <a:cubicBezTo>
                      <a:pt x="12" y="41"/>
                      <a:pt x="12" y="41"/>
                      <a:pt x="12" y="41"/>
                    </a:cubicBezTo>
                    <a:cubicBezTo>
                      <a:pt x="12" y="41"/>
                      <a:pt x="12" y="41"/>
                      <a:pt x="12" y="41"/>
                    </a:cubicBezTo>
                    <a:cubicBezTo>
                      <a:pt x="0" y="44"/>
                      <a:pt x="0" y="44"/>
                      <a:pt x="0" y="44"/>
                    </a:cubicBezTo>
                    <a:cubicBezTo>
                      <a:pt x="0" y="44"/>
                      <a:pt x="0" y="45"/>
                      <a:pt x="0" y="46"/>
                    </a:cubicBezTo>
                    <a:cubicBezTo>
                      <a:pt x="9" y="44"/>
                      <a:pt x="17" y="42"/>
                      <a:pt x="25" y="38"/>
                    </a:cubicBezTo>
                    <a:cubicBezTo>
                      <a:pt x="27" y="24"/>
                      <a:pt x="27" y="24"/>
                      <a:pt x="27" y="24"/>
                    </a:cubicBezTo>
                    <a:cubicBezTo>
                      <a:pt x="24" y="17"/>
                      <a:pt x="22" y="9"/>
                      <a:pt x="2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065"/>
              <p:cNvSpPr>
                <a:spLocks noEditPoints="1"/>
              </p:cNvSpPr>
              <p:nvPr/>
            </p:nvSpPr>
            <p:spPr bwMode="auto">
              <a:xfrm>
                <a:off x="1006476" y="1420813"/>
                <a:ext cx="314325" cy="422275"/>
              </a:xfrm>
              <a:custGeom>
                <a:avLst/>
                <a:gdLst>
                  <a:gd name="T0" fmla="*/ 1 w 64"/>
                  <a:gd name="T1" fmla="*/ 0 h 86"/>
                  <a:gd name="T2" fmla="*/ 1 w 64"/>
                  <a:gd name="T3" fmla="*/ 6 h 86"/>
                  <a:gd name="T4" fmla="*/ 0 w 64"/>
                  <a:gd name="T5" fmla="*/ 9 h 86"/>
                  <a:gd name="T6" fmla="*/ 3 w 64"/>
                  <a:gd name="T7" fmla="*/ 7 h 86"/>
                  <a:gd name="T8" fmla="*/ 23 w 64"/>
                  <a:gd name="T9" fmla="*/ 22 h 86"/>
                  <a:gd name="T10" fmla="*/ 20 w 64"/>
                  <a:gd name="T11" fmla="*/ 39 h 86"/>
                  <a:gd name="T12" fmla="*/ 19 w 64"/>
                  <a:gd name="T13" fmla="*/ 41 h 86"/>
                  <a:gd name="T14" fmla="*/ 22 w 64"/>
                  <a:gd name="T15" fmla="*/ 42 h 86"/>
                  <a:gd name="T16" fmla="*/ 28 w 64"/>
                  <a:gd name="T17" fmla="*/ 54 h 86"/>
                  <a:gd name="T18" fmla="*/ 38 w 64"/>
                  <a:gd name="T19" fmla="*/ 84 h 86"/>
                  <a:gd name="T20" fmla="*/ 38 w 64"/>
                  <a:gd name="T21" fmla="*/ 86 h 86"/>
                  <a:gd name="T22" fmla="*/ 62 w 64"/>
                  <a:gd name="T23" fmla="*/ 56 h 86"/>
                  <a:gd name="T24" fmla="*/ 42 w 64"/>
                  <a:gd name="T25" fmla="*/ 18 h 86"/>
                  <a:gd name="T26" fmla="*/ 16 w 64"/>
                  <a:gd name="T27" fmla="*/ 0 h 86"/>
                  <a:gd name="T28" fmla="*/ 1 w 64"/>
                  <a:gd name="T29" fmla="*/ 0 h 86"/>
                  <a:gd name="T30" fmla="*/ 21 w 64"/>
                  <a:gd name="T31" fmla="*/ 39 h 86"/>
                  <a:gd name="T32" fmla="*/ 24 w 64"/>
                  <a:gd name="T33" fmla="*/ 40 h 86"/>
                  <a:gd name="T34" fmla="*/ 30 w 64"/>
                  <a:gd name="T35" fmla="*/ 53 h 86"/>
                  <a:gd name="T36" fmla="*/ 41 w 64"/>
                  <a:gd name="T37" fmla="*/ 83 h 86"/>
                  <a:gd name="T38" fmla="*/ 39 w 64"/>
                  <a:gd name="T39" fmla="*/ 85 h 86"/>
                  <a:gd name="T40" fmla="*/ 28 w 64"/>
                  <a:gd name="T41" fmla="*/ 54 h 86"/>
                  <a:gd name="T42" fmla="*/ 28 w 64"/>
                  <a:gd name="T43" fmla="*/ 53 h 86"/>
                  <a:gd name="T44" fmla="*/ 22 w 64"/>
                  <a:gd name="T45" fmla="*/ 42 h 86"/>
                  <a:gd name="T46" fmla="*/ 22 w 64"/>
                  <a:gd name="T47" fmla="*/ 42 h 86"/>
                  <a:gd name="T48" fmla="*/ 22 w 64"/>
                  <a:gd name="T49" fmla="*/ 41 h 86"/>
                  <a:gd name="T50" fmla="*/ 20 w 64"/>
                  <a:gd name="T51" fmla="*/ 41 h 86"/>
                  <a:gd name="T52" fmla="*/ 21 w 64"/>
                  <a:gd name="T5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86">
                    <a:moveTo>
                      <a:pt x="1" y="0"/>
                    </a:moveTo>
                    <a:cubicBezTo>
                      <a:pt x="0" y="2"/>
                      <a:pt x="0" y="4"/>
                      <a:pt x="1" y="6"/>
                    </a:cubicBezTo>
                    <a:cubicBezTo>
                      <a:pt x="0" y="9"/>
                      <a:pt x="0" y="9"/>
                      <a:pt x="0" y="9"/>
                    </a:cubicBezTo>
                    <a:cubicBezTo>
                      <a:pt x="1" y="8"/>
                      <a:pt x="2" y="7"/>
                      <a:pt x="3" y="7"/>
                    </a:cubicBezTo>
                    <a:cubicBezTo>
                      <a:pt x="12" y="6"/>
                      <a:pt x="18" y="11"/>
                      <a:pt x="23" y="22"/>
                    </a:cubicBezTo>
                    <a:cubicBezTo>
                      <a:pt x="23" y="27"/>
                      <a:pt x="22" y="33"/>
                      <a:pt x="20" y="39"/>
                    </a:cubicBezTo>
                    <a:cubicBezTo>
                      <a:pt x="20" y="40"/>
                      <a:pt x="19" y="41"/>
                      <a:pt x="19" y="41"/>
                    </a:cubicBezTo>
                    <a:cubicBezTo>
                      <a:pt x="22" y="42"/>
                      <a:pt x="22" y="42"/>
                      <a:pt x="22" y="42"/>
                    </a:cubicBezTo>
                    <a:cubicBezTo>
                      <a:pt x="21" y="47"/>
                      <a:pt x="23" y="51"/>
                      <a:pt x="28" y="54"/>
                    </a:cubicBezTo>
                    <a:cubicBezTo>
                      <a:pt x="38" y="84"/>
                      <a:pt x="38" y="84"/>
                      <a:pt x="38" y="84"/>
                    </a:cubicBezTo>
                    <a:cubicBezTo>
                      <a:pt x="38" y="86"/>
                      <a:pt x="38" y="86"/>
                      <a:pt x="38" y="86"/>
                    </a:cubicBezTo>
                    <a:cubicBezTo>
                      <a:pt x="56" y="76"/>
                      <a:pt x="64" y="66"/>
                      <a:pt x="62" y="56"/>
                    </a:cubicBezTo>
                    <a:cubicBezTo>
                      <a:pt x="57" y="43"/>
                      <a:pt x="51" y="30"/>
                      <a:pt x="42" y="18"/>
                    </a:cubicBezTo>
                    <a:cubicBezTo>
                      <a:pt x="34" y="7"/>
                      <a:pt x="26" y="1"/>
                      <a:pt x="16" y="0"/>
                    </a:cubicBezTo>
                    <a:cubicBezTo>
                      <a:pt x="1" y="0"/>
                      <a:pt x="1" y="0"/>
                      <a:pt x="1" y="0"/>
                    </a:cubicBezTo>
                    <a:close/>
                    <a:moveTo>
                      <a:pt x="21" y="39"/>
                    </a:moveTo>
                    <a:cubicBezTo>
                      <a:pt x="24" y="40"/>
                      <a:pt x="24" y="40"/>
                      <a:pt x="24" y="40"/>
                    </a:cubicBezTo>
                    <a:cubicBezTo>
                      <a:pt x="23" y="46"/>
                      <a:pt x="25" y="50"/>
                      <a:pt x="30" y="53"/>
                    </a:cubicBezTo>
                    <a:cubicBezTo>
                      <a:pt x="41" y="83"/>
                      <a:pt x="41" y="83"/>
                      <a:pt x="41" y="83"/>
                    </a:cubicBezTo>
                    <a:cubicBezTo>
                      <a:pt x="40" y="84"/>
                      <a:pt x="40" y="84"/>
                      <a:pt x="39" y="85"/>
                    </a:cubicBezTo>
                    <a:cubicBezTo>
                      <a:pt x="28" y="54"/>
                      <a:pt x="28" y="54"/>
                      <a:pt x="28" y="54"/>
                    </a:cubicBezTo>
                    <a:cubicBezTo>
                      <a:pt x="28" y="53"/>
                      <a:pt x="28" y="53"/>
                      <a:pt x="28" y="53"/>
                    </a:cubicBezTo>
                    <a:cubicBezTo>
                      <a:pt x="23" y="51"/>
                      <a:pt x="21" y="47"/>
                      <a:pt x="22" y="42"/>
                    </a:cubicBezTo>
                    <a:cubicBezTo>
                      <a:pt x="22" y="42"/>
                      <a:pt x="22" y="42"/>
                      <a:pt x="22" y="42"/>
                    </a:cubicBezTo>
                    <a:cubicBezTo>
                      <a:pt x="22" y="42"/>
                      <a:pt x="22" y="41"/>
                      <a:pt x="22" y="41"/>
                    </a:cubicBezTo>
                    <a:cubicBezTo>
                      <a:pt x="20" y="41"/>
                      <a:pt x="20" y="41"/>
                      <a:pt x="20" y="41"/>
                    </a:cubicBezTo>
                    <a:cubicBezTo>
                      <a:pt x="20" y="40"/>
                      <a:pt x="21" y="40"/>
                      <a:pt x="21" y="3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066"/>
              <p:cNvSpPr/>
              <p:nvPr/>
            </p:nvSpPr>
            <p:spPr bwMode="auto">
              <a:xfrm>
                <a:off x="1104901" y="1612900"/>
                <a:ext cx="103188" cy="225425"/>
              </a:xfrm>
              <a:custGeom>
                <a:avLst/>
                <a:gdLst>
                  <a:gd name="T0" fmla="*/ 4 w 21"/>
                  <a:gd name="T1" fmla="*/ 1 h 46"/>
                  <a:gd name="T2" fmla="*/ 1 w 21"/>
                  <a:gd name="T3" fmla="*/ 0 h 46"/>
                  <a:gd name="T4" fmla="*/ 0 w 21"/>
                  <a:gd name="T5" fmla="*/ 2 h 46"/>
                  <a:gd name="T6" fmla="*/ 2 w 21"/>
                  <a:gd name="T7" fmla="*/ 2 h 46"/>
                  <a:gd name="T8" fmla="*/ 2 w 21"/>
                  <a:gd name="T9" fmla="*/ 3 h 46"/>
                  <a:gd name="T10" fmla="*/ 2 w 21"/>
                  <a:gd name="T11" fmla="*/ 3 h 46"/>
                  <a:gd name="T12" fmla="*/ 8 w 21"/>
                  <a:gd name="T13" fmla="*/ 14 h 46"/>
                  <a:gd name="T14" fmla="*/ 8 w 21"/>
                  <a:gd name="T15" fmla="*/ 15 h 46"/>
                  <a:gd name="T16" fmla="*/ 19 w 21"/>
                  <a:gd name="T17" fmla="*/ 46 h 46"/>
                  <a:gd name="T18" fmla="*/ 21 w 21"/>
                  <a:gd name="T19" fmla="*/ 44 h 46"/>
                  <a:gd name="T20" fmla="*/ 10 w 21"/>
                  <a:gd name="T21" fmla="*/ 14 h 46"/>
                  <a:gd name="T22" fmla="*/ 4 w 21"/>
                  <a:gd name="T23"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6">
                    <a:moveTo>
                      <a:pt x="4" y="1"/>
                    </a:moveTo>
                    <a:cubicBezTo>
                      <a:pt x="1" y="0"/>
                      <a:pt x="1" y="0"/>
                      <a:pt x="1" y="0"/>
                    </a:cubicBezTo>
                    <a:cubicBezTo>
                      <a:pt x="1" y="1"/>
                      <a:pt x="0" y="1"/>
                      <a:pt x="0" y="2"/>
                    </a:cubicBezTo>
                    <a:cubicBezTo>
                      <a:pt x="2" y="2"/>
                      <a:pt x="2" y="2"/>
                      <a:pt x="2" y="2"/>
                    </a:cubicBezTo>
                    <a:cubicBezTo>
                      <a:pt x="2" y="2"/>
                      <a:pt x="2" y="3"/>
                      <a:pt x="2" y="3"/>
                    </a:cubicBezTo>
                    <a:cubicBezTo>
                      <a:pt x="2" y="3"/>
                      <a:pt x="2" y="3"/>
                      <a:pt x="2" y="3"/>
                    </a:cubicBezTo>
                    <a:cubicBezTo>
                      <a:pt x="1" y="8"/>
                      <a:pt x="3" y="12"/>
                      <a:pt x="8" y="14"/>
                    </a:cubicBezTo>
                    <a:cubicBezTo>
                      <a:pt x="8" y="14"/>
                      <a:pt x="8" y="14"/>
                      <a:pt x="8" y="15"/>
                    </a:cubicBezTo>
                    <a:cubicBezTo>
                      <a:pt x="19" y="46"/>
                      <a:pt x="19" y="46"/>
                      <a:pt x="19" y="46"/>
                    </a:cubicBezTo>
                    <a:cubicBezTo>
                      <a:pt x="20" y="45"/>
                      <a:pt x="20" y="45"/>
                      <a:pt x="21" y="44"/>
                    </a:cubicBezTo>
                    <a:cubicBezTo>
                      <a:pt x="10" y="14"/>
                      <a:pt x="10" y="14"/>
                      <a:pt x="10" y="14"/>
                    </a:cubicBezTo>
                    <a:cubicBezTo>
                      <a:pt x="5" y="11"/>
                      <a:pt x="3" y="7"/>
                      <a:pt x="4" y="1"/>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67"/>
              <p:cNvSpPr/>
              <p:nvPr/>
            </p:nvSpPr>
            <p:spPr bwMode="auto">
              <a:xfrm>
                <a:off x="903289" y="1449388"/>
                <a:ext cx="215900" cy="304800"/>
              </a:xfrm>
              <a:custGeom>
                <a:avLst/>
                <a:gdLst>
                  <a:gd name="T0" fmla="*/ 24 w 44"/>
                  <a:gd name="T1" fmla="*/ 1 h 62"/>
                  <a:gd name="T2" fmla="*/ 21 w 44"/>
                  <a:gd name="T3" fmla="*/ 3 h 62"/>
                  <a:gd name="T4" fmla="*/ 39 w 44"/>
                  <a:gd name="T5" fmla="*/ 16 h 62"/>
                  <a:gd name="T6" fmla="*/ 33 w 44"/>
                  <a:gd name="T7" fmla="*/ 42 h 62"/>
                  <a:gd name="T8" fmla="*/ 25 w 44"/>
                  <a:gd name="T9" fmla="*/ 50 h 62"/>
                  <a:gd name="T10" fmla="*/ 0 w 44"/>
                  <a:gd name="T11" fmla="*/ 57 h 62"/>
                  <a:gd name="T12" fmla="*/ 2 w 44"/>
                  <a:gd name="T13" fmla="*/ 62 h 62"/>
                  <a:gd name="T14" fmla="*/ 14 w 44"/>
                  <a:gd name="T15" fmla="*/ 57 h 62"/>
                  <a:gd name="T16" fmla="*/ 31 w 44"/>
                  <a:gd name="T17" fmla="*/ 53 h 62"/>
                  <a:gd name="T18" fmla="*/ 37 w 44"/>
                  <a:gd name="T19" fmla="*/ 43 h 62"/>
                  <a:gd name="T20" fmla="*/ 40 w 44"/>
                  <a:gd name="T21" fmla="*/ 35 h 62"/>
                  <a:gd name="T22" fmla="*/ 41 w 44"/>
                  <a:gd name="T23" fmla="*/ 33 h 62"/>
                  <a:gd name="T24" fmla="*/ 44 w 44"/>
                  <a:gd name="T25" fmla="*/ 16 h 62"/>
                  <a:gd name="T26" fmla="*/ 24 w 44"/>
                  <a:gd name="T2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2">
                    <a:moveTo>
                      <a:pt x="24" y="1"/>
                    </a:moveTo>
                    <a:cubicBezTo>
                      <a:pt x="23" y="1"/>
                      <a:pt x="22" y="2"/>
                      <a:pt x="21" y="3"/>
                    </a:cubicBezTo>
                    <a:cubicBezTo>
                      <a:pt x="30" y="5"/>
                      <a:pt x="36" y="10"/>
                      <a:pt x="39" y="16"/>
                    </a:cubicBezTo>
                    <a:cubicBezTo>
                      <a:pt x="33" y="42"/>
                      <a:pt x="33" y="42"/>
                      <a:pt x="33" y="42"/>
                    </a:cubicBezTo>
                    <a:cubicBezTo>
                      <a:pt x="32" y="46"/>
                      <a:pt x="30" y="49"/>
                      <a:pt x="25" y="50"/>
                    </a:cubicBezTo>
                    <a:cubicBezTo>
                      <a:pt x="0" y="57"/>
                      <a:pt x="0" y="57"/>
                      <a:pt x="0" y="57"/>
                    </a:cubicBezTo>
                    <a:cubicBezTo>
                      <a:pt x="0" y="59"/>
                      <a:pt x="1" y="60"/>
                      <a:pt x="2" y="62"/>
                    </a:cubicBezTo>
                    <a:cubicBezTo>
                      <a:pt x="14" y="57"/>
                      <a:pt x="14" y="57"/>
                      <a:pt x="14" y="57"/>
                    </a:cubicBezTo>
                    <a:cubicBezTo>
                      <a:pt x="31" y="53"/>
                      <a:pt x="31" y="53"/>
                      <a:pt x="31" y="53"/>
                    </a:cubicBezTo>
                    <a:cubicBezTo>
                      <a:pt x="34" y="52"/>
                      <a:pt x="36" y="49"/>
                      <a:pt x="37" y="43"/>
                    </a:cubicBezTo>
                    <a:cubicBezTo>
                      <a:pt x="38" y="41"/>
                      <a:pt x="39" y="38"/>
                      <a:pt x="40" y="35"/>
                    </a:cubicBezTo>
                    <a:cubicBezTo>
                      <a:pt x="40" y="35"/>
                      <a:pt x="41" y="34"/>
                      <a:pt x="41" y="33"/>
                    </a:cubicBezTo>
                    <a:cubicBezTo>
                      <a:pt x="43" y="27"/>
                      <a:pt x="44" y="21"/>
                      <a:pt x="44" y="16"/>
                    </a:cubicBezTo>
                    <a:cubicBezTo>
                      <a:pt x="39" y="5"/>
                      <a:pt x="33" y="0"/>
                      <a:pt x="24"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068"/>
              <p:cNvSpPr>
                <a:spLocks noEditPoints="1"/>
              </p:cNvSpPr>
              <p:nvPr/>
            </p:nvSpPr>
            <p:spPr bwMode="auto">
              <a:xfrm>
                <a:off x="1173164" y="1435100"/>
                <a:ext cx="157163" cy="68262"/>
              </a:xfrm>
              <a:custGeom>
                <a:avLst/>
                <a:gdLst>
                  <a:gd name="T0" fmla="*/ 0 w 32"/>
                  <a:gd name="T1" fmla="*/ 0 h 14"/>
                  <a:gd name="T2" fmla="*/ 9 w 32"/>
                  <a:gd name="T3" fmla="*/ 10 h 14"/>
                  <a:gd name="T4" fmla="*/ 19 w 32"/>
                  <a:gd name="T5" fmla="*/ 10 h 14"/>
                  <a:gd name="T6" fmla="*/ 31 w 32"/>
                  <a:gd name="T7" fmla="*/ 14 h 14"/>
                  <a:gd name="T8" fmla="*/ 32 w 32"/>
                  <a:gd name="T9" fmla="*/ 7 h 14"/>
                  <a:gd name="T10" fmla="*/ 22 w 32"/>
                  <a:gd name="T11" fmla="*/ 2 h 14"/>
                  <a:gd name="T12" fmla="*/ 0 w 32"/>
                  <a:gd name="T13" fmla="*/ 0 h 14"/>
                  <a:gd name="T14" fmla="*/ 10 w 32"/>
                  <a:gd name="T15" fmla="*/ 9 h 14"/>
                  <a:gd name="T16" fmla="*/ 8 w 32"/>
                  <a:gd name="T17" fmla="*/ 7 h 14"/>
                  <a:gd name="T18" fmla="*/ 20 w 32"/>
                  <a:gd name="T19" fmla="*/ 7 h 14"/>
                  <a:gd name="T20" fmla="*/ 31 w 32"/>
                  <a:gd name="T21" fmla="*/ 10 h 14"/>
                  <a:gd name="T22" fmla="*/ 30 w 32"/>
                  <a:gd name="T23" fmla="*/ 13 h 14"/>
                  <a:gd name="T24" fmla="*/ 20 w 32"/>
                  <a:gd name="T25" fmla="*/ 9 h 14"/>
                  <a:gd name="T26" fmla="*/ 19 w 32"/>
                  <a:gd name="T27" fmla="*/ 9 h 14"/>
                  <a:gd name="T28" fmla="*/ 10 w 32"/>
                  <a:gd name="T2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4">
                    <a:moveTo>
                      <a:pt x="0" y="0"/>
                    </a:moveTo>
                    <a:cubicBezTo>
                      <a:pt x="9" y="10"/>
                      <a:pt x="9" y="10"/>
                      <a:pt x="9" y="10"/>
                    </a:cubicBezTo>
                    <a:cubicBezTo>
                      <a:pt x="19" y="10"/>
                      <a:pt x="19" y="10"/>
                      <a:pt x="19" y="10"/>
                    </a:cubicBezTo>
                    <a:cubicBezTo>
                      <a:pt x="31" y="14"/>
                      <a:pt x="31" y="14"/>
                      <a:pt x="31" y="14"/>
                    </a:cubicBezTo>
                    <a:cubicBezTo>
                      <a:pt x="32" y="7"/>
                      <a:pt x="32" y="7"/>
                      <a:pt x="32" y="7"/>
                    </a:cubicBezTo>
                    <a:cubicBezTo>
                      <a:pt x="22" y="2"/>
                      <a:pt x="22" y="2"/>
                      <a:pt x="22" y="2"/>
                    </a:cubicBezTo>
                    <a:cubicBezTo>
                      <a:pt x="0" y="0"/>
                      <a:pt x="0" y="0"/>
                      <a:pt x="0" y="0"/>
                    </a:cubicBezTo>
                    <a:close/>
                    <a:moveTo>
                      <a:pt x="10" y="9"/>
                    </a:moveTo>
                    <a:cubicBezTo>
                      <a:pt x="8" y="7"/>
                      <a:pt x="8" y="7"/>
                      <a:pt x="8" y="7"/>
                    </a:cubicBezTo>
                    <a:cubicBezTo>
                      <a:pt x="20" y="7"/>
                      <a:pt x="20" y="7"/>
                      <a:pt x="20" y="7"/>
                    </a:cubicBezTo>
                    <a:cubicBezTo>
                      <a:pt x="31" y="10"/>
                      <a:pt x="31" y="10"/>
                      <a:pt x="31" y="10"/>
                    </a:cubicBezTo>
                    <a:cubicBezTo>
                      <a:pt x="30" y="13"/>
                      <a:pt x="30" y="13"/>
                      <a:pt x="30" y="13"/>
                    </a:cubicBezTo>
                    <a:cubicBezTo>
                      <a:pt x="20" y="9"/>
                      <a:pt x="20" y="9"/>
                      <a:pt x="20" y="9"/>
                    </a:cubicBezTo>
                    <a:cubicBezTo>
                      <a:pt x="19" y="9"/>
                      <a:pt x="19" y="9"/>
                      <a:pt x="19" y="9"/>
                    </a:cubicBezTo>
                    <a:cubicBezTo>
                      <a:pt x="10" y="9"/>
                      <a:pt x="10" y="9"/>
                      <a:pt x="10" y="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069"/>
              <p:cNvSpPr/>
              <p:nvPr/>
            </p:nvSpPr>
            <p:spPr bwMode="auto">
              <a:xfrm>
                <a:off x="1212851" y="1470025"/>
                <a:ext cx="112713" cy="28575"/>
              </a:xfrm>
              <a:custGeom>
                <a:avLst/>
                <a:gdLst>
                  <a:gd name="T0" fmla="*/ 0 w 23"/>
                  <a:gd name="T1" fmla="*/ 0 h 6"/>
                  <a:gd name="T2" fmla="*/ 2 w 23"/>
                  <a:gd name="T3" fmla="*/ 2 h 6"/>
                  <a:gd name="T4" fmla="*/ 11 w 23"/>
                  <a:gd name="T5" fmla="*/ 2 h 6"/>
                  <a:gd name="T6" fmla="*/ 12 w 23"/>
                  <a:gd name="T7" fmla="*/ 2 h 6"/>
                  <a:gd name="T8" fmla="*/ 22 w 23"/>
                  <a:gd name="T9" fmla="*/ 6 h 6"/>
                  <a:gd name="T10" fmla="*/ 23 w 23"/>
                  <a:gd name="T11" fmla="*/ 3 h 6"/>
                  <a:gd name="T12" fmla="*/ 12 w 23"/>
                  <a:gd name="T13" fmla="*/ 0 h 6"/>
                  <a:gd name="T14" fmla="*/ 0 w 2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0"/>
                    </a:moveTo>
                    <a:cubicBezTo>
                      <a:pt x="2" y="2"/>
                      <a:pt x="2" y="2"/>
                      <a:pt x="2" y="2"/>
                    </a:cubicBezTo>
                    <a:cubicBezTo>
                      <a:pt x="11" y="2"/>
                      <a:pt x="11" y="2"/>
                      <a:pt x="11" y="2"/>
                    </a:cubicBezTo>
                    <a:cubicBezTo>
                      <a:pt x="11" y="2"/>
                      <a:pt x="11" y="2"/>
                      <a:pt x="12" y="2"/>
                    </a:cubicBezTo>
                    <a:cubicBezTo>
                      <a:pt x="22" y="6"/>
                      <a:pt x="22" y="6"/>
                      <a:pt x="22" y="6"/>
                    </a:cubicBezTo>
                    <a:cubicBezTo>
                      <a:pt x="23" y="3"/>
                      <a:pt x="23" y="3"/>
                      <a:pt x="23" y="3"/>
                    </a:cubicBezTo>
                    <a:cubicBezTo>
                      <a:pt x="12" y="0"/>
                      <a:pt x="12" y="0"/>
                      <a:pt x="12" y="0"/>
                    </a:cubicBezTo>
                    <a:cubicBezTo>
                      <a:pt x="0" y="0"/>
                      <a:pt x="0" y="0"/>
                      <a:pt x="0"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070"/>
              <p:cNvSpPr/>
              <p:nvPr/>
            </p:nvSpPr>
            <p:spPr bwMode="auto">
              <a:xfrm>
                <a:off x="987426" y="1685925"/>
                <a:ext cx="204788" cy="447675"/>
              </a:xfrm>
              <a:custGeom>
                <a:avLst/>
                <a:gdLst>
                  <a:gd name="T0" fmla="*/ 32 w 42"/>
                  <a:gd name="T1" fmla="*/ 0 h 91"/>
                  <a:gd name="T2" fmla="*/ 29 w 42"/>
                  <a:gd name="T3" fmla="*/ 4 h 91"/>
                  <a:gd name="T4" fmla="*/ 36 w 42"/>
                  <a:gd name="T5" fmla="*/ 28 h 91"/>
                  <a:gd name="T6" fmla="*/ 21 w 42"/>
                  <a:gd name="T7" fmla="*/ 46 h 91"/>
                  <a:gd name="T8" fmla="*/ 14 w 42"/>
                  <a:gd name="T9" fmla="*/ 79 h 91"/>
                  <a:gd name="T10" fmla="*/ 14 w 42"/>
                  <a:gd name="T11" fmla="*/ 84 h 91"/>
                  <a:gd name="T12" fmla="*/ 1 w 42"/>
                  <a:gd name="T13" fmla="*/ 84 h 91"/>
                  <a:gd name="T14" fmla="*/ 0 w 42"/>
                  <a:gd name="T15" fmla="*/ 87 h 91"/>
                  <a:gd name="T16" fmla="*/ 2 w 42"/>
                  <a:gd name="T17" fmla="*/ 88 h 91"/>
                  <a:gd name="T18" fmla="*/ 17 w 42"/>
                  <a:gd name="T19" fmla="*/ 90 h 91"/>
                  <a:gd name="T20" fmla="*/ 20 w 42"/>
                  <a:gd name="T21" fmla="*/ 88 h 91"/>
                  <a:gd name="T22" fmla="*/ 20 w 42"/>
                  <a:gd name="T23" fmla="*/ 80 h 91"/>
                  <a:gd name="T24" fmla="*/ 23 w 42"/>
                  <a:gd name="T25" fmla="*/ 69 h 91"/>
                  <a:gd name="T26" fmla="*/ 29 w 42"/>
                  <a:gd name="T27" fmla="*/ 44 h 91"/>
                  <a:gd name="T28" fmla="*/ 42 w 42"/>
                  <a:gd name="T29" fmla="*/ 30 h 91"/>
                  <a:gd name="T30" fmla="*/ 32 w 42"/>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91">
                    <a:moveTo>
                      <a:pt x="32" y="0"/>
                    </a:moveTo>
                    <a:cubicBezTo>
                      <a:pt x="29" y="4"/>
                      <a:pt x="29" y="4"/>
                      <a:pt x="29" y="4"/>
                    </a:cubicBezTo>
                    <a:cubicBezTo>
                      <a:pt x="36" y="28"/>
                      <a:pt x="36" y="28"/>
                      <a:pt x="36" y="28"/>
                    </a:cubicBezTo>
                    <a:cubicBezTo>
                      <a:pt x="21" y="46"/>
                      <a:pt x="21" y="46"/>
                      <a:pt x="21" y="46"/>
                    </a:cubicBezTo>
                    <a:cubicBezTo>
                      <a:pt x="14" y="79"/>
                      <a:pt x="14" y="79"/>
                      <a:pt x="14" y="79"/>
                    </a:cubicBezTo>
                    <a:cubicBezTo>
                      <a:pt x="14" y="84"/>
                      <a:pt x="14" y="84"/>
                      <a:pt x="14" y="84"/>
                    </a:cubicBezTo>
                    <a:cubicBezTo>
                      <a:pt x="1" y="84"/>
                      <a:pt x="1" y="84"/>
                      <a:pt x="1" y="84"/>
                    </a:cubicBezTo>
                    <a:cubicBezTo>
                      <a:pt x="0" y="87"/>
                      <a:pt x="0" y="87"/>
                      <a:pt x="0" y="87"/>
                    </a:cubicBezTo>
                    <a:cubicBezTo>
                      <a:pt x="1" y="87"/>
                      <a:pt x="1" y="87"/>
                      <a:pt x="2" y="88"/>
                    </a:cubicBezTo>
                    <a:cubicBezTo>
                      <a:pt x="7" y="90"/>
                      <a:pt x="12" y="91"/>
                      <a:pt x="17" y="90"/>
                    </a:cubicBezTo>
                    <a:cubicBezTo>
                      <a:pt x="18" y="90"/>
                      <a:pt x="19" y="89"/>
                      <a:pt x="20" y="88"/>
                    </a:cubicBezTo>
                    <a:cubicBezTo>
                      <a:pt x="20" y="80"/>
                      <a:pt x="20" y="80"/>
                      <a:pt x="20" y="80"/>
                    </a:cubicBezTo>
                    <a:cubicBezTo>
                      <a:pt x="23" y="69"/>
                      <a:pt x="23" y="69"/>
                      <a:pt x="23" y="69"/>
                    </a:cubicBezTo>
                    <a:cubicBezTo>
                      <a:pt x="29" y="44"/>
                      <a:pt x="29" y="44"/>
                      <a:pt x="29" y="44"/>
                    </a:cubicBezTo>
                    <a:cubicBezTo>
                      <a:pt x="42" y="30"/>
                      <a:pt x="42" y="30"/>
                      <a:pt x="42" y="30"/>
                    </a:cubicBezTo>
                    <a:cubicBezTo>
                      <a:pt x="32" y="0"/>
                      <a:pt x="32" y="0"/>
                      <a:pt x="32" y="0"/>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071"/>
              <p:cNvSpPr>
                <a:spLocks noEditPoints="1"/>
              </p:cNvSpPr>
              <p:nvPr/>
            </p:nvSpPr>
            <p:spPr bwMode="auto">
              <a:xfrm>
                <a:off x="1203326" y="1789113"/>
                <a:ext cx="263525" cy="309562"/>
              </a:xfrm>
              <a:custGeom>
                <a:avLst/>
                <a:gdLst>
                  <a:gd name="T0" fmla="*/ 22 w 54"/>
                  <a:gd name="T1" fmla="*/ 0 h 63"/>
                  <a:gd name="T2" fmla="*/ 0 w 54"/>
                  <a:gd name="T3" fmla="*/ 12 h 63"/>
                  <a:gd name="T4" fmla="*/ 3 w 54"/>
                  <a:gd name="T5" fmla="*/ 32 h 63"/>
                  <a:gd name="T6" fmla="*/ 19 w 54"/>
                  <a:gd name="T7" fmla="*/ 51 h 63"/>
                  <a:gd name="T8" fmla="*/ 51 w 54"/>
                  <a:gd name="T9" fmla="*/ 63 h 63"/>
                  <a:gd name="T10" fmla="*/ 54 w 54"/>
                  <a:gd name="T11" fmla="*/ 50 h 63"/>
                  <a:gd name="T12" fmla="*/ 32 w 54"/>
                  <a:gd name="T13" fmla="*/ 39 h 63"/>
                  <a:gd name="T14" fmla="*/ 24 w 54"/>
                  <a:gd name="T15" fmla="*/ 38 h 63"/>
                  <a:gd name="T16" fmla="*/ 23 w 54"/>
                  <a:gd name="T17" fmla="*/ 42 h 63"/>
                  <a:gd name="T18" fmla="*/ 18 w 54"/>
                  <a:gd name="T19" fmla="*/ 33 h 63"/>
                  <a:gd name="T20" fmla="*/ 22 w 54"/>
                  <a:gd name="T21" fmla="*/ 0 h 63"/>
                  <a:gd name="T22" fmla="*/ 1 w 54"/>
                  <a:gd name="T23" fmla="*/ 12 h 63"/>
                  <a:gd name="T24" fmla="*/ 3 w 54"/>
                  <a:gd name="T25" fmla="*/ 12 h 63"/>
                  <a:gd name="T26" fmla="*/ 7 w 54"/>
                  <a:gd name="T27" fmla="*/ 32 h 63"/>
                  <a:gd name="T28" fmla="*/ 23 w 54"/>
                  <a:gd name="T29" fmla="*/ 50 h 63"/>
                  <a:gd name="T30" fmla="*/ 51 w 54"/>
                  <a:gd name="T31" fmla="*/ 60 h 63"/>
                  <a:gd name="T32" fmla="*/ 51 w 54"/>
                  <a:gd name="T33" fmla="*/ 62 h 63"/>
                  <a:gd name="T34" fmla="*/ 19 w 54"/>
                  <a:gd name="T35" fmla="*/ 50 h 63"/>
                  <a:gd name="T36" fmla="*/ 19 w 54"/>
                  <a:gd name="T37" fmla="*/ 50 h 63"/>
                  <a:gd name="T38" fmla="*/ 4 w 54"/>
                  <a:gd name="T39" fmla="*/ 32 h 63"/>
                  <a:gd name="T40" fmla="*/ 1 w 54"/>
                  <a:gd name="T41"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3">
                    <a:moveTo>
                      <a:pt x="22" y="0"/>
                    </a:moveTo>
                    <a:cubicBezTo>
                      <a:pt x="15" y="5"/>
                      <a:pt x="8" y="9"/>
                      <a:pt x="0" y="12"/>
                    </a:cubicBezTo>
                    <a:cubicBezTo>
                      <a:pt x="3" y="32"/>
                      <a:pt x="3" y="32"/>
                      <a:pt x="3" y="32"/>
                    </a:cubicBezTo>
                    <a:cubicBezTo>
                      <a:pt x="5" y="42"/>
                      <a:pt x="10" y="48"/>
                      <a:pt x="19" y="51"/>
                    </a:cubicBezTo>
                    <a:cubicBezTo>
                      <a:pt x="51" y="63"/>
                      <a:pt x="51" y="63"/>
                      <a:pt x="51" y="63"/>
                    </a:cubicBezTo>
                    <a:cubicBezTo>
                      <a:pt x="54" y="50"/>
                      <a:pt x="54" y="50"/>
                      <a:pt x="54" y="50"/>
                    </a:cubicBezTo>
                    <a:cubicBezTo>
                      <a:pt x="32" y="39"/>
                      <a:pt x="32" y="39"/>
                      <a:pt x="32" y="39"/>
                    </a:cubicBezTo>
                    <a:cubicBezTo>
                      <a:pt x="24" y="38"/>
                      <a:pt x="24" y="38"/>
                      <a:pt x="24" y="38"/>
                    </a:cubicBezTo>
                    <a:cubicBezTo>
                      <a:pt x="23" y="42"/>
                      <a:pt x="23" y="42"/>
                      <a:pt x="23" y="42"/>
                    </a:cubicBezTo>
                    <a:cubicBezTo>
                      <a:pt x="18" y="33"/>
                      <a:pt x="18" y="33"/>
                      <a:pt x="18" y="33"/>
                    </a:cubicBezTo>
                    <a:cubicBezTo>
                      <a:pt x="22" y="0"/>
                      <a:pt x="22" y="0"/>
                      <a:pt x="22" y="0"/>
                    </a:cubicBezTo>
                    <a:close/>
                    <a:moveTo>
                      <a:pt x="1" y="12"/>
                    </a:moveTo>
                    <a:cubicBezTo>
                      <a:pt x="2" y="12"/>
                      <a:pt x="2" y="12"/>
                      <a:pt x="3" y="12"/>
                    </a:cubicBezTo>
                    <a:cubicBezTo>
                      <a:pt x="7" y="32"/>
                      <a:pt x="7" y="32"/>
                      <a:pt x="7" y="32"/>
                    </a:cubicBezTo>
                    <a:cubicBezTo>
                      <a:pt x="9" y="40"/>
                      <a:pt x="14" y="46"/>
                      <a:pt x="23" y="50"/>
                    </a:cubicBezTo>
                    <a:cubicBezTo>
                      <a:pt x="51" y="60"/>
                      <a:pt x="51" y="60"/>
                      <a:pt x="51" y="60"/>
                    </a:cubicBezTo>
                    <a:cubicBezTo>
                      <a:pt x="51" y="61"/>
                      <a:pt x="51" y="61"/>
                      <a:pt x="51" y="62"/>
                    </a:cubicBezTo>
                    <a:cubicBezTo>
                      <a:pt x="19" y="50"/>
                      <a:pt x="19" y="50"/>
                      <a:pt x="19" y="50"/>
                    </a:cubicBezTo>
                    <a:cubicBezTo>
                      <a:pt x="19" y="50"/>
                      <a:pt x="19" y="50"/>
                      <a:pt x="19" y="50"/>
                    </a:cubicBezTo>
                    <a:cubicBezTo>
                      <a:pt x="11" y="47"/>
                      <a:pt x="6" y="41"/>
                      <a:pt x="4" y="32"/>
                    </a:cubicBezTo>
                    <a:cubicBezTo>
                      <a:pt x="1" y="12"/>
                      <a:pt x="1" y="12"/>
                      <a:pt x="1" y="12"/>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072"/>
              <p:cNvSpPr/>
              <p:nvPr/>
            </p:nvSpPr>
            <p:spPr bwMode="auto">
              <a:xfrm>
                <a:off x="1208089" y="1847850"/>
                <a:ext cx="244475" cy="246062"/>
              </a:xfrm>
              <a:custGeom>
                <a:avLst/>
                <a:gdLst>
                  <a:gd name="T0" fmla="*/ 2 w 50"/>
                  <a:gd name="T1" fmla="*/ 0 h 50"/>
                  <a:gd name="T2" fmla="*/ 0 w 50"/>
                  <a:gd name="T3" fmla="*/ 0 h 50"/>
                  <a:gd name="T4" fmla="*/ 3 w 50"/>
                  <a:gd name="T5" fmla="*/ 20 h 50"/>
                  <a:gd name="T6" fmla="*/ 18 w 50"/>
                  <a:gd name="T7" fmla="*/ 38 h 50"/>
                  <a:gd name="T8" fmla="*/ 18 w 50"/>
                  <a:gd name="T9" fmla="*/ 38 h 50"/>
                  <a:gd name="T10" fmla="*/ 50 w 50"/>
                  <a:gd name="T11" fmla="*/ 50 h 50"/>
                  <a:gd name="T12" fmla="*/ 50 w 50"/>
                  <a:gd name="T13" fmla="*/ 48 h 50"/>
                  <a:gd name="T14" fmla="*/ 22 w 50"/>
                  <a:gd name="T15" fmla="*/ 38 h 50"/>
                  <a:gd name="T16" fmla="*/ 6 w 50"/>
                  <a:gd name="T17" fmla="*/ 20 h 50"/>
                  <a:gd name="T18" fmla="*/ 2 w 50"/>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 y="0"/>
                    </a:moveTo>
                    <a:cubicBezTo>
                      <a:pt x="1" y="0"/>
                      <a:pt x="1" y="0"/>
                      <a:pt x="0" y="0"/>
                    </a:cubicBezTo>
                    <a:cubicBezTo>
                      <a:pt x="3" y="20"/>
                      <a:pt x="3" y="20"/>
                      <a:pt x="3" y="20"/>
                    </a:cubicBezTo>
                    <a:cubicBezTo>
                      <a:pt x="5" y="29"/>
                      <a:pt x="10" y="35"/>
                      <a:pt x="18" y="38"/>
                    </a:cubicBezTo>
                    <a:cubicBezTo>
                      <a:pt x="18" y="38"/>
                      <a:pt x="18" y="38"/>
                      <a:pt x="18" y="38"/>
                    </a:cubicBezTo>
                    <a:cubicBezTo>
                      <a:pt x="50" y="50"/>
                      <a:pt x="50" y="50"/>
                      <a:pt x="50" y="50"/>
                    </a:cubicBezTo>
                    <a:cubicBezTo>
                      <a:pt x="50" y="49"/>
                      <a:pt x="50" y="49"/>
                      <a:pt x="50" y="48"/>
                    </a:cubicBezTo>
                    <a:cubicBezTo>
                      <a:pt x="22" y="38"/>
                      <a:pt x="22" y="38"/>
                      <a:pt x="22" y="38"/>
                    </a:cubicBezTo>
                    <a:cubicBezTo>
                      <a:pt x="13" y="34"/>
                      <a:pt x="8" y="28"/>
                      <a:pt x="6" y="20"/>
                    </a:cubicBezTo>
                    <a:cubicBezTo>
                      <a:pt x="2" y="0"/>
                      <a:pt x="2" y="0"/>
                      <a:pt x="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073"/>
              <p:cNvSpPr>
                <a:spLocks noEditPoints="1"/>
              </p:cNvSpPr>
              <p:nvPr/>
            </p:nvSpPr>
            <p:spPr bwMode="auto">
              <a:xfrm>
                <a:off x="992189" y="1704975"/>
                <a:ext cx="171450" cy="393700"/>
              </a:xfrm>
              <a:custGeom>
                <a:avLst/>
                <a:gdLst>
                  <a:gd name="T0" fmla="*/ 35 w 35"/>
                  <a:gd name="T1" fmla="*/ 24 h 80"/>
                  <a:gd name="T2" fmla="*/ 28 w 35"/>
                  <a:gd name="T3" fmla="*/ 0 h 80"/>
                  <a:gd name="T4" fmla="*/ 12 w 35"/>
                  <a:gd name="T5" fmla="*/ 23 h 80"/>
                  <a:gd name="T6" fmla="*/ 6 w 35"/>
                  <a:gd name="T7" fmla="*/ 42 h 80"/>
                  <a:gd name="T8" fmla="*/ 0 w 35"/>
                  <a:gd name="T9" fmla="*/ 80 h 80"/>
                  <a:gd name="T10" fmla="*/ 13 w 35"/>
                  <a:gd name="T11" fmla="*/ 80 h 80"/>
                  <a:gd name="T12" fmla="*/ 13 w 35"/>
                  <a:gd name="T13" fmla="*/ 75 h 80"/>
                  <a:gd name="T14" fmla="*/ 20 w 35"/>
                  <a:gd name="T15" fmla="*/ 42 h 80"/>
                  <a:gd name="T16" fmla="*/ 35 w 35"/>
                  <a:gd name="T17" fmla="*/ 24 h 80"/>
                  <a:gd name="T18" fmla="*/ 28 w 35"/>
                  <a:gd name="T19" fmla="*/ 1 h 80"/>
                  <a:gd name="T20" fmla="*/ 29 w 35"/>
                  <a:gd name="T21" fmla="*/ 5 h 80"/>
                  <a:gd name="T22" fmla="*/ 14 w 35"/>
                  <a:gd name="T23" fmla="*/ 26 h 80"/>
                  <a:gd name="T24" fmla="*/ 9 w 35"/>
                  <a:gd name="T25" fmla="*/ 43 h 80"/>
                  <a:gd name="T26" fmla="*/ 3 w 35"/>
                  <a:gd name="T27" fmla="*/ 80 h 80"/>
                  <a:gd name="T28" fmla="*/ 1 w 35"/>
                  <a:gd name="T29" fmla="*/ 80 h 80"/>
                  <a:gd name="T30" fmla="*/ 7 w 35"/>
                  <a:gd name="T31" fmla="*/ 42 h 80"/>
                  <a:gd name="T32" fmla="*/ 7 w 35"/>
                  <a:gd name="T33" fmla="*/ 42 h 80"/>
                  <a:gd name="T34" fmla="*/ 13 w 35"/>
                  <a:gd name="T35" fmla="*/ 23 h 80"/>
                  <a:gd name="T36" fmla="*/ 13 w 35"/>
                  <a:gd name="T37" fmla="*/ 23 h 80"/>
                  <a:gd name="T38" fmla="*/ 28 w 35"/>
                  <a:gd name="T39"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80">
                    <a:moveTo>
                      <a:pt x="35" y="24"/>
                    </a:moveTo>
                    <a:cubicBezTo>
                      <a:pt x="28" y="0"/>
                      <a:pt x="28" y="0"/>
                      <a:pt x="28" y="0"/>
                    </a:cubicBezTo>
                    <a:cubicBezTo>
                      <a:pt x="12" y="23"/>
                      <a:pt x="12" y="23"/>
                      <a:pt x="12" y="23"/>
                    </a:cubicBezTo>
                    <a:cubicBezTo>
                      <a:pt x="8" y="27"/>
                      <a:pt x="6" y="34"/>
                      <a:pt x="6" y="42"/>
                    </a:cubicBezTo>
                    <a:cubicBezTo>
                      <a:pt x="0" y="80"/>
                      <a:pt x="0" y="80"/>
                      <a:pt x="0" y="80"/>
                    </a:cubicBezTo>
                    <a:cubicBezTo>
                      <a:pt x="13" y="80"/>
                      <a:pt x="13" y="80"/>
                      <a:pt x="13" y="80"/>
                    </a:cubicBezTo>
                    <a:cubicBezTo>
                      <a:pt x="13" y="75"/>
                      <a:pt x="13" y="75"/>
                      <a:pt x="13" y="75"/>
                    </a:cubicBezTo>
                    <a:cubicBezTo>
                      <a:pt x="20" y="42"/>
                      <a:pt x="20" y="42"/>
                      <a:pt x="20" y="42"/>
                    </a:cubicBezTo>
                    <a:cubicBezTo>
                      <a:pt x="35" y="24"/>
                      <a:pt x="35" y="24"/>
                      <a:pt x="35" y="24"/>
                    </a:cubicBezTo>
                    <a:close/>
                    <a:moveTo>
                      <a:pt x="28" y="1"/>
                    </a:moveTo>
                    <a:cubicBezTo>
                      <a:pt x="29" y="5"/>
                      <a:pt x="29" y="5"/>
                      <a:pt x="29" y="5"/>
                    </a:cubicBezTo>
                    <a:cubicBezTo>
                      <a:pt x="14" y="26"/>
                      <a:pt x="14" y="26"/>
                      <a:pt x="14" y="26"/>
                    </a:cubicBezTo>
                    <a:cubicBezTo>
                      <a:pt x="11" y="32"/>
                      <a:pt x="10" y="37"/>
                      <a:pt x="9" y="43"/>
                    </a:cubicBezTo>
                    <a:cubicBezTo>
                      <a:pt x="3" y="80"/>
                      <a:pt x="3" y="80"/>
                      <a:pt x="3" y="80"/>
                    </a:cubicBezTo>
                    <a:cubicBezTo>
                      <a:pt x="1" y="80"/>
                      <a:pt x="1" y="80"/>
                      <a:pt x="1" y="80"/>
                    </a:cubicBezTo>
                    <a:cubicBezTo>
                      <a:pt x="7" y="42"/>
                      <a:pt x="7" y="42"/>
                      <a:pt x="7" y="42"/>
                    </a:cubicBezTo>
                    <a:cubicBezTo>
                      <a:pt x="7" y="42"/>
                      <a:pt x="7" y="42"/>
                      <a:pt x="7" y="42"/>
                    </a:cubicBezTo>
                    <a:cubicBezTo>
                      <a:pt x="7" y="34"/>
                      <a:pt x="9" y="28"/>
                      <a:pt x="13" y="23"/>
                    </a:cubicBezTo>
                    <a:cubicBezTo>
                      <a:pt x="13" y="23"/>
                      <a:pt x="13" y="23"/>
                      <a:pt x="13" y="23"/>
                    </a:cubicBezTo>
                    <a:cubicBezTo>
                      <a:pt x="28" y="1"/>
                      <a:pt x="28" y="1"/>
                      <a:pt x="28"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074"/>
              <p:cNvSpPr/>
              <p:nvPr/>
            </p:nvSpPr>
            <p:spPr bwMode="auto">
              <a:xfrm>
                <a:off x="996951" y="1709738"/>
                <a:ext cx="136525" cy="388937"/>
              </a:xfrm>
              <a:custGeom>
                <a:avLst/>
                <a:gdLst>
                  <a:gd name="T0" fmla="*/ 28 w 28"/>
                  <a:gd name="T1" fmla="*/ 4 h 79"/>
                  <a:gd name="T2" fmla="*/ 27 w 28"/>
                  <a:gd name="T3" fmla="*/ 0 h 79"/>
                  <a:gd name="T4" fmla="*/ 12 w 28"/>
                  <a:gd name="T5" fmla="*/ 22 h 79"/>
                  <a:gd name="T6" fmla="*/ 12 w 28"/>
                  <a:gd name="T7" fmla="*/ 22 h 79"/>
                  <a:gd name="T8" fmla="*/ 6 w 28"/>
                  <a:gd name="T9" fmla="*/ 41 h 79"/>
                  <a:gd name="T10" fmla="*/ 6 w 28"/>
                  <a:gd name="T11" fmla="*/ 41 h 79"/>
                  <a:gd name="T12" fmla="*/ 0 w 28"/>
                  <a:gd name="T13" fmla="*/ 79 h 79"/>
                  <a:gd name="T14" fmla="*/ 2 w 28"/>
                  <a:gd name="T15" fmla="*/ 79 h 79"/>
                  <a:gd name="T16" fmla="*/ 8 w 28"/>
                  <a:gd name="T17" fmla="*/ 42 h 79"/>
                  <a:gd name="T18" fmla="*/ 13 w 28"/>
                  <a:gd name="T19" fmla="*/ 25 h 79"/>
                  <a:gd name="T20" fmla="*/ 28 w 28"/>
                  <a:gd name="T21"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79">
                    <a:moveTo>
                      <a:pt x="28" y="4"/>
                    </a:moveTo>
                    <a:cubicBezTo>
                      <a:pt x="27" y="0"/>
                      <a:pt x="27" y="0"/>
                      <a:pt x="27" y="0"/>
                    </a:cubicBezTo>
                    <a:cubicBezTo>
                      <a:pt x="12" y="22"/>
                      <a:pt x="12" y="22"/>
                      <a:pt x="12" y="22"/>
                    </a:cubicBezTo>
                    <a:cubicBezTo>
                      <a:pt x="12" y="22"/>
                      <a:pt x="12" y="22"/>
                      <a:pt x="12" y="22"/>
                    </a:cubicBezTo>
                    <a:cubicBezTo>
                      <a:pt x="8" y="27"/>
                      <a:pt x="6" y="33"/>
                      <a:pt x="6" y="41"/>
                    </a:cubicBezTo>
                    <a:cubicBezTo>
                      <a:pt x="6" y="41"/>
                      <a:pt x="6" y="41"/>
                      <a:pt x="6" y="41"/>
                    </a:cubicBezTo>
                    <a:cubicBezTo>
                      <a:pt x="0" y="79"/>
                      <a:pt x="0" y="79"/>
                      <a:pt x="0" y="79"/>
                    </a:cubicBezTo>
                    <a:cubicBezTo>
                      <a:pt x="2" y="79"/>
                      <a:pt x="2" y="79"/>
                      <a:pt x="2" y="79"/>
                    </a:cubicBezTo>
                    <a:cubicBezTo>
                      <a:pt x="8" y="42"/>
                      <a:pt x="8" y="42"/>
                      <a:pt x="8" y="42"/>
                    </a:cubicBezTo>
                    <a:cubicBezTo>
                      <a:pt x="9" y="36"/>
                      <a:pt x="10" y="31"/>
                      <a:pt x="13" y="25"/>
                    </a:cubicBezTo>
                    <a:cubicBezTo>
                      <a:pt x="28" y="4"/>
                      <a:pt x="28" y="4"/>
                      <a:pt x="28" y="4"/>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075"/>
              <p:cNvSpPr/>
              <p:nvPr/>
            </p:nvSpPr>
            <p:spPr bwMode="auto">
              <a:xfrm>
                <a:off x="1428751" y="1474788"/>
                <a:ext cx="14288" cy="33337"/>
              </a:xfrm>
              <a:custGeom>
                <a:avLst/>
                <a:gdLst>
                  <a:gd name="T0" fmla="*/ 1 w 3"/>
                  <a:gd name="T1" fmla="*/ 0 h 7"/>
                  <a:gd name="T2" fmla="*/ 1 w 3"/>
                  <a:gd name="T3" fmla="*/ 1 h 7"/>
                  <a:gd name="T4" fmla="*/ 0 w 3"/>
                  <a:gd name="T5" fmla="*/ 1 h 7"/>
                  <a:gd name="T6" fmla="*/ 1 w 3"/>
                  <a:gd name="T7" fmla="*/ 4 h 7"/>
                  <a:gd name="T8" fmla="*/ 2 w 3"/>
                  <a:gd name="T9" fmla="*/ 5 h 7"/>
                  <a:gd name="T10" fmla="*/ 3 w 3"/>
                  <a:gd name="T11" fmla="*/ 7 h 7"/>
                  <a:gd name="T12" fmla="*/ 1 w 3"/>
                  <a:gd name="T13" fmla="*/ 3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0"/>
                      <a:pt x="1" y="0"/>
                      <a:pt x="1" y="1"/>
                    </a:cubicBezTo>
                    <a:cubicBezTo>
                      <a:pt x="1" y="1"/>
                      <a:pt x="0" y="1"/>
                      <a:pt x="0" y="1"/>
                    </a:cubicBezTo>
                    <a:cubicBezTo>
                      <a:pt x="1" y="4"/>
                      <a:pt x="1" y="4"/>
                      <a:pt x="1" y="4"/>
                    </a:cubicBezTo>
                    <a:cubicBezTo>
                      <a:pt x="1" y="4"/>
                      <a:pt x="2" y="5"/>
                      <a:pt x="2" y="5"/>
                    </a:cubicBezTo>
                    <a:cubicBezTo>
                      <a:pt x="3" y="7"/>
                      <a:pt x="3" y="7"/>
                      <a:pt x="3" y="7"/>
                    </a:cubicBezTo>
                    <a:cubicBezTo>
                      <a:pt x="1" y="3"/>
                      <a:pt x="1" y="3"/>
                      <a:pt x="1" y="3"/>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076"/>
              <p:cNvSpPr/>
              <p:nvPr/>
            </p:nvSpPr>
            <p:spPr bwMode="auto">
              <a:xfrm>
                <a:off x="1379539" y="1474788"/>
                <a:ext cx="77788" cy="53975"/>
              </a:xfrm>
              <a:custGeom>
                <a:avLst/>
                <a:gdLst>
                  <a:gd name="T0" fmla="*/ 13 w 16"/>
                  <a:gd name="T1" fmla="*/ 0 h 11"/>
                  <a:gd name="T2" fmla="*/ 11 w 16"/>
                  <a:gd name="T3" fmla="*/ 0 h 11"/>
                  <a:gd name="T4" fmla="*/ 11 w 16"/>
                  <a:gd name="T5" fmla="*/ 3 h 11"/>
                  <a:gd name="T6" fmla="*/ 13 w 16"/>
                  <a:gd name="T7" fmla="*/ 7 h 11"/>
                  <a:gd name="T8" fmla="*/ 12 w 16"/>
                  <a:gd name="T9" fmla="*/ 5 h 11"/>
                  <a:gd name="T10" fmla="*/ 11 w 16"/>
                  <a:gd name="T11" fmla="*/ 4 h 11"/>
                  <a:gd name="T12" fmla="*/ 10 w 16"/>
                  <a:gd name="T13" fmla="*/ 1 h 11"/>
                  <a:gd name="T14" fmla="*/ 9 w 16"/>
                  <a:gd name="T15" fmla="*/ 1 h 11"/>
                  <a:gd name="T16" fmla="*/ 9 w 16"/>
                  <a:gd name="T17" fmla="*/ 3 h 11"/>
                  <a:gd name="T18" fmla="*/ 8 w 16"/>
                  <a:gd name="T19" fmla="*/ 3 h 11"/>
                  <a:gd name="T20" fmla="*/ 4 w 16"/>
                  <a:gd name="T21" fmla="*/ 2 h 11"/>
                  <a:gd name="T22" fmla="*/ 1 w 16"/>
                  <a:gd name="T23" fmla="*/ 2 h 11"/>
                  <a:gd name="T24" fmla="*/ 0 w 16"/>
                  <a:gd name="T25" fmla="*/ 4 h 11"/>
                  <a:gd name="T26" fmla="*/ 7 w 16"/>
                  <a:gd name="T27" fmla="*/ 4 h 11"/>
                  <a:gd name="T28" fmla="*/ 11 w 16"/>
                  <a:gd name="T29" fmla="*/ 8 h 11"/>
                  <a:gd name="T30" fmla="*/ 3 w 16"/>
                  <a:gd name="T31" fmla="*/ 6 h 11"/>
                  <a:gd name="T32" fmla="*/ 9 w 16"/>
                  <a:gd name="T33" fmla="*/ 9 h 11"/>
                  <a:gd name="T34" fmla="*/ 11 w 16"/>
                  <a:gd name="T35" fmla="*/ 9 h 11"/>
                  <a:gd name="T36" fmla="*/ 14 w 16"/>
                  <a:gd name="T37" fmla="*/ 7 h 11"/>
                  <a:gd name="T38" fmla="*/ 12 w 16"/>
                  <a:gd name="T39" fmla="*/ 3 h 11"/>
                  <a:gd name="T40" fmla="*/ 12 w 16"/>
                  <a:gd name="T41" fmla="*/ 1 h 11"/>
                  <a:gd name="T42" fmla="*/ 15 w 16"/>
                  <a:gd name="T43" fmla="*/ 7 h 11"/>
                  <a:gd name="T44" fmla="*/ 9 w 16"/>
                  <a:gd name="T45" fmla="*/ 11 h 11"/>
                  <a:gd name="T46" fmla="*/ 10 w 16"/>
                  <a:gd name="T47" fmla="*/ 11 h 11"/>
                  <a:gd name="T48" fmla="*/ 16 w 16"/>
                  <a:gd name="T49" fmla="*/ 8 h 11"/>
                  <a:gd name="T50" fmla="*/ 16 w 16"/>
                  <a:gd name="T51" fmla="*/ 6 h 11"/>
                  <a:gd name="T52" fmla="*/ 13 w 16"/>
                  <a:gd name="T5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1">
                    <a:moveTo>
                      <a:pt x="13" y="0"/>
                    </a:moveTo>
                    <a:cubicBezTo>
                      <a:pt x="12" y="0"/>
                      <a:pt x="12" y="0"/>
                      <a:pt x="11" y="0"/>
                    </a:cubicBezTo>
                    <a:cubicBezTo>
                      <a:pt x="11" y="3"/>
                      <a:pt x="11" y="3"/>
                      <a:pt x="11" y="3"/>
                    </a:cubicBezTo>
                    <a:cubicBezTo>
                      <a:pt x="13" y="7"/>
                      <a:pt x="13" y="7"/>
                      <a:pt x="13" y="7"/>
                    </a:cubicBezTo>
                    <a:cubicBezTo>
                      <a:pt x="12" y="5"/>
                      <a:pt x="12" y="5"/>
                      <a:pt x="12" y="5"/>
                    </a:cubicBezTo>
                    <a:cubicBezTo>
                      <a:pt x="12" y="5"/>
                      <a:pt x="11" y="4"/>
                      <a:pt x="11" y="4"/>
                    </a:cubicBezTo>
                    <a:cubicBezTo>
                      <a:pt x="10" y="1"/>
                      <a:pt x="10" y="1"/>
                      <a:pt x="10" y="1"/>
                    </a:cubicBezTo>
                    <a:cubicBezTo>
                      <a:pt x="10" y="1"/>
                      <a:pt x="10" y="1"/>
                      <a:pt x="9" y="1"/>
                    </a:cubicBezTo>
                    <a:cubicBezTo>
                      <a:pt x="9" y="3"/>
                      <a:pt x="9" y="3"/>
                      <a:pt x="9" y="3"/>
                    </a:cubicBezTo>
                    <a:cubicBezTo>
                      <a:pt x="9" y="3"/>
                      <a:pt x="9" y="3"/>
                      <a:pt x="8" y="3"/>
                    </a:cubicBezTo>
                    <a:cubicBezTo>
                      <a:pt x="7" y="2"/>
                      <a:pt x="6" y="2"/>
                      <a:pt x="4" y="2"/>
                    </a:cubicBezTo>
                    <a:cubicBezTo>
                      <a:pt x="1" y="2"/>
                      <a:pt x="1" y="2"/>
                      <a:pt x="1" y="2"/>
                    </a:cubicBezTo>
                    <a:cubicBezTo>
                      <a:pt x="1" y="3"/>
                      <a:pt x="0" y="3"/>
                      <a:pt x="0" y="4"/>
                    </a:cubicBezTo>
                    <a:cubicBezTo>
                      <a:pt x="7" y="4"/>
                      <a:pt x="7" y="4"/>
                      <a:pt x="7" y="4"/>
                    </a:cubicBezTo>
                    <a:cubicBezTo>
                      <a:pt x="11" y="8"/>
                      <a:pt x="11" y="8"/>
                      <a:pt x="11" y="8"/>
                    </a:cubicBezTo>
                    <a:cubicBezTo>
                      <a:pt x="9" y="8"/>
                      <a:pt x="7" y="7"/>
                      <a:pt x="3" y="6"/>
                    </a:cubicBezTo>
                    <a:cubicBezTo>
                      <a:pt x="9" y="9"/>
                      <a:pt x="9" y="9"/>
                      <a:pt x="9" y="9"/>
                    </a:cubicBezTo>
                    <a:cubicBezTo>
                      <a:pt x="11" y="9"/>
                      <a:pt x="11" y="9"/>
                      <a:pt x="11" y="9"/>
                    </a:cubicBezTo>
                    <a:cubicBezTo>
                      <a:pt x="14" y="7"/>
                      <a:pt x="14" y="7"/>
                      <a:pt x="14" y="7"/>
                    </a:cubicBezTo>
                    <a:cubicBezTo>
                      <a:pt x="13" y="5"/>
                      <a:pt x="13" y="4"/>
                      <a:pt x="12" y="3"/>
                    </a:cubicBezTo>
                    <a:cubicBezTo>
                      <a:pt x="12" y="2"/>
                      <a:pt x="12" y="2"/>
                      <a:pt x="12" y="1"/>
                    </a:cubicBezTo>
                    <a:cubicBezTo>
                      <a:pt x="15" y="7"/>
                      <a:pt x="15" y="7"/>
                      <a:pt x="15" y="7"/>
                    </a:cubicBezTo>
                    <a:cubicBezTo>
                      <a:pt x="9" y="11"/>
                      <a:pt x="9" y="11"/>
                      <a:pt x="9" y="11"/>
                    </a:cubicBezTo>
                    <a:cubicBezTo>
                      <a:pt x="10" y="11"/>
                      <a:pt x="10" y="11"/>
                      <a:pt x="10" y="11"/>
                    </a:cubicBezTo>
                    <a:cubicBezTo>
                      <a:pt x="12" y="11"/>
                      <a:pt x="14" y="9"/>
                      <a:pt x="16" y="8"/>
                    </a:cubicBezTo>
                    <a:cubicBezTo>
                      <a:pt x="16" y="7"/>
                      <a:pt x="16" y="7"/>
                      <a:pt x="16" y="6"/>
                    </a:cubicBezTo>
                    <a:cubicBezTo>
                      <a:pt x="13" y="0"/>
                      <a:pt x="13" y="0"/>
                      <a:pt x="13"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077"/>
              <p:cNvSpPr/>
              <p:nvPr/>
            </p:nvSpPr>
            <p:spPr bwMode="auto">
              <a:xfrm>
                <a:off x="1374776" y="1479550"/>
                <a:ext cx="77788" cy="49212"/>
              </a:xfrm>
              <a:custGeom>
                <a:avLst/>
                <a:gdLst>
                  <a:gd name="T0" fmla="*/ 13 w 16"/>
                  <a:gd name="T1" fmla="*/ 0 h 10"/>
                  <a:gd name="T2" fmla="*/ 13 w 16"/>
                  <a:gd name="T3" fmla="*/ 2 h 10"/>
                  <a:gd name="T4" fmla="*/ 15 w 16"/>
                  <a:gd name="T5" fmla="*/ 6 h 10"/>
                  <a:gd name="T6" fmla="*/ 12 w 16"/>
                  <a:gd name="T7" fmla="*/ 8 h 10"/>
                  <a:gd name="T8" fmla="*/ 10 w 16"/>
                  <a:gd name="T9" fmla="*/ 8 h 10"/>
                  <a:gd name="T10" fmla="*/ 4 w 16"/>
                  <a:gd name="T11" fmla="*/ 5 h 10"/>
                  <a:gd name="T12" fmla="*/ 12 w 16"/>
                  <a:gd name="T13" fmla="*/ 7 h 10"/>
                  <a:gd name="T14" fmla="*/ 8 w 16"/>
                  <a:gd name="T15" fmla="*/ 3 h 10"/>
                  <a:gd name="T16" fmla="*/ 1 w 16"/>
                  <a:gd name="T17" fmla="*/ 3 h 10"/>
                  <a:gd name="T18" fmla="*/ 0 w 16"/>
                  <a:gd name="T19" fmla="*/ 7 h 10"/>
                  <a:gd name="T20" fmla="*/ 5 w 16"/>
                  <a:gd name="T21" fmla="*/ 8 h 10"/>
                  <a:gd name="T22" fmla="*/ 10 w 16"/>
                  <a:gd name="T23" fmla="*/ 10 h 10"/>
                  <a:gd name="T24" fmla="*/ 16 w 16"/>
                  <a:gd name="T25" fmla="*/ 6 h 10"/>
                  <a:gd name="T26" fmla="*/ 13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13" y="0"/>
                    </a:moveTo>
                    <a:cubicBezTo>
                      <a:pt x="13" y="1"/>
                      <a:pt x="13" y="1"/>
                      <a:pt x="13" y="2"/>
                    </a:cubicBezTo>
                    <a:cubicBezTo>
                      <a:pt x="14" y="3"/>
                      <a:pt x="14" y="4"/>
                      <a:pt x="15" y="6"/>
                    </a:cubicBezTo>
                    <a:cubicBezTo>
                      <a:pt x="12" y="8"/>
                      <a:pt x="12" y="8"/>
                      <a:pt x="12" y="8"/>
                    </a:cubicBezTo>
                    <a:cubicBezTo>
                      <a:pt x="10" y="8"/>
                      <a:pt x="10" y="8"/>
                      <a:pt x="10" y="8"/>
                    </a:cubicBezTo>
                    <a:cubicBezTo>
                      <a:pt x="4" y="5"/>
                      <a:pt x="4" y="5"/>
                      <a:pt x="4" y="5"/>
                    </a:cubicBezTo>
                    <a:cubicBezTo>
                      <a:pt x="8" y="6"/>
                      <a:pt x="10" y="7"/>
                      <a:pt x="12" y="7"/>
                    </a:cubicBezTo>
                    <a:cubicBezTo>
                      <a:pt x="8" y="3"/>
                      <a:pt x="8" y="3"/>
                      <a:pt x="8" y="3"/>
                    </a:cubicBezTo>
                    <a:cubicBezTo>
                      <a:pt x="1" y="3"/>
                      <a:pt x="1" y="3"/>
                      <a:pt x="1" y="3"/>
                    </a:cubicBezTo>
                    <a:cubicBezTo>
                      <a:pt x="1" y="4"/>
                      <a:pt x="0" y="5"/>
                      <a:pt x="0" y="7"/>
                    </a:cubicBezTo>
                    <a:cubicBezTo>
                      <a:pt x="5" y="8"/>
                      <a:pt x="5" y="8"/>
                      <a:pt x="5" y="8"/>
                    </a:cubicBezTo>
                    <a:cubicBezTo>
                      <a:pt x="10" y="10"/>
                      <a:pt x="10" y="10"/>
                      <a:pt x="10" y="10"/>
                    </a:cubicBezTo>
                    <a:cubicBezTo>
                      <a:pt x="16" y="6"/>
                      <a:pt x="16" y="6"/>
                      <a:pt x="16" y="6"/>
                    </a:cubicBezTo>
                    <a:cubicBezTo>
                      <a:pt x="13" y="0"/>
                      <a:pt x="13" y="0"/>
                      <a:pt x="1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78"/>
              <p:cNvSpPr/>
              <p:nvPr/>
            </p:nvSpPr>
            <p:spPr bwMode="auto">
              <a:xfrm>
                <a:off x="1339851" y="1460500"/>
                <a:ext cx="49213" cy="42862"/>
              </a:xfrm>
              <a:custGeom>
                <a:avLst/>
                <a:gdLst>
                  <a:gd name="T0" fmla="*/ 4 w 10"/>
                  <a:gd name="T1" fmla="*/ 4 h 9"/>
                  <a:gd name="T2" fmla="*/ 9 w 10"/>
                  <a:gd name="T3" fmla="*/ 5 h 9"/>
                  <a:gd name="T4" fmla="*/ 10 w 10"/>
                  <a:gd name="T5" fmla="*/ 4 h 9"/>
                  <a:gd name="T6" fmla="*/ 5 w 10"/>
                  <a:gd name="T7" fmla="*/ 0 h 9"/>
                  <a:gd name="T8" fmla="*/ 0 w 10"/>
                  <a:gd name="T9" fmla="*/ 9 h 9"/>
                  <a:gd name="T10" fmla="*/ 1 w 10"/>
                  <a:gd name="T11" fmla="*/ 9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9" y="5"/>
                      <a:pt x="9" y="5"/>
                      <a:pt x="9" y="5"/>
                    </a:cubicBezTo>
                    <a:cubicBezTo>
                      <a:pt x="9" y="5"/>
                      <a:pt x="9" y="4"/>
                      <a:pt x="10" y="4"/>
                    </a:cubicBezTo>
                    <a:cubicBezTo>
                      <a:pt x="5" y="0"/>
                      <a:pt x="5" y="0"/>
                      <a:pt x="5" y="0"/>
                    </a:cubicBezTo>
                    <a:cubicBezTo>
                      <a:pt x="2" y="3"/>
                      <a:pt x="1" y="6"/>
                      <a:pt x="0" y="9"/>
                    </a:cubicBezTo>
                    <a:cubicBezTo>
                      <a:pt x="1" y="9"/>
                      <a:pt x="1" y="9"/>
                      <a:pt x="1" y="9"/>
                    </a:cubicBezTo>
                    <a:cubicBezTo>
                      <a:pt x="4" y="4"/>
                      <a:pt x="4" y="4"/>
                      <a:pt x="4" y="4"/>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79"/>
              <p:cNvSpPr/>
              <p:nvPr/>
            </p:nvSpPr>
            <p:spPr bwMode="auto">
              <a:xfrm>
                <a:off x="1344614" y="1479550"/>
                <a:ext cx="39688" cy="34925"/>
              </a:xfrm>
              <a:custGeom>
                <a:avLst/>
                <a:gdLst>
                  <a:gd name="T0" fmla="*/ 8 w 8"/>
                  <a:gd name="T1" fmla="*/ 1 h 7"/>
                  <a:gd name="T2" fmla="*/ 3 w 8"/>
                  <a:gd name="T3" fmla="*/ 0 h 7"/>
                  <a:gd name="T4" fmla="*/ 0 w 8"/>
                  <a:gd name="T5" fmla="*/ 5 h 7"/>
                  <a:gd name="T6" fmla="*/ 6 w 8"/>
                  <a:gd name="T7" fmla="*/ 7 h 7"/>
                  <a:gd name="T8" fmla="*/ 7 w 8"/>
                  <a:gd name="T9" fmla="*/ 3 h 7"/>
                  <a:gd name="T10" fmla="*/ 8 w 8"/>
                  <a:gd name="T11" fmla="*/ 1 h 7"/>
                </a:gdLst>
                <a:ahLst/>
                <a:cxnLst>
                  <a:cxn ang="0">
                    <a:pos x="T0" y="T1"/>
                  </a:cxn>
                  <a:cxn ang="0">
                    <a:pos x="T2" y="T3"/>
                  </a:cxn>
                  <a:cxn ang="0">
                    <a:pos x="T4" y="T5"/>
                  </a:cxn>
                  <a:cxn ang="0">
                    <a:pos x="T6" y="T7"/>
                  </a:cxn>
                  <a:cxn ang="0">
                    <a:pos x="T8" y="T9"/>
                  </a:cxn>
                  <a:cxn ang="0">
                    <a:pos x="T10" y="T11"/>
                  </a:cxn>
                </a:cxnLst>
                <a:rect l="0" t="0" r="r" b="b"/>
                <a:pathLst>
                  <a:path w="8" h="7">
                    <a:moveTo>
                      <a:pt x="8" y="1"/>
                    </a:moveTo>
                    <a:cubicBezTo>
                      <a:pt x="3" y="0"/>
                      <a:pt x="3" y="0"/>
                      <a:pt x="3" y="0"/>
                    </a:cubicBezTo>
                    <a:cubicBezTo>
                      <a:pt x="0" y="5"/>
                      <a:pt x="0" y="5"/>
                      <a:pt x="0" y="5"/>
                    </a:cubicBezTo>
                    <a:cubicBezTo>
                      <a:pt x="6" y="7"/>
                      <a:pt x="6" y="7"/>
                      <a:pt x="6" y="7"/>
                    </a:cubicBezTo>
                    <a:cubicBezTo>
                      <a:pt x="6" y="5"/>
                      <a:pt x="7" y="4"/>
                      <a:pt x="7" y="3"/>
                    </a:cubicBezTo>
                    <a:cubicBezTo>
                      <a:pt x="7" y="2"/>
                      <a:pt x="8"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80"/>
              <p:cNvSpPr/>
              <p:nvPr/>
            </p:nvSpPr>
            <p:spPr bwMode="auto">
              <a:xfrm>
                <a:off x="1417639" y="1479550"/>
                <a:ext cx="6350" cy="9525"/>
              </a:xfrm>
              <a:custGeom>
                <a:avLst/>
                <a:gdLst>
                  <a:gd name="T0" fmla="*/ 1 w 1"/>
                  <a:gd name="T1" fmla="*/ 2 h 2"/>
                  <a:gd name="T2" fmla="*/ 1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1" y="0"/>
                      <a:pt x="0" y="1"/>
                      <a:pt x="0" y="2"/>
                    </a:cubicBezTo>
                    <a:cubicBezTo>
                      <a:pt x="1" y="2"/>
                      <a:pt x="1" y="2"/>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81"/>
              <p:cNvSpPr/>
              <p:nvPr/>
            </p:nvSpPr>
            <p:spPr bwMode="auto">
              <a:xfrm>
                <a:off x="825501" y="1671638"/>
                <a:ext cx="9525" cy="4762"/>
              </a:xfrm>
              <a:custGeom>
                <a:avLst/>
                <a:gdLst>
                  <a:gd name="T0" fmla="*/ 6 w 6"/>
                  <a:gd name="T1" fmla="*/ 3 h 3"/>
                  <a:gd name="T2" fmla="*/ 3 w 6"/>
                  <a:gd name="T3" fmla="*/ 0 h 3"/>
                  <a:gd name="T4" fmla="*/ 0 w 6"/>
                  <a:gd name="T5" fmla="*/ 3 h 3"/>
                  <a:gd name="T6" fmla="*/ 6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lnTo>
                      <a:pt x="3" y="0"/>
                    </a:lnTo>
                    <a:lnTo>
                      <a:pt x="0" y="3"/>
                    </a:lnTo>
                    <a:lnTo>
                      <a:pt x="6" y="3"/>
                    </a:lnTo>
                    <a:lnTo>
                      <a:pt x="6" y="3"/>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082"/>
              <p:cNvSpPr/>
              <p:nvPr/>
            </p:nvSpPr>
            <p:spPr bwMode="auto">
              <a:xfrm>
                <a:off x="790576" y="1671638"/>
                <a:ext cx="73025" cy="68262"/>
              </a:xfrm>
              <a:custGeom>
                <a:avLst/>
                <a:gdLst>
                  <a:gd name="T0" fmla="*/ 8 w 15"/>
                  <a:gd name="T1" fmla="*/ 0 h 14"/>
                  <a:gd name="T2" fmla="*/ 9 w 15"/>
                  <a:gd name="T3" fmla="*/ 1 h 14"/>
                  <a:gd name="T4" fmla="*/ 7 w 15"/>
                  <a:gd name="T5" fmla="*/ 1 h 14"/>
                  <a:gd name="T6" fmla="*/ 5 w 15"/>
                  <a:gd name="T7" fmla="*/ 1 h 14"/>
                  <a:gd name="T8" fmla="*/ 3 w 15"/>
                  <a:gd name="T9" fmla="*/ 1 h 14"/>
                  <a:gd name="T10" fmla="*/ 1 w 15"/>
                  <a:gd name="T11" fmla="*/ 4 h 14"/>
                  <a:gd name="T12" fmla="*/ 3 w 15"/>
                  <a:gd name="T13" fmla="*/ 3 h 14"/>
                  <a:gd name="T14" fmla="*/ 4 w 15"/>
                  <a:gd name="T15" fmla="*/ 4 h 14"/>
                  <a:gd name="T16" fmla="*/ 1 w 15"/>
                  <a:gd name="T17" fmla="*/ 5 h 14"/>
                  <a:gd name="T18" fmla="*/ 1 w 15"/>
                  <a:gd name="T19" fmla="*/ 5 h 14"/>
                  <a:gd name="T20" fmla="*/ 0 w 15"/>
                  <a:gd name="T21" fmla="*/ 8 h 14"/>
                  <a:gd name="T22" fmla="*/ 3 w 15"/>
                  <a:gd name="T23" fmla="*/ 7 h 14"/>
                  <a:gd name="T24" fmla="*/ 4 w 15"/>
                  <a:gd name="T25" fmla="*/ 7 h 14"/>
                  <a:gd name="T26" fmla="*/ 1 w 15"/>
                  <a:gd name="T27" fmla="*/ 9 h 14"/>
                  <a:gd name="T28" fmla="*/ 1 w 15"/>
                  <a:gd name="T29" fmla="*/ 11 h 14"/>
                  <a:gd name="T30" fmla="*/ 4 w 15"/>
                  <a:gd name="T31" fmla="*/ 10 h 14"/>
                  <a:gd name="T32" fmla="*/ 5 w 15"/>
                  <a:gd name="T33" fmla="*/ 10 h 14"/>
                  <a:gd name="T34" fmla="*/ 6 w 15"/>
                  <a:gd name="T35" fmla="*/ 11 h 14"/>
                  <a:gd name="T36" fmla="*/ 4 w 15"/>
                  <a:gd name="T37" fmla="*/ 12 h 14"/>
                  <a:gd name="T38" fmla="*/ 4 w 15"/>
                  <a:gd name="T39" fmla="*/ 14 h 14"/>
                  <a:gd name="T40" fmla="*/ 7 w 15"/>
                  <a:gd name="T41" fmla="*/ 11 h 14"/>
                  <a:gd name="T42" fmla="*/ 15 w 15"/>
                  <a:gd name="T43" fmla="*/ 11 h 14"/>
                  <a:gd name="T44" fmla="*/ 14 w 15"/>
                  <a:gd name="T45" fmla="*/ 1 h 14"/>
                  <a:gd name="T46" fmla="*/ 12 w 15"/>
                  <a:gd name="T47" fmla="*/ 0 h 14"/>
                  <a:gd name="T48" fmla="*/ 9 w 15"/>
                  <a:gd name="T49" fmla="*/ 0 h 14"/>
                  <a:gd name="T50" fmla="*/ 8 w 15"/>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4">
                    <a:moveTo>
                      <a:pt x="8" y="0"/>
                    </a:moveTo>
                    <a:cubicBezTo>
                      <a:pt x="9" y="1"/>
                      <a:pt x="9" y="1"/>
                      <a:pt x="9" y="1"/>
                    </a:cubicBezTo>
                    <a:cubicBezTo>
                      <a:pt x="7" y="1"/>
                      <a:pt x="7" y="1"/>
                      <a:pt x="7" y="1"/>
                    </a:cubicBezTo>
                    <a:cubicBezTo>
                      <a:pt x="5" y="1"/>
                      <a:pt x="5" y="1"/>
                      <a:pt x="5" y="1"/>
                    </a:cubicBezTo>
                    <a:cubicBezTo>
                      <a:pt x="3" y="1"/>
                      <a:pt x="3" y="1"/>
                      <a:pt x="3" y="1"/>
                    </a:cubicBezTo>
                    <a:cubicBezTo>
                      <a:pt x="1" y="2"/>
                      <a:pt x="0" y="3"/>
                      <a:pt x="1" y="4"/>
                    </a:cubicBezTo>
                    <a:cubicBezTo>
                      <a:pt x="3" y="3"/>
                      <a:pt x="3" y="3"/>
                      <a:pt x="3" y="3"/>
                    </a:cubicBezTo>
                    <a:cubicBezTo>
                      <a:pt x="4" y="4"/>
                      <a:pt x="4" y="4"/>
                      <a:pt x="4" y="4"/>
                    </a:cubicBezTo>
                    <a:cubicBezTo>
                      <a:pt x="1" y="5"/>
                      <a:pt x="1" y="5"/>
                      <a:pt x="1" y="5"/>
                    </a:cubicBezTo>
                    <a:cubicBezTo>
                      <a:pt x="1" y="5"/>
                      <a:pt x="1" y="5"/>
                      <a:pt x="1" y="5"/>
                    </a:cubicBezTo>
                    <a:cubicBezTo>
                      <a:pt x="0" y="6"/>
                      <a:pt x="0" y="7"/>
                      <a:pt x="0" y="8"/>
                    </a:cubicBezTo>
                    <a:cubicBezTo>
                      <a:pt x="3" y="7"/>
                      <a:pt x="3" y="7"/>
                      <a:pt x="3" y="7"/>
                    </a:cubicBezTo>
                    <a:cubicBezTo>
                      <a:pt x="4" y="7"/>
                      <a:pt x="4" y="7"/>
                      <a:pt x="4" y="7"/>
                    </a:cubicBezTo>
                    <a:cubicBezTo>
                      <a:pt x="1" y="9"/>
                      <a:pt x="1" y="9"/>
                      <a:pt x="1" y="9"/>
                    </a:cubicBezTo>
                    <a:cubicBezTo>
                      <a:pt x="1" y="10"/>
                      <a:pt x="1" y="11"/>
                      <a:pt x="1" y="11"/>
                    </a:cubicBezTo>
                    <a:cubicBezTo>
                      <a:pt x="4" y="10"/>
                      <a:pt x="4" y="10"/>
                      <a:pt x="4" y="10"/>
                    </a:cubicBezTo>
                    <a:cubicBezTo>
                      <a:pt x="5" y="10"/>
                      <a:pt x="5" y="10"/>
                      <a:pt x="5" y="10"/>
                    </a:cubicBezTo>
                    <a:cubicBezTo>
                      <a:pt x="6" y="11"/>
                      <a:pt x="6" y="11"/>
                      <a:pt x="6" y="11"/>
                    </a:cubicBezTo>
                    <a:cubicBezTo>
                      <a:pt x="4" y="12"/>
                      <a:pt x="4" y="12"/>
                      <a:pt x="4" y="12"/>
                    </a:cubicBezTo>
                    <a:cubicBezTo>
                      <a:pt x="3" y="13"/>
                      <a:pt x="3" y="13"/>
                      <a:pt x="4" y="14"/>
                    </a:cubicBezTo>
                    <a:cubicBezTo>
                      <a:pt x="7" y="11"/>
                      <a:pt x="7" y="11"/>
                      <a:pt x="7" y="11"/>
                    </a:cubicBezTo>
                    <a:cubicBezTo>
                      <a:pt x="15" y="11"/>
                      <a:pt x="15" y="11"/>
                      <a:pt x="15" y="11"/>
                    </a:cubicBezTo>
                    <a:cubicBezTo>
                      <a:pt x="14" y="1"/>
                      <a:pt x="14" y="1"/>
                      <a:pt x="14" y="1"/>
                    </a:cubicBezTo>
                    <a:cubicBezTo>
                      <a:pt x="14" y="1"/>
                      <a:pt x="13" y="0"/>
                      <a:pt x="12" y="0"/>
                    </a:cubicBezTo>
                    <a:cubicBezTo>
                      <a:pt x="9" y="0"/>
                      <a:pt x="9" y="0"/>
                      <a:pt x="9" y="0"/>
                    </a:cubicBezTo>
                    <a:cubicBezTo>
                      <a:pt x="8" y="0"/>
                      <a:pt x="8" y="0"/>
                      <a:pt x="8"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083"/>
              <p:cNvSpPr/>
              <p:nvPr/>
            </p:nvSpPr>
            <p:spPr bwMode="auto">
              <a:xfrm>
                <a:off x="795339" y="1685925"/>
                <a:ext cx="14288" cy="9525"/>
              </a:xfrm>
              <a:custGeom>
                <a:avLst/>
                <a:gdLst>
                  <a:gd name="T0" fmla="*/ 0 w 3"/>
                  <a:gd name="T1" fmla="*/ 2 h 2"/>
                  <a:gd name="T2" fmla="*/ 3 w 3"/>
                  <a:gd name="T3" fmla="*/ 1 h 2"/>
                  <a:gd name="T4" fmla="*/ 2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3" y="1"/>
                      <a:pt x="3" y="1"/>
                      <a:pt x="3" y="1"/>
                    </a:cubicBezTo>
                    <a:cubicBezTo>
                      <a:pt x="2" y="0"/>
                      <a:pt x="2" y="0"/>
                      <a:pt x="2" y="0"/>
                    </a:cubicBezTo>
                    <a:cubicBezTo>
                      <a:pt x="0" y="1"/>
                      <a:pt x="0" y="1"/>
                      <a:pt x="0" y="1"/>
                    </a:cubicBezTo>
                    <a:cubicBezTo>
                      <a:pt x="0" y="1"/>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084"/>
              <p:cNvSpPr/>
              <p:nvPr/>
            </p:nvSpPr>
            <p:spPr bwMode="auto">
              <a:xfrm>
                <a:off x="790576" y="1704975"/>
                <a:ext cx="19050" cy="11112"/>
              </a:xfrm>
              <a:custGeom>
                <a:avLst/>
                <a:gdLst>
                  <a:gd name="T0" fmla="*/ 4 w 4"/>
                  <a:gd name="T1" fmla="*/ 0 h 2"/>
                  <a:gd name="T2" fmla="*/ 3 w 4"/>
                  <a:gd name="T3" fmla="*/ 0 h 2"/>
                  <a:gd name="T4" fmla="*/ 0 w 4"/>
                  <a:gd name="T5" fmla="*/ 1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0"/>
                      <a:pt x="3" y="0"/>
                      <a:pt x="3" y="0"/>
                    </a:cubicBezTo>
                    <a:cubicBezTo>
                      <a:pt x="0" y="1"/>
                      <a:pt x="0" y="1"/>
                      <a:pt x="0" y="1"/>
                    </a:cubicBezTo>
                    <a:cubicBezTo>
                      <a:pt x="0" y="1"/>
                      <a:pt x="0" y="1"/>
                      <a:pt x="1" y="2"/>
                    </a:cubicBezTo>
                    <a:cubicBezTo>
                      <a:pt x="4" y="0"/>
                      <a:pt x="4" y="0"/>
                      <a:pt x="4"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085"/>
              <p:cNvSpPr/>
              <p:nvPr/>
            </p:nvSpPr>
            <p:spPr bwMode="auto">
              <a:xfrm>
                <a:off x="809626" y="1676400"/>
                <a:ext cx="69850" cy="68262"/>
              </a:xfrm>
              <a:custGeom>
                <a:avLst/>
                <a:gdLst>
                  <a:gd name="T0" fmla="*/ 0 w 14"/>
                  <a:gd name="T1" fmla="*/ 13 h 14"/>
                  <a:gd name="T2" fmla="*/ 3 w 14"/>
                  <a:gd name="T3" fmla="*/ 12 h 14"/>
                  <a:gd name="T4" fmla="*/ 7 w 14"/>
                  <a:gd name="T5" fmla="*/ 12 h 14"/>
                  <a:gd name="T6" fmla="*/ 14 w 14"/>
                  <a:gd name="T7" fmla="*/ 10 h 14"/>
                  <a:gd name="T8" fmla="*/ 13 w 14"/>
                  <a:gd name="T9" fmla="*/ 2 h 14"/>
                  <a:gd name="T10" fmla="*/ 10 w 14"/>
                  <a:gd name="T11" fmla="*/ 0 h 14"/>
                  <a:gd name="T12" fmla="*/ 11 w 14"/>
                  <a:gd name="T13" fmla="*/ 10 h 14"/>
                  <a:gd name="T14" fmla="*/ 3 w 14"/>
                  <a:gd name="T15" fmla="*/ 10 h 14"/>
                  <a:gd name="T16" fmla="*/ 0 w 1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0" y="13"/>
                    </a:moveTo>
                    <a:cubicBezTo>
                      <a:pt x="1" y="14"/>
                      <a:pt x="2" y="13"/>
                      <a:pt x="3" y="12"/>
                    </a:cubicBezTo>
                    <a:cubicBezTo>
                      <a:pt x="7" y="12"/>
                      <a:pt x="7" y="12"/>
                      <a:pt x="7" y="12"/>
                    </a:cubicBezTo>
                    <a:cubicBezTo>
                      <a:pt x="10" y="12"/>
                      <a:pt x="12" y="11"/>
                      <a:pt x="14" y="10"/>
                    </a:cubicBezTo>
                    <a:cubicBezTo>
                      <a:pt x="12" y="7"/>
                      <a:pt x="12" y="4"/>
                      <a:pt x="13" y="2"/>
                    </a:cubicBezTo>
                    <a:cubicBezTo>
                      <a:pt x="12" y="1"/>
                      <a:pt x="11" y="0"/>
                      <a:pt x="10" y="0"/>
                    </a:cubicBezTo>
                    <a:cubicBezTo>
                      <a:pt x="11" y="10"/>
                      <a:pt x="11" y="10"/>
                      <a:pt x="11" y="10"/>
                    </a:cubicBezTo>
                    <a:cubicBezTo>
                      <a:pt x="3" y="10"/>
                      <a:pt x="3" y="10"/>
                      <a:pt x="3" y="10"/>
                    </a:cubicBezTo>
                    <a:cubicBezTo>
                      <a:pt x="0" y="13"/>
                      <a:pt x="0" y="13"/>
                      <a:pt x="0"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086"/>
              <p:cNvSpPr/>
              <p:nvPr/>
            </p:nvSpPr>
            <p:spPr bwMode="auto">
              <a:xfrm>
                <a:off x="795339" y="1720850"/>
                <a:ext cx="19050" cy="9525"/>
              </a:xfrm>
              <a:custGeom>
                <a:avLst/>
                <a:gdLst>
                  <a:gd name="T0" fmla="*/ 0 w 4"/>
                  <a:gd name="T1" fmla="*/ 1 h 2"/>
                  <a:gd name="T2" fmla="*/ 2 w 4"/>
                  <a:gd name="T3" fmla="*/ 1 h 2"/>
                  <a:gd name="T4" fmla="*/ 4 w 4"/>
                  <a:gd name="T5" fmla="*/ 0 h 2"/>
                  <a:gd name="T6" fmla="*/ 3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1" y="2"/>
                      <a:pt x="2" y="1"/>
                    </a:cubicBezTo>
                    <a:cubicBezTo>
                      <a:pt x="4" y="0"/>
                      <a:pt x="4" y="0"/>
                      <a:pt x="4" y="0"/>
                    </a:cubicBezTo>
                    <a:cubicBezTo>
                      <a:pt x="3" y="0"/>
                      <a:pt x="3" y="0"/>
                      <a:pt x="3" y="0"/>
                    </a:cubicBezTo>
                    <a:cubicBezTo>
                      <a:pt x="0" y="1"/>
                      <a:pt x="0" y="1"/>
                      <a:pt x="0"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087"/>
              <p:cNvSpPr/>
              <p:nvPr/>
            </p:nvSpPr>
            <p:spPr bwMode="auto">
              <a:xfrm>
                <a:off x="868364" y="1681163"/>
                <a:ext cx="20638" cy="44450"/>
              </a:xfrm>
              <a:custGeom>
                <a:avLst/>
                <a:gdLst>
                  <a:gd name="T0" fmla="*/ 3 w 4"/>
                  <a:gd name="T1" fmla="*/ 0 h 9"/>
                  <a:gd name="T2" fmla="*/ 1 w 4"/>
                  <a:gd name="T3" fmla="*/ 1 h 9"/>
                  <a:gd name="T4" fmla="*/ 2 w 4"/>
                  <a:gd name="T5" fmla="*/ 9 h 9"/>
                  <a:gd name="T6" fmla="*/ 4 w 4"/>
                  <a:gd name="T7" fmla="*/ 8 h 9"/>
                  <a:gd name="T8" fmla="*/ 3 w 4"/>
                  <a:gd name="T9" fmla="*/ 0 h 9"/>
                </a:gdLst>
                <a:ahLst/>
                <a:cxnLst>
                  <a:cxn ang="0">
                    <a:pos x="T0" y="T1"/>
                  </a:cxn>
                  <a:cxn ang="0">
                    <a:pos x="T2" y="T3"/>
                  </a:cxn>
                  <a:cxn ang="0">
                    <a:pos x="T4" y="T5"/>
                  </a:cxn>
                  <a:cxn ang="0">
                    <a:pos x="T6" y="T7"/>
                  </a:cxn>
                  <a:cxn ang="0">
                    <a:pos x="T8" y="T9"/>
                  </a:cxn>
                </a:cxnLst>
                <a:rect l="0" t="0" r="r" b="b"/>
                <a:pathLst>
                  <a:path w="4" h="9">
                    <a:moveTo>
                      <a:pt x="3" y="0"/>
                    </a:moveTo>
                    <a:cubicBezTo>
                      <a:pt x="1" y="1"/>
                      <a:pt x="1" y="1"/>
                      <a:pt x="1" y="1"/>
                    </a:cubicBezTo>
                    <a:cubicBezTo>
                      <a:pt x="0" y="3"/>
                      <a:pt x="0" y="6"/>
                      <a:pt x="2" y="9"/>
                    </a:cubicBezTo>
                    <a:cubicBezTo>
                      <a:pt x="4" y="8"/>
                      <a:pt x="4" y="8"/>
                      <a:pt x="4" y="8"/>
                    </a:cubicBezTo>
                    <a:cubicBezTo>
                      <a:pt x="3" y="0"/>
                      <a:pt x="3" y="0"/>
                      <a:pt x="3"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088"/>
              <p:cNvSpPr/>
              <p:nvPr/>
            </p:nvSpPr>
            <p:spPr bwMode="auto">
              <a:xfrm>
                <a:off x="879476" y="1681163"/>
                <a:ext cx="23813" cy="53975"/>
              </a:xfrm>
              <a:custGeom>
                <a:avLst/>
                <a:gdLst>
                  <a:gd name="T0" fmla="*/ 3 w 5"/>
                  <a:gd name="T1" fmla="*/ 0 h 11"/>
                  <a:gd name="T2" fmla="*/ 1 w 5"/>
                  <a:gd name="T3" fmla="*/ 0 h 11"/>
                  <a:gd name="T4" fmla="*/ 2 w 5"/>
                  <a:gd name="T5" fmla="*/ 8 h 11"/>
                  <a:gd name="T6" fmla="*/ 0 w 5"/>
                  <a:gd name="T7" fmla="*/ 9 h 11"/>
                  <a:gd name="T8" fmla="*/ 1 w 5"/>
                  <a:gd name="T9" fmla="*/ 11 h 11"/>
                  <a:gd name="T10" fmla="*/ 5 w 5"/>
                  <a:gd name="T11" fmla="*/ 10 h 11"/>
                  <a:gd name="T12" fmla="*/ 3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3" y="0"/>
                    </a:moveTo>
                    <a:cubicBezTo>
                      <a:pt x="1" y="0"/>
                      <a:pt x="1" y="0"/>
                      <a:pt x="1" y="0"/>
                    </a:cubicBezTo>
                    <a:cubicBezTo>
                      <a:pt x="2" y="8"/>
                      <a:pt x="2" y="8"/>
                      <a:pt x="2" y="8"/>
                    </a:cubicBezTo>
                    <a:cubicBezTo>
                      <a:pt x="0" y="9"/>
                      <a:pt x="0" y="9"/>
                      <a:pt x="0" y="9"/>
                    </a:cubicBezTo>
                    <a:cubicBezTo>
                      <a:pt x="0" y="9"/>
                      <a:pt x="1" y="10"/>
                      <a:pt x="1" y="11"/>
                    </a:cubicBezTo>
                    <a:cubicBezTo>
                      <a:pt x="5" y="10"/>
                      <a:pt x="5" y="10"/>
                      <a:pt x="5" y="10"/>
                    </a:cubicBezTo>
                    <a:cubicBezTo>
                      <a:pt x="3" y="7"/>
                      <a:pt x="3" y="3"/>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089"/>
              <p:cNvSpPr/>
              <p:nvPr/>
            </p:nvSpPr>
            <p:spPr bwMode="auto">
              <a:xfrm>
                <a:off x="898526" y="2117725"/>
                <a:ext cx="180975" cy="74612"/>
              </a:xfrm>
              <a:custGeom>
                <a:avLst/>
                <a:gdLst>
                  <a:gd name="T0" fmla="*/ 24 w 37"/>
                  <a:gd name="T1" fmla="*/ 14 h 15"/>
                  <a:gd name="T2" fmla="*/ 36 w 37"/>
                  <a:gd name="T3" fmla="*/ 15 h 15"/>
                  <a:gd name="T4" fmla="*/ 36 w 37"/>
                  <a:gd name="T5" fmla="*/ 11 h 15"/>
                  <a:gd name="T6" fmla="*/ 35 w 37"/>
                  <a:gd name="T7" fmla="*/ 2 h 15"/>
                  <a:gd name="T8" fmla="*/ 20 w 37"/>
                  <a:gd name="T9" fmla="*/ 0 h 15"/>
                  <a:gd name="T10" fmla="*/ 5 w 37"/>
                  <a:gd name="T11" fmla="*/ 7 h 15"/>
                  <a:gd name="T12" fmla="*/ 1 w 37"/>
                  <a:gd name="T13" fmla="*/ 9 h 15"/>
                  <a:gd name="T14" fmla="*/ 22 w 37"/>
                  <a:gd name="T15" fmla="*/ 14 h 15"/>
                  <a:gd name="T16" fmla="*/ 24 w 37"/>
                  <a:gd name="T17" fmla="*/ 12 h 15"/>
                  <a:gd name="T18" fmla="*/ 24 w 37"/>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5">
                    <a:moveTo>
                      <a:pt x="24" y="14"/>
                    </a:moveTo>
                    <a:cubicBezTo>
                      <a:pt x="36" y="15"/>
                      <a:pt x="36" y="15"/>
                      <a:pt x="36" y="15"/>
                    </a:cubicBezTo>
                    <a:cubicBezTo>
                      <a:pt x="36" y="11"/>
                      <a:pt x="36" y="11"/>
                      <a:pt x="36" y="11"/>
                    </a:cubicBezTo>
                    <a:cubicBezTo>
                      <a:pt x="37" y="7"/>
                      <a:pt x="37" y="4"/>
                      <a:pt x="35" y="2"/>
                    </a:cubicBezTo>
                    <a:cubicBezTo>
                      <a:pt x="30" y="3"/>
                      <a:pt x="25" y="2"/>
                      <a:pt x="20" y="0"/>
                    </a:cubicBezTo>
                    <a:cubicBezTo>
                      <a:pt x="17" y="5"/>
                      <a:pt x="12" y="7"/>
                      <a:pt x="5" y="7"/>
                    </a:cubicBezTo>
                    <a:cubicBezTo>
                      <a:pt x="2" y="6"/>
                      <a:pt x="0" y="7"/>
                      <a:pt x="1" y="9"/>
                    </a:cubicBezTo>
                    <a:cubicBezTo>
                      <a:pt x="7" y="12"/>
                      <a:pt x="14" y="14"/>
                      <a:pt x="22" y="14"/>
                    </a:cubicBezTo>
                    <a:cubicBezTo>
                      <a:pt x="24" y="12"/>
                      <a:pt x="24" y="12"/>
                      <a:pt x="24" y="12"/>
                    </a:cubicBezTo>
                    <a:cubicBezTo>
                      <a:pt x="24" y="14"/>
                      <a:pt x="24" y="14"/>
                      <a:pt x="24" y="14"/>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090"/>
              <p:cNvSpPr/>
              <p:nvPr/>
            </p:nvSpPr>
            <p:spPr bwMode="auto">
              <a:xfrm>
                <a:off x="1443039" y="2039938"/>
                <a:ext cx="147638" cy="152400"/>
              </a:xfrm>
              <a:custGeom>
                <a:avLst/>
                <a:gdLst>
                  <a:gd name="T0" fmla="*/ 4 w 30"/>
                  <a:gd name="T1" fmla="*/ 23 h 31"/>
                  <a:gd name="T2" fmla="*/ 2 w 30"/>
                  <a:gd name="T3" fmla="*/ 31 h 31"/>
                  <a:gd name="T4" fmla="*/ 21 w 30"/>
                  <a:gd name="T5" fmla="*/ 14 h 31"/>
                  <a:gd name="T6" fmla="*/ 24 w 30"/>
                  <a:gd name="T7" fmla="*/ 14 h 31"/>
                  <a:gd name="T8" fmla="*/ 30 w 30"/>
                  <a:gd name="T9" fmla="*/ 8 h 31"/>
                  <a:gd name="T10" fmla="*/ 21 w 30"/>
                  <a:gd name="T11" fmla="*/ 0 h 31"/>
                  <a:gd name="T12" fmla="*/ 21 w 30"/>
                  <a:gd name="T13" fmla="*/ 1 h 31"/>
                  <a:gd name="T14" fmla="*/ 10 w 30"/>
                  <a:gd name="T15" fmla="*/ 7 h 31"/>
                  <a:gd name="T16" fmla="*/ 7 w 30"/>
                  <a:gd name="T17" fmla="*/ 11 h 31"/>
                  <a:gd name="T18" fmla="*/ 4 w 30"/>
                  <a:gd name="T1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4" y="23"/>
                    </a:moveTo>
                    <a:cubicBezTo>
                      <a:pt x="0" y="27"/>
                      <a:pt x="0" y="29"/>
                      <a:pt x="2" y="31"/>
                    </a:cubicBezTo>
                    <a:cubicBezTo>
                      <a:pt x="11" y="28"/>
                      <a:pt x="18" y="22"/>
                      <a:pt x="21" y="14"/>
                    </a:cubicBezTo>
                    <a:cubicBezTo>
                      <a:pt x="24" y="14"/>
                      <a:pt x="24" y="14"/>
                      <a:pt x="24" y="14"/>
                    </a:cubicBezTo>
                    <a:cubicBezTo>
                      <a:pt x="30" y="8"/>
                      <a:pt x="30" y="8"/>
                      <a:pt x="30" y="8"/>
                    </a:cubicBezTo>
                    <a:cubicBezTo>
                      <a:pt x="27" y="4"/>
                      <a:pt x="24" y="1"/>
                      <a:pt x="21" y="0"/>
                    </a:cubicBezTo>
                    <a:cubicBezTo>
                      <a:pt x="21" y="0"/>
                      <a:pt x="21" y="0"/>
                      <a:pt x="21" y="1"/>
                    </a:cubicBezTo>
                    <a:cubicBezTo>
                      <a:pt x="20" y="5"/>
                      <a:pt x="16" y="7"/>
                      <a:pt x="10" y="7"/>
                    </a:cubicBezTo>
                    <a:cubicBezTo>
                      <a:pt x="9" y="8"/>
                      <a:pt x="8" y="10"/>
                      <a:pt x="7" y="11"/>
                    </a:cubicBezTo>
                    <a:cubicBezTo>
                      <a:pt x="7" y="14"/>
                      <a:pt x="6" y="18"/>
                      <a:pt x="4" y="23"/>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091"/>
              <p:cNvSpPr/>
              <p:nvPr/>
            </p:nvSpPr>
            <p:spPr bwMode="auto">
              <a:xfrm>
                <a:off x="1492251" y="2030413"/>
                <a:ext cx="53975" cy="44450"/>
              </a:xfrm>
              <a:custGeom>
                <a:avLst/>
                <a:gdLst>
                  <a:gd name="T0" fmla="*/ 3 w 11"/>
                  <a:gd name="T1" fmla="*/ 0 h 9"/>
                  <a:gd name="T2" fmla="*/ 0 w 11"/>
                  <a:gd name="T3" fmla="*/ 9 h 9"/>
                  <a:gd name="T4" fmla="*/ 11 w 11"/>
                  <a:gd name="T5" fmla="*/ 3 h 9"/>
                  <a:gd name="T6" fmla="*/ 3 w 11"/>
                  <a:gd name="T7" fmla="*/ 0 h 9"/>
                </a:gdLst>
                <a:ahLst/>
                <a:cxnLst>
                  <a:cxn ang="0">
                    <a:pos x="T0" y="T1"/>
                  </a:cxn>
                  <a:cxn ang="0">
                    <a:pos x="T2" y="T3"/>
                  </a:cxn>
                  <a:cxn ang="0">
                    <a:pos x="T4" y="T5"/>
                  </a:cxn>
                  <a:cxn ang="0">
                    <a:pos x="T6" y="T7"/>
                  </a:cxn>
                </a:cxnLst>
                <a:rect l="0" t="0" r="r" b="b"/>
                <a:pathLst>
                  <a:path w="11" h="9">
                    <a:moveTo>
                      <a:pt x="3" y="0"/>
                    </a:moveTo>
                    <a:cubicBezTo>
                      <a:pt x="2" y="3"/>
                      <a:pt x="1" y="6"/>
                      <a:pt x="0" y="9"/>
                    </a:cubicBezTo>
                    <a:cubicBezTo>
                      <a:pt x="6" y="9"/>
                      <a:pt x="10" y="7"/>
                      <a:pt x="11" y="3"/>
                    </a:cubicBezTo>
                    <a:cubicBezTo>
                      <a:pt x="3" y="0"/>
                      <a:pt x="3" y="0"/>
                      <a:pt x="3"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3625354" y="3800748"/>
              <a:ext cx="569913" cy="1017587"/>
              <a:chOff x="3640138" y="3081338"/>
              <a:chExt cx="569913" cy="1017587"/>
            </a:xfrm>
          </p:grpSpPr>
          <p:sp>
            <p:nvSpPr>
              <p:cNvPr id="230" name="Freeform 1092"/>
              <p:cNvSpPr/>
              <p:nvPr/>
            </p:nvSpPr>
            <p:spPr bwMode="auto">
              <a:xfrm>
                <a:off x="3694114" y="3081338"/>
                <a:ext cx="98425" cy="93662"/>
              </a:xfrm>
              <a:custGeom>
                <a:avLst/>
                <a:gdLst>
                  <a:gd name="T0" fmla="*/ 8 w 20"/>
                  <a:gd name="T1" fmla="*/ 1 h 19"/>
                  <a:gd name="T2" fmla="*/ 1 w 20"/>
                  <a:gd name="T3" fmla="*/ 0 h 19"/>
                  <a:gd name="T4" fmla="*/ 9 w 20"/>
                  <a:gd name="T5" fmla="*/ 10 h 19"/>
                  <a:gd name="T6" fmla="*/ 5 w 20"/>
                  <a:gd name="T7" fmla="*/ 8 h 19"/>
                  <a:gd name="T8" fmla="*/ 1 w 20"/>
                  <a:gd name="T9" fmla="*/ 13 h 19"/>
                  <a:gd name="T10" fmla="*/ 2 w 20"/>
                  <a:gd name="T11" fmla="*/ 19 h 19"/>
                  <a:gd name="T12" fmla="*/ 4 w 20"/>
                  <a:gd name="T13" fmla="*/ 16 h 19"/>
                  <a:gd name="T14" fmla="*/ 4 w 20"/>
                  <a:gd name="T15" fmla="*/ 13 h 19"/>
                  <a:gd name="T16" fmla="*/ 6 w 20"/>
                  <a:gd name="T17" fmla="*/ 12 h 19"/>
                  <a:gd name="T18" fmla="*/ 9 w 20"/>
                  <a:gd name="T19" fmla="*/ 15 h 19"/>
                  <a:gd name="T20" fmla="*/ 13 w 20"/>
                  <a:gd name="T21" fmla="*/ 16 h 19"/>
                  <a:gd name="T22" fmla="*/ 19 w 20"/>
                  <a:gd name="T23" fmla="*/ 16 h 19"/>
                  <a:gd name="T24" fmla="*/ 19 w 20"/>
                  <a:gd name="T25" fmla="*/ 16 h 19"/>
                  <a:gd name="T26" fmla="*/ 19 w 20"/>
                  <a:gd name="T27" fmla="*/ 15 h 19"/>
                  <a:gd name="T28" fmla="*/ 20 w 20"/>
                  <a:gd name="T29" fmla="*/ 14 h 19"/>
                  <a:gd name="T30" fmla="*/ 8 w 20"/>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9">
                    <a:moveTo>
                      <a:pt x="8" y="1"/>
                    </a:moveTo>
                    <a:cubicBezTo>
                      <a:pt x="5" y="0"/>
                      <a:pt x="3" y="0"/>
                      <a:pt x="1" y="0"/>
                    </a:cubicBezTo>
                    <a:cubicBezTo>
                      <a:pt x="7" y="3"/>
                      <a:pt x="10" y="6"/>
                      <a:pt x="9" y="10"/>
                    </a:cubicBezTo>
                    <a:cubicBezTo>
                      <a:pt x="5" y="8"/>
                      <a:pt x="5" y="8"/>
                      <a:pt x="5" y="8"/>
                    </a:cubicBezTo>
                    <a:cubicBezTo>
                      <a:pt x="2" y="9"/>
                      <a:pt x="0" y="11"/>
                      <a:pt x="1" y="13"/>
                    </a:cubicBezTo>
                    <a:cubicBezTo>
                      <a:pt x="2" y="19"/>
                      <a:pt x="2" y="19"/>
                      <a:pt x="2" y="19"/>
                    </a:cubicBezTo>
                    <a:cubicBezTo>
                      <a:pt x="4" y="16"/>
                      <a:pt x="4" y="16"/>
                      <a:pt x="4" y="16"/>
                    </a:cubicBezTo>
                    <a:cubicBezTo>
                      <a:pt x="3" y="15"/>
                      <a:pt x="3" y="14"/>
                      <a:pt x="4" y="13"/>
                    </a:cubicBezTo>
                    <a:cubicBezTo>
                      <a:pt x="4" y="13"/>
                      <a:pt x="5" y="12"/>
                      <a:pt x="6" y="12"/>
                    </a:cubicBezTo>
                    <a:cubicBezTo>
                      <a:pt x="7" y="13"/>
                      <a:pt x="8" y="13"/>
                      <a:pt x="9" y="15"/>
                    </a:cubicBezTo>
                    <a:cubicBezTo>
                      <a:pt x="13" y="16"/>
                      <a:pt x="13" y="16"/>
                      <a:pt x="13" y="16"/>
                    </a:cubicBezTo>
                    <a:cubicBezTo>
                      <a:pt x="15" y="16"/>
                      <a:pt x="17" y="16"/>
                      <a:pt x="19" y="16"/>
                    </a:cubicBezTo>
                    <a:cubicBezTo>
                      <a:pt x="19" y="16"/>
                      <a:pt x="19" y="16"/>
                      <a:pt x="19" y="16"/>
                    </a:cubicBezTo>
                    <a:cubicBezTo>
                      <a:pt x="19" y="15"/>
                      <a:pt x="19" y="15"/>
                      <a:pt x="19" y="15"/>
                    </a:cubicBezTo>
                    <a:cubicBezTo>
                      <a:pt x="19" y="14"/>
                      <a:pt x="20" y="14"/>
                      <a:pt x="20" y="14"/>
                    </a:cubicBezTo>
                    <a:cubicBezTo>
                      <a:pt x="17" y="8"/>
                      <a:pt x="13" y="4"/>
                      <a:pt x="8" y="1"/>
                    </a:cubicBezTo>
                    <a:close/>
                  </a:path>
                </a:pathLst>
              </a:custGeom>
              <a:solidFill>
                <a:srgbClr val="221D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93"/>
              <p:cNvSpPr/>
              <p:nvPr/>
            </p:nvSpPr>
            <p:spPr bwMode="auto">
              <a:xfrm>
                <a:off x="3773489" y="3160713"/>
                <a:ext cx="14288" cy="87312"/>
              </a:xfrm>
              <a:custGeom>
                <a:avLst/>
                <a:gdLst>
                  <a:gd name="T0" fmla="*/ 3 w 3"/>
                  <a:gd name="T1" fmla="*/ 0 h 18"/>
                  <a:gd name="T2" fmla="*/ 1 w 3"/>
                  <a:gd name="T3" fmla="*/ 2 h 18"/>
                  <a:gd name="T4" fmla="*/ 1 w 3"/>
                  <a:gd name="T5" fmla="*/ 4 h 18"/>
                  <a:gd name="T6" fmla="*/ 1 w 3"/>
                  <a:gd name="T7" fmla="*/ 17 h 18"/>
                  <a:gd name="T8" fmla="*/ 2 w 3"/>
                  <a:gd name="T9" fmla="*/ 18 h 18"/>
                  <a:gd name="T10" fmla="*/ 2 w 3"/>
                  <a:gd name="T11" fmla="*/ 12 h 18"/>
                  <a:gd name="T12" fmla="*/ 2 w 3"/>
                  <a:gd name="T13" fmla="*/ 12 h 18"/>
                  <a:gd name="T14" fmla="*/ 3 w 3"/>
                  <a:gd name="T15" fmla="*/ 0 h 18"/>
                  <a:gd name="T16" fmla="*/ 3 w 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3" y="0"/>
                    </a:moveTo>
                    <a:cubicBezTo>
                      <a:pt x="2" y="0"/>
                      <a:pt x="1" y="1"/>
                      <a:pt x="1" y="2"/>
                    </a:cubicBezTo>
                    <a:cubicBezTo>
                      <a:pt x="1" y="4"/>
                      <a:pt x="1" y="4"/>
                      <a:pt x="1" y="4"/>
                    </a:cubicBezTo>
                    <a:cubicBezTo>
                      <a:pt x="0" y="9"/>
                      <a:pt x="0" y="13"/>
                      <a:pt x="1" y="17"/>
                    </a:cubicBezTo>
                    <a:cubicBezTo>
                      <a:pt x="1" y="17"/>
                      <a:pt x="1" y="18"/>
                      <a:pt x="2" y="18"/>
                    </a:cubicBezTo>
                    <a:cubicBezTo>
                      <a:pt x="2" y="16"/>
                      <a:pt x="2" y="14"/>
                      <a:pt x="2" y="12"/>
                    </a:cubicBezTo>
                    <a:cubicBezTo>
                      <a:pt x="2" y="12"/>
                      <a:pt x="2" y="12"/>
                      <a:pt x="2" y="12"/>
                    </a:cubicBezTo>
                    <a:cubicBezTo>
                      <a:pt x="2" y="6"/>
                      <a:pt x="2" y="2"/>
                      <a:pt x="3" y="0"/>
                    </a:cubicBezTo>
                    <a:cubicBezTo>
                      <a:pt x="3" y="0"/>
                      <a:pt x="3" y="0"/>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94"/>
              <p:cNvSpPr/>
              <p:nvPr/>
            </p:nvSpPr>
            <p:spPr bwMode="auto">
              <a:xfrm>
                <a:off x="3714751" y="3140075"/>
                <a:ext cx="73025" cy="119062"/>
              </a:xfrm>
              <a:custGeom>
                <a:avLst/>
                <a:gdLst>
                  <a:gd name="T0" fmla="*/ 13 w 15"/>
                  <a:gd name="T1" fmla="*/ 6 h 24"/>
                  <a:gd name="T2" fmla="*/ 15 w 15"/>
                  <a:gd name="T3" fmla="*/ 4 h 24"/>
                  <a:gd name="T4" fmla="*/ 9 w 15"/>
                  <a:gd name="T5" fmla="*/ 4 h 24"/>
                  <a:gd name="T6" fmla="*/ 5 w 15"/>
                  <a:gd name="T7" fmla="*/ 3 h 24"/>
                  <a:gd name="T8" fmla="*/ 2 w 15"/>
                  <a:gd name="T9" fmla="*/ 0 h 24"/>
                  <a:gd name="T10" fmla="*/ 0 w 15"/>
                  <a:gd name="T11" fmla="*/ 1 h 24"/>
                  <a:gd name="T12" fmla="*/ 3 w 15"/>
                  <a:gd name="T13" fmla="*/ 4 h 24"/>
                  <a:gd name="T14" fmla="*/ 3 w 15"/>
                  <a:gd name="T15" fmla="*/ 8 h 24"/>
                  <a:gd name="T16" fmla="*/ 5 w 15"/>
                  <a:gd name="T17" fmla="*/ 5 h 24"/>
                  <a:gd name="T18" fmla="*/ 10 w 15"/>
                  <a:gd name="T19" fmla="*/ 6 h 24"/>
                  <a:gd name="T20" fmla="*/ 10 w 15"/>
                  <a:gd name="T21" fmla="*/ 17 h 24"/>
                  <a:gd name="T22" fmla="*/ 4 w 15"/>
                  <a:gd name="T23" fmla="*/ 24 h 24"/>
                  <a:gd name="T24" fmla="*/ 9 w 15"/>
                  <a:gd name="T25" fmla="*/ 21 h 24"/>
                  <a:gd name="T26" fmla="*/ 11 w 15"/>
                  <a:gd name="T27" fmla="*/ 17 h 24"/>
                  <a:gd name="T28" fmla="*/ 11 w 15"/>
                  <a:gd name="T29" fmla="*/ 10 h 24"/>
                  <a:gd name="T30" fmla="*/ 13 w 15"/>
                  <a:gd name="T3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4">
                    <a:moveTo>
                      <a:pt x="13" y="6"/>
                    </a:moveTo>
                    <a:cubicBezTo>
                      <a:pt x="13" y="5"/>
                      <a:pt x="14" y="4"/>
                      <a:pt x="15" y="4"/>
                    </a:cubicBezTo>
                    <a:cubicBezTo>
                      <a:pt x="13" y="4"/>
                      <a:pt x="11" y="4"/>
                      <a:pt x="9" y="4"/>
                    </a:cubicBezTo>
                    <a:cubicBezTo>
                      <a:pt x="5" y="3"/>
                      <a:pt x="5" y="3"/>
                      <a:pt x="5" y="3"/>
                    </a:cubicBezTo>
                    <a:cubicBezTo>
                      <a:pt x="4" y="1"/>
                      <a:pt x="3" y="1"/>
                      <a:pt x="2" y="0"/>
                    </a:cubicBezTo>
                    <a:cubicBezTo>
                      <a:pt x="1" y="0"/>
                      <a:pt x="0" y="1"/>
                      <a:pt x="0" y="1"/>
                    </a:cubicBezTo>
                    <a:cubicBezTo>
                      <a:pt x="1" y="1"/>
                      <a:pt x="3" y="2"/>
                      <a:pt x="3" y="4"/>
                    </a:cubicBezTo>
                    <a:cubicBezTo>
                      <a:pt x="4" y="6"/>
                      <a:pt x="4" y="7"/>
                      <a:pt x="3" y="8"/>
                    </a:cubicBezTo>
                    <a:cubicBezTo>
                      <a:pt x="5" y="8"/>
                      <a:pt x="6" y="7"/>
                      <a:pt x="5" y="5"/>
                    </a:cubicBezTo>
                    <a:cubicBezTo>
                      <a:pt x="10" y="6"/>
                      <a:pt x="10" y="6"/>
                      <a:pt x="10" y="6"/>
                    </a:cubicBezTo>
                    <a:cubicBezTo>
                      <a:pt x="9" y="10"/>
                      <a:pt x="9" y="14"/>
                      <a:pt x="10" y="17"/>
                    </a:cubicBezTo>
                    <a:cubicBezTo>
                      <a:pt x="9" y="20"/>
                      <a:pt x="7" y="22"/>
                      <a:pt x="4" y="24"/>
                    </a:cubicBezTo>
                    <a:cubicBezTo>
                      <a:pt x="6" y="24"/>
                      <a:pt x="7" y="23"/>
                      <a:pt x="9" y="21"/>
                    </a:cubicBezTo>
                    <a:cubicBezTo>
                      <a:pt x="11" y="17"/>
                      <a:pt x="11" y="17"/>
                      <a:pt x="11" y="17"/>
                    </a:cubicBezTo>
                    <a:cubicBezTo>
                      <a:pt x="11" y="15"/>
                      <a:pt x="11" y="13"/>
                      <a:pt x="11" y="10"/>
                    </a:cubicBezTo>
                    <a:cubicBezTo>
                      <a:pt x="12" y="9"/>
                      <a:pt x="12" y="7"/>
                      <a:pt x="1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95"/>
              <p:cNvSpPr/>
              <p:nvPr/>
            </p:nvSpPr>
            <p:spPr bwMode="auto">
              <a:xfrm>
                <a:off x="3783014" y="3144838"/>
                <a:ext cx="23813" cy="74612"/>
              </a:xfrm>
              <a:custGeom>
                <a:avLst/>
                <a:gdLst>
                  <a:gd name="T0" fmla="*/ 2 w 5"/>
                  <a:gd name="T1" fmla="*/ 1 h 15"/>
                  <a:gd name="T2" fmla="*/ 1 w 5"/>
                  <a:gd name="T3" fmla="*/ 2 h 15"/>
                  <a:gd name="T4" fmla="*/ 1 w 5"/>
                  <a:gd name="T5" fmla="*/ 3 h 15"/>
                  <a:gd name="T6" fmla="*/ 0 w 5"/>
                  <a:gd name="T7" fmla="*/ 15 h 15"/>
                  <a:gd name="T8" fmla="*/ 1 w 5"/>
                  <a:gd name="T9" fmla="*/ 13 h 15"/>
                  <a:gd name="T10" fmla="*/ 5 w 5"/>
                  <a:gd name="T11" fmla="*/ 2 h 15"/>
                  <a:gd name="T12" fmla="*/ 3 w 5"/>
                  <a:gd name="T13" fmla="*/ 0 h 15"/>
                  <a:gd name="T14" fmla="*/ 2 w 5"/>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2" y="1"/>
                    </a:moveTo>
                    <a:cubicBezTo>
                      <a:pt x="2" y="1"/>
                      <a:pt x="1" y="1"/>
                      <a:pt x="1" y="2"/>
                    </a:cubicBezTo>
                    <a:cubicBezTo>
                      <a:pt x="1" y="2"/>
                      <a:pt x="1" y="2"/>
                      <a:pt x="1" y="3"/>
                    </a:cubicBezTo>
                    <a:cubicBezTo>
                      <a:pt x="0" y="5"/>
                      <a:pt x="0" y="9"/>
                      <a:pt x="0" y="15"/>
                    </a:cubicBezTo>
                    <a:cubicBezTo>
                      <a:pt x="0" y="14"/>
                      <a:pt x="1" y="13"/>
                      <a:pt x="1" y="13"/>
                    </a:cubicBezTo>
                    <a:cubicBezTo>
                      <a:pt x="1" y="7"/>
                      <a:pt x="2" y="4"/>
                      <a:pt x="5" y="2"/>
                    </a:cubicBezTo>
                    <a:cubicBezTo>
                      <a:pt x="3" y="0"/>
                      <a:pt x="3" y="0"/>
                      <a:pt x="3" y="0"/>
                    </a:cubicBezTo>
                    <a:cubicBezTo>
                      <a:pt x="3" y="0"/>
                      <a:pt x="2" y="0"/>
                      <a:pt x="2" y="1"/>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96"/>
              <p:cNvSpPr/>
              <p:nvPr/>
            </p:nvSpPr>
            <p:spPr bwMode="auto">
              <a:xfrm>
                <a:off x="3752851" y="3144838"/>
                <a:ext cx="393700" cy="865187"/>
              </a:xfrm>
              <a:custGeom>
                <a:avLst/>
                <a:gdLst>
                  <a:gd name="T0" fmla="*/ 9 w 80"/>
                  <a:gd name="T1" fmla="*/ 0 h 176"/>
                  <a:gd name="T2" fmla="*/ 11 w 80"/>
                  <a:gd name="T3" fmla="*/ 2 h 176"/>
                  <a:gd name="T4" fmla="*/ 7 w 80"/>
                  <a:gd name="T5" fmla="*/ 13 h 176"/>
                  <a:gd name="T6" fmla="*/ 6 w 80"/>
                  <a:gd name="T7" fmla="*/ 15 h 176"/>
                  <a:gd name="T8" fmla="*/ 25 w 80"/>
                  <a:gd name="T9" fmla="*/ 22 h 176"/>
                  <a:gd name="T10" fmla="*/ 24 w 80"/>
                  <a:gd name="T11" fmla="*/ 52 h 176"/>
                  <a:gd name="T12" fmla="*/ 0 w 80"/>
                  <a:gd name="T13" fmla="*/ 80 h 176"/>
                  <a:gd name="T14" fmla="*/ 3 w 80"/>
                  <a:gd name="T15" fmla="*/ 83 h 176"/>
                  <a:gd name="T16" fmla="*/ 21 w 80"/>
                  <a:gd name="T17" fmla="*/ 69 h 176"/>
                  <a:gd name="T18" fmla="*/ 28 w 80"/>
                  <a:gd name="T19" fmla="*/ 61 h 176"/>
                  <a:gd name="T20" fmla="*/ 29 w 80"/>
                  <a:gd name="T21" fmla="*/ 55 h 176"/>
                  <a:gd name="T22" fmla="*/ 31 w 80"/>
                  <a:gd name="T23" fmla="*/ 33 h 176"/>
                  <a:gd name="T24" fmla="*/ 13 w 80"/>
                  <a:gd name="T25" fmla="*/ 9 h 176"/>
                  <a:gd name="T26" fmla="*/ 8 w 80"/>
                  <a:gd name="T27" fmla="*/ 11 h 176"/>
                  <a:gd name="T28" fmla="*/ 13 w 80"/>
                  <a:gd name="T29" fmla="*/ 3 h 176"/>
                  <a:gd name="T30" fmla="*/ 40 w 80"/>
                  <a:gd name="T31" fmla="*/ 19 h 176"/>
                  <a:gd name="T32" fmla="*/ 69 w 80"/>
                  <a:gd name="T33" fmla="*/ 74 h 176"/>
                  <a:gd name="T34" fmla="*/ 35 w 80"/>
                  <a:gd name="T35" fmla="*/ 96 h 176"/>
                  <a:gd name="T36" fmla="*/ 33 w 80"/>
                  <a:gd name="T37" fmla="*/ 66 h 176"/>
                  <a:gd name="T38" fmla="*/ 27 w 80"/>
                  <a:gd name="T39" fmla="*/ 74 h 176"/>
                  <a:gd name="T40" fmla="*/ 28 w 80"/>
                  <a:gd name="T41" fmla="*/ 102 h 176"/>
                  <a:gd name="T42" fmla="*/ 14 w 80"/>
                  <a:gd name="T43" fmla="*/ 112 h 176"/>
                  <a:gd name="T44" fmla="*/ 16 w 80"/>
                  <a:gd name="T45" fmla="*/ 120 h 176"/>
                  <a:gd name="T46" fmla="*/ 10 w 80"/>
                  <a:gd name="T47" fmla="*/ 155 h 176"/>
                  <a:gd name="T48" fmla="*/ 7 w 80"/>
                  <a:gd name="T49" fmla="*/ 160 h 176"/>
                  <a:gd name="T50" fmla="*/ 14 w 80"/>
                  <a:gd name="T51" fmla="*/ 162 h 176"/>
                  <a:gd name="T52" fmla="*/ 23 w 80"/>
                  <a:gd name="T53" fmla="*/ 119 h 176"/>
                  <a:gd name="T54" fmla="*/ 23 w 80"/>
                  <a:gd name="T55" fmla="*/ 113 h 176"/>
                  <a:gd name="T56" fmla="*/ 36 w 80"/>
                  <a:gd name="T57" fmla="*/ 99 h 176"/>
                  <a:gd name="T58" fmla="*/ 41 w 80"/>
                  <a:gd name="T59" fmla="*/ 100 h 176"/>
                  <a:gd name="T60" fmla="*/ 44 w 80"/>
                  <a:gd name="T61" fmla="*/ 99 h 176"/>
                  <a:gd name="T62" fmla="*/ 61 w 80"/>
                  <a:gd name="T63" fmla="*/ 89 h 176"/>
                  <a:gd name="T64" fmla="*/ 56 w 80"/>
                  <a:gd name="T65" fmla="*/ 118 h 176"/>
                  <a:gd name="T66" fmla="*/ 68 w 80"/>
                  <a:gd name="T67" fmla="*/ 155 h 176"/>
                  <a:gd name="T68" fmla="*/ 74 w 80"/>
                  <a:gd name="T69" fmla="*/ 163 h 176"/>
                  <a:gd name="T70" fmla="*/ 65 w 80"/>
                  <a:gd name="T71" fmla="*/ 176 h 176"/>
                  <a:gd name="T72" fmla="*/ 71 w 80"/>
                  <a:gd name="T73" fmla="*/ 174 h 176"/>
                  <a:gd name="T74" fmla="*/ 79 w 80"/>
                  <a:gd name="T75" fmla="*/ 167 h 176"/>
                  <a:gd name="T76" fmla="*/ 80 w 80"/>
                  <a:gd name="T77" fmla="*/ 165 h 176"/>
                  <a:gd name="T78" fmla="*/ 74 w 80"/>
                  <a:gd name="T79" fmla="*/ 149 h 176"/>
                  <a:gd name="T80" fmla="*/ 66 w 80"/>
                  <a:gd name="T81" fmla="*/ 119 h 176"/>
                  <a:gd name="T82" fmla="*/ 65 w 80"/>
                  <a:gd name="T83" fmla="*/ 112 h 176"/>
                  <a:gd name="T84" fmla="*/ 69 w 80"/>
                  <a:gd name="T85" fmla="*/ 85 h 176"/>
                  <a:gd name="T86" fmla="*/ 77 w 80"/>
                  <a:gd name="T87" fmla="*/ 81 h 176"/>
                  <a:gd name="T88" fmla="*/ 79 w 80"/>
                  <a:gd name="T89" fmla="*/ 78 h 176"/>
                  <a:gd name="T90" fmla="*/ 65 w 80"/>
                  <a:gd name="T91" fmla="*/ 46 h 176"/>
                  <a:gd name="T92" fmla="*/ 64 w 80"/>
                  <a:gd name="T93" fmla="*/ 44 h 176"/>
                  <a:gd name="T94" fmla="*/ 52 w 80"/>
                  <a:gd name="T95" fmla="*/ 25 h 176"/>
                  <a:gd name="T96" fmla="*/ 69 w 80"/>
                  <a:gd name="T97" fmla="*/ 38 h 176"/>
                  <a:gd name="T98" fmla="*/ 68 w 80"/>
                  <a:gd name="T99" fmla="*/ 47 h 176"/>
                  <a:gd name="T100" fmla="*/ 69 w 80"/>
                  <a:gd name="T101" fmla="*/ 47 h 176"/>
                  <a:gd name="T102" fmla="*/ 75 w 80"/>
                  <a:gd name="T103" fmla="*/ 41 h 176"/>
                  <a:gd name="T104" fmla="*/ 77 w 80"/>
                  <a:gd name="T105" fmla="*/ 39 h 176"/>
                  <a:gd name="T106" fmla="*/ 63 w 80"/>
                  <a:gd name="T107" fmla="*/ 25 h 176"/>
                  <a:gd name="T108" fmla="*/ 46 w 80"/>
                  <a:gd name="T109" fmla="*/ 18 h 176"/>
                  <a:gd name="T110" fmla="*/ 15 w 80"/>
                  <a:gd name="T111" fmla="*/ 2 h 176"/>
                  <a:gd name="T112" fmla="*/ 9 w 80"/>
                  <a:gd name="T11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176">
                    <a:moveTo>
                      <a:pt x="9" y="0"/>
                    </a:moveTo>
                    <a:cubicBezTo>
                      <a:pt x="11" y="2"/>
                      <a:pt x="11" y="2"/>
                      <a:pt x="11" y="2"/>
                    </a:cubicBezTo>
                    <a:cubicBezTo>
                      <a:pt x="8" y="4"/>
                      <a:pt x="7" y="7"/>
                      <a:pt x="7" y="13"/>
                    </a:cubicBezTo>
                    <a:cubicBezTo>
                      <a:pt x="7" y="13"/>
                      <a:pt x="6" y="14"/>
                      <a:pt x="6" y="15"/>
                    </a:cubicBezTo>
                    <a:cubicBezTo>
                      <a:pt x="15" y="12"/>
                      <a:pt x="21" y="15"/>
                      <a:pt x="25" y="22"/>
                    </a:cubicBezTo>
                    <a:cubicBezTo>
                      <a:pt x="24" y="52"/>
                      <a:pt x="24" y="52"/>
                      <a:pt x="24" y="52"/>
                    </a:cubicBezTo>
                    <a:cubicBezTo>
                      <a:pt x="23" y="59"/>
                      <a:pt x="15" y="68"/>
                      <a:pt x="0" y="80"/>
                    </a:cubicBezTo>
                    <a:cubicBezTo>
                      <a:pt x="1" y="81"/>
                      <a:pt x="2" y="82"/>
                      <a:pt x="3" y="83"/>
                    </a:cubicBezTo>
                    <a:cubicBezTo>
                      <a:pt x="21" y="69"/>
                      <a:pt x="21" y="69"/>
                      <a:pt x="21" y="69"/>
                    </a:cubicBezTo>
                    <a:cubicBezTo>
                      <a:pt x="24" y="66"/>
                      <a:pt x="26" y="64"/>
                      <a:pt x="28" y="61"/>
                    </a:cubicBezTo>
                    <a:cubicBezTo>
                      <a:pt x="29" y="59"/>
                      <a:pt x="29" y="57"/>
                      <a:pt x="29" y="55"/>
                    </a:cubicBezTo>
                    <a:cubicBezTo>
                      <a:pt x="31" y="33"/>
                      <a:pt x="31" y="33"/>
                      <a:pt x="31" y="33"/>
                    </a:cubicBezTo>
                    <a:cubicBezTo>
                      <a:pt x="32" y="17"/>
                      <a:pt x="25" y="9"/>
                      <a:pt x="13" y="9"/>
                    </a:cubicBezTo>
                    <a:cubicBezTo>
                      <a:pt x="11" y="9"/>
                      <a:pt x="10" y="10"/>
                      <a:pt x="8" y="11"/>
                    </a:cubicBezTo>
                    <a:cubicBezTo>
                      <a:pt x="8" y="8"/>
                      <a:pt x="10" y="6"/>
                      <a:pt x="13" y="3"/>
                    </a:cubicBezTo>
                    <a:cubicBezTo>
                      <a:pt x="22" y="5"/>
                      <a:pt x="31" y="11"/>
                      <a:pt x="40" y="19"/>
                    </a:cubicBezTo>
                    <a:cubicBezTo>
                      <a:pt x="52" y="37"/>
                      <a:pt x="61" y="55"/>
                      <a:pt x="69" y="74"/>
                    </a:cubicBezTo>
                    <a:cubicBezTo>
                      <a:pt x="61" y="83"/>
                      <a:pt x="49" y="90"/>
                      <a:pt x="35" y="96"/>
                    </a:cubicBezTo>
                    <a:cubicBezTo>
                      <a:pt x="33" y="66"/>
                      <a:pt x="33" y="66"/>
                      <a:pt x="33" y="66"/>
                    </a:cubicBezTo>
                    <a:cubicBezTo>
                      <a:pt x="27" y="74"/>
                      <a:pt x="27" y="74"/>
                      <a:pt x="27" y="74"/>
                    </a:cubicBezTo>
                    <a:cubicBezTo>
                      <a:pt x="28" y="102"/>
                      <a:pt x="28" y="102"/>
                      <a:pt x="28" y="102"/>
                    </a:cubicBezTo>
                    <a:cubicBezTo>
                      <a:pt x="14" y="112"/>
                      <a:pt x="14" y="112"/>
                      <a:pt x="14" y="112"/>
                    </a:cubicBezTo>
                    <a:cubicBezTo>
                      <a:pt x="16" y="120"/>
                      <a:pt x="16" y="120"/>
                      <a:pt x="16" y="120"/>
                    </a:cubicBezTo>
                    <a:cubicBezTo>
                      <a:pt x="17" y="133"/>
                      <a:pt x="15" y="145"/>
                      <a:pt x="10" y="155"/>
                    </a:cubicBezTo>
                    <a:cubicBezTo>
                      <a:pt x="9" y="157"/>
                      <a:pt x="8" y="158"/>
                      <a:pt x="7" y="160"/>
                    </a:cubicBezTo>
                    <a:cubicBezTo>
                      <a:pt x="9" y="161"/>
                      <a:pt x="12" y="161"/>
                      <a:pt x="14" y="162"/>
                    </a:cubicBezTo>
                    <a:cubicBezTo>
                      <a:pt x="18" y="147"/>
                      <a:pt x="21" y="133"/>
                      <a:pt x="23" y="119"/>
                    </a:cubicBezTo>
                    <a:cubicBezTo>
                      <a:pt x="23" y="113"/>
                      <a:pt x="23" y="113"/>
                      <a:pt x="23" y="113"/>
                    </a:cubicBezTo>
                    <a:cubicBezTo>
                      <a:pt x="30" y="109"/>
                      <a:pt x="34" y="105"/>
                      <a:pt x="36" y="99"/>
                    </a:cubicBezTo>
                    <a:cubicBezTo>
                      <a:pt x="37" y="100"/>
                      <a:pt x="39" y="100"/>
                      <a:pt x="41" y="100"/>
                    </a:cubicBezTo>
                    <a:cubicBezTo>
                      <a:pt x="42" y="100"/>
                      <a:pt x="43" y="99"/>
                      <a:pt x="44" y="99"/>
                    </a:cubicBezTo>
                    <a:cubicBezTo>
                      <a:pt x="61" y="89"/>
                      <a:pt x="61" y="89"/>
                      <a:pt x="61" y="89"/>
                    </a:cubicBezTo>
                    <a:cubicBezTo>
                      <a:pt x="56" y="118"/>
                      <a:pt x="56" y="118"/>
                      <a:pt x="56" y="118"/>
                    </a:cubicBezTo>
                    <a:cubicBezTo>
                      <a:pt x="62" y="129"/>
                      <a:pt x="66" y="142"/>
                      <a:pt x="68" y="155"/>
                    </a:cubicBezTo>
                    <a:cubicBezTo>
                      <a:pt x="74" y="163"/>
                      <a:pt x="74" y="163"/>
                      <a:pt x="74" y="163"/>
                    </a:cubicBezTo>
                    <a:cubicBezTo>
                      <a:pt x="73" y="167"/>
                      <a:pt x="70" y="172"/>
                      <a:pt x="65" y="176"/>
                    </a:cubicBezTo>
                    <a:cubicBezTo>
                      <a:pt x="67" y="176"/>
                      <a:pt x="69" y="175"/>
                      <a:pt x="71" y="174"/>
                    </a:cubicBezTo>
                    <a:cubicBezTo>
                      <a:pt x="74" y="172"/>
                      <a:pt x="77" y="170"/>
                      <a:pt x="79" y="167"/>
                    </a:cubicBezTo>
                    <a:cubicBezTo>
                      <a:pt x="80" y="167"/>
                      <a:pt x="80" y="166"/>
                      <a:pt x="80" y="165"/>
                    </a:cubicBezTo>
                    <a:cubicBezTo>
                      <a:pt x="80" y="159"/>
                      <a:pt x="78" y="154"/>
                      <a:pt x="74" y="149"/>
                    </a:cubicBezTo>
                    <a:cubicBezTo>
                      <a:pt x="73" y="139"/>
                      <a:pt x="70" y="129"/>
                      <a:pt x="66" y="119"/>
                    </a:cubicBezTo>
                    <a:cubicBezTo>
                      <a:pt x="65" y="112"/>
                      <a:pt x="65" y="112"/>
                      <a:pt x="65" y="112"/>
                    </a:cubicBezTo>
                    <a:cubicBezTo>
                      <a:pt x="69" y="85"/>
                      <a:pt x="69" y="85"/>
                      <a:pt x="69" y="85"/>
                    </a:cubicBezTo>
                    <a:cubicBezTo>
                      <a:pt x="77" y="81"/>
                      <a:pt x="77" y="81"/>
                      <a:pt x="77" y="81"/>
                    </a:cubicBezTo>
                    <a:cubicBezTo>
                      <a:pt x="79" y="78"/>
                      <a:pt x="79" y="78"/>
                      <a:pt x="79" y="78"/>
                    </a:cubicBezTo>
                    <a:cubicBezTo>
                      <a:pt x="75" y="66"/>
                      <a:pt x="71" y="55"/>
                      <a:pt x="65" y="46"/>
                    </a:cubicBezTo>
                    <a:cubicBezTo>
                      <a:pt x="64" y="45"/>
                      <a:pt x="64" y="44"/>
                      <a:pt x="64" y="44"/>
                    </a:cubicBezTo>
                    <a:cubicBezTo>
                      <a:pt x="60" y="38"/>
                      <a:pt x="56" y="31"/>
                      <a:pt x="52" y="25"/>
                    </a:cubicBezTo>
                    <a:cubicBezTo>
                      <a:pt x="58" y="27"/>
                      <a:pt x="64" y="32"/>
                      <a:pt x="69" y="38"/>
                    </a:cubicBezTo>
                    <a:cubicBezTo>
                      <a:pt x="68" y="47"/>
                      <a:pt x="68" y="47"/>
                      <a:pt x="68" y="47"/>
                    </a:cubicBezTo>
                    <a:cubicBezTo>
                      <a:pt x="69" y="47"/>
                      <a:pt x="69" y="47"/>
                      <a:pt x="69" y="47"/>
                    </a:cubicBezTo>
                    <a:cubicBezTo>
                      <a:pt x="71" y="45"/>
                      <a:pt x="73" y="43"/>
                      <a:pt x="75" y="41"/>
                    </a:cubicBezTo>
                    <a:cubicBezTo>
                      <a:pt x="76" y="40"/>
                      <a:pt x="76" y="40"/>
                      <a:pt x="77" y="39"/>
                    </a:cubicBezTo>
                    <a:cubicBezTo>
                      <a:pt x="63" y="25"/>
                      <a:pt x="63" y="25"/>
                      <a:pt x="63" y="25"/>
                    </a:cubicBezTo>
                    <a:cubicBezTo>
                      <a:pt x="58" y="21"/>
                      <a:pt x="52" y="18"/>
                      <a:pt x="46" y="18"/>
                    </a:cubicBezTo>
                    <a:cubicBezTo>
                      <a:pt x="39" y="8"/>
                      <a:pt x="29" y="3"/>
                      <a:pt x="15" y="2"/>
                    </a:cubicBezTo>
                    <a:cubicBezTo>
                      <a:pt x="9" y="0"/>
                      <a:pt x="9" y="0"/>
                      <a:pt x="9" y="0"/>
                    </a:cubicBezTo>
                    <a:close/>
                  </a:path>
                </a:pathLst>
              </a:custGeom>
              <a:solidFill>
                <a:srgbClr val="53463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97"/>
              <p:cNvSpPr>
                <a:spLocks noEditPoints="1"/>
              </p:cNvSpPr>
              <p:nvPr/>
            </p:nvSpPr>
            <p:spPr bwMode="auto">
              <a:xfrm>
                <a:off x="3651251" y="3144838"/>
                <a:ext cx="112713" cy="114300"/>
              </a:xfrm>
              <a:custGeom>
                <a:avLst/>
                <a:gdLst>
                  <a:gd name="T0" fmla="*/ 13 w 23"/>
                  <a:gd name="T1" fmla="*/ 0 h 23"/>
                  <a:gd name="T2" fmla="*/ 13 w 23"/>
                  <a:gd name="T3" fmla="*/ 3 h 23"/>
                  <a:gd name="T4" fmla="*/ 11 w 23"/>
                  <a:gd name="T5" fmla="*/ 6 h 23"/>
                  <a:gd name="T6" fmla="*/ 11 w 23"/>
                  <a:gd name="T7" fmla="*/ 7 h 23"/>
                  <a:gd name="T8" fmla="*/ 6 w 23"/>
                  <a:gd name="T9" fmla="*/ 6 h 23"/>
                  <a:gd name="T10" fmla="*/ 3 w 23"/>
                  <a:gd name="T11" fmla="*/ 1 h 23"/>
                  <a:gd name="T12" fmla="*/ 0 w 23"/>
                  <a:gd name="T13" fmla="*/ 3 h 23"/>
                  <a:gd name="T14" fmla="*/ 1 w 23"/>
                  <a:gd name="T15" fmla="*/ 6 h 23"/>
                  <a:gd name="T16" fmla="*/ 4 w 23"/>
                  <a:gd name="T17" fmla="*/ 12 h 23"/>
                  <a:gd name="T18" fmla="*/ 7 w 23"/>
                  <a:gd name="T19" fmla="*/ 13 h 23"/>
                  <a:gd name="T20" fmla="*/ 9 w 23"/>
                  <a:gd name="T21" fmla="*/ 19 h 23"/>
                  <a:gd name="T22" fmla="*/ 11 w 23"/>
                  <a:gd name="T23" fmla="*/ 17 h 23"/>
                  <a:gd name="T24" fmla="*/ 15 w 23"/>
                  <a:gd name="T25" fmla="*/ 21 h 23"/>
                  <a:gd name="T26" fmla="*/ 17 w 23"/>
                  <a:gd name="T27" fmla="*/ 23 h 23"/>
                  <a:gd name="T28" fmla="*/ 23 w 23"/>
                  <a:gd name="T29" fmla="*/ 16 h 23"/>
                  <a:gd name="T30" fmla="*/ 23 w 23"/>
                  <a:gd name="T31" fmla="*/ 5 h 23"/>
                  <a:gd name="T32" fmla="*/ 18 w 23"/>
                  <a:gd name="T33" fmla="*/ 4 h 23"/>
                  <a:gd name="T34" fmla="*/ 16 w 23"/>
                  <a:gd name="T35" fmla="*/ 7 h 23"/>
                  <a:gd name="T36" fmla="*/ 16 w 23"/>
                  <a:gd name="T37" fmla="*/ 3 h 23"/>
                  <a:gd name="T38" fmla="*/ 13 w 23"/>
                  <a:gd name="T39" fmla="*/ 0 h 23"/>
                  <a:gd name="T40" fmla="*/ 11 w 23"/>
                  <a:gd name="T41" fmla="*/ 17 h 23"/>
                  <a:gd name="T42" fmla="*/ 10 w 23"/>
                  <a:gd name="T43" fmla="*/ 17 h 23"/>
                  <a:gd name="T44" fmla="*/ 9 w 23"/>
                  <a:gd name="T45" fmla="*/ 18 h 23"/>
                  <a:gd name="T46" fmla="*/ 8 w 23"/>
                  <a:gd name="T47" fmla="*/ 17 h 23"/>
                  <a:gd name="T48" fmla="*/ 7 w 23"/>
                  <a:gd name="T49" fmla="*/ 13 h 23"/>
                  <a:gd name="T50" fmla="*/ 7 w 23"/>
                  <a:gd name="T51" fmla="*/ 12 h 23"/>
                  <a:gd name="T52" fmla="*/ 7 w 23"/>
                  <a:gd name="T53" fmla="*/ 12 h 23"/>
                  <a:gd name="T54" fmla="*/ 5 w 23"/>
                  <a:gd name="T55" fmla="*/ 12 h 23"/>
                  <a:gd name="T56" fmla="*/ 1 w 23"/>
                  <a:gd name="T57" fmla="*/ 6 h 23"/>
                  <a:gd name="T58" fmla="*/ 1 w 23"/>
                  <a:gd name="T59" fmla="*/ 4 h 23"/>
                  <a:gd name="T60" fmla="*/ 2 w 23"/>
                  <a:gd name="T61" fmla="*/ 3 h 23"/>
                  <a:gd name="T62" fmla="*/ 6 w 23"/>
                  <a:gd name="T63" fmla="*/ 11 h 23"/>
                  <a:gd name="T64" fmla="*/ 9 w 23"/>
                  <a:gd name="T65" fmla="*/ 11 h 23"/>
                  <a:gd name="T66" fmla="*/ 9 w 23"/>
                  <a:gd name="T67" fmla="*/ 16 h 23"/>
                  <a:gd name="T68" fmla="*/ 12 w 23"/>
                  <a:gd name="T69" fmla="*/ 16 h 23"/>
                  <a:gd name="T70" fmla="*/ 18 w 23"/>
                  <a:gd name="T71" fmla="*/ 21 h 23"/>
                  <a:gd name="T72" fmla="*/ 17 w 23"/>
                  <a:gd name="T73" fmla="*/ 22 h 23"/>
                  <a:gd name="T74" fmla="*/ 15 w 23"/>
                  <a:gd name="T75" fmla="*/ 21 h 23"/>
                  <a:gd name="T76" fmla="*/ 11 w 23"/>
                  <a:gd name="T77" fmla="*/ 17 h 23"/>
                  <a:gd name="T78" fmla="*/ 11 w 23"/>
                  <a:gd name="T7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23">
                    <a:moveTo>
                      <a:pt x="13" y="0"/>
                    </a:moveTo>
                    <a:cubicBezTo>
                      <a:pt x="12" y="1"/>
                      <a:pt x="12" y="2"/>
                      <a:pt x="13" y="3"/>
                    </a:cubicBezTo>
                    <a:cubicBezTo>
                      <a:pt x="11" y="6"/>
                      <a:pt x="11" y="6"/>
                      <a:pt x="11" y="6"/>
                    </a:cubicBezTo>
                    <a:cubicBezTo>
                      <a:pt x="11" y="7"/>
                      <a:pt x="11" y="7"/>
                      <a:pt x="11" y="7"/>
                    </a:cubicBezTo>
                    <a:cubicBezTo>
                      <a:pt x="6" y="6"/>
                      <a:pt x="6" y="6"/>
                      <a:pt x="6" y="6"/>
                    </a:cubicBezTo>
                    <a:cubicBezTo>
                      <a:pt x="7" y="3"/>
                      <a:pt x="6" y="1"/>
                      <a:pt x="3" y="1"/>
                    </a:cubicBezTo>
                    <a:cubicBezTo>
                      <a:pt x="2" y="2"/>
                      <a:pt x="1" y="3"/>
                      <a:pt x="0" y="3"/>
                    </a:cubicBezTo>
                    <a:cubicBezTo>
                      <a:pt x="0" y="4"/>
                      <a:pt x="0" y="5"/>
                      <a:pt x="1" y="6"/>
                    </a:cubicBezTo>
                    <a:cubicBezTo>
                      <a:pt x="1" y="8"/>
                      <a:pt x="2" y="10"/>
                      <a:pt x="4" y="12"/>
                    </a:cubicBezTo>
                    <a:cubicBezTo>
                      <a:pt x="7" y="13"/>
                      <a:pt x="7" y="13"/>
                      <a:pt x="7" y="13"/>
                    </a:cubicBezTo>
                    <a:cubicBezTo>
                      <a:pt x="6" y="17"/>
                      <a:pt x="7" y="19"/>
                      <a:pt x="9" y="19"/>
                    </a:cubicBezTo>
                    <a:cubicBezTo>
                      <a:pt x="11" y="17"/>
                      <a:pt x="11" y="17"/>
                      <a:pt x="11" y="17"/>
                    </a:cubicBezTo>
                    <a:cubicBezTo>
                      <a:pt x="15" y="21"/>
                      <a:pt x="15" y="21"/>
                      <a:pt x="15" y="21"/>
                    </a:cubicBezTo>
                    <a:cubicBezTo>
                      <a:pt x="16" y="22"/>
                      <a:pt x="17" y="23"/>
                      <a:pt x="17" y="23"/>
                    </a:cubicBezTo>
                    <a:cubicBezTo>
                      <a:pt x="20" y="21"/>
                      <a:pt x="22" y="19"/>
                      <a:pt x="23" y="16"/>
                    </a:cubicBezTo>
                    <a:cubicBezTo>
                      <a:pt x="22" y="13"/>
                      <a:pt x="22" y="9"/>
                      <a:pt x="23" y="5"/>
                    </a:cubicBezTo>
                    <a:cubicBezTo>
                      <a:pt x="18" y="4"/>
                      <a:pt x="18" y="4"/>
                      <a:pt x="18" y="4"/>
                    </a:cubicBezTo>
                    <a:cubicBezTo>
                      <a:pt x="19" y="6"/>
                      <a:pt x="18" y="7"/>
                      <a:pt x="16" y="7"/>
                    </a:cubicBezTo>
                    <a:cubicBezTo>
                      <a:pt x="17" y="6"/>
                      <a:pt x="17" y="5"/>
                      <a:pt x="16" y="3"/>
                    </a:cubicBezTo>
                    <a:cubicBezTo>
                      <a:pt x="16" y="1"/>
                      <a:pt x="14" y="0"/>
                      <a:pt x="13" y="0"/>
                    </a:cubicBezTo>
                    <a:close/>
                    <a:moveTo>
                      <a:pt x="11" y="17"/>
                    </a:moveTo>
                    <a:cubicBezTo>
                      <a:pt x="11" y="17"/>
                      <a:pt x="10" y="17"/>
                      <a:pt x="10" y="17"/>
                    </a:cubicBezTo>
                    <a:cubicBezTo>
                      <a:pt x="9" y="18"/>
                      <a:pt x="9" y="18"/>
                      <a:pt x="9" y="18"/>
                    </a:cubicBezTo>
                    <a:cubicBezTo>
                      <a:pt x="8" y="18"/>
                      <a:pt x="8" y="18"/>
                      <a:pt x="8" y="17"/>
                    </a:cubicBezTo>
                    <a:cubicBezTo>
                      <a:pt x="7" y="16"/>
                      <a:pt x="7" y="15"/>
                      <a:pt x="7" y="13"/>
                    </a:cubicBezTo>
                    <a:cubicBezTo>
                      <a:pt x="7" y="13"/>
                      <a:pt x="7" y="13"/>
                      <a:pt x="7" y="12"/>
                    </a:cubicBezTo>
                    <a:cubicBezTo>
                      <a:pt x="7" y="12"/>
                      <a:pt x="7" y="12"/>
                      <a:pt x="7" y="12"/>
                    </a:cubicBezTo>
                    <a:cubicBezTo>
                      <a:pt x="5" y="12"/>
                      <a:pt x="5" y="12"/>
                      <a:pt x="5" y="12"/>
                    </a:cubicBezTo>
                    <a:cubicBezTo>
                      <a:pt x="3" y="9"/>
                      <a:pt x="2" y="7"/>
                      <a:pt x="1" y="6"/>
                    </a:cubicBezTo>
                    <a:cubicBezTo>
                      <a:pt x="1" y="5"/>
                      <a:pt x="1" y="4"/>
                      <a:pt x="1" y="4"/>
                    </a:cubicBezTo>
                    <a:cubicBezTo>
                      <a:pt x="1" y="3"/>
                      <a:pt x="1" y="3"/>
                      <a:pt x="2" y="3"/>
                    </a:cubicBezTo>
                    <a:cubicBezTo>
                      <a:pt x="6" y="11"/>
                      <a:pt x="6" y="11"/>
                      <a:pt x="6" y="11"/>
                    </a:cubicBezTo>
                    <a:cubicBezTo>
                      <a:pt x="9" y="11"/>
                      <a:pt x="9" y="11"/>
                      <a:pt x="9" y="11"/>
                    </a:cubicBezTo>
                    <a:cubicBezTo>
                      <a:pt x="8" y="13"/>
                      <a:pt x="8" y="15"/>
                      <a:pt x="9" y="16"/>
                    </a:cubicBezTo>
                    <a:cubicBezTo>
                      <a:pt x="12" y="16"/>
                      <a:pt x="12" y="16"/>
                      <a:pt x="12" y="16"/>
                    </a:cubicBezTo>
                    <a:cubicBezTo>
                      <a:pt x="18" y="21"/>
                      <a:pt x="18" y="21"/>
                      <a:pt x="18" y="21"/>
                    </a:cubicBezTo>
                    <a:cubicBezTo>
                      <a:pt x="18" y="21"/>
                      <a:pt x="18" y="22"/>
                      <a:pt x="17" y="22"/>
                    </a:cubicBezTo>
                    <a:cubicBezTo>
                      <a:pt x="17" y="22"/>
                      <a:pt x="16" y="21"/>
                      <a:pt x="15" y="21"/>
                    </a:cubicBezTo>
                    <a:cubicBezTo>
                      <a:pt x="11" y="17"/>
                      <a:pt x="11" y="17"/>
                      <a:pt x="11" y="17"/>
                    </a:cubicBezTo>
                    <a:cubicBezTo>
                      <a:pt x="11" y="17"/>
                      <a:pt x="11" y="17"/>
                      <a:pt x="11" y="1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98"/>
              <p:cNvSpPr/>
              <p:nvPr/>
            </p:nvSpPr>
            <p:spPr bwMode="auto">
              <a:xfrm>
                <a:off x="3656014" y="3160713"/>
                <a:ext cx="82550" cy="93662"/>
              </a:xfrm>
              <a:custGeom>
                <a:avLst/>
                <a:gdLst>
                  <a:gd name="T0" fmla="*/ 9 w 17"/>
                  <a:gd name="T1" fmla="*/ 14 h 19"/>
                  <a:gd name="T2" fmla="*/ 10 w 17"/>
                  <a:gd name="T3" fmla="*/ 14 h 19"/>
                  <a:gd name="T4" fmla="*/ 10 w 17"/>
                  <a:gd name="T5" fmla="*/ 14 h 19"/>
                  <a:gd name="T6" fmla="*/ 14 w 17"/>
                  <a:gd name="T7" fmla="*/ 18 h 19"/>
                  <a:gd name="T8" fmla="*/ 16 w 17"/>
                  <a:gd name="T9" fmla="*/ 19 h 19"/>
                  <a:gd name="T10" fmla="*/ 17 w 17"/>
                  <a:gd name="T11" fmla="*/ 18 h 19"/>
                  <a:gd name="T12" fmla="*/ 11 w 17"/>
                  <a:gd name="T13" fmla="*/ 13 h 19"/>
                  <a:gd name="T14" fmla="*/ 8 w 17"/>
                  <a:gd name="T15" fmla="*/ 13 h 19"/>
                  <a:gd name="T16" fmla="*/ 8 w 17"/>
                  <a:gd name="T17" fmla="*/ 8 h 19"/>
                  <a:gd name="T18" fmla="*/ 5 w 17"/>
                  <a:gd name="T19" fmla="*/ 8 h 19"/>
                  <a:gd name="T20" fmla="*/ 1 w 17"/>
                  <a:gd name="T21" fmla="*/ 0 h 19"/>
                  <a:gd name="T22" fmla="*/ 0 w 17"/>
                  <a:gd name="T23" fmla="*/ 1 h 19"/>
                  <a:gd name="T24" fmla="*/ 0 w 17"/>
                  <a:gd name="T25" fmla="*/ 3 h 19"/>
                  <a:gd name="T26" fmla="*/ 4 w 17"/>
                  <a:gd name="T27" fmla="*/ 9 h 19"/>
                  <a:gd name="T28" fmla="*/ 6 w 17"/>
                  <a:gd name="T29" fmla="*/ 9 h 19"/>
                  <a:gd name="T30" fmla="*/ 6 w 17"/>
                  <a:gd name="T31" fmla="*/ 9 h 19"/>
                  <a:gd name="T32" fmla="*/ 6 w 17"/>
                  <a:gd name="T33" fmla="*/ 10 h 19"/>
                  <a:gd name="T34" fmla="*/ 7 w 17"/>
                  <a:gd name="T35" fmla="*/ 14 h 19"/>
                  <a:gd name="T36" fmla="*/ 8 w 17"/>
                  <a:gd name="T37" fmla="*/ 15 h 19"/>
                  <a:gd name="T38" fmla="*/ 9 w 17"/>
                  <a:gd name="T3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9">
                    <a:moveTo>
                      <a:pt x="9" y="14"/>
                    </a:moveTo>
                    <a:cubicBezTo>
                      <a:pt x="9" y="14"/>
                      <a:pt x="10" y="14"/>
                      <a:pt x="10" y="14"/>
                    </a:cubicBezTo>
                    <a:cubicBezTo>
                      <a:pt x="10" y="14"/>
                      <a:pt x="10" y="14"/>
                      <a:pt x="10" y="14"/>
                    </a:cubicBezTo>
                    <a:cubicBezTo>
                      <a:pt x="14" y="18"/>
                      <a:pt x="14" y="18"/>
                      <a:pt x="14" y="18"/>
                    </a:cubicBezTo>
                    <a:cubicBezTo>
                      <a:pt x="15" y="18"/>
                      <a:pt x="16" y="19"/>
                      <a:pt x="16" y="19"/>
                    </a:cubicBezTo>
                    <a:cubicBezTo>
                      <a:pt x="17" y="19"/>
                      <a:pt x="17" y="18"/>
                      <a:pt x="17" y="18"/>
                    </a:cubicBezTo>
                    <a:cubicBezTo>
                      <a:pt x="11" y="13"/>
                      <a:pt x="11" y="13"/>
                      <a:pt x="11" y="13"/>
                    </a:cubicBezTo>
                    <a:cubicBezTo>
                      <a:pt x="8" y="13"/>
                      <a:pt x="8" y="13"/>
                      <a:pt x="8" y="13"/>
                    </a:cubicBezTo>
                    <a:cubicBezTo>
                      <a:pt x="7" y="12"/>
                      <a:pt x="7" y="10"/>
                      <a:pt x="8" y="8"/>
                    </a:cubicBezTo>
                    <a:cubicBezTo>
                      <a:pt x="5" y="8"/>
                      <a:pt x="5" y="8"/>
                      <a:pt x="5" y="8"/>
                    </a:cubicBezTo>
                    <a:cubicBezTo>
                      <a:pt x="1" y="0"/>
                      <a:pt x="1" y="0"/>
                      <a:pt x="1" y="0"/>
                    </a:cubicBezTo>
                    <a:cubicBezTo>
                      <a:pt x="0" y="0"/>
                      <a:pt x="0" y="0"/>
                      <a:pt x="0" y="1"/>
                    </a:cubicBezTo>
                    <a:cubicBezTo>
                      <a:pt x="0" y="1"/>
                      <a:pt x="0" y="2"/>
                      <a:pt x="0" y="3"/>
                    </a:cubicBezTo>
                    <a:cubicBezTo>
                      <a:pt x="1" y="4"/>
                      <a:pt x="2" y="6"/>
                      <a:pt x="4" y="9"/>
                    </a:cubicBezTo>
                    <a:cubicBezTo>
                      <a:pt x="6" y="9"/>
                      <a:pt x="6" y="9"/>
                      <a:pt x="6" y="9"/>
                    </a:cubicBezTo>
                    <a:cubicBezTo>
                      <a:pt x="6" y="9"/>
                      <a:pt x="6" y="9"/>
                      <a:pt x="6" y="9"/>
                    </a:cubicBezTo>
                    <a:cubicBezTo>
                      <a:pt x="6" y="10"/>
                      <a:pt x="6" y="10"/>
                      <a:pt x="6" y="10"/>
                    </a:cubicBezTo>
                    <a:cubicBezTo>
                      <a:pt x="6" y="12"/>
                      <a:pt x="6" y="13"/>
                      <a:pt x="7" y="14"/>
                    </a:cubicBezTo>
                    <a:cubicBezTo>
                      <a:pt x="7" y="15"/>
                      <a:pt x="7" y="15"/>
                      <a:pt x="8" y="15"/>
                    </a:cubicBezTo>
                    <a:cubicBezTo>
                      <a:pt x="9" y="14"/>
                      <a:pt x="9" y="14"/>
                      <a:pt x="9" y="14"/>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099"/>
              <p:cNvSpPr/>
              <p:nvPr/>
            </p:nvSpPr>
            <p:spPr bwMode="auto">
              <a:xfrm>
                <a:off x="3665539" y="3140075"/>
                <a:ext cx="39688" cy="39687"/>
              </a:xfrm>
              <a:custGeom>
                <a:avLst/>
                <a:gdLst>
                  <a:gd name="T0" fmla="*/ 8 w 8"/>
                  <a:gd name="T1" fmla="*/ 8 h 8"/>
                  <a:gd name="T2" fmla="*/ 8 w 8"/>
                  <a:gd name="T3" fmla="*/ 7 h 8"/>
                  <a:gd name="T4" fmla="*/ 5 w 8"/>
                  <a:gd name="T5" fmla="*/ 5 h 8"/>
                  <a:gd name="T6" fmla="*/ 2 w 8"/>
                  <a:gd name="T7" fmla="*/ 0 h 8"/>
                  <a:gd name="T8" fmla="*/ 0 w 8"/>
                  <a:gd name="T9" fmla="*/ 2 h 8"/>
                  <a:gd name="T10" fmla="*/ 3 w 8"/>
                  <a:gd name="T11" fmla="*/ 7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cubicBezTo>
                      <a:pt x="8" y="7"/>
                      <a:pt x="8" y="7"/>
                      <a:pt x="8" y="7"/>
                    </a:cubicBezTo>
                    <a:cubicBezTo>
                      <a:pt x="5" y="5"/>
                      <a:pt x="5" y="5"/>
                      <a:pt x="5" y="5"/>
                    </a:cubicBezTo>
                    <a:cubicBezTo>
                      <a:pt x="6" y="2"/>
                      <a:pt x="5" y="1"/>
                      <a:pt x="2" y="0"/>
                    </a:cubicBezTo>
                    <a:cubicBezTo>
                      <a:pt x="2" y="1"/>
                      <a:pt x="1" y="1"/>
                      <a:pt x="0" y="2"/>
                    </a:cubicBezTo>
                    <a:cubicBezTo>
                      <a:pt x="3" y="2"/>
                      <a:pt x="4" y="4"/>
                      <a:pt x="3" y="7"/>
                    </a:cubicBezTo>
                    <a:cubicBezTo>
                      <a:pt x="8" y="8"/>
                      <a:pt x="8" y="8"/>
                      <a:pt x="8"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100"/>
              <p:cNvSpPr>
                <a:spLocks noEditPoints="1"/>
              </p:cNvSpPr>
              <p:nvPr/>
            </p:nvSpPr>
            <p:spPr bwMode="auto">
              <a:xfrm>
                <a:off x="3640139" y="3081338"/>
                <a:ext cx="103188" cy="93662"/>
              </a:xfrm>
              <a:custGeom>
                <a:avLst/>
                <a:gdLst>
                  <a:gd name="T0" fmla="*/ 10 w 21"/>
                  <a:gd name="T1" fmla="*/ 17 h 19"/>
                  <a:gd name="T2" fmla="*/ 13 w 21"/>
                  <a:gd name="T3" fmla="*/ 19 h 19"/>
                  <a:gd name="T4" fmla="*/ 12 w 21"/>
                  <a:gd name="T5" fmla="*/ 13 h 19"/>
                  <a:gd name="T6" fmla="*/ 16 w 21"/>
                  <a:gd name="T7" fmla="*/ 8 h 19"/>
                  <a:gd name="T8" fmla="*/ 20 w 21"/>
                  <a:gd name="T9" fmla="*/ 10 h 19"/>
                  <a:gd name="T10" fmla="*/ 12 w 21"/>
                  <a:gd name="T11" fmla="*/ 0 h 19"/>
                  <a:gd name="T12" fmla="*/ 3 w 21"/>
                  <a:gd name="T13" fmla="*/ 8 h 19"/>
                  <a:gd name="T14" fmla="*/ 1 w 21"/>
                  <a:gd name="T15" fmla="*/ 14 h 19"/>
                  <a:gd name="T16" fmla="*/ 2 w 21"/>
                  <a:gd name="T17" fmla="*/ 16 h 19"/>
                  <a:gd name="T18" fmla="*/ 5 w 21"/>
                  <a:gd name="T19" fmla="*/ 14 h 19"/>
                  <a:gd name="T20" fmla="*/ 7 w 21"/>
                  <a:gd name="T21" fmla="*/ 12 h 19"/>
                  <a:gd name="T22" fmla="*/ 10 w 21"/>
                  <a:gd name="T23" fmla="*/ 17 h 19"/>
                  <a:gd name="T24" fmla="*/ 12 w 21"/>
                  <a:gd name="T25" fmla="*/ 1 h 19"/>
                  <a:gd name="T26" fmla="*/ 13 w 21"/>
                  <a:gd name="T27" fmla="*/ 1 h 19"/>
                  <a:gd name="T28" fmla="*/ 3 w 21"/>
                  <a:gd name="T29" fmla="*/ 15 h 19"/>
                  <a:gd name="T30" fmla="*/ 1 w 21"/>
                  <a:gd name="T31" fmla="*/ 15 h 19"/>
                  <a:gd name="T32" fmla="*/ 1 w 21"/>
                  <a:gd name="T33" fmla="*/ 16 h 19"/>
                  <a:gd name="T34" fmla="*/ 1 w 21"/>
                  <a:gd name="T35" fmla="*/ 14 h 19"/>
                  <a:gd name="T36" fmla="*/ 4 w 21"/>
                  <a:gd name="T37" fmla="*/ 9 h 19"/>
                  <a:gd name="T38" fmla="*/ 4 w 21"/>
                  <a:gd name="T39" fmla="*/ 9 h 19"/>
                  <a:gd name="T40" fmla="*/ 12 w 21"/>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9">
                    <a:moveTo>
                      <a:pt x="10" y="17"/>
                    </a:moveTo>
                    <a:cubicBezTo>
                      <a:pt x="13" y="19"/>
                      <a:pt x="13" y="19"/>
                      <a:pt x="13" y="19"/>
                    </a:cubicBezTo>
                    <a:cubicBezTo>
                      <a:pt x="12" y="13"/>
                      <a:pt x="12" y="13"/>
                      <a:pt x="12" y="13"/>
                    </a:cubicBezTo>
                    <a:cubicBezTo>
                      <a:pt x="11" y="11"/>
                      <a:pt x="13" y="9"/>
                      <a:pt x="16" y="8"/>
                    </a:cubicBezTo>
                    <a:cubicBezTo>
                      <a:pt x="20" y="10"/>
                      <a:pt x="20" y="10"/>
                      <a:pt x="20" y="10"/>
                    </a:cubicBezTo>
                    <a:cubicBezTo>
                      <a:pt x="21" y="6"/>
                      <a:pt x="18" y="3"/>
                      <a:pt x="12" y="0"/>
                    </a:cubicBezTo>
                    <a:cubicBezTo>
                      <a:pt x="9" y="1"/>
                      <a:pt x="6" y="4"/>
                      <a:pt x="3" y="8"/>
                    </a:cubicBezTo>
                    <a:cubicBezTo>
                      <a:pt x="2" y="10"/>
                      <a:pt x="1" y="12"/>
                      <a:pt x="1" y="14"/>
                    </a:cubicBezTo>
                    <a:cubicBezTo>
                      <a:pt x="0" y="16"/>
                      <a:pt x="1" y="16"/>
                      <a:pt x="2" y="16"/>
                    </a:cubicBezTo>
                    <a:cubicBezTo>
                      <a:pt x="3" y="16"/>
                      <a:pt x="4" y="15"/>
                      <a:pt x="5" y="14"/>
                    </a:cubicBezTo>
                    <a:cubicBezTo>
                      <a:pt x="6" y="13"/>
                      <a:pt x="7" y="13"/>
                      <a:pt x="7" y="12"/>
                    </a:cubicBezTo>
                    <a:cubicBezTo>
                      <a:pt x="10" y="13"/>
                      <a:pt x="11" y="14"/>
                      <a:pt x="10" y="17"/>
                    </a:cubicBezTo>
                    <a:close/>
                    <a:moveTo>
                      <a:pt x="12" y="1"/>
                    </a:moveTo>
                    <a:cubicBezTo>
                      <a:pt x="12" y="1"/>
                      <a:pt x="12" y="1"/>
                      <a:pt x="13" y="1"/>
                    </a:cubicBezTo>
                    <a:cubicBezTo>
                      <a:pt x="7" y="6"/>
                      <a:pt x="3" y="10"/>
                      <a:pt x="3" y="15"/>
                    </a:cubicBezTo>
                    <a:cubicBezTo>
                      <a:pt x="2" y="15"/>
                      <a:pt x="2" y="15"/>
                      <a:pt x="1" y="15"/>
                    </a:cubicBezTo>
                    <a:cubicBezTo>
                      <a:pt x="1" y="15"/>
                      <a:pt x="1" y="16"/>
                      <a:pt x="1" y="16"/>
                    </a:cubicBezTo>
                    <a:cubicBezTo>
                      <a:pt x="1" y="15"/>
                      <a:pt x="1" y="15"/>
                      <a:pt x="1" y="14"/>
                    </a:cubicBezTo>
                    <a:cubicBezTo>
                      <a:pt x="2" y="13"/>
                      <a:pt x="2" y="11"/>
                      <a:pt x="4" y="9"/>
                    </a:cubicBezTo>
                    <a:cubicBezTo>
                      <a:pt x="4" y="9"/>
                      <a:pt x="4" y="9"/>
                      <a:pt x="4" y="9"/>
                    </a:cubicBezTo>
                    <a:cubicBezTo>
                      <a:pt x="6" y="5"/>
                      <a:pt x="9" y="2"/>
                      <a:pt x="12" y="1"/>
                    </a:cubicBezTo>
                    <a:close/>
                  </a:path>
                </a:pathLst>
              </a:custGeom>
              <a:solidFill>
                <a:srgbClr val="4439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101"/>
              <p:cNvSpPr/>
              <p:nvPr/>
            </p:nvSpPr>
            <p:spPr bwMode="auto">
              <a:xfrm>
                <a:off x="3644901" y="3086100"/>
                <a:ext cx="60325" cy="74612"/>
              </a:xfrm>
              <a:custGeom>
                <a:avLst/>
                <a:gdLst>
                  <a:gd name="T0" fmla="*/ 12 w 12"/>
                  <a:gd name="T1" fmla="*/ 0 h 15"/>
                  <a:gd name="T2" fmla="*/ 11 w 12"/>
                  <a:gd name="T3" fmla="*/ 0 h 15"/>
                  <a:gd name="T4" fmla="*/ 3 w 12"/>
                  <a:gd name="T5" fmla="*/ 8 h 15"/>
                  <a:gd name="T6" fmla="*/ 3 w 12"/>
                  <a:gd name="T7" fmla="*/ 8 h 15"/>
                  <a:gd name="T8" fmla="*/ 0 w 12"/>
                  <a:gd name="T9" fmla="*/ 13 h 15"/>
                  <a:gd name="T10" fmla="*/ 0 w 12"/>
                  <a:gd name="T11" fmla="*/ 15 h 15"/>
                  <a:gd name="T12" fmla="*/ 0 w 12"/>
                  <a:gd name="T13" fmla="*/ 14 h 15"/>
                  <a:gd name="T14" fmla="*/ 2 w 12"/>
                  <a:gd name="T15" fmla="*/ 14 h 15"/>
                  <a:gd name="T16" fmla="*/ 12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2" y="0"/>
                    </a:moveTo>
                    <a:cubicBezTo>
                      <a:pt x="11" y="0"/>
                      <a:pt x="11" y="0"/>
                      <a:pt x="11" y="0"/>
                    </a:cubicBezTo>
                    <a:cubicBezTo>
                      <a:pt x="8" y="1"/>
                      <a:pt x="5" y="4"/>
                      <a:pt x="3" y="8"/>
                    </a:cubicBezTo>
                    <a:cubicBezTo>
                      <a:pt x="3" y="8"/>
                      <a:pt x="3" y="8"/>
                      <a:pt x="3" y="8"/>
                    </a:cubicBezTo>
                    <a:cubicBezTo>
                      <a:pt x="1" y="10"/>
                      <a:pt x="1" y="12"/>
                      <a:pt x="0" y="13"/>
                    </a:cubicBezTo>
                    <a:cubicBezTo>
                      <a:pt x="0" y="14"/>
                      <a:pt x="0" y="14"/>
                      <a:pt x="0" y="15"/>
                    </a:cubicBezTo>
                    <a:cubicBezTo>
                      <a:pt x="0" y="15"/>
                      <a:pt x="0" y="14"/>
                      <a:pt x="0" y="14"/>
                    </a:cubicBezTo>
                    <a:cubicBezTo>
                      <a:pt x="1" y="14"/>
                      <a:pt x="1" y="14"/>
                      <a:pt x="2" y="14"/>
                    </a:cubicBezTo>
                    <a:cubicBezTo>
                      <a:pt x="2" y="9"/>
                      <a:pt x="6" y="5"/>
                      <a:pt x="12" y="0"/>
                    </a:cubicBezTo>
                    <a:close/>
                  </a:path>
                </a:pathLst>
              </a:custGeom>
              <a:solidFill>
                <a:srgbClr val="856F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102"/>
              <p:cNvSpPr/>
              <p:nvPr/>
            </p:nvSpPr>
            <p:spPr bwMode="auto">
              <a:xfrm>
                <a:off x="3768726" y="3170238"/>
                <a:ext cx="9525" cy="73025"/>
              </a:xfrm>
              <a:custGeom>
                <a:avLst/>
                <a:gdLst>
                  <a:gd name="T0" fmla="*/ 0 w 2"/>
                  <a:gd name="T1" fmla="*/ 11 h 15"/>
                  <a:gd name="T2" fmla="*/ 2 w 2"/>
                  <a:gd name="T3" fmla="*/ 15 h 15"/>
                  <a:gd name="T4" fmla="*/ 2 w 2"/>
                  <a:gd name="T5" fmla="*/ 2 h 15"/>
                  <a:gd name="T6" fmla="*/ 2 w 2"/>
                  <a:gd name="T7" fmla="*/ 0 h 15"/>
                  <a:gd name="T8" fmla="*/ 0 w 2"/>
                  <a:gd name="T9" fmla="*/ 4 h 15"/>
                  <a:gd name="T10" fmla="*/ 0 w 2"/>
                  <a:gd name="T11" fmla="*/ 11 h 15"/>
                </a:gdLst>
                <a:ahLst/>
                <a:cxnLst>
                  <a:cxn ang="0">
                    <a:pos x="T0" y="T1"/>
                  </a:cxn>
                  <a:cxn ang="0">
                    <a:pos x="T2" y="T3"/>
                  </a:cxn>
                  <a:cxn ang="0">
                    <a:pos x="T4" y="T5"/>
                  </a:cxn>
                  <a:cxn ang="0">
                    <a:pos x="T6" y="T7"/>
                  </a:cxn>
                  <a:cxn ang="0">
                    <a:pos x="T8" y="T9"/>
                  </a:cxn>
                  <a:cxn ang="0">
                    <a:pos x="T10" y="T11"/>
                  </a:cxn>
                </a:cxnLst>
                <a:rect l="0" t="0" r="r" b="b"/>
                <a:pathLst>
                  <a:path w="2" h="15">
                    <a:moveTo>
                      <a:pt x="0" y="11"/>
                    </a:moveTo>
                    <a:cubicBezTo>
                      <a:pt x="1" y="13"/>
                      <a:pt x="1" y="14"/>
                      <a:pt x="2" y="15"/>
                    </a:cubicBezTo>
                    <a:cubicBezTo>
                      <a:pt x="1" y="11"/>
                      <a:pt x="1" y="7"/>
                      <a:pt x="2" y="2"/>
                    </a:cubicBezTo>
                    <a:cubicBezTo>
                      <a:pt x="2" y="0"/>
                      <a:pt x="2" y="0"/>
                      <a:pt x="2" y="0"/>
                    </a:cubicBezTo>
                    <a:cubicBezTo>
                      <a:pt x="1" y="1"/>
                      <a:pt x="1" y="3"/>
                      <a:pt x="0" y="4"/>
                    </a:cubicBezTo>
                    <a:cubicBezTo>
                      <a:pt x="0" y="7"/>
                      <a:pt x="0" y="9"/>
                      <a:pt x="0" y="1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03"/>
              <p:cNvSpPr>
                <a:spLocks noEditPoints="1"/>
              </p:cNvSpPr>
              <p:nvPr/>
            </p:nvSpPr>
            <p:spPr bwMode="auto">
              <a:xfrm>
                <a:off x="3724276" y="3205163"/>
                <a:ext cx="152400" cy="333375"/>
              </a:xfrm>
              <a:custGeom>
                <a:avLst/>
                <a:gdLst>
                  <a:gd name="T0" fmla="*/ 12 w 31"/>
                  <a:gd name="T1" fmla="*/ 3 h 68"/>
                  <a:gd name="T2" fmla="*/ 12 w 31"/>
                  <a:gd name="T3" fmla="*/ 3 h 68"/>
                  <a:gd name="T4" fmla="*/ 12 w 31"/>
                  <a:gd name="T5" fmla="*/ 9 h 68"/>
                  <a:gd name="T6" fmla="*/ 12 w 31"/>
                  <a:gd name="T7" fmla="*/ 16 h 68"/>
                  <a:gd name="T8" fmla="*/ 19 w 31"/>
                  <a:gd name="T9" fmla="*/ 36 h 68"/>
                  <a:gd name="T10" fmla="*/ 19 w 31"/>
                  <a:gd name="T11" fmla="*/ 39 h 68"/>
                  <a:gd name="T12" fmla="*/ 0 w 31"/>
                  <a:gd name="T13" fmla="*/ 59 h 68"/>
                  <a:gd name="T14" fmla="*/ 6 w 31"/>
                  <a:gd name="T15" fmla="*/ 68 h 68"/>
                  <a:gd name="T16" fmla="*/ 30 w 31"/>
                  <a:gd name="T17" fmla="*/ 40 h 68"/>
                  <a:gd name="T18" fmla="*/ 31 w 31"/>
                  <a:gd name="T19" fmla="*/ 10 h 68"/>
                  <a:gd name="T20" fmla="*/ 12 w 31"/>
                  <a:gd name="T21" fmla="*/ 3 h 68"/>
                  <a:gd name="T22" fmla="*/ 13 w 31"/>
                  <a:gd name="T23" fmla="*/ 4 h 68"/>
                  <a:gd name="T24" fmla="*/ 15 w 31"/>
                  <a:gd name="T25" fmla="*/ 3 h 68"/>
                  <a:gd name="T26" fmla="*/ 15 w 31"/>
                  <a:gd name="T27" fmla="*/ 16 h 68"/>
                  <a:gd name="T28" fmla="*/ 22 w 31"/>
                  <a:gd name="T29" fmla="*/ 36 h 68"/>
                  <a:gd name="T30" fmla="*/ 23 w 31"/>
                  <a:gd name="T31" fmla="*/ 40 h 68"/>
                  <a:gd name="T32" fmla="*/ 2 w 31"/>
                  <a:gd name="T33" fmla="*/ 61 h 68"/>
                  <a:gd name="T34" fmla="*/ 1 w 31"/>
                  <a:gd name="T35" fmla="*/ 59 h 68"/>
                  <a:gd name="T36" fmla="*/ 20 w 31"/>
                  <a:gd name="T37" fmla="*/ 40 h 68"/>
                  <a:gd name="T38" fmla="*/ 20 w 31"/>
                  <a:gd name="T39" fmla="*/ 39 h 68"/>
                  <a:gd name="T40" fmla="*/ 20 w 31"/>
                  <a:gd name="T41" fmla="*/ 36 h 68"/>
                  <a:gd name="T42" fmla="*/ 20 w 31"/>
                  <a:gd name="T43" fmla="*/ 36 h 68"/>
                  <a:gd name="T44" fmla="*/ 13 w 31"/>
                  <a:gd name="T45" fmla="*/ 16 h 68"/>
                  <a:gd name="T46" fmla="*/ 12 w 31"/>
                  <a:gd name="T47" fmla="*/ 9 h 68"/>
                  <a:gd name="T48" fmla="*/ 13 w 31"/>
                  <a:gd name="T4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68">
                    <a:moveTo>
                      <a:pt x="12" y="3"/>
                    </a:moveTo>
                    <a:cubicBezTo>
                      <a:pt x="12" y="3"/>
                      <a:pt x="12" y="3"/>
                      <a:pt x="12" y="3"/>
                    </a:cubicBezTo>
                    <a:cubicBezTo>
                      <a:pt x="12" y="5"/>
                      <a:pt x="12" y="7"/>
                      <a:pt x="12" y="9"/>
                    </a:cubicBezTo>
                    <a:cubicBezTo>
                      <a:pt x="12" y="11"/>
                      <a:pt x="12" y="13"/>
                      <a:pt x="12" y="16"/>
                    </a:cubicBezTo>
                    <a:cubicBezTo>
                      <a:pt x="19" y="36"/>
                      <a:pt x="19" y="36"/>
                      <a:pt x="19" y="36"/>
                    </a:cubicBezTo>
                    <a:cubicBezTo>
                      <a:pt x="19" y="39"/>
                      <a:pt x="19" y="39"/>
                      <a:pt x="19" y="39"/>
                    </a:cubicBezTo>
                    <a:cubicBezTo>
                      <a:pt x="17" y="44"/>
                      <a:pt x="11" y="51"/>
                      <a:pt x="0" y="59"/>
                    </a:cubicBezTo>
                    <a:cubicBezTo>
                      <a:pt x="2" y="62"/>
                      <a:pt x="4" y="65"/>
                      <a:pt x="6" y="68"/>
                    </a:cubicBezTo>
                    <a:cubicBezTo>
                      <a:pt x="21" y="56"/>
                      <a:pt x="29" y="47"/>
                      <a:pt x="30" y="40"/>
                    </a:cubicBezTo>
                    <a:cubicBezTo>
                      <a:pt x="31" y="10"/>
                      <a:pt x="31" y="10"/>
                      <a:pt x="31" y="10"/>
                    </a:cubicBezTo>
                    <a:cubicBezTo>
                      <a:pt x="27" y="3"/>
                      <a:pt x="21" y="0"/>
                      <a:pt x="12" y="3"/>
                    </a:cubicBezTo>
                    <a:close/>
                    <a:moveTo>
                      <a:pt x="13" y="4"/>
                    </a:moveTo>
                    <a:cubicBezTo>
                      <a:pt x="13" y="4"/>
                      <a:pt x="14" y="3"/>
                      <a:pt x="15" y="3"/>
                    </a:cubicBezTo>
                    <a:cubicBezTo>
                      <a:pt x="14" y="8"/>
                      <a:pt x="14" y="12"/>
                      <a:pt x="15" y="16"/>
                    </a:cubicBezTo>
                    <a:cubicBezTo>
                      <a:pt x="22" y="36"/>
                      <a:pt x="22" y="36"/>
                      <a:pt x="22" y="36"/>
                    </a:cubicBezTo>
                    <a:cubicBezTo>
                      <a:pt x="23" y="40"/>
                      <a:pt x="23" y="40"/>
                      <a:pt x="23" y="40"/>
                    </a:cubicBezTo>
                    <a:cubicBezTo>
                      <a:pt x="19" y="47"/>
                      <a:pt x="12" y="54"/>
                      <a:pt x="2" y="61"/>
                    </a:cubicBezTo>
                    <a:cubicBezTo>
                      <a:pt x="2" y="60"/>
                      <a:pt x="2" y="60"/>
                      <a:pt x="1" y="59"/>
                    </a:cubicBezTo>
                    <a:cubicBezTo>
                      <a:pt x="12" y="51"/>
                      <a:pt x="18" y="44"/>
                      <a:pt x="20" y="40"/>
                    </a:cubicBezTo>
                    <a:cubicBezTo>
                      <a:pt x="20" y="40"/>
                      <a:pt x="20" y="39"/>
                      <a:pt x="20" y="39"/>
                    </a:cubicBezTo>
                    <a:cubicBezTo>
                      <a:pt x="20" y="36"/>
                      <a:pt x="20" y="36"/>
                      <a:pt x="20" y="36"/>
                    </a:cubicBezTo>
                    <a:cubicBezTo>
                      <a:pt x="20" y="36"/>
                      <a:pt x="20" y="36"/>
                      <a:pt x="20" y="36"/>
                    </a:cubicBezTo>
                    <a:cubicBezTo>
                      <a:pt x="13" y="16"/>
                      <a:pt x="13" y="16"/>
                      <a:pt x="13" y="16"/>
                    </a:cubicBezTo>
                    <a:cubicBezTo>
                      <a:pt x="13" y="13"/>
                      <a:pt x="12" y="11"/>
                      <a:pt x="12" y="9"/>
                    </a:cubicBezTo>
                    <a:cubicBezTo>
                      <a:pt x="12" y="7"/>
                      <a:pt x="12" y="5"/>
                      <a:pt x="13" y="4"/>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05"/>
              <p:cNvSpPr/>
              <p:nvPr/>
            </p:nvSpPr>
            <p:spPr bwMode="auto">
              <a:xfrm>
                <a:off x="3729038" y="3219450"/>
                <a:ext cx="107950" cy="284163"/>
              </a:xfrm>
              <a:custGeom>
                <a:avLst/>
                <a:gdLst>
                  <a:gd name="T0" fmla="*/ 14 w 22"/>
                  <a:gd name="T1" fmla="*/ 0 h 58"/>
                  <a:gd name="T2" fmla="*/ 12 w 22"/>
                  <a:gd name="T3" fmla="*/ 1 h 58"/>
                  <a:gd name="T4" fmla="*/ 11 w 22"/>
                  <a:gd name="T5" fmla="*/ 6 h 58"/>
                  <a:gd name="T6" fmla="*/ 12 w 22"/>
                  <a:gd name="T7" fmla="*/ 13 h 58"/>
                  <a:gd name="T8" fmla="*/ 19 w 22"/>
                  <a:gd name="T9" fmla="*/ 33 h 58"/>
                  <a:gd name="T10" fmla="*/ 19 w 22"/>
                  <a:gd name="T11" fmla="*/ 33 h 58"/>
                  <a:gd name="T12" fmla="*/ 19 w 22"/>
                  <a:gd name="T13" fmla="*/ 36 h 58"/>
                  <a:gd name="T14" fmla="*/ 19 w 22"/>
                  <a:gd name="T15" fmla="*/ 37 h 58"/>
                  <a:gd name="T16" fmla="*/ 0 w 22"/>
                  <a:gd name="T17" fmla="*/ 56 h 58"/>
                  <a:gd name="T18" fmla="*/ 1 w 22"/>
                  <a:gd name="T19" fmla="*/ 58 h 58"/>
                  <a:gd name="T20" fmla="*/ 22 w 22"/>
                  <a:gd name="T21" fmla="*/ 37 h 58"/>
                  <a:gd name="T22" fmla="*/ 21 w 22"/>
                  <a:gd name="T23" fmla="*/ 33 h 58"/>
                  <a:gd name="T24" fmla="*/ 14 w 22"/>
                  <a:gd name="T25" fmla="*/ 13 h 58"/>
                  <a:gd name="T26" fmla="*/ 14 w 22"/>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8">
                    <a:moveTo>
                      <a:pt x="14" y="0"/>
                    </a:moveTo>
                    <a:cubicBezTo>
                      <a:pt x="13" y="0"/>
                      <a:pt x="12" y="1"/>
                      <a:pt x="12" y="1"/>
                    </a:cubicBezTo>
                    <a:cubicBezTo>
                      <a:pt x="11" y="2"/>
                      <a:pt x="11" y="4"/>
                      <a:pt x="11" y="6"/>
                    </a:cubicBezTo>
                    <a:cubicBezTo>
                      <a:pt x="11" y="8"/>
                      <a:pt x="12" y="10"/>
                      <a:pt x="12" y="13"/>
                    </a:cubicBezTo>
                    <a:cubicBezTo>
                      <a:pt x="19" y="33"/>
                      <a:pt x="19" y="33"/>
                      <a:pt x="19" y="33"/>
                    </a:cubicBezTo>
                    <a:cubicBezTo>
                      <a:pt x="19" y="33"/>
                      <a:pt x="19" y="33"/>
                      <a:pt x="19" y="33"/>
                    </a:cubicBezTo>
                    <a:cubicBezTo>
                      <a:pt x="19" y="36"/>
                      <a:pt x="19" y="36"/>
                      <a:pt x="19" y="36"/>
                    </a:cubicBezTo>
                    <a:cubicBezTo>
                      <a:pt x="19" y="36"/>
                      <a:pt x="19" y="37"/>
                      <a:pt x="19" y="37"/>
                    </a:cubicBezTo>
                    <a:cubicBezTo>
                      <a:pt x="17" y="41"/>
                      <a:pt x="11" y="48"/>
                      <a:pt x="0" y="56"/>
                    </a:cubicBezTo>
                    <a:cubicBezTo>
                      <a:pt x="1" y="57"/>
                      <a:pt x="1" y="57"/>
                      <a:pt x="1" y="58"/>
                    </a:cubicBezTo>
                    <a:cubicBezTo>
                      <a:pt x="11" y="51"/>
                      <a:pt x="18" y="44"/>
                      <a:pt x="22" y="37"/>
                    </a:cubicBezTo>
                    <a:cubicBezTo>
                      <a:pt x="21" y="33"/>
                      <a:pt x="21" y="33"/>
                      <a:pt x="21" y="33"/>
                    </a:cubicBezTo>
                    <a:cubicBezTo>
                      <a:pt x="14" y="13"/>
                      <a:pt x="14" y="13"/>
                      <a:pt x="14" y="13"/>
                    </a:cubicBezTo>
                    <a:cubicBezTo>
                      <a:pt x="13" y="9"/>
                      <a:pt x="13" y="5"/>
                      <a:pt x="14"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06"/>
              <p:cNvSpPr>
                <a:spLocks noEditPoints="1"/>
              </p:cNvSpPr>
              <p:nvPr/>
            </p:nvSpPr>
            <p:spPr bwMode="auto">
              <a:xfrm>
                <a:off x="3792538" y="3160713"/>
                <a:ext cx="300038" cy="457200"/>
              </a:xfrm>
              <a:custGeom>
                <a:avLst/>
                <a:gdLst>
                  <a:gd name="T0" fmla="*/ 0 w 61"/>
                  <a:gd name="T1" fmla="*/ 8 h 93"/>
                  <a:gd name="T2" fmla="*/ 5 w 61"/>
                  <a:gd name="T3" fmla="*/ 6 h 93"/>
                  <a:gd name="T4" fmla="*/ 23 w 61"/>
                  <a:gd name="T5" fmla="*/ 30 h 93"/>
                  <a:gd name="T6" fmla="*/ 21 w 61"/>
                  <a:gd name="T7" fmla="*/ 52 h 93"/>
                  <a:gd name="T8" fmla="*/ 20 w 61"/>
                  <a:gd name="T9" fmla="*/ 58 h 93"/>
                  <a:gd name="T10" fmla="*/ 25 w 61"/>
                  <a:gd name="T11" fmla="*/ 63 h 93"/>
                  <a:gd name="T12" fmla="*/ 27 w 61"/>
                  <a:gd name="T13" fmla="*/ 93 h 93"/>
                  <a:gd name="T14" fmla="*/ 61 w 61"/>
                  <a:gd name="T15" fmla="*/ 71 h 93"/>
                  <a:gd name="T16" fmla="*/ 32 w 61"/>
                  <a:gd name="T17" fmla="*/ 16 h 93"/>
                  <a:gd name="T18" fmla="*/ 5 w 61"/>
                  <a:gd name="T19" fmla="*/ 0 h 93"/>
                  <a:gd name="T20" fmla="*/ 0 w 61"/>
                  <a:gd name="T21" fmla="*/ 8 h 93"/>
                  <a:gd name="T22" fmla="*/ 26 w 61"/>
                  <a:gd name="T23" fmla="*/ 63 h 93"/>
                  <a:gd name="T24" fmla="*/ 26 w 61"/>
                  <a:gd name="T25" fmla="*/ 63 h 93"/>
                  <a:gd name="T26" fmla="*/ 26 w 61"/>
                  <a:gd name="T27" fmla="*/ 63 h 93"/>
                  <a:gd name="T28" fmla="*/ 21 w 61"/>
                  <a:gd name="T29" fmla="*/ 58 h 93"/>
                  <a:gd name="T30" fmla="*/ 21 w 61"/>
                  <a:gd name="T31" fmla="*/ 57 h 93"/>
                  <a:gd name="T32" fmla="*/ 28 w 61"/>
                  <a:gd name="T33" fmla="*/ 62 h 93"/>
                  <a:gd name="T34" fmla="*/ 29 w 61"/>
                  <a:gd name="T35" fmla="*/ 91 h 93"/>
                  <a:gd name="T36" fmla="*/ 27 w 61"/>
                  <a:gd name="T37" fmla="*/ 92 h 93"/>
                  <a:gd name="T38" fmla="*/ 26 w 61"/>
                  <a:gd name="T39"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3">
                    <a:moveTo>
                      <a:pt x="0" y="8"/>
                    </a:moveTo>
                    <a:cubicBezTo>
                      <a:pt x="2" y="7"/>
                      <a:pt x="3" y="6"/>
                      <a:pt x="5" y="6"/>
                    </a:cubicBezTo>
                    <a:cubicBezTo>
                      <a:pt x="17" y="6"/>
                      <a:pt x="24" y="14"/>
                      <a:pt x="23" y="30"/>
                    </a:cubicBezTo>
                    <a:cubicBezTo>
                      <a:pt x="21" y="52"/>
                      <a:pt x="21" y="52"/>
                      <a:pt x="21" y="52"/>
                    </a:cubicBezTo>
                    <a:cubicBezTo>
                      <a:pt x="21" y="54"/>
                      <a:pt x="21" y="56"/>
                      <a:pt x="20" y="58"/>
                    </a:cubicBezTo>
                    <a:cubicBezTo>
                      <a:pt x="25" y="63"/>
                      <a:pt x="25" y="63"/>
                      <a:pt x="25" y="63"/>
                    </a:cubicBezTo>
                    <a:cubicBezTo>
                      <a:pt x="27" y="93"/>
                      <a:pt x="27" y="93"/>
                      <a:pt x="27" y="93"/>
                    </a:cubicBezTo>
                    <a:cubicBezTo>
                      <a:pt x="41" y="87"/>
                      <a:pt x="53" y="80"/>
                      <a:pt x="61" y="71"/>
                    </a:cubicBezTo>
                    <a:cubicBezTo>
                      <a:pt x="53" y="52"/>
                      <a:pt x="44" y="34"/>
                      <a:pt x="32" y="16"/>
                    </a:cubicBezTo>
                    <a:cubicBezTo>
                      <a:pt x="23" y="8"/>
                      <a:pt x="14" y="2"/>
                      <a:pt x="5" y="0"/>
                    </a:cubicBezTo>
                    <a:cubicBezTo>
                      <a:pt x="2" y="3"/>
                      <a:pt x="0" y="5"/>
                      <a:pt x="0" y="8"/>
                    </a:cubicBezTo>
                    <a:close/>
                    <a:moveTo>
                      <a:pt x="26" y="63"/>
                    </a:moveTo>
                    <a:cubicBezTo>
                      <a:pt x="26" y="63"/>
                      <a:pt x="26" y="63"/>
                      <a:pt x="26" y="63"/>
                    </a:cubicBezTo>
                    <a:cubicBezTo>
                      <a:pt x="26" y="63"/>
                      <a:pt x="26" y="63"/>
                      <a:pt x="26" y="63"/>
                    </a:cubicBezTo>
                    <a:cubicBezTo>
                      <a:pt x="21" y="58"/>
                      <a:pt x="21" y="58"/>
                      <a:pt x="21" y="58"/>
                    </a:cubicBezTo>
                    <a:cubicBezTo>
                      <a:pt x="21" y="58"/>
                      <a:pt x="21" y="57"/>
                      <a:pt x="21" y="57"/>
                    </a:cubicBezTo>
                    <a:cubicBezTo>
                      <a:pt x="28" y="62"/>
                      <a:pt x="28" y="62"/>
                      <a:pt x="28" y="62"/>
                    </a:cubicBezTo>
                    <a:cubicBezTo>
                      <a:pt x="29" y="91"/>
                      <a:pt x="29" y="91"/>
                      <a:pt x="29" y="91"/>
                    </a:cubicBezTo>
                    <a:cubicBezTo>
                      <a:pt x="29" y="91"/>
                      <a:pt x="28" y="91"/>
                      <a:pt x="27" y="92"/>
                    </a:cubicBezTo>
                    <a:cubicBezTo>
                      <a:pt x="26" y="63"/>
                      <a:pt x="26" y="63"/>
                      <a:pt x="26" y="63"/>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07"/>
              <p:cNvSpPr/>
              <p:nvPr/>
            </p:nvSpPr>
            <p:spPr bwMode="auto">
              <a:xfrm>
                <a:off x="3895726" y="3440113"/>
                <a:ext cx="39688" cy="173038"/>
              </a:xfrm>
              <a:custGeom>
                <a:avLst/>
                <a:gdLst>
                  <a:gd name="T0" fmla="*/ 5 w 8"/>
                  <a:gd name="T1" fmla="*/ 6 h 35"/>
                  <a:gd name="T2" fmla="*/ 5 w 8"/>
                  <a:gd name="T3" fmla="*/ 6 h 35"/>
                  <a:gd name="T4" fmla="*/ 6 w 8"/>
                  <a:gd name="T5" fmla="*/ 35 h 35"/>
                  <a:gd name="T6" fmla="*/ 8 w 8"/>
                  <a:gd name="T7" fmla="*/ 34 h 35"/>
                  <a:gd name="T8" fmla="*/ 7 w 8"/>
                  <a:gd name="T9" fmla="*/ 5 h 35"/>
                  <a:gd name="T10" fmla="*/ 0 w 8"/>
                  <a:gd name="T11" fmla="*/ 0 h 35"/>
                  <a:gd name="T12" fmla="*/ 0 w 8"/>
                  <a:gd name="T13" fmla="*/ 1 h 35"/>
                  <a:gd name="T14" fmla="*/ 5 w 8"/>
                  <a:gd name="T15" fmla="*/ 6 h 35"/>
                  <a:gd name="T16" fmla="*/ 5 w 8"/>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5" y="6"/>
                    </a:moveTo>
                    <a:cubicBezTo>
                      <a:pt x="5" y="6"/>
                      <a:pt x="5" y="6"/>
                      <a:pt x="5" y="6"/>
                    </a:cubicBezTo>
                    <a:cubicBezTo>
                      <a:pt x="6" y="35"/>
                      <a:pt x="6" y="35"/>
                      <a:pt x="6" y="35"/>
                    </a:cubicBezTo>
                    <a:cubicBezTo>
                      <a:pt x="7" y="34"/>
                      <a:pt x="8" y="34"/>
                      <a:pt x="8" y="34"/>
                    </a:cubicBezTo>
                    <a:cubicBezTo>
                      <a:pt x="7" y="5"/>
                      <a:pt x="7" y="5"/>
                      <a:pt x="7" y="5"/>
                    </a:cubicBezTo>
                    <a:cubicBezTo>
                      <a:pt x="0" y="0"/>
                      <a:pt x="0" y="0"/>
                      <a:pt x="0" y="0"/>
                    </a:cubicBezTo>
                    <a:cubicBezTo>
                      <a:pt x="0" y="0"/>
                      <a:pt x="0" y="1"/>
                      <a:pt x="0" y="1"/>
                    </a:cubicBezTo>
                    <a:cubicBezTo>
                      <a:pt x="5" y="6"/>
                      <a:pt x="5" y="6"/>
                      <a:pt x="5" y="6"/>
                    </a:cubicBezTo>
                    <a:cubicBezTo>
                      <a:pt x="5" y="6"/>
                      <a:pt x="5" y="6"/>
                      <a:pt x="5" y="6"/>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08"/>
              <p:cNvSpPr>
                <a:spLocks noEditPoints="1"/>
              </p:cNvSpPr>
              <p:nvPr/>
            </p:nvSpPr>
            <p:spPr bwMode="auto">
              <a:xfrm>
                <a:off x="3738563" y="3509963"/>
                <a:ext cx="152400" cy="422275"/>
              </a:xfrm>
              <a:custGeom>
                <a:avLst/>
                <a:gdLst>
                  <a:gd name="T0" fmla="*/ 30 w 31"/>
                  <a:gd name="T1" fmla="*/ 0 h 86"/>
                  <a:gd name="T2" fmla="*/ 12 w 31"/>
                  <a:gd name="T3" fmla="*/ 20 h 86"/>
                  <a:gd name="T4" fmla="*/ 4 w 31"/>
                  <a:gd name="T5" fmla="*/ 66 h 86"/>
                  <a:gd name="T6" fmla="*/ 5 w 31"/>
                  <a:gd name="T7" fmla="*/ 73 h 86"/>
                  <a:gd name="T8" fmla="*/ 0 w 31"/>
                  <a:gd name="T9" fmla="*/ 78 h 86"/>
                  <a:gd name="T10" fmla="*/ 10 w 31"/>
                  <a:gd name="T11" fmla="*/ 86 h 86"/>
                  <a:gd name="T12" fmla="*/ 13 w 31"/>
                  <a:gd name="T13" fmla="*/ 81 h 86"/>
                  <a:gd name="T14" fmla="*/ 19 w 31"/>
                  <a:gd name="T15" fmla="*/ 46 h 86"/>
                  <a:gd name="T16" fmla="*/ 17 w 31"/>
                  <a:gd name="T17" fmla="*/ 38 h 86"/>
                  <a:gd name="T18" fmla="*/ 31 w 31"/>
                  <a:gd name="T19" fmla="*/ 28 h 86"/>
                  <a:gd name="T20" fmla="*/ 30 w 31"/>
                  <a:gd name="T21" fmla="*/ 0 h 86"/>
                  <a:gd name="T22" fmla="*/ 29 w 31"/>
                  <a:gd name="T23" fmla="*/ 5 h 86"/>
                  <a:gd name="T24" fmla="*/ 14 w 31"/>
                  <a:gd name="T25" fmla="*/ 22 h 86"/>
                  <a:gd name="T26" fmla="*/ 8 w 31"/>
                  <a:gd name="T27" fmla="*/ 42 h 86"/>
                  <a:gd name="T28" fmla="*/ 7 w 31"/>
                  <a:gd name="T29" fmla="*/ 67 h 86"/>
                  <a:gd name="T30" fmla="*/ 8 w 31"/>
                  <a:gd name="T31" fmla="*/ 74 h 86"/>
                  <a:gd name="T32" fmla="*/ 4 w 31"/>
                  <a:gd name="T33" fmla="*/ 78 h 86"/>
                  <a:gd name="T34" fmla="*/ 2 w 31"/>
                  <a:gd name="T35" fmla="*/ 77 h 86"/>
                  <a:gd name="T36" fmla="*/ 6 w 31"/>
                  <a:gd name="T37" fmla="*/ 73 h 86"/>
                  <a:gd name="T38" fmla="*/ 6 w 31"/>
                  <a:gd name="T39" fmla="*/ 73 h 86"/>
                  <a:gd name="T40" fmla="*/ 6 w 31"/>
                  <a:gd name="T41" fmla="*/ 73 h 86"/>
                  <a:gd name="T42" fmla="*/ 5 w 31"/>
                  <a:gd name="T43" fmla="*/ 66 h 86"/>
                  <a:gd name="T44" fmla="*/ 13 w 31"/>
                  <a:gd name="T45" fmla="*/ 21 h 86"/>
                  <a:gd name="T46" fmla="*/ 13 w 31"/>
                  <a:gd name="T47" fmla="*/ 21 h 86"/>
                  <a:gd name="T48" fmla="*/ 29 w 31"/>
                  <a:gd name="T49" fmla="*/ 2 h 86"/>
                  <a:gd name="T50" fmla="*/ 29 w 31"/>
                  <a:gd name="T51"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86">
                    <a:moveTo>
                      <a:pt x="30" y="0"/>
                    </a:moveTo>
                    <a:cubicBezTo>
                      <a:pt x="12" y="20"/>
                      <a:pt x="12" y="20"/>
                      <a:pt x="12" y="20"/>
                    </a:cubicBezTo>
                    <a:cubicBezTo>
                      <a:pt x="7" y="27"/>
                      <a:pt x="5" y="43"/>
                      <a:pt x="4" y="66"/>
                    </a:cubicBezTo>
                    <a:cubicBezTo>
                      <a:pt x="5" y="73"/>
                      <a:pt x="5" y="73"/>
                      <a:pt x="5" y="73"/>
                    </a:cubicBezTo>
                    <a:cubicBezTo>
                      <a:pt x="0" y="78"/>
                      <a:pt x="0" y="78"/>
                      <a:pt x="0" y="78"/>
                    </a:cubicBezTo>
                    <a:cubicBezTo>
                      <a:pt x="3" y="82"/>
                      <a:pt x="6" y="84"/>
                      <a:pt x="10" y="86"/>
                    </a:cubicBezTo>
                    <a:cubicBezTo>
                      <a:pt x="11" y="84"/>
                      <a:pt x="12" y="83"/>
                      <a:pt x="13" y="81"/>
                    </a:cubicBezTo>
                    <a:cubicBezTo>
                      <a:pt x="18" y="71"/>
                      <a:pt x="20" y="59"/>
                      <a:pt x="19" y="46"/>
                    </a:cubicBezTo>
                    <a:cubicBezTo>
                      <a:pt x="17" y="38"/>
                      <a:pt x="17" y="38"/>
                      <a:pt x="17" y="38"/>
                    </a:cubicBezTo>
                    <a:cubicBezTo>
                      <a:pt x="31" y="28"/>
                      <a:pt x="31" y="28"/>
                      <a:pt x="31" y="28"/>
                    </a:cubicBezTo>
                    <a:cubicBezTo>
                      <a:pt x="30" y="0"/>
                      <a:pt x="30" y="0"/>
                      <a:pt x="30" y="0"/>
                    </a:cubicBezTo>
                    <a:close/>
                    <a:moveTo>
                      <a:pt x="29" y="5"/>
                    </a:moveTo>
                    <a:cubicBezTo>
                      <a:pt x="14" y="22"/>
                      <a:pt x="14" y="22"/>
                      <a:pt x="14" y="22"/>
                    </a:cubicBezTo>
                    <a:cubicBezTo>
                      <a:pt x="11" y="27"/>
                      <a:pt x="9" y="33"/>
                      <a:pt x="8" y="42"/>
                    </a:cubicBezTo>
                    <a:cubicBezTo>
                      <a:pt x="7" y="67"/>
                      <a:pt x="7" y="67"/>
                      <a:pt x="7" y="67"/>
                    </a:cubicBezTo>
                    <a:cubicBezTo>
                      <a:pt x="8" y="74"/>
                      <a:pt x="8" y="74"/>
                      <a:pt x="8" y="74"/>
                    </a:cubicBezTo>
                    <a:cubicBezTo>
                      <a:pt x="4" y="78"/>
                      <a:pt x="4" y="78"/>
                      <a:pt x="4" y="78"/>
                    </a:cubicBezTo>
                    <a:cubicBezTo>
                      <a:pt x="2" y="77"/>
                      <a:pt x="2" y="77"/>
                      <a:pt x="2" y="77"/>
                    </a:cubicBezTo>
                    <a:cubicBezTo>
                      <a:pt x="6" y="73"/>
                      <a:pt x="6" y="73"/>
                      <a:pt x="6" y="73"/>
                    </a:cubicBezTo>
                    <a:cubicBezTo>
                      <a:pt x="6" y="73"/>
                      <a:pt x="6" y="73"/>
                      <a:pt x="6" y="73"/>
                    </a:cubicBezTo>
                    <a:cubicBezTo>
                      <a:pt x="6" y="73"/>
                      <a:pt x="6" y="73"/>
                      <a:pt x="6" y="73"/>
                    </a:cubicBezTo>
                    <a:cubicBezTo>
                      <a:pt x="5" y="66"/>
                      <a:pt x="5" y="66"/>
                      <a:pt x="5" y="66"/>
                    </a:cubicBezTo>
                    <a:cubicBezTo>
                      <a:pt x="5" y="43"/>
                      <a:pt x="8" y="28"/>
                      <a:pt x="13" y="21"/>
                    </a:cubicBezTo>
                    <a:cubicBezTo>
                      <a:pt x="13" y="21"/>
                      <a:pt x="13" y="21"/>
                      <a:pt x="13" y="21"/>
                    </a:cubicBezTo>
                    <a:cubicBezTo>
                      <a:pt x="29" y="2"/>
                      <a:pt x="29" y="2"/>
                      <a:pt x="29" y="2"/>
                    </a:cubicBezTo>
                    <a:cubicBezTo>
                      <a:pt x="29" y="5"/>
                      <a:pt x="29" y="5"/>
                      <a:pt x="29" y="5"/>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09"/>
              <p:cNvSpPr/>
              <p:nvPr/>
            </p:nvSpPr>
            <p:spPr bwMode="auto">
              <a:xfrm>
                <a:off x="3748088" y="3519488"/>
                <a:ext cx="133350" cy="373063"/>
              </a:xfrm>
              <a:custGeom>
                <a:avLst/>
                <a:gdLst>
                  <a:gd name="T0" fmla="*/ 12 w 27"/>
                  <a:gd name="T1" fmla="*/ 20 h 76"/>
                  <a:gd name="T2" fmla="*/ 27 w 27"/>
                  <a:gd name="T3" fmla="*/ 3 h 76"/>
                  <a:gd name="T4" fmla="*/ 27 w 27"/>
                  <a:gd name="T5" fmla="*/ 0 h 76"/>
                  <a:gd name="T6" fmla="*/ 11 w 27"/>
                  <a:gd name="T7" fmla="*/ 19 h 76"/>
                  <a:gd name="T8" fmla="*/ 11 w 27"/>
                  <a:gd name="T9" fmla="*/ 19 h 76"/>
                  <a:gd name="T10" fmla="*/ 3 w 27"/>
                  <a:gd name="T11" fmla="*/ 64 h 76"/>
                  <a:gd name="T12" fmla="*/ 4 w 27"/>
                  <a:gd name="T13" fmla="*/ 71 h 76"/>
                  <a:gd name="T14" fmla="*/ 4 w 27"/>
                  <a:gd name="T15" fmla="*/ 71 h 76"/>
                  <a:gd name="T16" fmla="*/ 4 w 27"/>
                  <a:gd name="T17" fmla="*/ 71 h 76"/>
                  <a:gd name="T18" fmla="*/ 0 w 27"/>
                  <a:gd name="T19" fmla="*/ 75 h 76"/>
                  <a:gd name="T20" fmla="*/ 2 w 27"/>
                  <a:gd name="T21" fmla="*/ 76 h 76"/>
                  <a:gd name="T22" fmla="*/ 6 w 27"/>
                  <a:gd name="T23" fmla="*/ 72 h 76"/>
                  <a:gd name="T24" fmla="*/ 5 w 27"/>
                  <a:gd name="T25" fmla="*/ 65 h 76"/>
                  <a:gd name="T26" fmla="*/ 6 w 27"/>
                  <a:gd name="T27" fmla="*/ 40 h 76"/>
                  <a:gd name="T28" fmla="*/ 12 w 27"/>
                  <a:gd name="T29"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6">
                    <a:moveTo>
                      <a:pt x="12" y="20"/>
                    </a:moveTo>
                    <a:cubicBezTo>
                      <a:pt x="27" y="3"/>
                      <a:pt x="27" y="3"/>
                      <a:pt x="27" y="3"/>
                    </a:cubicBezTo>
                    <a:cubicBezTo>
                      <a:pt x="27" y="0"/>
                      <a:pt x="27" y="0"/>
                      <a:pt x="27" y="0"/>
                    </a:cubicBezTo>
                    <a:cubicBezTo>
                      <a:pt x="11" y="19"/>
                      <a:pt x="11" y="19"/>
                      <a:pt x="11" y="19"/>
                    </a:cubicBezTo>
                    <a:cubicBezTo>
                      <a:pt x="11" y="19"/>
                      <a:pt x="11" y="19"/>
                      <a:pt x="11" y="19"/>
                    </a:cubicBezTo>
                    <a:cubicBezTo>
                      <a:pt x="6" y="26"/>
                      <a:pt x="3" y="41"/>
                      <a:pt x="3" y="64"/>
                    </a:cubicBezTo>
                    <a:cubicBezTo>
                      <a:pt x="4" y="71"/>
                      <a:pt x="4" y="71"/>
                      <a:pt x="4" y="71"/>
                    </a:cubicBezTo>
                    <a:cubicBezTo>
                      <a:pt x="4" y="71"/>
                      <a:pt x="4" y="71"/>
                      <a:pt x="4" y="71"/>
                    </a:cubicBezTo>
                    <a:cubicBezTo>
                      <a:pt x="4" y="71"/>
                      <a:pt x="4" y="71"/>
                      <a:pt x="4" y="71"/>
                    </a:cubicBezTo>
                    <a:cubicBezTo>
                      <a:pt x="0" y="75"/>
                      <a:pt x="0" y="75"/>
                      <a:pt x="0" y="75"/>
                    </a:cubicBezTo>
                    <a:cubicBezTo>
                      <a:pt x="2" y="76"/>
                      <a:pt x="2" y="76"/>
                      <a:pt x="2" y="76"/>
                    </a:cubicBezTo>
                    <a:cubicBezTo>
                      <a:pt x="6" y="72"/>
                      <a:pt x="6" y="72"/>
                      <a:pt x="6" y="72"/>
                    </a:cubicBezTo>
                    <a:cubicBezTo>
                      <a:pt x="5" y="65"/>
                      <a:pt x="5" y="65"/>
                      <a:pt x="5" y="65"/>
                    </a:cubicBezTo>
                    <a:cubicBezTo>
                      <a:pt x="6" y="40"/>
                      <a:pt x="6" y="40"/>
                      <a:pt x="6" y="40"/>
                    </a:cubicBezTo>
                    <a:cubicBezTo>
                      <a:pt x="7" y="31"/>
                      <a:pt x="9" y="25"/>
                      <a:pt x="12" y="2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10"/>
              <p:cNvSpPr/>
              <p:nvPr/>
            </p:nvSpPr>
            <p:spPr bwMode="auto">
              <a:xfrm>
                <a:off x="4092576" y="3346450"/>
                <a:ext cx="49213" cy="34925"/>
              </a:xfrm>
              <a:custGeom>
                <a:avLst/>
                <a:gdLst>
                  <a:gd name="T0" fmla="*/ 0 w 10"/>
                  <a:gd name="T1" fmla="*/ 6 h 7"/>
                  <a:gd name="T2" fmla="*/ 1 w 10"/>
                  <a:gd name="T3" fmla="*/ 7 h 7"/>
                  <a:gd name="T4" fmla="*/ 6 w 10"/>
                  <a:gd name="T5" fmla="*/ 4 h 7"/>
                  <a:gd name="T6" fmla="*/ 9 w 10"/>
                  <a:gd name="T7" fmla="*/ 7 h 7"/>
                  <a:gd name="T8" fmla="*/ 9 w 10"/>
                  <a:gd name="T9" fmla="*/ 7 h 7"/>
                  <a:gd name="T10" fmla="*/ 10 w 10"/>
                  <a:gd name="T11" fmla="*/ 5 h 7"/>
                  <a:gd name="T12" fmla="*/ 6 w 10"/>
                  <a:gd name="T13" fmla="*/ 0 h 7"/>
                  <a:gd name="T14" fmla="*/ 0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0" y="6"/>
                    </a:moveTo>
                    <a:cubicBezTo>
                      <a:pt x="1" y="7"/>
                      <a:pt x="1" y="7"/>
                      <a:pt x="1" y="7"/>
                    </a:cubicBezTo>
                    <a:cubicBezTo>
                      <a:pt x="6" y="4"/>
                      <a:pt x="6" y="4"/>
                      <a:pt x="6" y="4"/>
                    </a:cubicBezTo>
                    <a:cubicBezTo>
                      <a:pt x="9" y="7"/>
                      <a:pt x="9" y="7"/>
                      <a:pt x="9" y="7"/>
                    </a:cubicBezTo>
                    <a:cubicBezTo>
                      <a:pt x="9" y="7"/>
                      <a:pt x="9" y="7"/>
                      <a:pt x="9" y="7"/>
                    </a:cubicBezTo>
                    <a:cubicBezTo>
                      <a:pt x="10" y="6"/>
                      <a:pt x="10" y="6"/>
                      <a:pt x="10" y="5"/>
                    </a:cubicBezTo>
                    <a:cubicBezTo>
                      <a:pt x="6" y="0"/>
                      <a:pt x="6" y="0"/>
                      <a:pt x="6" y="0"/>
                    </a:cubicBezTo>
                    <a:cubicBezTo>
                      <a:pt x="4" y="2"/>
                      <a:pt x="2" y="4"/>
                      <a:pt x="0"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11"/>
              <p:cNvSpPr>
                <a:spLocks noEditPoints="1"/>
              </p:cNvSpPr>
              <p:nvPr/>
            </p:nvSpPr>
            <p:spPr bwMode="auto">
              <a:xfrm>
                <a:off x="4008438" y="3268663"/>
                <a:ext cx="84138" cy="107950"/>
              </a:xfrm>
              <a:custGeom>
                <a:avLst/>
                <a:gdLst>
                  <a:gd name="T0" fmla="*/ 16 w 17"/>
                  <a:gd name="T1" fmla="*/ 22 h 22"/>
                  <a:gd name="T2" fmla="*/ 17 w 17"/>
                  <a:gd name="T3" fmla="*/ 13 h 22"/>
                  <a:gd name="T4" fmla="*/ 0 w 17"/>
                  <a:gd name="T5" fmla="*/ 0 h 22"/>
                  <a:gd name="T6" fmla="*/ 12 w 17"/>
                  <a:gd name="T7" fmla="*/ 19 h 22"/>
                  <a:gd name="T8" fmla="*/ 16 w 17"/>
                  <a:gd name="T9" fmla="*/ 22 h 22"/>
                  <a:gd name="T10" fmla="*/ 11 w 17"/>
                  <a:gd name="T11" fmla="*/ 16 h 22"/>
                  <a:gd name="T12" fmla="*/ 16 w 17"/>
                  <a:gd name="T13" fmla="*/ 19 h 22"/>
                  <a:gd name="T14" fmla="*/ 16 w 17"/>
                  <a:gd name="T15" fmla="*/ 21 h 22"/>
                  <a:gd name="T16" fmla="*/ 12 w 17"/>
                  <a:gd name="T17" fmla="*/ 18 h 22"/>
                  <a:gd name="T18" fmla="*/ 11 w 17"/>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2">
                    <a:moveTo>
                      <a:pt x="16" y="22"/>
                    </a:moveTo>
                    <a:cubicBezTo>
                      <a:pt x="17" y="13"/>
                      <a:pt x="17" y="13"/>
                      <a:pt x="17" y="13"/>
                    </a:cubicBezTo>
                    <a:cubicBezTo>
                      <a:pt x="12" y="7"/>
                      <a:pt x="6" y="2"/>
                      <a:pt x="0" y="0"/>
                    </a:cubicBezTo>
                    <a:cubicBezTo>
                      <a:pt x="4" y="6"/>
                      <a:pt x="8" y="13"/>
                      <a:pt x="12" y="19"/>
                    </a:cubicBezTo>
                    <a:cubicBezTo>
                      <a:pt x="16" y="22"/>
                      <a:pt x="16" y="22"/>
                      <a:pt x="16" y="22"/>
                    </a:cubicBezTo>
                    <a:close/>
                    <a:moveTo>
                      <a:pt x="11" y="16"/>
                    </a:moveTo>
                    <a:cubicBezTo>
                      <a:pt x="16" y="19"/>
                      <a:pt x="16" y="19"/>
                      <a:pt x="16" y="19"/>
                    </a:cubicBezTo>
                    <a:cubicBezTo>
                      <a:pt x="16" y="21"/>
                      <a:pt x="16" y="21"/>
                      <a:pt x="16" y="21"/>
                    </a:cubicBezTo>
                    <a:cubicBezTo>
                      <a:pt x="12" y="18"/>
                      <a:pt x="12" y="18"/>
                      <a:pt x="12" y="18"/>
                    </a:cubicBezTo>
                    <a:cubicBezTo>
                      <a:pt x="12" y="18"/>
                      <a:pt x="12" y="17"/>
                      <a:pt x="11" y="16"/>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12"/>
              <p:cNvSpPr/>
              <p:nvPr/>
            </p:nvSpPr>
            <p:spPr bwMode="auto">
              <a:xfrm>
                <a:off x="4062413" y="3346450"/>
                <a:ext cx="25400" cy="25400"/>
              </a:xfrm>
              <a:custGeom>
                <a:avLst/>
                <a:gdLst>
                  <a:gd name="T0" fmla="*/ 5 w 5"/>
                  <a:gd name="T1" fmla="*/ 3 h 5"/>
                  <a:gd name="T2" fmla="*/ 0 w 5"/>
                  <a:gd name="T3" fmla="*/ 0 h 5"/>
                  <a:gd name="T4" fmla="*/ 1 w 5"/>
                  <a:gd name="T5" fmla="*/ 2 h 5"/>
                  <a:gd name="T6" fmla="*/ 5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0" y="0"/>
                      <a:pt x="0" y="0"/>
                      <a:pt x="0" y="0"/>
                    </a:cubicBezTo>
                    <a:cubicBezTo>
                      <a:pt x="1" y="1"/>
                      <a:pt x="1" y="2"/>
                      <a:pt x="1" y="2"/>
                    </a:cubicBezTo>
                    <a:cubicBezTo>
                      <a:pt x="5" y="5"/>
                      <a:pt x="5" y="5"/>
                      <a:pt x="5" y="5"/>
                    </a:cubicBezTo>
                    <a:cubicBezTo>
                      <a:pt x="5" y="3"/>
                      <a:pt x="5" y="3"/>
                      <a:pt x="5" y="3"/>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113"/>
              <p:cNvSpPr/>
              <p:nvPr/>
            </p:nvSpPr>
            <p:spPr bwMode="auto">
              <a:xfrm>
                <a:off x="4116388" y="3381375"/>
                <a:ext cx="79375" cy="49213"/>
              </a:xfrm>
              <a:custGeom>
                <a:avLst/>
                <a:gdLst>
                  <a:gd name="T0" fmla="*/ 6 w 16"/>
                  <a:gd name="T1" fmla="*/ 2 h 10"/>
                  <a:gd name="T2" fmla="*/ 4 w 16"/>
                  <a:gd name="T3" fmla="*/ 0 h 10"/>
                  <a:gd name="T4" fmla="*/ 4 w 16"/>
                  <a:gd name="T5" fmla="*/ 0 h 10"/>
                  <a:gd name="T6" fmla="*/ 0 w 16"/>
                  <a:gd name="T7" fmla="*/ 4 h 10"/>
                  <a:gd name="T8" fmla="*/ 1 w 16"/>
                  <a:gd name="T9" fmla="*/ 5 h 10"/>
                  <a:gd name="T10" fmla="*/ 4 w 16"/>
                  <a:gd name="T11" fmla="*/ 3 h 10"/>
                  <a:gd name="T12" fmla="*/ 11 w 16"/>
                  <a:gd name="T13" fmla="*/ 7 h 10"/>
                  <a:gd name="T14" fmla="*/ 16 w 16"/>
                  <a:gd name="T15" fmla="*/ 10 h 10"/>
                  <a:gd name="T16" fmla="*/ 12 w 16"/>
                  <a:gd name="T17" fmla="*/ 6 h 10"/>
                  <a:gd name="T18" fmla="*/ 6 w 16"/>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6" y="2"/>
                    </a:moveTo>
                    <a:cubicBezTo>
                      <a:pt x="4" y="0"/>
                      <a:pt x="4" y="0"/>
                      <a:pt x="4" y="0"/>
                    </a:cubicBezTo>
                    <a:cubicBezTo>
                      <a:pt x="4" y="0"/>
                      <a:pt x="4" y="0"/>
                      <a:pt x="4" y="0"/>
                    </a:cubicBezTo>
                    <a:cubicBezTo>
                      <a:pt x="3" y="2"/>
                      <a:pt x="2" y="3"/>
                      <a:pt x="0" y="4"/>
                    </a:cubicBezTo>
                    <a:cubicBezTo>
                      <a:pt x="1" y="5"/>
                      <a:pt x="1" y="5"/>
                      <a:pt x="1" y="5"/>
                    </a:cubicBezTo>
                    <a:cubicBezTo>
                      <a:pt x="4" y="3"/>
                      <a:pt x="4" y="3"/>
                      <a:pt x="4" y="3"/>
                    </a:cubicBezTo>
                    <a:cubicBezTo>
                      <a:pt x="7" y="3"/>
                      <a:pt x="9" y="5"/>
                      <a:pt x="11" y="7"/>
                    </a:cubicBezTo>
                    <a:cubicBezTo>
                      <a:pt x="16" y="10"/>
                      <a:pt x="16" y="10"/>
                      <a:pt x="16" y="10"/>
                    </a:cubicBezTo>
                    <a:cubicBezTo>
                      <a:pt x="15" y="9"/>
                      <a:pt x="14" y="7"/>
                      <a:pt x="12" y="6"/>
                    </a:cubicBezTo>
                    <a:cubicBezTo>
                      <a:pt x="11" y="3"/>
                      <a:pt x="9"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114"/>
              <p:cNvSpPr/>
              <p:nvPr/>
            </p:nvSpPr>
            <p:spPr bwMode="auto">
              <a:xfrm>
                <a:off x="4097338" y="3367088"/>
                <a:ext cx="39688" cy="33338"/>
              </a:xfrm>
              <a:custGeom>
                <a:avLst/>
                <a:gdLst>
                  <a:gd name="T0" fmla="*/ 4 w 8"/>
                  <a:gd name="T1" fmla="*/ 7 h 7"/>
                  <a:gd name="T2" fmla="*/ 8 w 8"/>
                  <a:gd name="T3" fmla="*/ 3 h 7"/>
                  <a:gd name="T4" fmla="*/ 5 w 8"/>
                  <a:gd name="T5" fmla="*/ 0 h 7"/>
                  <a:gd name="T6" fmla="*/ 0 w 8"/>
                  <a:gd name="T7" fmla="*/ 3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7" y="5"/>
                      <a:pt x="8" y="3"/>
                    </a:cubicBezTo>
                    <a:cubicBezTo>
                      <a:pt x="5" y="0"/>
                      <a:pt x="5" y="0"/>
                      <a:pt x="5" y="0"/>
                    </a:cubicBezTo>
                    <a:cubicBezTo>
                      <a:pt x="0" y="3"/>
                      <a:pt x="0" y="3"/>
                      <a:pt x="0" y="3"/>
                    </a:cubicBezTo>
                    <a:cubicBezTo>
                      <a:pt x="4" y="7"/>
                      <a:pt x="4" y="7"/>
                      <a:pt x="4" y="7"/>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115"/>
              <p:cNvSpPr/>
              <p:nvPr/>
            </p:nvSpPr>
            <p:spPr bwMode="auto">
              <a:xfrm>
                <a:off x="4121151" y="3395663"/>
                <a:ext cx="74613" cy="58738"/>
              </a:xfrm>
              <a:custGeom>
                <a:avLst/>
                <a:gdLst>
                  <a:gd name="T0" fmla="*/ 3 w 15"/>
                  <a:gd name="T1" fmla="*/ 0 h 12"/>
                  <a:gd name="T2" fmla="*/ 0 w 15"/>
                  <a:gd name="T3" fmla="*/ 2 h 12"/>
                  <a:gd name="T4" fmla="*/ 9 w 15"/>
                  <a:gd name="T5" fmla="*/ 12 h 12"/>
                  <a:gd name="T6" fmla="*/ 14 w 15"/>
                  <a:gd name="T7" fmla="*/ 9 h 12"/>
                  <a:gd name="T8" fmla="*/ 13 w 15"/>
                  <a:gd name="T9" fmla="*/ 9 h 12"/>
                  <a:gd name="T10" fmla="*/ 12 w 15"/>
                  <a:gd name="T11" fmla="*/ 10 h 12"/>
                  <a:gd name="T12" fmla="*/ 11 w 15"/>
                  <a:gd name="T13" fmla="*/ 10 h 12"/>
                  <a:gd name="T14" fmla="*/ 8 w 15"/>
                  <a:gd name="T15" fmla="*/ 8 h 12"/>
                  <a:gd name="T16" fmla="*/ 9 w 15"/>
                  <a:gd name="T17" fmla="*/ 5 h 12"/>
                  <a:gd name="T18" fmla="*/ 12 w 15"/>
                  <a:gd name="T19" fmla="*/ 7 h 12"/>
                  <a:gd name="T20" fmla="*/ 15 w 15"/>
                  <a:gd name="T21" fmla="*/ 7 h 12"/>
                  <a:gd name="T22" fmla="*/ 10 w 15"/>
                  <a:gd name="T23" fmla="*/ 4 h 12"/>
                  <a:gd name="T24" fmla="*/ 3 w 15"/>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3" y="0"/>
                    </a:moveTo>
                    <a:cubicBezTo>
                      <a:pt x="0" y="2"/>
                      <a:pt x="0" y="2"/>
                      <a:pt x="0" y="2"/>
                    </a:cubicBezTo>
                    <a:cubicBezTo>
                      <a:pt x="9" y="12"/>
                      <a:pt x="9" y="12"/>
                      <a:pt x="9" y="12"/>
                    </a:cubicBezTo>
                    <a:cubicBezTo>
                      <a:pt x="11" y="11"/>
                      <a:pt x="13" y="10"/>
                      <a:pt x="14" y="9"/>
                    </a:cubicBezTo>
                    <a:cubicBezTo>
                      <a:pt x="14" y="9"/>
                      <a:pt x="14" y="9"/>
                      <a:pt x="13" y="9"/>
                    </a:cubicBezTo>
                    <a:cubicBezTo>
                      <a:pt x="13" y="9"/>
                      <a:pt x="12" y="9"/>
                      <a:pt x="12" y="10"/>
                    </a:cubicBezTo>
                    <a:cubicBezTo>
                      <a:pt x="11" y="10"/>
                      <a:pt x="11" y="10"/>
                      <a:pt x="11" y="10"/>
                    </a:cubicBezTo>
                    <a:cubicBezTo>
                      <a:pt x="8" y="8"/>
                      <a:pt x="8" y="8"/>
                      <a:pt x="8" y="8"/>
                    </a:cubicBezTo>
                    <a:cubicBezTo>
                      <a:pt x="9" y="5"/>
                      <a:pt x="9" y="5"/>
                      <a:pt x="9" y="5"/>
                    </a:cubicBezTo>
                    <a:cubicBezTo>
                      <a:pt x="12" y="7"/>
                      <a:pt x="12" y="7"/>
                      <a:pt x="12" y="7"/>
                    </a:cubicBezTo>
                    <a:cubicBezTo>
                      <a:pt x="14" y="8"/>
                      <a:pt x="15" y="8"/>
                      <a:pt x="15" y="7"/>
                    </a:cubicBezTo>
                    <a:cubicBezTo>
                      <a:pt x="10" y="4"/>
                      <a:pt x="10" y="4"/>
                      <a:pt x="10" y="4"/>
                    </a:cubicBezTo>
                    <a:cubicBezTo>
                      <a:pt x="8" y="2"/>
                      <a:pt x="6" y="0"/>
                      <a:pt x="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116"/>
              <p:cNvSpPr/>
              <p:nvPr/>
            </p:nvSpPr>
            <p:spPr bwMode="auto">
              <a:xfrm>
                <a:off x="4160838" y="3421063"/>
                <a:ext cx="44450" cy="39688"/>
              </a:xfrm>
              <a:custGeom>
                <a:avLst/>
                <a:gdLst>
                  <a:gd name="T0" fmla="*/ 5 w 9"/>
                  <a:gd name="T1" fmla="*/ 4 h 8"/>
                  <a:gd name="T2" fmla="*/ 6 w 9"/>
                  <a:gd name="T3" fmla="*/ 4 h 8"/>
                  <a:gd name="T4" fmla="*/ 1 w 9"/>
                  <a:gd name="T5" fmla="*/ 7 h 8"/>
                  <a:gd name="T6" fmla="*/ 1 w 9"/>
                  <a:gd name="T7" fmla="*/ 8 h 8"/>
                  <a:gd name="T8" fmla="*/ 3 w 9"/>
                  <a:gd name="T9" fmla="*/ 7 h 8"/>
                  <a:gd name="T10" fmla="*/ 7 w 9"/>
                  <a:gd name="T11" fmla="*/ 4 h 8"/>
                  <a:gd name="T12" fmla="*/ 9 w 9"/>
                  <a:gd name="T13" fmla="*/ 2 h 8"/>
                  <a:gd name="T14" fmla="*/ 7 w 9"/>
                  <a:gd name="T15" fmla="*/ 2 h 8"/>
                  <a:gd name="T16" fmla="*/ 4 w 9"/>
                  <a:gd name="T17" fmla="*/ 2 h 8"/>
                  <a:gd name="T18" fmla="*/ 1 w 9"/>
                  <a:gd name="T19" fmla="*/ 0 h 8"/>
                  <a:gd name="T20" fmla="*/ 0 w 9"/>
                  <a:gd name="T21" fmla="*/ 3 h 8"/>
                  <a:gd name="T22" fmla="*/ 3 w 9"/>
                  <a:gd name="T23" fmla="*/ 5 h 8"/>
                  <a:gd name="T24" fmla="*/ 4 w 9"/>
                  <a:gd name="T25" fmla="*/ 5 h 8"/>
                  <a:gd name="T26" fmla="*/ 5 w 9"/>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5" y="4"/>
                    </a:moveTo>
                    <a:cubicBezTo>
                      <a:pt x="6" y="4"/>
                      <a:pt x="6" y="4"/>
                      <a:pt x="6" y="4"/>
                    </a:cubicBezTo>
                    <a:cubicBezTo>
                      <a:pt x="5" y="5"/>
                      <a:pt x="3" y="6"/>
                      <a:pt x="1" y="7"/>
                    </a:cubicBezTo>
                    <a:cubicBezTo>
                      <a:pt x="1" y="8"/>
                      <a:pt x="1" y="8"/>
                      <a:pt x="1" y="8"/>
                    </a:cubicBezTo>
                    <a:cubicBezTo>
                      <a:pt x="2" y="8"/>
                      <a:pt x="3" y="8"/>
                      <a:pt x="3" y="7"/>
                    </a:cubicBezTo>
                    <a:cubicBezTo>
                      <a:pt x="5" y="7"/>
                      <a:pt x="6" y="6"/>
                      <a:pt x="7" y="4"/>
                    </a:cubicBezTo>
                    <a:cubicBezTo>
                      <a:pt x="8" y="3"/>
                      <a:pt x="8" y="2"/>
                      <a:pt x="9" y="2"/>
                    </a:cubicBezTo>
                    <a:cubicBezTo>
                      <a:pt x="8" y="1"/>
                      <a:pt x="7" y="1"/>
                      <a:pt x="7" y="2"/>
                    </a:cubicBezTo>
                    <a:cubicBezTo>
                      <a:pt x="7" y="3"/>
                      <a:pt x="6" y="3"/>
                      <a:pt x="4" y="2"/>
                    </a:cubicBezTo>
                    <a:cubicBezTo>
                      <a:pt x="1" y="0"/>
                      <a:pt x="1" y="0"/>
                      <a:pt x="1" y="0"/>
                    </a:cubicBezTo>
                    <a:cubicBezTo>
                      <a:pt x="0" y="3"/>
                      <a:pt x="0" y="3"/>
                      <a:pt x="0" y="3"/>
                    </a:cubicBezTo>
                    <a:cubicBezTo>
                      <a:pt x="3" y="5"/>
                      <a:pt x="3" y="5"/>
                      <a:pt x="3" y="5"/>
                    </a:cubicBezTo>
                    <a:cubicBezTo>
                      <a:pt x="3" y="5"/>
                      <a:pt x="3" y="5"/>
                      <a:pt x="4" y="5"/>
                    </a:cubicBezTo>
                    <a:cubicBezTo>
                      <a:pt x="4" y="4"/>
                      <a:pt x="5" y="4"/>
                      <a:pt x="5"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117"/>
              <p:cNvSpPr/>
              <p:nvPr/>
            </p:nvSpPr>
            <p:spPr bwMode="auto">
              <a:xfrm>
                <a:off x="4175126" y="3430588"/>
                <a:ext cx="30163" cy="30163"/>
              </a:xfrm>
              <a:custGeom>
                <a:avLst/>
                <a:gdLst>
                  <a:gd name="T0" fmla="*/ 0 w 6"/>
                  <a:gd name="T1" fmla="*/ 5 h 6"/>
                  <a:gd name="T2" fmla="*/ 1 w 6"/>
                  <a:gd name="T3" fmla="*/ 6 h 6"/>
                  <a:gd name="T4" fmla="*/ 6 w 6"/>
                  <a:gd name="T5" fmla="*/ 0 h 6"/>
                  <a:gd name="T6" fmla="*/ 6 w 6"/>
                  <a:gd name="T7" fmla="*/ 0 h 6"/>
                  <a:gd name="T8" fmla="*/ 4 w 6"/>
                  <a:gd name="T9" fmla="*/ 2 h 6"/>
                  <a:gd name="T10" fmla="*/ 0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0" y="5"/>
                    </a:moveTo>
                    <a:cubicBezTo>
                      <a:pt x="0" y="6"/>
                      <a:pt x="1" y="6"/>
                      <a:pt x="1" y="6"/>
                    </a:cubicBezTo>
                    <a:cubicBezTo>
                      <a:pt x="4" y="4"/>
                      <a:pt x="5" y="2"/>
                      <a:pt x="6" y="0"/>
                    </a:cubicBezTo>
                    <a:cubicBezTo>
                      <a:pt x="6" y="0"/>
                      <a:pt x="6" y="0"/>
                      <a:pt x="6" y="0"/>
                    </a:cubicBezTo>
                    <a:cubicBezTo>
                      <a:pt x="5" y="0"/>
                      <a:pt x="5" y="1"/>
                      <a:pt x="4" y="2"/>
                    </a:cubicBezTo>
                    <a:cubicBezTo>
                      <a:pt x="3" y="4"/>
                      <a:pt x="2" y="5"/>
                      <a:pt x="0"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118"/>
              <p:cNvSpPr/>
              <p:nvPr/>
            </p:nvSpPr>
            <p:spPr bwMode="auto">
              <a:xfrm>
                <a:off x="4179888" y="3430588"/>
                <a:ext cx="30163" cy="30163"/>
              </a:xfrm>
              <a:custGeom>
                <a:avLst/>
                <a:gdLst>
                  <a:gd name="T0" fmla="*/ 0 w 6"/>
                  <a:gd name="T1" fmla="*/ 6 h 6"/>
                  <a:gd name="T2" fmla="*/ 2 w 6"/>
                  <a:gd name="T3" fmla="*/ 6 h 6"/>
                  <a:gd name="T4" fmla="*/ 5 w 6"/>
                  <a:gd name="T5" fmla="*/ 4 h 6"/>
                  <a:gd name="T6" fmla="*/ 6 w 6"/>
                  <a:gd name="T7" fmla="*/ 1 h 6"/>
                  <a:gd name="T8" fmla="*/ 5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cubicBezTo>
                      <a:pt x="1" y="6"/>
                      <a:pt x="1" y="6"/>
                      <a:pt x="2" y="6"/>
                    </a:cubicBezTo>
                    <a:cubicBezTo>
                      <a:pt x="5" y="4"/>
                      <a:pt x="5" y="4"/>
                      <a:pt x="5" y="4"/>
                    </a:cubicBezTo>
                    <a:cubicBezTo>
                      <a:pt x="6" y="1"/>
                      <a:pt x="6" y="1"/>
                      <a:pt x="6" y="1"/>
                    </a:cubicBezTo>
                    <a:cubicBezTo>
                      <a:pt x="6" y="0"/>
                      <a:pt x="6" y="0"/>
                      <a:pt x="5" y="0"/>
                    </a:cubicBezTo>
                    <a:cubicBezTo>
                      <a:pt x="4" y="2"/>
                      <a:pt x="3" y="4"/>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119"/>
              <p:cNvSpPr/>
              <p:nvPr/>
            </p:nvSpPr>
            <p:spPr bwMode="auto">
              <a:xfrm>
                <a:off x="3714751" y="3494088"/>
                <a:ext cx="38100" cy="49213"/>
              </a:xfrm>
              <a:custGeom>
                <a:avLst/>
                <a:gdLst>
                  <a:gd name="T0" fmla="*/ 2 w 8"/>
                  <a:gd name="T1" fmla="*/ 0 h 10"/>
                  <a:gd name="T2" fmla="*/ 0 w 8"/>
                  <a:gd name="T3" fmla="*/ 2 h 10"/>
                  <a:gd name="T4" fmla="*/ 4 w 8"/>
                  <a:gd name="T5" fmla="*/ 8 h 10"/>
                  <a:gd name="T6" fmla="*/ 3 w 8"/>
                  <a:gd name="T7" fmla="*/ 9 h 10"/>
                  <a:gd name="T8" fmla="*/ 4 w 8"/>
                  <a:gd name="T9" fmla="*/ 10 h 10"/>
                  <a:gd name="T10" fmla="*/ 8 w 8"/>
                  <a:gd name="T11" fmla="*/ 9 h 10"/>
                  <a:gd name="T12" fmla="*/ 2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0"/>
                    </a:moveTo>
                    <a:cubicBezTo>
                      <a:pt x="0" y="2"/>
                      <a:pt x="0" y="2"/>
                      <a:pt x="0" y="2"/>
                    </a:cubicBezTo>
                    <a:cubicBezTo>
                      <a:pt x="2" y="1"/>
                      <a:pt x="3" y="4"/>
                      <a:pt x="4" y="8"/>
                    </a:cubicBezTo>
                    <a:cubicBezTo>
                      <a:pt x="3" y="9"/>
                      <a:pt x="3" y="9"/>
                      <a:pt x="3" y="9"/>
                    </a:cubicBezTo>
                    <a:cubicBezTo>
                      <a:pt x="3" y="10"/>
                      <a:pt x="4" y="10"/>
                      <a:pt x="4" y="10"/>
                    </a:cubicBezTo>
                    <a:cubicBezTo>
                      <a:pt x="8" y="9"/>
                      <a:pt x="8" y="9"/>
                      <a:pt x="8" y="9"/>
                    </a:cubicBezTo>
                    <a:cubicBezTo>
                      <a:pt x="6" y="6"/>
                      <a:pt x="4" y="3"/>
                      <a:pt x="2"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120"/>
              <p:cNvSpPr/>
              <p:nvPr/>
            </p:nvSpPr>
            <p:spPr bwMode="auto">
              <a:xfrm>
                <a:off x="3684588" y="3503613"/>
                <a:ext cx="44450" cy="74613"/>
              </a:xfrm>
              <a:custGeom>
                <a:avLst/>
                <a:gdLst>
                  <a:gd name="T0" fmla="*/ 2 w 9"/>
                  <a:gd name="T1" fmla="*/ 13 h 15"/>
                  <a:gd name="T2" fmla="*/ 3 w 9"/>
                  <a:gd name="T3" fmla="*/ 13 h 15"/>
                  <a:gd name="T4" fmla="*/ 9 w 9"/>
                  <a:gd name="T5" fmla="*/ 7 h 15"/>
                  <a:gd name="T6" fmla="*/ 6 w 9"/>
                  <a:gd name="T7" fmla="*/ 0 h 15"/>
                  <a:gd name="T8" fmla="*/ 3 w 9"/>
                  <a:gd name="T9" fmla="*/ 1 h 15"/>
                  <a:gd name="T10" fmla="*/ 6 w 9"/>
                  <a:gd name="T11" fmla="*/ 8 h 15"/>
                  <a:gd name="T12" fmla="*/ 0 w 9"/>
                  <a:gd name="T13" fmla="*/ 13 h 15"/>
                  <a:gd name="T14" fmla="*/ 0 w 9"/>
                  <a:gd name="T15" fmla="*/ 15 h 15"/>
                  <a:gd name="T16" fmla="*/ 2 w 9"/>
                  <a:gd name="T17" fmla="*/ 14 h 15"/>
                  <a:gd name="T18" fmla="*/ 2 w 9"/>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2" y="13"/>
                    </a:moveTo>
                    <a:cubicBezTo>
                      <a:pt x="2" y="13"/>
                      <a:pt x="3" y="13"/>
                      <a:pt x="3" y="13"/>
                    </a:cubicBezTo>
                    <a:cubicBezTo>
                      <a:pt x="6" y="11"/>
                      <a:pt x="8" y="9"/>
                      <a:pt x="9" y="7"/>
                    </a:cubicBezTo>
                    <a:cubicBezTo>
                      <a:pt x="6" y="5"/>
                      <a:pt x="5" y="3"/>
                      <a:pt x="6" y="0"/>
                    </a:cubicBezTo>
                    <a:cubicBezTo>
                      <a:pt x="3" y="1"/>
                      <a:pt x="3" y="1"/>
                      <a:pt x="3" y="1"/>
                    </a:cubicBezTo>
                    <a:cubicBezTo>
                      <a:pt x="3" y="4"/>
                      <a:pt x="4" y="6"/>
                      <a:pt x="6" y="8"/>
                    </a:cubicBezTo>
                    <a:cubicBezTo>
                      <a:pt x="0" y="13"/>
                      <a:pt x="0" y="13"/>
                      <a:pt x="0" y="13"/>
                    </a:cubicBezTo>
                    <a:cubicBezTo>
                      <a:pt x="0" y="15"/>
                      <a:pt x="0" y="15"/>
                      <a:pt x="0" y="15"/>
                    </a:cubicBezTo>
                    <a:cubicBezTo>
                      <a:pt x="2" y="14"/>
                      <a:pt x="2" y="14"/>
                      <a:pt x="2" y="14"/>
                    </a:cubicBezTo>
                    <a:cubicBezTo>
                      <a:pt x="2" y="13"/>
                      <a:pt x="2" y="13"/>
                      <a:pt x="2"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121"/>
              <p:cNvSpPr/>
              <p:nvPr/>
            </p:nvSpPr>
            <p:spPr bwMode="auto">
              <a:xfrm>
                <a:off x="3709988" y="3498850"/>
                <a:ext cx="23813" cy="39688"/>
              </a:xfrm>
              <a:custGeom>
                <a:avLst/>
                <a:gdLst>
                  <a:gd name="T0" fmla="*/ 4 w 5"/>
                  <a:gd name="T1" fmla="*/ 8 h 8"/>
                  <a:gd name="T2" fmla="*/ 5 w 5"/>
                  <a:gd name="T3" fmla="*/ 7 h 8"/>
                  <a:gd name="T4" fmla="*/ 1 w 5"/>
                  <a:gd name="T5" fmla="*/ 1 h 8"/>
                  <a:gd name="T6" fmla="*/ 4 w 5"/>
                  <a:gd name="T7" fmla="*/ 8 h 8"/>
                </a:gdLst>
                <a:ahLst/>
                <a:cxnLst>
                  <a:cxn ang="0">
                    <a:pos x="T0" y="T1"/>
                  </a:cxn>
                  <a:cxn ang="0">
                    <a:pos x="T2" y="T3"/>
                  </a:cxn>
                  <a:cxn ang="0">
                    <a:pos x="T4" y="T5"/>
                  </a:cxn>
                  <a:cxn ang="0">
                    <a:pos x="T6" y="T7"/>
                  </a:cxn>
                </a:cxnLst>
                <a:rect l="0" t="0" r="r" b="b"/>
                <a:pathLst>
                  <a:path w="5" h="8">
                    <a:moveTo>
                      <a:pt x="4" y="8"/>
                    </a:moveTo>
                    <a:cubicBezTo>
                      <a:pt x="5" y="7"/>
                      <a:pt x="5" y="7"/>
                      <a:pt x="5" y="7"/>
                    </a:cubicBezTo>
                    <a:cubicBezTo>
                      <a:pt x="4" y="3"/>
                      <a:pt x="3" y="0"/>
                      <a:pt x="1" y="1"/>
                    </a:cubicBezTo>
                    <a:cubicBezTo>
                      <a:pt x="0" y="4"/>
                      <a:pt x="1" y="6"/>
                      <a:pt x="4" y="8"/>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122"/>
              <p:cNvSpPr/>
              <p:nvPr/>
            </p:nvSpPr>
            <p:spPr bwMode="auto">
              <a:xfrm>
                <a:off x="3640138" y="3509963"/>
                <a:ext cx="74613" cy="73025"/>
              </a:xfrm>
              <a:custGeom>
                <a:avLst/>
                <a:gdLst>
                  <a:gd name="T0" fmla="*/ 9 w 15"/>
                  <a:gd name="T1" fmla="*/ 12 h 15"/>
                  <a:gd name="T2" fmla="*/ 15 w 15"/>
                  <a:gd name="T3" fmla="*/ 7 h 15"/>
                  <a:gd name="T4" fmla="*/ 12 w 15"/>
                  <a:gd name="T5" fmla="*/ 0 h 15"/>
                  <a:gd name="T6" fmla="*/ 4 w 15"/>
                  <a:gd name="T7" fmla="*/ 2 h 15"/>
                  <a:gd name="T8" fmla="*/ 2 w 15"/>
                  <a:gd name="T9" fmla="*/ 5 h 15"/>
                  <a:gd name="T10" fmla="*/ 1 w 15"/>
                  <a:gd name="T11" fmla="*/ 9 h 15"/>
                  <a:gd name="T12" fmla="*/ 3 w 15"/>
                  <a:gd name="T13" fmla="*/ 6 h 15"/>
                  <a:gd name="T14" fmla="*/ 2 w 15"/>
                  <a:gd name="T15" fmla="*/ 9 h 15"/>
                  <a:gd name="T16" fmla="*/ 2 w 15"/>
                  <a:gd name="T17" fmla="*/ 12 h 15"/>
                  <a:gd name="T18" fmla="*/ 6 w 15"/>
                  <a:gd name="T19" fmla="*/ 9 h 15"/>
                  <a:gd name="T20" fmla="*/ 4 w 15"/>
                  <a:gd name="T21" fmla="*/ 13 h 15"/>
                  <a:gd name="T22" fmla="*/ 5 w 15"/>
                  <a:gd name="T23" fmla="*/ 14 h 15"/>
                  <a:gd name="T24" fmla="*/ 7 w 15"/>
                  <a:gd name="T25" fmla="*/ 11 h 15"/>
                  <a:gd name="T26" fmla="*/ 6 w 15"/>
                  <a:gd name="T27" fmla="*/ 14 h 15"/>
                  <a:gd name="T28" fmla="*/ 9 w 15"/>
                  <a:gd name="T29" fmla="*/ 15 h 15"/>
                  <a:gd name="T30" fmla="*/ 11 w 15"/>
                  <a:gd name="T31" fmla="*/ 13 h 15"/>
                  <a:gd name="T32" fmla="*/ 11 w 15"/>
                  <a:gd name="T33" fmla="*/ 13 h 15"/>
                  <a:gd name="T34" fmla="*/ 9 w 15"/>
                  <a:gd name="T35" fmla="*/ 14 h 15"/>
                  <a:gd name="T36" fmla="*/ 9 w 15"/>
                  <a:gd name="T3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9" y="12"/>
                    </a:moveTo>
                    <a:cubicBezTo>
                      <a:pt x="15" y="7"/>
                      <a:pt x="15" y="7"/>
                      <a:pt x="15" y="7"/>
                    </a:cubicBezTo>
                    <a:cubicBezTo>
                      <a:pt x="13" y="5"/>
                      <a:pt x="12" y="3"/>
                      <a:pt x="12" y="0"/>
                    </a:cubicBezTo>
                    <a:cubicBezTo>
                      <a:pt x="4" y="2"/>
                      <a:pt x="4" y="2"/>
                      <a:pt x="4" y="2"/>
                    </a:cubicBezTo>
                    <a:cubicBezTo>
                      <a:pt x="2" y="5"/>
                      <a:pt x="2" y="5"/>
                      <a:pt x="2" y="5"/>
                    </a:cubicBezTo>
                    <a:cubicBezTo>
                      <a:pt x="0" y="7"/>
                      <a:pt x="0" y="8"/>
                      <a:pt x="1" y="9"/>
                    </a:cubicBezTo>
                    <a:cubicBezTo>
                      <a:pt x="3" y="6"/>
                      <a:pt x="3" y="6"/>
                      <a:pt x="3" y="6"/>
                    </a:cubicBezTo>
                    <a:cubicBezTo>
                      <a:pt x="3" y="8"/>
                      <a:pt x="3" y="8"/>
                      <a:pt x="2" y="9"/>
                    </a:cubicBezTo>
                    <a:cubicBezTo>
                      <a:pt x="2" y="10"/>
                      <a:pt x="2" y="11"/>
                      <a:pt x="2" y="12"/>
                    </a:cubicBezTo>
                    <a:cubicBezTo>
                      <a:pt x="6" y="9"/>
                      <a:pt x="6" y="9"/>
                      <a:pt x="6" y="9"/>
                    </a:cubicBezTo>
                    <a:cubicBezTo>
                      <a:pt x="4" y="10"/>
                      <a:pt x="4" y="12"/>
                      <a:pt x="4" y="13"/>
                    </a:cubicBezTo>
                    <a:cubicBezTo>
                      <a:pt x="4" y="13"/>
                      <a:pt x="4" y="14"/>
                      <a:pt x="5" y="14"/>
                    </a:cubicBezTo>
                    <a:cubicBezTo>
                      <a:pt x="7" y="11"/>
                      <a:pt x="7" y="11"/>
                      <a:pt x="7" y="11"/>
                    </a:cubicBezTo>
                    <a:cubicBezTo>
                      <a:pt x="6" y="14"/>
                      <a:pt x="6" y="14"/>
                      <a:pt x="6" y="14"/>
                    </a:cubicBezTo>
                    <a:cubicBezTo>
                      <a:pt x="7" y="15"/>
                      <a:pt x="8" y="15"/>
                      <a:pt x="9" y="15"/>
                    </a:cubicBezTo>
                    <a:cubicBezTo>
                      <a:pt x="10" y="14"/>
                      <a:pt x="10" y="14"/>
                      <a:pt x="11" y="13"/>
                    </a:cubicBezTo>
                    <a:cubicBezTo>
                      <a:pt x="11" y="13"/>
                      <a:pt x="11" y="13"/>
                      <a:pt x="11" y="13"/>
                    </a:cubicBezTo>
                    <a:cubicBezTo>
                      <a:pt x="9" y="14"/>
                      <a:pt x="9" y="14"/>
                      <a:pt x="9" y="14"/>
                    </a:cubicBezTo>
                    <a:cubicBezTo>
                      <a:pt x="9" y="12"/>
                      <a:pt x="9" y="12"/>
                      <a:pt x="9" y="1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123"/>
              <p:cNvSpPr/>
              <p:nvPr/>
            </p:nvSpPr>
            <p:spPr bwMode="auto">
              <a:xfrm>
                <a:off x="3651251" y="3552825"/>
                <a:ext cx="19050" cy="20638"/>
              </a:xfrm>
              <a:custGeom>
                <a:avLst/>
                <a:gdLst>
                  <a:gd name="T0" fmla="*/ 2 w 4"/>
                  <a:gd name="T1" fmla="*/ 4 h 4"/>
                  <a:gd name="T2" fmla="*/ 4 w 4"/>
                  <a:gd name="T3" fmla="*/ 0 h 4"/>
                  <a:gd name="T4" fmla="*/ 0 w 4"/>
                  <a:gd name="T5" fmla="*/ 3 h 4"/>
                  <a:gd name="T6" fmla="*/ 2 w 4"/>
                  <a:gd name="T7" fmla="*/ 4 h 4"/>
                </a:gdLst>
                <a:ahLst/>
                <a:cxnLst>
                  <a:cxn ang="0">
                    <a:pos x="T0" y="T1"/>
                  </a:cxn>
                  <a:cxn ang="0">
                    <a:pos x="T2" y="T3"/>
                  </a:cxn>
                  <a:cxn ang="0">
                    <a:pos x="T4" y="T5"/>
                  </a:cxn>
                  <a:cxn ang="0">
                    <a:pos x="T6" y="T7"/>
                  </a:cxn>
                </a:cxnLst>
                <a:rect l="0" t="0" r="r" b="b"/>
                <a:pathLst>
                  <a:path w="4" h="4">
                    <a:moveTo>
                      <a:pt x="2" y="4"/>
                    </a:moveTo>
                    <a:cubicBezTo>
                      <a:pt x="2" y="3"/>
                      <a:pt x="2" y="1"/>
                      <a:pt x="4" y="0"/>
                    </a:cubicBezTo>
                    <a:cubicBezTo>
                      <a:pt x="0" y="3"/>
                      <a:pt x="0" y="3"/>
                      <a:pt x="0" y="3"/>
                    </a:cubicBezTo>
                    <a:cubicBezTo>
                      <a:pt x="0" y="3"/>
                      <a:pt x="1" y="3"/>
                      <a:pt x="2"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124"/>
              <p:cNvSpPr/>
              <p:nvPr/>
            </p:nvSpPr>
            <p:spPr bwMode="auto">
              <a:xfrm>
                <a:off x="3644901" y="3538538"/>
                <a:ext cx="11113" cy="14288"/>
              </a:xfrm>
              <a:custGeom>
                <a:avLst/>
                <a:gdLst>
                  <a:gd name="T0" fmla="*/ 1 w 2"/>
                  <a:gd name="T1" fmla="*/ 3 h 3"/>
                  <a:gd name="T2" fmla="*/ 2 w 2"/>
                  <a:gd name="T3" fmla="*/ 0 h 3"/>
                  <a:gd name="T4" fmla="*/ 0 w 2"/>
                  <a:gd name="T5" fmla="*/ 3 h 3"/>
                  <a:gd name="T6" fmla="*/ 1 w 2"/>
                  <a:gd name="T7" fmla="*/ 3 h 3"/>
                </a:gdLst>
                <a:ahLst/>
                <a:cxnLst>
                  <a:cxn ang="0">
                    <a:pos x="T0" y="T1"/>
                  </a:cxn>
                  <a:cxn ang="0">
                    <a:pos x="T2" y="T3"/>
                  </a:cxn>
                  <a:cxn ang="0">
                    <a:pos x="T4" y="T5"/>
                  </a:cxn>
                  <a:cxn ang="0">
                    <a:pos x="T6" y="T7"/>
                  </a:cxn>
                </a:cxnLst>
                <a:rect l="0" t="0" r="r" b="b"/>
                <a:pathLst>
                  <a:path w="2" h="3">
                    <a:moveTo>
                      <a:pt x="1" y="3"/>
                    </a:moveTo>
                    <a:cubicBezTo>
                      <a:pt x="2" y="2"/>
                      <a:pt x="2" y="2"/>
                      <a:pt x="2" y="0"/>
                    </a:cubicBezTo>
                    <a:cubicBezTo>
                      <a:pt x="0" y="3"/>
                      <a:pt x="0" y="3"/>
                      <a:pt x="0" y="3"/>
                    </a:cubicBezTo>
                    <a:cubicBezTo>
                      <a:pt x="0" y="3"/>
                      <a:pt x="1" y="3"/>
                      <a:pt x="1"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125"/>
              <p:cNvSpPr/>
              <p:nvPr/>
            </p:nvSpPr>
            <p:spPr bwMode="auto">
              <a:xfrm>
                <a:off x="3665538" y="3563938"/>
                <a:ext cx="9525" cy="14288"/>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0"/>
                      <a:pt x="2" y="0"/>
                      <a:pt x="2" y="0"/>
                    </a:cubicBezTo>
                    <a:cubicBezTo>
                      <a:pt x="0" y="3"/>
                      <a:pt x="0" y="3"/>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126"/>
              <p:cNvSpPr/>
              <p:nvPr/>
            </p:nvSpPr>
            <p:spPr bwMode="auto">
              <a:xfrm>
                <a:off x="3670301" y="3573463"/>
                <a:ext cx="23813" cy="14288"/>
              </a:xfrm>
              <a:custGeom>
                <a:avLst/>
                <a:gdLst>
                  <a:gd name="T0" fmla="*/ 5 w 5"/>
                  <a:gd name="T1" fmla="*/ 0 h 3"/>
                  <a:gd name="T2" fmla="*/ 3 w 5"/>
                  <a:gd name="T3" fmla="*/ 2 h 3"/>
                  <a:gd name="T4" fmla="*/ 0 w 5"/>
                  <a:gd name="T5" fmla="*/ 1 h 3"/>
                  <a:gd name="T6" fmla="*/ 4 w 5"/>
                  <a:gd name="T7" fmla="*/ 2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4" y="1"/>
                      <a:pt x="4" y="1"/>
                      <a:pt x="3" y="2"/>
                    </a:cubicBezTo>
                    <a:cubicBezTo>
                      <a:pt x="2" y="2"/>
                      <a:pt x="1" y="2"/>
                      <a:pt x="0" y="1"/>
                    </a:cubicBezTo>
                    <a:cubicBezTo>
                      <a:pt x="1" y="3"/>
                      <a:pt x="3" y="3"/>
                      <a:pt x="4" y="2"/>
                    </a:cubicBezTo>
                    <a:cubicBezTo>
                      <a:pt x="5" y="0"/>
                      <a:pt x="5" y="0"/>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127"/>
              <p:cNvSpPr/>
              <p:nvPr/>
            </p:nvSpPr>
            <p:spPr bwMode="auto">
              <a:xfrm>
                <a:off x="3651251" y="3892550"/>
                <a:ext cx="171450" cy="93663"/>
              </a:xfrm>
              <a:custGeom>
                <a:avLst/>
                <a:gdLst>
                  <a:gd name="T0" fmla="*/ 28 w 35"/>
                  <a:gd name="T1" fmla="*/ 8 h 19"/>
                  <a:gd name="T2" fmla="*/ 18 w 35"/>
                  <a:gd name="T3" fmla="*/ 0 h 19"/>
                  <a:gd name="T4" fmla="*/ 11 w 35"/>
                  <a:gd name="T5" fmla="*/ 4 h 19"/>
                  <a:gd name="T6" fmla="*/ 0 w 35"/>
                  <a:gd name="T7" fmla="*/ 3 h 19"/>
                  <a:gd name="T8" fmla="*/ 7 w 35"/>
                  <a:gd name="T9" fmla="*/ 10 h 19"/>
                  <a:gd name="T10" fmla="*/ 22 w 35"/>
                  <a:gd name="T11" fmla="*/ 13 h 19"/>
                  <a:gd name="T12" fmla="*/ 21 w 35"/>
                  <a:gd name="T13" fmla="*/ 15 h 19"/>
                  <a:gd name="T14" fmla="*/ 32 w 35"/>
                  <a:gd name="T15" fmla="*/ 19 h 19"/>
                  <a:gd name="T16" fmla="*/ 35 w 35"/>
                  <a:gd name="T17" fmla="*/ 10 h 19"/>
                  <a:gd name="T18" fmla="*/ 28 w 35"/>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9">
                    <a:moveTo>
                      <a:pt x="28" y="8"/>
                    </a:moveTo>
                    <a:cubicBezTo>
                      <a:pt x="24" y="6"/>
                      <a:pt x="21" y="4"/>
                      <a:pt x="18" y="0"/>
                    </a:cubicBezTo>
                    <a:cubicBezTo>
                      <a:pt x="16" y="2"/>
                      <a:pt x="14" y="3"/>
                      <a:pt x="11" y="4"/>
                    </a:cubicBezTo>
                    <a:cubicBezTo>
                      <a:pt x="5" y="1"/>
                      <a:pt x="2" y="1"/>
                      <a:pt x="0" y="3"/>
                    </a:cubicBezTo>
                    <a:cubicBezTo>
                      <a:pt x="7" y="10"/>
                      <a:pt x="7" y="10"/>
                      <a:pt x="7" y="10"/>
                    </a:cubicBezTo>
                    <a:cubicBezTo>
                      <a:pt x="22" y="13"/>
                      <a:pt x="22" y="13"/>
                      <a:pt x="22" y="13"/>
                    </a:cubicBezTo>
                    <a:cubicBezTo>
                      <a:pt x="21" y="15"/>
                      <a:pt x="21" y="15"/>
                      <a:pt x="21" y="15"/>
                    </a:cubicBezTo>
                    <a:cubicBezTo>
                      <a:pt x="32" y="19"/>
                      <a:pt x="32" y="19"/>
                      <a:pt x="32" y="19"/>
                    </a:cubicBezTo>
                    <a:cubicBezTo>
                      <a:pt x="35" y="10"/>
                      <a:pt x="35" y="10"/>
                      <a:pt x="35" y="10"/>
                    </a:cubicBezTo>
                    <a:cubicBezTo>
                      <a:pt x="33" y="9"/>
                      <a:pt x="30" y="9"/>
                      <a:pt x="2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128"/>
              <p:cNvSpPr>
                <a:spLocks noEditPoints="1"/>
              </p:cNvSpPr>
              <p:nvPr/>
            </p:nvSpPr>
            <p:spPr bwMode="auto">
              <a:xfrm>
                <a:off x="3954463" y="3582988"/>
                <a:ext cx="161925" cy="427038"/>
              </a:xfrm>
              <a:custGeom>
                <a:avLst/>
                <a:gdLst>
                  <a:gd name="T0" fmla="*/ 3 w 33"/>
                  <a:gd name="T1" fmla="*/ 10 h 87"/>
                  <a:gd name="T2" fmla="*/ 0 w 33"/>
                  <a:gd name="T3" fmla="*/ 11 h 87"/>
                  <a:gd name="T4" fmla="*/ 9 w 33"/>
                  <a:gd name="T5" fmla="*/ 46 h 87"/>
                  <a:gd name="T6" fmla="*/ 23 w 33"/>
                  <a:gd name="T7" fmla="*/ 78 h 87"/>
                  <a:gd name="T8" fmla="*/ 24 w 33"/>
                  <a:gd name="T9" fmla="*/ 87 h 87"/>
                  <a:gd name="T10" fmla="*/ 33 w 33"/>
                  <a:gd name="T11" fmla="*/ 74 h 87"/>
                  <a:gd name="T12" fmla="*/ 27 w 33"/>
                  <a:gd name="T13" fmla="*/ 66 h 87"/>
                  <a:gd name="T14" fmla="*/ 15 w 33"/>
                  <a:gd name="T15" fmla="*/ 29 h 87"/>
                  <a:gd name="T16" fmla="*/ 20 w 33"/>
                  <a:gd name="T17" fmla="*/ 0 h 87"/>
                  <a:gd name="T18" fmla="*/ 3 w 33"/>
                  <a:gd name="T19" fmla="*/ 10 h 87"/>
                  <a:gd name="T20" fmla="*/ 1 w 33"/>
                  <a:gd name="T21" fmla="*/ 12 h 87"/>
                  <a:gd name="T22" fmla="*/ 2 w 33"/>
                  <a:gd name="T23" fmla="*/ 11 h 87"/>
                  <a:gd name="T24" fmla="*/ 6 w 33"/>
                  <a:gd name="T25" fmla="*/ 35 h 87"/>
                  <a:gd name="T26" fmla="*/ 25 w 33"/>
                  <a:gd name="T27" fmla="*/ 76 h 87"/>
                  <a:gd name="T28" fmla="*/ 26 w 33"/>
                  <a:gd name="T29" fmla="*/ 84 h 87"/>
                  <a:gd name="T30" fmla="*/ 25 w 33"/>
                  <a:gd name="T31" fmla="*/ 86 h 87"/>
                  <a:gd name="T32" fmla="*/ 23 w 33"/>
                  <a:gd name="T33" fmla="*/ 78 h 87"/>
                  <a:gd name="T34" fmla="*/ 23 w 33"/>
                  <a:gd name="T35" fmla="*/ 78 h 87"/>
                  <a:gd name="T36" fmla="*/ 9 w 33"/>
                  <a:gd name="T37" fmla="*/ 45 h 87"/>
                  <a:gd name="T38" fmla="*/ 9 w 33"/>
                  <a:gd name="T39" fmla="*/ 45 h 87"/>
                  <a:gd name="T40" fmla="*/ 1 w 33"/>
                  <a:gd name="T41"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87">
                    <a:moveTo>
                      <a:pt x="3" y="10"/>
                    </a:moveTo>
                    <a:cubicBezTo>
                      <a:pt x="2" y="10"/>
                      <a:pt x="1" y="11"/>
                      <a:pt x="0" y="11"/>
                    </a:cubicBezTo>
                    <a:cubicBezTo>
                      <a:pt x="0" y="23"/>
                      <a:pt x="3" y="34"/>
                      <a:pt x="9" y="46"/>
                    </a:cubicBezTo>
                    <a:cubicBezTo>
                      <a:pt x="23" y="78"/>
                      <a:pt x="23" y="78"/>
                      <a:pt x="23" y="78"/>
                    </a:cubicBezTo>
                    <a:cubicBezTo>
                      <a:pt x="24" y="87"/>
                      <a:pt x="24" y="87"/>
                      <a:pt x="24" y="87"/>
                    </a:cubicBezTo>
                    <a:cubicBezTo>
                      <a:pt x="29" y="83"/>
                      <a:pt x="32" y="78"/>
                      <a:pt x="33" y="74"/>
                    </a:cubicBezTo>
                    <a:cubicBezTo>
                      <a:pt x="27" y="66"/>
                      <a:pt x="27" y="66"/>
                      <a:pt x="27" y="66"/>
                    </a:cubicBezTo>
                    <a:cubicBezTo>
                      <a:pt x="25" y="53"/>
                      <a:pt x="21" y="40"/>
                      <a:pt x="15" y="29"/>
                    </a:cubicBezTo>
                    <a:cubicBezTo>
                      <a:pt x="20" y="0"/>
                      <a:pt x="20" y="0"/>
                      <a:pt x="20" y="0"/>
                    </a:cubicBezTo>
                    <a:cubicBezTo>
                      <a:pt x="3" y="10"/>
                      <a:pt x="3" y="10"/>
                      <a:pt x="3" y="10"/>
                    </a:cubicBezTo>
                    <a:close/>
                    <a:moveTo>
                      <a:pt x="1" y="12"/>
                    </a:moveTo>
                    <a:cubicBezTo>
                      <a:pt x="1" y="11"/>
                      <a:pt x="2" y="11"/>
                      <a:pt x="2" y="11"/>
                    </a:cubicBezTo>
                    <a:cubicBezTo>
                      <a:pt x="3" y="20"/>
                      <a:pt x="4" y="28"/>
                      <a:pt x="6" y="35"/>
                    </a:cubicBezTo>
                    <a:cubicBezTo>
                      <a:pt x="25" y="76"/>
                      <a:pt x="25" y="76"/>
                      <a:pt x="25" y="76"/>
                    </a:cubicBezTo>
                    <a:cubicBezTo>
                      <a:pt x="26" y="84"/>
                      <a:pt x="26" y="84"/>
                      <a:pt x="26" y="84"/>
                    </a:cubicBezTo>
                    <a:cubicBezTo>
                      <a:pt x="26" y="85"/>
                      <a:pt x="25" y="85"/>
                      <a:pt x="25" y="86"/>
                    </a:cubicBezTo>
                    <a:cubicBezTo>
                      <a:pt x="23" y="78"/>
                      <a:pt x="23" y="78"/>
                      <a:pt x="23" y="78"/>
                    </a:cubicBezTo>
                    <a:cubicBezTo>
                      <a:pt x="23" y="78"/>
                      <a:pt x="23" y="78"/>
                      <a:pt x="23" y="78"/>
                    </a:cubicBezTo>
                    <a:cubicBezTo>
                      <a:pt x="9" y="45"/>
                      <a:pt x="9" y="45"/>
                      <a:pt x="9" y="45"/>
                    </a:cubicBezTo>
                    <a:cubicBezTo>
                      <a:pt x="9" y="45"/>
                      <a:pt x="9" y="45"/>
                      <a:pt x="9" y="45"/>
                    </a:cubicBezTo>
                    <a:cubicBezTo>
                      <a:pt x="3" y="34"/>
                      <a:pt x="0" y="23"/>
                      <a:pt x="1" y="12"/>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129"/>
              <p:cNvSpPr/>
              <p:nvPr/>
            </p:nvSpPr>
            <p:spPr bwMode="auto">
              <a:xfrm>
                <a:off x="3954463" y="3636963"/>
                <a:ext cx="128588" cy="368300"/>
              </a:xfrm>
              <a:custGeom>
                <a:avLst/>
                <a:gdLst>
                  <a:gd name="T0" fmla="*/ 2 w 26"/>
                  <a:gd name="T1" fmla="*/ 0 h 75"/>
                  <a:gd name="T2" fmla="*/ 1 w 26"/>
                  <a:gd name="T3" fmla="*/ 1 h 75"/>
                  <a:gd name="T4" fmla="*/ 9 w 26"/>
                  <a:gd name="T5" fmla="*/ 34 h 75"/>
                  <a:gd name="T6" fmla="*/ 9 w 26"/>
                  <a:gd name="T7" fmla="*/ 34 h 75"/>
                  <a:gd name="T8" fmla="*/ 23 w 26"/>
                  <a:gd name="T9" fmla="*/ 67 h 75"/>
                  <a:gd name="T10" fmla="*/ 23 w 26"/>
                  <a:gd name="T11" fmla="*/ 67 h 75"/>
                  <a:gd name="T12" fmla="*/ 25 w 26"/>
                  <a:gd name="T13" fmla="*/ 75 h 75"/>
                  <a:gd name="T14" fmla="*/ 26 w 26"/>
                  <a:gd name="T15" fmla="*/ 73 h 75"/>
                  <a:gd name="T16" fmla="*/ 25 w 26"/>
                  <a:gd name="T17" fmla="*/ 65 h 75"/>
                  <a:gd name="T18" fmla="*/ 6 w 26"/>
                  <a:gd name="T19" fmla="*/ 24 h 75"/>
                  <a:gd name="T20" fmla="*/ 2 w 26"/>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5">
                    <a:moveTo>
                      <a:pt x="2" y="0"/>
                    </a:moveTo>
                    <a:cubicBezTo>
                      <a:pt x="2" y="0"/>
                      <a:pt x="1" y="0"/>
                      <a:pt x="1" y="1"/>
                    </a:cubicBezTo>
                    <a:cubicBezTo>
                      <a:pt x="0" y="12"/>
                      <a:pt x="3" y="23"/>
                      <a:pt x="9" y="34"/>
                    </a:cubicBezTo>
                    <a:cubicBezTo>
                      <a:pt x="9" y="34"/>
                      <a:pt x="9" y="34"/>
                      <a:pt x="9" y="34"/>
                    </a:cubicBezTo>
                    <a:cubicBezTo>
                      <a:pt x="23" y="67"/>
                      <a:pt x="23" y="67"/>
                      <a:pt x="23" y="67"/>
                    </a:cubicBezTo>
                    <a:cubicBezTo>
                      <a:pt x="23" y="67"/>
                      <a:pt x="23" y="67"/>
                      <a:pt x="23" y="67"/>
                    </a:cubicBezTo>
                    <a:cubicBezTo>
                      <a:pt x="25" y="75"/>
                      <a:pt x="25" y="75"/>
                      <a:pt x="25" y="75"/>
                    </a:cubicBezTo>
                    <a:cubicBezTo>
                      <a:pt x="25" y="74"/>
                      <a:pt x="26" y="74"/>
                      <a:pt x="26" y="73"/>
                    </a:cubicBezTo>
                    <a:cubicBezTo>
                      <a:pt x="25" y="65"/>
                      <a:pt x="25" y="65"/>
                      <a:pt x="25" y="65"/>
                    </a:cubicBezTo>
                    <a:cubicBezTo>
                      <a:pt x="6" y="24"/>
                      <a:pt x="6" y="24"/>
                      <a:pt x="6" y="24"/>
                    </a:cubicBezTo>
                    <a:cubicBezTo>
                      <a:pt x="4" y="17"/>
                      <a:pt x="3" y="9"/>
                      <a:pt x="2"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130"/>
              <p:cNvSpPr/>
              <p:nvPr/>
            </p:nvSpPr>
            <p:spPr bwMode="auto">
              <a:xfrm>
                <a:off x="3998913" y="3990975"/>
                <a:ext cx="176213" cy="107950"/>
              </a:xfrm>
              <a:custGeom>
                <a:avLst/>
                <a:gdLst>
                  <a:gd name="T0" fmla="*/ 15 w 36"/>
                  <a:gd name="T1" fmla="*/ 4 h 22"/>
                  <a:gd name="T2" fmla="*/ 9 w 36"/>
                  <a:gd name="T3" fmla="*/ 13 h 22"/>
                  <a:gd name="T4" fmla="*/ 1 w 36"/>
                  <a:gd name="T5" fmla="*/ 22 h 22"/>
                  <a:gd name="T6" fmla="*/ 25 w 36"/>
                  <a:gd name="T7" fmla="*/ 14 h 22"/>
                  <a:gd name="T8" fmla="*/ 28 w 36"/>
                  <a:gd name="T9" fmla="*/ 16 h 22"/>
                  <a:gd name="T10" fmla="*/ 36 w 36"/>
                  <a:gd name="T11" fmla="*/ 11 h 22"/>
                  <a:gd name="T12" fmla="*/ 32 w 36"/>
                  <a:gd name="T13" fmla="*/ 0 h 22"/>
                  <a:gd name="T14" fmla="*/ 31 w 36"/>
                  <a:gd name="T15" fmla="*/ 1 h 22"/>
                  <a:gd name="T16" fmla="*/ 21 w 36"/>
                  <a:gd name="T17" fmla="*/ 2 h 22"/>
                  <a:gd name="T18" fmla="*/ 15 w 36"/>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2">
                    <a:moveTo>
                      <a:pt x="15" y="4"/>
                    </a:moveTo>
                    <a:cubicBezTo>
                      <a:pt x="15" y="8"/>
                      <a:pt x="13" y="11"/>
                      <a:pt x="9" y="13"/>
                    </a:cubicBezTo>
                    <a:cubicBezTo>
                      <a:pt x="3" y="16"/>
                      <a:pt x="0" y="19"/>
                      <a:pt x="1" y="22"/>
                    </a:cubicBezTo>
                    <a:cubicBezTo>
                      <a:pt x="15" y="22"/>
                      <a:pt x="23" y="20"/>
                      <a:pt x="25" y="14"/>
                    </a:cubicBezTo>
                    <a:cubicBezTo>
                      <a:pt x="28" y="16"/>
                      <a:pt x="28" y="16"/>
                      <a:pt x="28" y="16"/>
                    </a:cubicBezTo>
                    <a:cubicBezTo>
                      <a:pt x="30" y="15"/>
                      <a:pt x="33" y="14"/>
                      <a:pt x="36" y="11"/>
                    </a:cubicBezTo>
                    <a:cubicBezTo>
                      <a:pt x="35" y="8"/>
                      <a:pt x="34" y="4"/>
                      <a:pt x="32" y="0"/>
                    </a:cubicBezTo>
                    <a:cubicBezTo>
                      <a:pt x="32" y="0"/>
                      <a:pt x="32" y="1"/>
                      <a:pt x="31" y="1"/>
                    </a:cubicBezTo>
                    <a:cubicBezTo>
                      <a:pt x="28" y="3"/>
                      <a:pt x="25" y="3"/>
                      <a:pt x="21" y="2"/>
                    </a:cubicBezTo>
                    <a:cubicBezTo>
                      <a:pt x="19" y="3"/>
                      <a:pt x="17" y="4"/>
                      <a:pt x="15"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131"/>
              <p:cNvSpPr/>
              <p:nvPr/>
            </p:nvSpPr>
            <p:spPr bwMode="auto">
              <a:xfrm>
                <a:off x="4102101" y="3965575"/>
                <a:ext cx="49213" cy="39688"/>
              </a:xfrm>
              <a:custGeom>
                <a:avLst/>
                <a:gdLst>
                  <a:gd name="T0" fmla="*/ 10 w 10"/>
                  <a:gd name="T1" fmla="*/ 6 h 8"/>
                  <a:gd name="T2" fmla="*/ 8 w 10"/>
                  <a:gd name="T3" fmla="*/ 0 h 8"/>
                  <a:gd name="T4" fmla="*/ 0 w 10"/>
                  <a:gd name="T5" fmla="*/ 7 h 8"/>
                  <a:gd name="T6" fmla="*/ 10 w 10"/>
                  <a:gd name="T7" fmla="*/ 6 h 8"/>
                </a:gdLst>
                <a:ahLst/>
                <a:cxnLst>
                  <a:cxn ang="0">
                    <a:pos x="T0" y="T1"/>
                  </a:cxn>
                  <a:cxn ang="0">
                    <a:pos x="T2" y="T3"/>
                  </a:cxn>
                  <a:cxn ang="0">
                    <a:pos x="T4" y="T5"/>
                  </a:cxn>
                  <a:cxn ang="0">
                    <a:pos x="T6" y="T7"/>
                  </a:cxn>
                </a:cxnLst>
                <a:rect l="0" t="0" r="r" b="b"/>
                <a:pathLst>
                  <a:path w="10" h="8">
                    <a:moveTo>
                      <a:pt x="10" y="6"/>
                    </a:moveTo>
                    <a:cubicBezTo>
                      <a:pt x="8" y="0"/>
                      <a:pt x="8" y="0"/>
                      <a:pt x="8" y="0"/>
                    </a:cubicBezTo>
                    <a:cubicBezTo>
                      <a:pt x="6" y="3"/>
                      <a:pt x="3" y="5"/>
                      <a:pt x="0" y="7"/>
                    </a:cubicBezTo>
                    <a:cubicBezTo>
                      <a:pt x="4" y="8"/>
                      <a:pt x="7" y="8"/>
                      <a:pt x="10" y="6"/>
                    </a:cubicBezTo>
                    <a:close/>
                  </a:path>
                </a:pathLst>
              </a:custGeom>
              <a:solidFill>
                <a:srgbClr val="4035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199192" y="3127648"/>
              <a:ext cx="295275" cy="1130300"/>
              <a:chOff x="10213976" y="2408238"/>
              <a:chExt cx="295275" cy="1130300"/>
            </a:xfrm>
          </p:grpSpPr>
          <p:sp>
            <p:nvSpPr>
              <p:cNvPr id="199" name="Freeform 1132"/>
              <p:cNvSpPr>
                <a:spLocks noEditPoints="1"/>
              </p:cNvSpPr>
              <p:nvPr/>
            </p:nvSpPr>
            <p:spPr bwMode="auto">
              <a:xfrm>
                <a:off x="10213976" y="2551113"/>
                <a:ext cx="295275" cy="987425"/>
              </a:xfrm>
              <a:custGeom>
                <a:avLst/>
                <a:gdLst>
                  <a:gd name="T0" fmla="*/ 57 w 60"/>
                  <a:gd name="T1" fmla="*/ 19 h 201"/>
                  <a:gd name="T2" fmla="*/ 47 w 60"/>
                  <a:gd name="T3" fmla="*/ 0 h 201"/>
                  <a:gd name="T4" fmla="*/ 25 w 60"/>
                  <a:gd name="T5" fmla="*/ 15 h 201"/>
                  <a:gd name="T6" fmla="*/ 19 w 60"/>
                  <a:gd name="T7" fmla="*/ 37 h 201"/>
                  <a:gd name="T8" fmla="*/ 21 w 60"/>
                  <a:gd name="T9" fmla="*/ 27 h 201"/>
                  <a:gd name="T10" fmla="*/ 32 w 60"/>
                  <a:gd name="T11" fmla="*/ 11 h 201"/>
                  <a:gd name="T12" fmla="*/ 33 w 60"/>
                  <a:gd name="T13" fmla="*/ 47 h 201"/>
                  <a:gd name="T14" fmla="*/ 12 w 60"/>
                  <a:gd name="T15" fmla="*/ 79 h 201"/>
                  <a:gd name="T16" fmla="*/ 19 w 60"/>
                  <a:gd name="T17" fmla="*/ 77 h 201"/>
                  <a:gd name="T18" fmla="*/ 23 w 60"/>
                  <a:gd name="T19" fmla="*/ 72 h 201"/>
                  <a:gd name="T20" fmla="*/ 23 w 60"/>
                  <a:gd name="T21" fmla="*/ 71 h 201"/>
                  <a:gd name="T22" fmla="*/ 32 w 60"/>
                  <a:gd name="T23" fmla="*/ 30 h 201"/>
                  <a:gd name="T24" fmla="*/ 38 w 60"/>
                  <a:gd name="T25" fmla="*/ 6 h 201"/>
                  <a:gd name="T26" fmla="*/ 50 w 60"/>
                  <a:gd name="T27" fmla="*/ 48 h 201"/>
                  <a:gd name="T28" fmla="*/ 34 w 60"/>
                  <a:gd name="T29" fmla="*/ 74 h 201"/>
                  <a:gd name="T30" fmla="*/ 34 w 60"/>
                  <a:gd name="T31" fmla="*/ 77 h 201"/>
                  <a:gd name="T32" fmla="*/ 49 w 60"/>
                  <a:gd name="T33" fmla="*/ 58 h 201"/>
                  <a:gd name="T34" fmla="*/ 49 w 60"/>
                  <a:gd name="T35" fmla="*/ 94 h 201"/>
                  <a:gd name="T36" fmla="*/ 44 w 60"/>
                  <a:gd name="T37" fmla="*/ 75 h 201"/>
                  <a:gd name="T38" fmla="*/ 25 w 60"/>
                  <a:gd name="T39" fmla="*/ 94 h 201"/>
                  <a:gd name="T40" fmla="*/ 27 w 60"/>
                  <a:gd name="T41" fmla="*/ 80 h 201"/>
                  <a:gd name="T42" fmla="*/ 21 w 60"/>
                  <a:gd name="T43" fmla="*/ 92 h 201"/>
                  <a:gd name="T44" fmla="*/ 22 w 60"/>
                  <a:gd name="T45" fmla="*/ 94 h 201"/>
                  <a:gd name="T46" fmla="*/ 18 w 60"/>
                  <a:gd name="T47" fmla="*/ 95 h 201"/>
                  <a:gd name="T48" fmla="*/ 12 w 60"/>
                  <a:gd name="T49" fmla="*/ 92 h 201"/>
                  <a:gd name="T50" fmla="*/ 12 w 60"/>
                  <a:gd name="T51" fmla="*/ 96 h 201"/>
                  <a:gd name="T52" fmla="*/ 42 w 60"/>
                  <a:gd name="T53" fmla="*/ 99 h 201"/>
                  <a:gd name="T54" fmla="*/ 44 w 60"/>
                  <a:gd name="T55" fmla="*/ 96 h 201"/>
                  <a:gd name="T56" fmla="*/ 24 w 60"/>
                  <a:gd name="T57" fmla="*/ 116 h 201"/>
                  <a:gd name="T58" fmla="*/ 21 w 60"/>
                  <a:gd name="T59" fmla="*/ 135 h 201"/>
                  <a:gd name="T60" fmla="*/ 16 w 60"/>
                  <a:gd name="T61" fmla="*/ 185 h 201"/>
                  <a:gd name="T62" fmla="*/ 16 w 60"/>
                  <a:gd name="T63" fmla="*/ 189 h 201"/>
                  <a:gd name="T64" fmla="*/ 33 w 60"/>
                  <a:gd name="T65" fmla="*/ 191 h 201"/>
                  <a:gd name="T66" fmla="*/ 2 w 60"/>
                  <a:gd name="T67" fmla="*/ 195 h 201"/>
                  <a:gd name="T68" fmla="*/ 22 w 60"/>
                  <a:gd name="T69" fmla="*/ 200 h 201"/>
                  <a:gd name="T70" fmla="*/ 29 w 60"/>
                  <a:gd name="T71" fmla="*/ 200 h 201"/>
                  <a:gd name="T72" fmla="*/ 37 w 60"/>
                  <a:gd name="T73" fmla="*/ 194 h 201"/>
                  <a:gd name="T74" fmla="*/ 48 w 60"/>
                  <a:gd name="T75" fmla="*/ 189 h 201"/>
                  <a:gd name="T76" fmla="*/ 47 w 60"/>
                  <a:gd name="T77" fmla="*/ 128 h 201"/>
                  <a:gd name="T78" fmla="*/ 53 w 60"/>
                  <a:gd name="T79" fmla="*/ 96 h 201"/>
                  <a:gd name="T80" fmla="*/ 55 w 60"/>
                  <a:gd name="T81" fmla="*/ 46 h 201"/>
                  <a:gd name="T82" fmla="*/ 25 w 60"/>
                  <a:gd name="T83" fmla="*/ 131 h 201"/>
                  <a:gd name="T84" fmla="*/ 40 w 60"/>
                  <a:gd name="T85" fmla="*/ 104 h 201"/>
                  <a:gd name="T86" fmla="*/ 43 w 60"/>
                  <a:gd name="T87" fmla="*/ 164 h 201"/>
                  <a:gd name="T88" fmla="*/ 35 w 60"/>
                  <a:gd name="T89" fmla="*/ 178 h 201"/>
                  <a:gd name="T90" fmla="*/ 32 w 60"/>
                  <a:gd name="T91" fmla="*/ 167 h 201"/>
                  <a:gd name="T92" fmla="*/ 32 w 60"/>
                  <a:gd name="T93" fmla="*/ 181 h 201"/>
                  <a:gd name="T94" fmla="*/ 43 w 60"/>
                  <a:gd name="T95" fmla="*/ 189 h 201"/>
                  <a:gd name="T96" fmla="*/ 37 w 60"/>
                  <a:gd name="T97" fmla="*/ 191 h 201"/>
                  <a:gd name="T98" fmla="*/ 25 w 60"/>
                  <a:gd name="T99"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01">
                    <a:moveTo>
                      <a:pt x="59" y="25"/>
                    </a:moveTo>
                    <a:cubicBezTo>
                      <a:pt x="57" y="19"/>
                      <a:pt x="57" y="19"/>
                      <a:pt x="57" y="19"/>
                    </a:cubicBezTo>
                    <a:cubicBezTo>
                      <a:pt x="55" y="11"/>
                      <a:pt x="52" y="6"/>
                      <a:pt x="48" y="2"/>
                    </a:cubicBezTo>
                    <a:cubicBezTo>
                      <a:pt x="47" y="0"/>
                      <a:pt x="47" y="0"/>
                      <a:pt x="47" y="0"/>
                    </a:cubicBezTo>
                    <a:cubicBezTo>
                      <a:pt x="42" y="1"/>
                      <a:pt x="38" y="4"/>
                      <a:pt x="33" y="7"/>
                    </a:cubicBezTo>
                    <a:cubicBezTo>
                      <a:pt x="25" y="15"/>
                      <a:pt x="25" y="15"/>
                      <a:pt x="25" y="15"/>
                    </a:cubicBezTo>
                    <a:cubicBezTo>
                      <a:pt x="23" y="18"/>
                      <a:pt x="21" y="21"/>
                      <a:pt x="20" y="25"/>
                    </a:cubicBezTo>
                    <a:cubicBezTo>
                      <a:pt x="19" y="37"/>
                      <a:pt x="19" y="37"/>
                      <a:pt x="19" y="37"/>
                    </a:cubicBezTo>
                    <a:cubicBezTo>
                      <a:pt x="20" y="40"/>
                      <a:pt x="20" y="40"/>
                      <a:pt x="20" y="40"/>
                    </a:cubicBezTo>
                    <a:cubicBezTo>
                      <a:pt x="21" y="27"/>
                      <a:pt x="21" y="27"/>
                      <a:pt x="21" y="27"/>
                    </a:cubicBezTo>
                    <a:cubicBezTo>
                      <a:pt x="22" y="23"/>
                      <a:pt x="23" y="19"/>
                      <a:pt x="26" y="16"/>
                    </a:cubicBezTo>
                    <a:cubicBezTo>
                      <a:pt x="28" y="14"/>
                      <a:pt x="30" y="12"/>
                      <a:pt x="32" y="11"/>
                    </a:cubicBezTo>
                    <a:cubicBezTo>
                      <a:pt x="29" y="17"/>
                      <a:pt x="28" y="24"/>
                      <a:pt x="28" y="31"/>
                    </a:cubicBezTo>
                    <a:cubicBezTo>
                      <a:pt x="33" y="47"/>
                      <a:pt x="33" y="47"/>
                      <a:pt x="33" y="47"/>
                    </a:cubicBezTo>
                    <a:cubicBezTo>
                      <a:pt x="19" y="70"/>
                      <a:pt x="19" y="70"/>
                      <a:pt x="19" y="70"/>
                    </a:cubicBezTo>
                    <a:cubicBezTo>
                      <a:pt x="12" y="79"/>
                      <a:pt x="12" y="79"/>
                      <a:pt x="12" y="79"/>
                    </a:cubicBezTo>
                    <a:cubicBezTo>
                      <a:pt x="12" y="81"/>
                      <a:pt x="12" y="83"/>
                      <a:pt x="11" y="85"/>
                    </a:cubicBezTo>
                    <a:cubicBezTo>
                      <a:pt x="14" y="82"/>
                      <a:pt x="17" y="80"/>
                      <a:pt x="19" y="77"/>
                    </a:cubicBezTo>
                    <a:cubicBezTo>
                      <a:pt x="20" y="77"/>
                      <a:pt x="20" y="76"/>
                      <a:pt x="21" y="76"/>
                    </a:cubicBezTo>
                    <a:cubicBezTo>
                      <a:pt x="23" y="72"/>
                      <a:pt x="23" y="72"/>
                      <a:pt x="23" y="72"/>
                    </a:cubicBezTo>
                    <a:cubicBezTo>
                      <a:pt x="24" y="71"/>
                      <a:pt x="24" y="71"/>
                      <a:pt x="24" y="71"/>
                    </a:cubicBezTo>
                    <a:cubicBezTo>
                      <a:pt x="23" y="71"/>
                      <a:pt x="23" y="71"/>
                      <a:pt x="23" y="71"/>
                    </a:cubicBezTo>
                    <a:cubicBezTo>
                      <a:pt x="37" y="46"/>
                      <a:pt x="37" y="46"/>
                      <a:pt x="37" y="46"/>
                    </a:cubicBezTo>
                    <a:cubicBezTo>
                      <a:pt x="32" y="30"/>
                      <a:pt x="32" y="30"/>
                      <a:pt x="32" y="30"/>
                    </a:cubicBezTo>
                    <a:cubicBezTo>
                      <a:pt x="30" y="21"/>
                      <a:pt x="31" y="13"/>
                      <a:pt x="35" y="8"/>
                    </a:cubicBezTo>
                    <a:cubicBezTo>
                      <a:pt x="36" y="7"/>
                      <a:pt x="37" y="6"/>
                      <a:pt x="38" y="6"/>
                    </a:cubicBezTo>
                    <a:cubicBezTo>
                      <a:pt x="45" y="7"/>
                      <a:pt x="49" y="11"/>
                      <a:pt x="49" y="21"/>
                    </a:cubicBezTo>
                    <a:cubicBezTo>
                      <a:pt x="50" y="48"/>
                      <a:pt x="50" y="48"/>
                      <a:pt x="50" y="48"/>
                    </a:cubicBezTo>
                    <a:cubicBezTo>
                      <a:pt x="49" y="52"/>
                      <a:pt x="47" y="56"/>
                      <a:pt x="43" y="60"/>
                    </a:cubicBezTo>
                    <a:cubicBezTo>
                      <a:pt x="34" y="74"/>
                      <a:pt x="34" y="74"/>
                      <a:pt x="34" y="74"/>
                    </a:cubicBezTo>
                    <a:cubicBezTo>
                      <a:pt x="24" y="71"/>
                      <a:pt x="24" y="71"/>
                      <a:pt x="24" y="71"/>
                    </a:cubicBezTo>
                    <a:cubicBezTo>
                      <a:pt x="34" y="77"/>
                      <a:pt x="34" y="77"/>
                      <a:pt x="34" y="77"/>
                    </a:cubicBezTo>
                    <a:cubicBezTo>
                      <a:pt x="35" y="78"/>
                      <a:pt x="35" y="78"/>
                      <a:pt x="35" y="78"/>
                    </a:cubicBezTo>
                    <a:cubicBezTo>
                      <a:pt x="49" y="58"/>
                      <a:pt x="49" y="58"/>
                      <a:pt x="49" y="58"/>
                    </a:cubicBezTo>
                    <a:cubicBezTo>
                      <a:pt x="50" y="80"/>
                      <a:pt x="50" y="80"/>
                      <a:pt x="50" y="80"/>
                    </a:cubicBezTo>
                    <a:cubicBezTo>
                      <a:pt x="50" y="85"/>
                      <a:pt x="50" y="90"/>
                      <a:pt x="49" y="94"/>
                    </a:cubicBezTo>
                    <a:cubicBezTo>
                      <a:pt x="46" y="96"/>
                      <a:pt x="46" y="96"/>
                      <a:pt x="46" y="96"/>
                    </a:cubicBezTo>
                    <a:cubicBezTo>
                      <a:pt x="44" y="75"/>
                      <a:pt x="44" y="75"/>
                      <a:pt x="44" y="75"/>
                    </a:cubicBezTo>
                    <a:cubicBezTo>
                      <a:pt x="36" y="95"/>
                      <a:pt x="36" y="95"/>
                      <a:pt x="36" y="95"/>
                    </a:cubicBezTo>
                    <a:cubicBezTo>
                      <a:pt x="25" y="94"/>
                      <a:pt x="25" y="94"/>
                      <a:pt x="25" y="94"/>
                    </a:cubicBezTo>
                    <a:cubicBezTo>
                      <a:pt x="29" y="81"/>
                      <a:pt x="29" y="81"/>
                      <a:pt x="29" y="81"/>
                    </a:cubicBezTo>
                    <a:cubicBezTo>
                      <a:pt x="28" y="81"/>
                      <a:pt x="28" y="81"/>
                      <a:pt x="27" y="80"/>
                    </a:cubicBezTo>
                    <a:cubicBezTo>
                      <a:pt x="27" y="84"/>
                      <a:pt x="25" y="87"/>
                      <a:pt x="22" y="91"/>
                    </a:cubicBezTo>
                    <a:cubicBezTo>
                      <a:pt x="21" y="92"/>
                      <a:pt x="21" y="92"/>
                      <a:pt x="21" y="92"/>
                    </a:cubicBezTo>
                    <a:cubicBezTo>
                      <a:pt x="22" y="91"/>
                      <a:pt x="22" y="91"/>
                      <a:pt x="22" y="92"/>
                    </a:cubicBezTo>
                    <a:cubicBezTo>
                      <a:pt x="22" y="94"/>
                      <a:pt x="22" y="94"/>
                      <a:pt x="22" y="94"/>
                    </a:cubicBezTo>
                    <a:cubicBezTo>
                      <a:pt x="21" y="95"/>
                      <a:pt x="20" y="95"/>
                      <a:pt x="19" y="95"/>
                    </a:cubicBezTo>
                    <a:cubicBezTo>
                      <a:pt x="18" y="95"/>
                      <a:pt x="18" y="95"/>
                      <a:pt x="18" y="95"/>
                    </a:cubicBezTo>
                    <a:cubicBezTo>
                      <a:pt x="16" y="95"/>
                      <a:pt x="16" y="95"/>
                      <a:pt x="15" y="95"/>
                    </a:cubicBezTo>
                    <a:cubicBezTo>
                      <a:pt x="13" y="95"/>
                      <a:pt x="12" y="94"/>
                      <a:pt x="12" y="92"/>
                    </a:cubicBezTo>
                    <a:cubicBezTo>
                      <a:pt x="12" y="92"/>
                      <a:pt x="11" y="92"/>
                      <a:pt x="11" y="92"/>
                    </a:cubicBezTo>
                    <a:cubicBezTo>
                      <a:pt x="10" y="93"/>
                      <a:pt x="11" y="95"/>
                      <a:pt x="12" y="96"/>
                    </a:cubicBezTo>
                    <a:cubicBezTo>
                      <a:pt x="13" y="96"/>
                      <a:pt x="13" y="96"/>
                      <a:pt x="14" y="96"/>
                    </a:cubicBezTo>
                    <a:cubicBezTo>
                      <a:pt x="23" y="98"/>
                      <a:pt x="33" y="99"/>
                      <a:pt x="42" y="99"/>
                    </a:cubicBezTo>
                    <a:cubicBezTo>
                      <a:pt x="43" y="87"/>
                      <a:pt x="43" y="87"/>
                      <a:pt x="43" y="87"/>
                    </a:cubicBezTo>
                    <a:cubicBezTo>
                      <a:pt x="44" y="96"/>
                      <a:pt x="44" y="96"/>
                      <a:pt x="44" y="96"/>
                    </a:cubicBezTo>
                    <a:cubicBezTo>
                      <a:pt x="42" y="99"/>
                      <a:pt x="42" y="99"/>
                      <a:pt x="42" y="99"/>
                    </a:cubicBezTo>
                    <a:cubicBezTo>
                      <a:pt x="24" y="116"/>
                      <a:pt x="24" y="116"/>
                      <a:pt x="24" y="116"/>
                    </a:cubicBezTo>
                    <a:cubicBezTo>
                      <a:pt x="23" y="127"/>
                      <a:pt x="19" y="134"/>
                      <a:pt x="14" y="138"/>
                    </a:cubicBezTo>
                    <a:cubicBezTo>
                      <a:pt x="17" y="137"/>
                      <a:pt x="19" y="136"/>
                      <a:pt x="21" y="135"/>
                    </a:cubicBezTo>
                    <a:cubicBezTo>
                      <a:pt x="27" y="173"/>
                      <a:pt x="27" y="173"/>
                      <a:pt x="27" y="173"/>
                    </a:cubicBezTo>
                    <a:cubicBezTo>
                      <a:pt x="16" y="185"/>
                      <a:pt x="16" y="185"/>
                      <a:pt x="16" y="185"/>
                    </a:cubicBezTo>
                    <a:cubicBezTo>
                      <a:pt x="13" y="184"/>
                      <a:pt x="11" y="185"/>
                      <a:pt x="12" y="189"/>
                    </a:cubicBezTo>
                    <a:cubicBezTo>
                      <a:pt x="16" y="189"/>
                      <a:pt x="16" y="189"/>
                      <a:pt x="16" y="189"/>
                    </a:cubicBezTo>
                    <a:cubicBezTo>
                      <a:pt x="17" y="188"/>
                      <a:pt x="18" y="187"/>
                      <a:pt x="19" y="186"/>
                    </a:cubicBezTo>
                    <a:cubicBezTo>
                      <a:pt x="33" y="191"/>
                      <a:pt x="33" y="191"/>
                      <a:pt x="33" y="191"/>
                    </a:cubicBezTo>
                    <a:cubicBezTo>
                      <a:pt x="33" y="194"/>
                      <a:pt x="33" y="194"/>
                      <a:pt x="33" y="194"/>
                    </a:cubicBezTo>
                    <a:cubicBezTo>
                      <a:pt x="22" y="196"/>
                      <a:pt x="12" y="197"/>
                      <a:pt x="2" y="195"/>
                    </a:cubicBezTo>
                    <a:cubicBezTo>
                      <a:pt x="1" y="195"/>
                      <a:pt x="0" y="197"/>
                      <a:pt x="0" y="198"/>
                    </a:cubicBezTo>
                    <a:cubicBezTo>
                      <a:pt x="7" y="200"/>
                      <a:pt x="14" y="201"/>
                      <a:pt x="22" y="200"/>
                    </a:cubicBezTo>
                    <a:cubicBezTo>
                      <a:pt x="29" y="197"/>
                      <a:pt x="29" y="197"/>
                      <a:pt x="29" y="197"/>
                    </a:cubicBezTo>
                    <a:cubicBezTo>
                      <a:pt x="29" y="200"/>
                      <a:pt x="29" y="200"/>
                      <a:pt x="29" y="200"/>
                    </a:cubicBezTo>
                    <a:cubicBezTo>
                      <a:pt x="37" y="198"/>
                      <a:pt x="37" y="198"/>
                      <a:pt x="37" y="198"/>
                    </a:cubicBezTo>
                    <a:cubicBezTo>
                      <a:pt x="37" y="197"/>
                      <a:pt x="37" y="195"/>
                      <a:pt x="37" y="194"/>
                    </a:cubicBezTo>
                    <a:cubicBezTo>
                      <a:pt x="40" y="196"/>
                      <a:pt x="44" y="197"/>
                      <a:pt x="47" y="196"/>
                    </a:cubicBezTo>
                    <a:cubicBezTo>
                      <a:pt x="48" y="189"/>
                      <a:pt x="48" y="189"/>
                      <a:pt x="48" y="189"/>
                    </a:cubicBezTo>
                    <a:cubicBezTo>
                      <a:pt x="48" y="167"/>
                      <a:pt x="48" y="167"/>
                      <a:pt x="48" y="167"/>
                    </a:cubicBezTo>
                    <a:cubicBezTo>
                      <a:pt x="49" y="154"/>
                      <a:pt x="49" y="141"/>
                      <a:pt x="47" y="128"/>
                    </a:cubicBezTo>
                    <a:cubicBezTo>
                      <a:pt x="46" y="99"/>
                      <a:pt x="46" y="99"/>
                      <a:pt x="46" y="99"/>
                    </a:cubicBezTo>
                    <a:cubicBezTo>
                      <a:pt x="53" y="96"/>
                      <a:pt x="53" y="96"/>
                      <a:pt x="53" y="96"/>
                    </a:cubicBezTo>
                    <a:cubicBezTo>
                      <a:pt x="53" y="86"/>
                      <a:pt x="53" y="76"/>
                      <a:pt x="50" y="65"/>
                    </a:cubicBezTo>
                    <a:cubicBezTo>
                      <a:pt x="51" y="60"/>
                      <a:pt x="53" y="53"/>
                      <a:pt x="55" y="46"/>
                    </a:cubicBezTo>
                    <a:cubicBezTo>
                      <a:pt x="58" y="37"/>
                      <a:pt x="60" y="30"/>
                      <a:pt x="59" y="25"/>
                    </a:cubicBezTo>
                    <a:close/>
                    <a:moveTo>
                      <a:pt x="25" y="131"/>
                    </a:moveTo>
                    <a:cubicBezTo>
                      <a:pt x="26" y="129"/>
                      <a:pt x="26" y="128"/>
                      <a:pt x="26" y="126"/>
                    </a:cubicBezTo>
                    <a:cubicBezTo>
                      <a:pt x="40" y="104"/>
                      <a:pt x="40" y="104"/>
                      <a:pt x="40" y="104"/>
                    </a:cubicBezTo>
                    <a:cubicBezTo>
                      <a:pt x="42" y="124"/>
                      <a:pt x="42" y="124"/>
                      <a:pt x="42" y="124"/>
                    </a:cubicBezTo>
                    <a:cubicBezTo>
                      <a:pt x="43" y="164"/>
                      <a:pt x="43" y="164"/>
                      <a:pt x="43" y="164"/>
                    </a:cubicBezTo>
                    <a:cubicBezTo>
                      <a:pt x="42" y="182"/>
                      <a:pt x="42" y="182"/>
                      <a:pt x="42" y="182"/>
                    </a:cubicBezTo>
                    <a:cubicBezTo>
                      <a:pt x="35" y="178"/>
                      <a:pt x="35" y="178"/>
                      <a:pt x="35" y="178"/>
                    </a:cubicBezTo>
                    <a:cubicBezTo>
                      <a:pt x="33" y="170"/>
                      <a:pt x="33" y="170"/>
                      <a:pt x="33" y="170"/>
                    </a:cubicBezTo>
                    <a:cubicBezTo>
                      <a:pt x="32" y="167"/>
                      <a:pt x="32" y="167"/>
                      <a:pt x="32" y="167"/>
                    </a:cubicBezTo>
                    <a:cubicBezTo>
                      <a:pt x="25" y="131"/>
                      <a:pt x="25" y="131"/>
                      <a:pt x="25" y="131"/>
                    </a:cubicBezTo>
                    <a:close/>
                    <a:moveTo>
                      <a:pt x="32" y="181"/>
                    </a:moveTo>
                    <a:cubicBezTo>
                      <a:pt x="34" y="183"/>
                      <a:pt x="35" y="184"/>
                      <a:pt x="35" y="186"/>
                    </a:cubicBezTo>
                    <a:cubicBezTo>
                      <a:pt x="37" y="187"/>
                      <a:pt x="40" y="188"/>
                      <a:pt x="43" y="189"/>
                    </a:cubicBezTo>
                    <a:cubicBezTo>
                      <a:pt x="43" y="193"/>
                      <a:pt x="43" y="193"/>
                      <a:pt x="43" y="193"/>
                    </a:cubicBezTo>
                    <a:cubicBezTo>
                      <a:pt x="41" y="193"/>
                      <a:pt x="39" y="193"/>
                      <a:pt x="37" y="191"/>
                    </a:cubicBezTo>
                    <a:cubicBezTo>
                      <a:pt x="36" y="189"/>
                      <a:pt x="36" y="188"/>
                      <a:pt x="35" y="186"/>
                    </a:cubicBezTo>
                    <a:cubicBezTo>
                      <a:pt x="31" y="187"/>
                      <a:pt x="27" y="187"/>
                      <a:pt x="25" y="185"/>
                    </a:cubicBezTo>
                    <a:cubicBezTo>
                      <a:pt x="28" y="184"/>
                      <a:pt x="30" y="183"/>
                      <a:pt x="32" y="18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133"/>
              <p:cNvSpPr>
                <a:spLocks noEditPoints="1"/>
              </p:cNvSpPr>
              <p:nvPr/>
            </p:nvSpPr>
            <p:spPr bwMode="auto">
              <a:xfrm>
                <a:off x="10342563" y="3062288"/>
                <a:ext cx="82550" cy="382588"/>
              </a:xfrm>
              <a:custGeom>
                <a:avLst/>
                <a:gdLst>
                  <a:gd name="T0" fmla="*/ 0 w 17"/>
                  <a:gd name="T1" fmla="*/ 22 h 78"/>
                  <a:gd name="T2" fmla="*/ 2 w 17"/>
                  <a:gd name="T3" fmla="*/ 31 h 78"/>
                  <a:gd name="T4" fmla="*/ 10 w 17"/>
                  <a:gd name="T5" fmla="*/ 59 h 78"/>
                  <a:gd name="T6" fmla="*/ 7 w 17"/>
                  <a:gd name="T7" fmla="*/ 66 h 78"/>
                  <a:gd name="T8" fmla="*/ 9 w 17"/>
                  <a:gd name="T9" fmla="*/ 74 h 78"/>
                  <a:gd name="T10" fmla="*/ 16 w 17"/>
                  <a:gd name="T11" fmla="*/ 78 h 78"/>
                  <a:gd name="T12" fmla="*/ 17 w 17"/>
                  <a:gd name="T13" fmla="*/ 60 h 78"/>
                  <a:gd name="T14" fmla="*/ 16 w 17"/>
                  <a:gd name="T15" fmla="*/ 20 h 78"/>
                  <a:gd name="T16" fmla="*/ 14 w 17"/>
                  <a:gd name="T17" fmla="*/ 0 h 78"/>
                  <a:gd name="T18" fmla="*/ 0 w 17"/>
                  <a:gd name="T19" fmla="*/ 22 h 78"/>
                  <a:gd name="T20" fmla="*/ 1 w 17"/>
                  <a:gd name="T21" fmla="*/ 22 h 78"/>
                  <a:gd name="T22" fmla="*/ 2 w 17"/>
                  <a:gd name="T23" fmla="*/ 21 h 78"/>
                  <a:gd name="T24" fmla="*/ 12 w 17"/>
                  <a:gd name="T25" fmla="*/ 60 h 78"/>
                  <a:gd name="T26" fmla="*/ 7 w 17"/>
                  <a:gd name="T27" fmla="*/ 66 h 78"/>
                  <a:gd name="T28" fmla="*/ 10 w 17"/>
                  <a:gd name="T29" fmla="*/ 60 h 78"/>
                  <a:gd name="T30" fmla="*/ 10 w 17"/>
                  <a:gd name="T31" fmla="*/ 59 h 78"/>
                  <a:gd name="T32" fmla="*/ 10 w 17"/>
                  <a:gd name="T33" fmla="*/ 59 h 78"/>
                  <a:gd name="T34" fmla="*/ 2 w 17"/>
                  <a:gd name="T35" fmla="*/ 31 h 78"/>
                  <a:gd name="T36" fmla="*/ 1 w 17"/>
                  <a:gd name="T37"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78">
                    <a:moveTo>
                      <a:pt x="0" y="22"/>
                    </a:moveTo>
                    <a:cubicBezTo>
                      <a:pt x="2" y="31"/>
                      <a:pt x="2" y="31"/>
                      <a:pt x="2" y="31"/>
                    </a:cubicBezTo>
                    <a:cubicBezTo>
                      <a:pt x="3" y="43"/>
                      <a:pt x="6" y="52"/>
                      <a:pt x="10" y="59"/>
                    </a:cubicBezTo>
                    <a:cubicBezTo>
                      <a:pt x="8" y="62"/>
                      <a:pt x="7" y="64"/>
                      <a:pt x="7" y="66"/>
                    </a:cubicBezTo>
                    <a:cubicBezTo>
                      <a:pt x="9" y="74"/>
                      <a:pt x="9" y="74"/>
                      <a:pt x="9" y="74"/>
                    </a:cubicBezTo>
                    <a:cubicBezTo>
                      <a:pt x="16" y="78"/>
                      <a:pt x="16" y="78"/>
                      <a:pt x="16" y="78"/>
                    </a:cubicBezTo>
                    <a:cubicBezTo>
                      <a:pt x="17" y="60"/>
                      <a:pt x="17" y="60"/>
                      <a:pt x="17" y="60"/>
                    </a:cubicBezTo>
                    <a:cubicBezTo>
                      <a:pt x="16" y="20"/>
                      <a:pt x="16" y="20"/>
                      <a:pt x="16" y="20"/>
                    </a:cubicBezTo>
                    <a:cubicBezTo>
                      <a:pt x="14" y="0"/>
                      <a:pt x="14" y="0"/>
                      <a:pt x="14" y="0"/>
                    </a:cubicBezTo>
                    <a:cubicBezTo>
                      <a:pt x="0" y="22"/>
                      <a:pt x="0" y="22"/>
                      <a:pt x="0" y="22"/>
                    </a:cubicBezTo>
                    <a:close/>
                    <a:moveTo>
                      <a:pt x="1" y="22"/>
                    </a:moveTo>
                    <a:cubicBezTo>
                      <a:pt x="2" y="21"/>
                      <a:pt x="2" y="21"/>
                      <a:pt x="2" y="21"/>
                    </a:cubicBezTo>
                    <a:cubicBezTo>
                      <a:pt x="3" y="33"/>
                      <a:pt x="7" y="46"/>
                      <a:pt x="12" y="60"/>
                    </a:cubicBezTo>
                    <a:cubicBezTo>
                      <a:pt x="7" y="66"/>
                      <a:pt x="7" y="66"/>
                      <a:pt x="7" y="66"/>
                    </a:cubicBezTo>
                    <a:cubicBezTo>
                      <a:pt x="7" y="64"/>
                      <a:pt x="8" y="62"/>
                      <a:pt x="10" y="60"/>
                    </a:cubicBezTo>
                    <a:cubicBezTo>
                      <a:pt x="10" y="60"/>
                      <a:pt x="10" y="60"/>
                      <a:pt x="10" y="59"/>
                    </a:cubicBezTo>
                    <a:cubicBezTo>
                      <a:pt x="10" y="59"/>
                      <a:pt x="10" y="59"/>
                      <a:pt x="10" y="59"/>
                    </a:cubicBezTo>
                    <a:cubicBezTo>
                      <a:pt x="7" y="52"/>
                      <a:pt x="4" y="43"/>
                      <a:pt x="2" y="31"/>
                    </a:cubicBezTo>
                    <a:cubicBezTo>
                      <a:pt x="1" y="22"/>
                      <a:pt x="1" y="22"/>
                      <a:pt x="1" y="2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134"/>
              <p:cNvSpPr/>
              <p:nvPr/>
            </p:nvSpPr>
            <p:spPr bwMode="auto">
              <a:xfrm>
                <a:off x="10347326" y="3165475"/>
                <a:ext cx="53975" cy="220663"/>
              </a:xfrm>
              <a:custGeom>
                <a:avLst/>
                <a:gdLst>
                  <a:gd name="T0" fmla="*/ 1 w 11"/>
                  <a:gd name="T1" fmla="*/ 0 h 45"/>
                  <a:gd name="T2" fmla="*/ 0 w 11"/>
                  <a:gd name="T3" fmla="*/ 1 h 45"/>
                  <a:gd name="T4" fmla="*/ 1 w 11"/>
                  <a:gd name="T5" fmla="*/ 10 h 45"/>
                  <a:gd name="T6" fmla="*/ 9 w 11"/>
                  <a:gd name="T7" fmla="*/ 38 h 45"/>
                  <a:gd name="T8" fmla="*/ 9 w 11"/>
                  <a:gd name="T9" fmla="*/ 38 h 45"/>
                  <a:gd name="T10" fmla="*/ 9 w 11"/>
                  <a:gd name="T11" fmla="*/ 39 h 45"/>
                  <a:gd name="T12" fmla="*/ 6 w 11"/>
                  <a:gd name="T13" fmla="*/ 45 h 45"/>
                  <a:gd name="T14" fmla="*/ 11 w 11"/>
                  <a:gd name="T15" fmla="*/ 39 h 45"/>
                  <a:gd name="T16" fmla="*/ 1 w 1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5">
                    <a:moveTo>
                      <a:pt x="1" y="0"/>
                    </a:moveTo>
                    <a:cubicBezTo>
                      <a:pt x="0" y="1"/>
                      <a:pt x="0" y="1"/>
                      <a:pt x="0" y="1"/>
                    </a:cubicBezTo>
                    <a:cubicBezTo>
                      <a:pt x="1" y="10"/>
                      <a:pt x="1" y="10"/>
                      <a:pt x="1" y="10"/>
                    </a:cubicBezTo>
                    <a:cubicBezTo>
                      <a:pt x="3" y="22"/>
                      <a:pt x="6" y="31"/>
                      <a:pt x="9" y="38"/>
                    </a:cubicBezTo>
                    <a:cubicBezTo>
                      <a:pt x="9" y="38"/>
                      <a:pt x="9" y="38"/>
                      <a:pt x="9" y="38"/>
                    </a:cubicBezTo>
                    <a:cubicBezTo>
                      <a:pt x="9" y="39"/>
                      <a:pt x="9" y="39"/>
                      <a:pt x="9" y="39"/>
                    </a:cubicBezTo>
                    <a:cubicBezTo>
                      <a:pt x="7" y="41"/>
                      <a:pt x="6" y="43"/>
                      <a:pt x="6" y="45"/>
                    </a:cubicBezTo>
                    <a:cubicBezTo>
                      <a:pt x="11" y="39"/>
                      <a:pt x="11" y="39"/>
                      <a:pt x="11" y="39"/>
                    </a:cubicBezTo>
                    <a:cubicBezTo>
                      <a:pt x="6" y="25"/>
                      <a:pt x="2" y="12"/>
                      <a:pt x="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135"/>
              <p:cNvSpPr/>
              <p:nvPr/>
            </p:nvSpPr>
            <p:spPr bwMode="auto">
              <a:xfrm>
                <a:off x="10337801" y="3440113"/>
                <a:ext cx="49213" cy="30163"/>
              </a:xfrm>
              <a:custGeom>
                <a:avLst/>
                <a:gdLst>
                  <a:gd name="T0" fmla="*/ 10 w 10"/>
                  <a:gd name="T1" fmla="*/ 5 h 6"/>
                  <a:gd name="T2" fmla="*/ 7 w 10"/>
                  <a:gd name="T3" fmla="*/ 0 h 6"/>
                  <a:gd name="T4" fmla="*/ 0 w 10"/>
                  <a:gd name="T5" fmla="*/ 4 h 6"/>
                  <a:gd name="T6" fmla="*/ 10 w 10"/>
                  <a:gd name="T7" fmla="*/ 5 h 6"/>
                </a:gdLst>
                <a:ahLst/>
                <a:cxnLst>
                  <a:cxn ang="0">
                    <a:pos x="T0" y="T1"/>
                  </a:cxn>
                  <a:cxn ang="0">
                    <a:pos x="T2" y="T3"/>
                  </a:cxn>
                  <a:cxn ang="0">
                    <a:pos x="T4" y="T5"/>
                  </a:cxn>
                  <a:cxn ang="0">
                    <a:pos x="T6" y="T7"/>
                  </a:cxn>
                </a:cxnLst>
                <a:rect l="0" t="0" r="r" b="b"/>
                <a:pathLst>
                  <a:path w="10" h="6">
                    <a:moveTo>
                      <a:pt x="10" y="5"/>
                    </a:moveTo>
                    <a:cubicBezTo>
                      <a:pt x="10" y="3"/>
                      <a:pt x="9" y="2"/>
                      <a:pt x="7" y="0"/>
                    </a:cubicBezTo>
                    <a:cubicBezTo>
                      <a:pt x="5" y="2"/>
                      <a:pt x="3" y="3"/>
                      <a:pt x="0" y="4"/>
                    </a:cubicBezTo>
                    <a:cubicBezTo>
                      <a:pt x="2" y="6"/>
                      <a:pt x="6" y="6"/>
                      <a:pt x="1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136"/>
              <p:cNvSpPr/>
              <p:nvPr/>
            </p:nvSpPr>
            <p:spPr bwMode="auto">
              <a:xfrm>
                <a:off x="10387013" y="3465513"/>
                <a:ext cx="38100" cy="33338"/>
              </a:xfrm>
              <a:custGeom>
                <a:avLst/>
                <a:gdLst>
                  <a:gd name="T0" fmla="*/ 0 w 8"/>
                  <a:gd name="T1" fmla="*/ 0 h 7"/>
                  <a:gd name="T2" fmla="*/ 2 w 8"/>
                  <a:gd name="T3" fmla="*/ 5 h 7"/>
                  <a:gd name="T4" fmla="*/ 8 w 8"/>
                  <a:gd name="T5" fmla="*/ 7 h 7"/>
                  <a:gd name="T6" fmla="*/ 8 w 8"/>
                  <a:gd name="T7" fmla="*/ 3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1" y="2"/>
                      <a:pt x="1" y="3"/>
                      <a:pt x="2" y="5"/>
                    </a:cubicBezTo>
                    <a:cubicBezTo>
                      <a:pt x="4" y="7"/>
                      <a:pt x="6" y="7"/>
                      <a:pt x="8" y="7"/>
                    </a:cubicBezTo>
                    <a:cubicBezTo>
                      <a:pt x="8" y="3"/>
                      <a:pt x="8" y="3"/>
                      <a:pt x="8" y="3"/>
                    </a:cubicBezTo>
                    <a:cubicBezTo>
                      <a:pt x="5" y="2"/>
                      <a:pt x="2"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137"/>
              <p:cNvSpPr>
                <a:spLocks noEditPoints="1"/>
              </p:cNvSpPr>
              <p:nvPr/>
            </p:nvSpPr>
            <p:spPr bwMode="auto">
              <a:xfrm>
                <a:off x="10293351" y="2408238"/>
                <a:ext cx="122238" cy="103188"/>
              </a:xfrm>
              <a:custGeom>
                <a:avLst/>
                <a:gdLst>
                  <a:gd name="T0" fmla="*/ 22 w 25"/>
                  <a:gd name="T1" fmla="*/ 4 h 21"/>
                  <a:gd name="T2" fmla="*/ 20 w 25"/>
                  <a:gd name="T3" fmla="*/ 4 h 21"/>
                  <a:gd name="T4" fmla="*/ 17 w 25"/>
                  <a:gd name="T5" fmla="*/ 2 h 21"/>
                  <a:gd name="T6" fmla="*/ 4 w 25"/>
                  <a:gd name="T7" fmla="*/ 9 h 21"/>
                  <a:gd name="T8" fmla="*/ 0 w 25"/>
                  <a:gd name="T9" fmla="*/ 14 h 21"/>
                  <a:gd name="T10" fmla="*/ 4 w 25"/>
                  <a:gd name="T11" fmla="*/ 14 h 21"/>
                  <a:gd name="T12" fmla="*/ 9 w 25"/>
                  <a:gd name="T13" fmla="*/ 11 h 21"/>
                  <a:gd name="T14" fmla="*/ 8 w 25"/>
                  <a:gd name="T15" fmla="*/ 15 h 21"/>
                  <a:gd name="T16" fmla="*/ 11 w 25"/>
                  <a:gd name="T17" fmla="*/ 20 h 21"/>
                  <a:gd name="T18" fmla="*/ 12 w 25"/>
                  <a:gd name="T19" fmla="*/ 21 h 21"/>
                  <a:gd name="T20" fmla="*/ 13 w 25"/>
                  <a:gd name="T21" fmla="*/ 12 h 21"/>
                  <a:gd name="T22" fmla="*/ 22 w 25"/>
                  <a:gd name="T23" fmla="*/ 13 h 21"/>
                  <a:gd name="T24" fmla="*/ 22 w 25"/>
                  <a:gd name="T25" fmla="*/ 4 h 21"/>
                  <a:gd name="T26" fmla="*/ 20 w 25"/>
                  <a:gd name="T27" fmla="*/ 5 h 21"/>
                  <a:gd name="T28" fmla="*/ 21 w 25"/>
                  <a:gd name="T29" fmla="*/ 5 h 21"/>
                  <a:gd name="T30" fmla="*/ 22 w 25"/>
                  <a:gd name="T31" fmla="*/ 6 h 21"/>
                  <a:gd name="T32" fmla="*/ 19 w 25"/>
                  <a:gd name="T33" fmla="*/ 6 h 21"/>
                  <a:gd name="T34" fmla="*/ 6 w 25"/>
                  <a:gd name="T35" fmla="*/ 9 h 21"/>
                  <a:gd name="T36" fmla="*/ 4 w 25"/>
                  <a:gd name="T37" fmla="*/ 13 h 21"/>
                  <a:gd name="T38" fmla="*/ 2 w 25"/>
                  <a:gd name="T39" fmla="*/ 13 h 21"/>
                  <a:gd name="T40" fmla="*/ 4 w 25"/>
                  <a:gd name="T41" fmla="*/ 9 h 21"/>
                  <a:gd name="T42" fmla="*/ 17 w 25"/>
                  <a:gd name="T43" fmla="*/ 3 h 21"/>
                  <a:gd name="T44" fmla="*/ 20 w 25"/>
                  <a:gd name="T45" fmla="*/ 5 h 21"/>
                  <a:gd name="T46" fmla="*/ 20 w 25"/>
                  <a:gd name="T4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2" y="4"/>
                    </a:moveTo>
                    <a:cubicBezTo>
                      <a:pt x="21" y="4"/>
                      <a:pt x="21" y="4"/>
                      <a:pt x="20" y="4"/>
                    </a:cubicBezTo>
                    <a:cubicBezTo>
                      <a:pt x="17" y="2"/>
                      <a:pt x="17" y="2"/>
                      <a:pt x="17" y="2"/>
                    </a:cubicBezTo>
                    <a:cubicBezTo>
                      <a:pt x="12" y="0"/>
                      <a:pt x="8" y="2"/>
                      <a:pt x="4" y="9"/>
                    </a:cubicBezTo>
                    <a:cubicBezTo>
                      <a:pt x="3" y="11"/>
                      <a:pt x="2" y="12"/>
                      <a:pt x="0" y="14"/>
                    </a:cubicBezTo>
                    <a:cubicBezTo>
                      <a:pt x="2" y="14"/>
                      <a:pt x="3" y="14"/>
                      <a:pt x="4" y="14"/>
                    </a:cubicBezTo>
                    <a:cubicBezTo>
                      <a:pt x="6" y="13"/>
                      <a:pt x="7" y="12"/>
                      <a:pt x="9" y="11"/>
                    </a:cubicBezTo>
                    <a:cubicBezTo>
                      <a:pt x="8" y="15"/>
                      <a:pt x="8" y="15"/>
                      <a:pt x="8" y="15"/>
                    </a:cubicBezTo>
                    <a:cubicBezTo>
                      <a:pt x="11" y="17"/>
                      <a:pt x="12" y="19"/>
                      <a:pt x="11" y="20"/>
                    </a:cubicBezTo>
                    <a:cubicBezTo>
                      <a:pt x="12" y="21"/>
                      <a:pt x="12" y="21"/>
                      <a:pt x="12" y="21"/>
                    </a:cubicBezTo>
                    <a:cubicBezTo>
                      <a:pt x="13" y="12"/>
                      <a:pt x="13" y="12"/>
                      <a:pt x="13" y="12"/>
                    </a:cubicBezTo>
                    <a:cubicBezTo>
                      <a:pt x="15" y="9"/>
                      <a:pt x="18" y="9"/>
                      <a:pt x="22" y="13"/>
                    </a:cubicBezTo>
                    <a:cubicBezTo>
                      <a:pt x="25" y="10"/>
                      <a:pt x="25" y="7"/>
                      <a:pt x="22" y="4"/>
                    </a:cubicBezTo>
                    <a:close/>
                    <a:moveTo>
                      <a:pt x="20" y="5"/>
                    </a:moveTo>
                    <a:cubicBezTo>
                      <a:pt x="20" y="5"/>
                      <a:pt x="21" y="5"/>
                      <a:pt x="21" y="5"/>
                    </a:cubicBezTo>
                    <a:cubicBezTo>
                      <a:pt x="21" y="5"/>
                      <a:pt x="22" y="5"/>
                      <a:pt x="22" y="6"/>
                    </a:cubicBezTo>
                    <a:cubicBezTo>
                      <a:pt x="19" y="6"/>
                      <a:pt x="19" y="6"/>
                      <a:pt x="19" y="6"/>
                    </a:cubicBezTo>
                    <a:cubicBezTo>
                      <a:pt x="14" y="2"/>
                      <a:pt x="10" y="3"/>
                      <a:pt x="6" y="9"/>
                    </a:cubicBezTo>
                    <a:cubicBezTo>
                      <a:pt x="4" y="13"/>
                      <a:pt x="4" y="13"/>
                      <a:pt x="4" y="13"/>
                    </a:cubicBezTo>
                    <a:cubicBezTo>
                      <a:pt x="3" y="13"/>
                      <a:pt x="3" y="13"/>
                      <a:pt x="2" y="13"/>
                    </a:cubicBezTo>
                    <a:cubicBezTo>
                      <a:pt x="3" y="12"/>
                      <a:pt x="4" y="10"/>
                      <a:pt x="4" y="9"/>
                    </a:cubicBezTo>
                    <a:cubicBezTo>
                      <a:pt x="8" y="3"/>
                      <a:pt x="12" y="1"/>
                      <a:pt x="17" y="3"/>
                    </a:cubicBezTo>
                    <a:cubicBezTo>
                      <a:pt x="20" y="5"/>
                      <a:pt x="20" y="5"/>
                      <a:pt x="20" y="5"/>
                    </a:cubicBezTo>
                    <a:cubicBezTo>
                      <a:pt x="20" y="5"/>
                      <a:pt x="20" y="5"/>
                      <a:pt x="2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138"/>
              <p:cNvSpPr/>
              <p:nvPr/>
            </p:nvSpPr>
            <p:spPr bwMode="auto">
              <a:xfrm>
                <a:off x="10302876" y="2413000"/>
                <a:ext cx="98425" cy="58738"/>
              </a:xfrm>
              <a:custGeom>
                <a:avLst/>
                <a:gdLst>
                  <a:gd name="T0" fmla="*/ 19 w 20"/>
                  <a:gd name="T1" fmla="*/ 4 h 12"/>
                  <a:gd name="T2" fmla="*/ 18 w 20"/>
                  <a:gd name="T3" fmla="*/ 4 h 12"/>
                  <a:gd name="T4" fmla="*/ 18 w 20"/>
                  <a:gd name="T5" fmla="*/ 4 h 12"/>
                  <a:gd name="T6" fmla="*/ 15 w 20"/>
                  <a:gd name="T7" fmla="*/ 2 h 12"/>
                  <a:gd name="T8" fmla="*/ 2 w 20"/>
                  <a:gd name="T9" fmla="*/ 8 h 12"/>
                  <a:gd name="T10" fmla="*/ 0 w 20"/>
                  <a:gd name="T11" fmla="*/ 12 h 12"/>
                  <a:gd name="T12" fmla="*/ 2 w 20"/>
                  <a:gd name="T13" fmla="*/ 12 h 12"/>
                  <a:gd name="T14" fmla="*/ 4 w 20"/>
                  <a:gd name="T15" fmla="*/ 8 h 12"/>
                  <a:gd name="T16" fmla="*/ 17 w 20"/>
                  <a:gd name="T17" fmla="*/ 5 h 12"/>
                  <a:gd name="T18" fmla="*/ 20 w 20"/>
                  <a:gd name="T19" fmla="*/ 5 h 12"/>
                  <a:gd name="T20" fmla="*/ 19 w 20"/>
                  <a:gd name="T2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2">
                    <a:moveTo>
                      <a:pt x="19" y="4"/>
                    </a:moveTo>
                    <a:cubicBezTo>
                      <a:pt x="19" y="4"/>
                      <a:pt x="18" y="4"/>
                      <a:pt x="18" y="4"/>
                    </a:cubicBezTo>
                    <a:cubicBezTo>
                      <a:pt x="18" y="4"/>
                      <a:pt x="18" y="4"/>
                      <a:pt x="18" y="4"/>
                    </a:cubicBezTo>
                    <a:cubicBezTo>
                      <a:pt x="15" y="2"/>
                      <a:pt x="15" y="2"/>
                      <a:pt x="15" y="2"/>
                    </a:cubicBezTo>
                    <a:cubicBezTo>
                      <a:pt x="10" y="0"/>
                      <a:pt x="6" y="2"/>
                      <a:pt x="2" y="8"/>
                    </a:cubicBezTo>
                    <a:cubicBezTo>
                      <a:pt x="2" y="9"/>
                      <a:pt x="1" y="11"/>
                      <a:pt x="0" y="12"/>
                    </a:cubicBezTo>
                    <a:cubicBezTo>
                      <a:pt x="1" y="12"/>
                      <a:pt x="1" y="12"/>
                      <a:pt x="2" y="12"/>
                    </a:cubicBezTo>
                    <a:cubicBezTo>
                      <a:pt x="4" y="8"/>
                      <a:pt x="4" y="8"/>
                      <a:pt x="4" y="8"/>
                    </a:cubicBezTo>
                    <a:cubicBezTo>
                      <a:pt x="8" y="2"/>
                      <a:pt x="12" y="1"/>
                      <a:pt x="17" y="5"/>
                    </a:cubicBezTo>
                    <a:cubicBezTo>
                      <a:pt x="20" y="5"/>
                      <a:pt x="20" y="5"/>
                      <a:pt x="20" y="5"/>
                    </a:cubicBezTo>
                    <a:cubicBezTo>
                      <a:pt x="20" y="4"/>
                      <a:pt x="19" y="4"/>
                      <a:pt x="19"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139"/>
              <p:cNvSpPr/>
              <p:nvPr/>
            </p:nvSpPr>
            <p:spPr bwMode="auto">
              <a:xfrm>
                <a:off x="10352088" y="2427288"/>
                <a:ext cx="84138" cy="109538"/>
              </a:xfrm>
              <a:custGeom>
                <a:avLst/>
                <a:gdLst>
                  <a:gd name="T0" fmla="*/ 1 w 17"/>
                  <a:gd name="T1" fmla="*/ 8 h 22"/>
                  <a:gd name="T2" fmla="*/ 0 w 17"/>
                  <a:gd name="T3" fmla="*/ 17 h 22"/>
                  <a:gd name="T4" fmla="*/ 1 w 17"/>
                  <a:gd name="T5" fmla="*/ 17 h 22"/>
                  <a:gd name="T6" fmla="*/ 3 w 17"/>
                  <a:gd name="T7" fmla="*/ 13 h 22"/>
                  <a:gd name="T8" fmla="*/ 3 w 17"/>
                  <a:gd name="T9" fmla="*/ 12 h 22"/>
                  <a:gd name="T10" fmla="*/ 7 w 17"/>
                  <a:gd name="T11" fmla="*/ 12 h 22"/>
                  <a:gd name="T12" fmla="*/ 7 w 17"/>
                  <a:gd name="T13" fmla="*/ 14 h 22"/>
                  <a:gd name="T14" fmla="*/ 12 w 17"/>
                  <a:gd name="T15" fmla="*/ 21 h 22"/>
                  <a:gd name="T16" fmla="*/ 14 w 17"/>
                  <a:gd name="T17" fmla="*/ 22 h 22"/>
                  <a:gd name="T18" fmla="*/ 16 w 17"/>
                  <a:gd name="T19" fmla="*/ 22 h 22"/>
                  <a:gd name="T20" fmla="*/ 16 w 17"/>
                  <a:gd name="T21" fmla="*/ 8 h 22"/>
                  <a:gd name="T22" fmla="*/ 10 w 17"/>
                  <a:gd name="T23" fmla="*/ 0 h 22"/>
                  <a:gd name="T24" fmla="*/ 10 w 17"/>
                  <a:gd name="T25" fmla="*/ 9 h 22"/>
                  <a:gd name="T26" fmla="*/ 1 w 17"/>
                  <a:gd name="T2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
                    <a:moveTo>
                      <a:pt x="1" y="8"/>
                    </a:moveTo>
                    <a:cubicBezTo>
                      <a:pt x="0" y="17"/>
                      <a:pt x="0" y="17"/>
                      <a:pt x="0" y="17"/>
                    </a:cubicBezTo>
                    <a:cubicBezTo>
                      <a:pt x="1" y="17"/>
                      <a:pt x="1" y="17"/>
                      <a:pt x="1" y="17"/>
                    </a:cubicBezTo>
                    <a:cubicBezTo>
                      <a:pt x="3" y="13"/>
                      <a:pt x="3" y="13"/>
                      <a:pt x="3" y="13"/>
                    </a:cubicBezTo>
                    <a:cubicBezTo>
                      <a:pt x="3" y="12"/>
                      <a:pt x="3" y="12"/>
                      <a:pt x="3" y="12"/>
                    </a:cubicBezTo>
                    <a:cubicBezTo>
                      <a:pt x="4" y="11"/>
                      <a:pt x="5" y="11"/>
                      <a:pt x="7" y="12"/>
                    </a:cubicBezTo>
                    <a:cubicBezTo>
                      <a:pt x="7" y="12"/>
                      <a:pt x="7" y="13"/>
                      <a:pt x="7" y="14"/>
                    </a:cubicBezTo>
                    <a:cubicBezTo>
                      <a:pt x="12" y="21"/>
                      <a:pt x="12" y="21"/>
                      <a:pt x="12" y="21"/>
                    </a:cubicBezTo>
                    <a:cubicBezTo>
                      <a:pt x="13" y="21"/>
                      <a:pt x="14" y="22"/>
                      <a:pt x="14" y="22"/>
                    </a:cubicBezTo>
                    <a:cubicBezTo>
                      <a:pt x="15" y="22"/>
                      <a:pt x="15" y="22"/>
                      <a:pt x="16" y="22"/>
                    </a:cubicBezTo>
                    <a:cubicBezTo>
                      <a:pt x="17" y="18"/>
                      <a:pt x="17" y="14"/>
                      <a:pt x="16" y="8"/>
                    </a:cubicBezTo>
                    <a:cubicBezTo>
                      <a:pt x="15" y="3"/>
                      <a:pt x="13" y="1"/>
                      <a:pt x="10" y="0"/>
                    </a:cubicBezTo>
                    <a:cubicBezTo>
                      <a:pt x="13" y="3"/>
                      <a:pt x="13" y="6"/>
                      <a:pt x="10" y="9"/>
                    </a:cubicBezTo>
                    <a:cubicBezTo>
                      <a:pt x="6" y="5"/>
                      <a:pt x="3" y="5"/>
                      <a:pt x="1" y="8"/>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140"/>
              <p:cNvSpPr/>
              <p:nvPr/>
            </p:nvSpPr>
            <p:spPr bwMode="auto">
              <a:xfrm>
                <a:off x="10333038" y="2481263"/>
                <a:ext cx="92075" cy="109538"/>
              </a:xfrm>
              <a:custGeom>
                <a:avLst/>
                <a:gdLst>
                  <a:gd name="T0" fmla="*/ 7 w 19"/>
                  <a:gd name="T1" fmla="*/ 1 h 22"/>
                  <a:gd name="T2" fmla="*/ 10 w 19"/>
                  <a:gd name="T3" fmla="*/ 3 h 22"/>
                  <a:gd name="T4" fmla="*/ 8 w 19"/>
                  <a:gd name="T5" fmla="*/ 8 h 22"/>
                  <a:gd name="T6" fmla="*/ 10 w 19"/>
                  <a:gd name="T7" fmla="*/ 6 h 22"/>
                  <a:gd name="T8" fmla="*/ 11 w 19"/>
                  <a:gd name="T9" fmla="*/ 5 h 22"/>
                  <a:gd name="T10" fmla="*/ 14 w 19"/>
                  <a:gd name="T11" fmla="*/ 10 h 22"/>
                  <a:gd name="T12" fmla="*/ 7 w 19"/>
                  <a:gd name="T13" fmla="*/ 18 h 22"/>
                  <a:gd name="T14" fmla="*/ 0 w 19"/>
                  <a:gd name="T15" fmla="*/ 21 h 22"/>
                  <a:gd name="T16" fmla="*/ 2 w 19"/>
                  <a:gd name="T17" fmla="*/ 21 h 22"/>
                  <a:gd name="T18" fmla="*/ 8 w 19"/>
                  <a:gd name="T19" fmla="*/ 19 h 22"/>
                  <a:gd name="T20" fmla="*/ 13 w 19"/>
                  <a:gd name="T21" fmla="*/ 14 h 22"/>
                  <a:gd name="T22" fmla="*/ 15 w 19"/>
                  <a:gd name="T23" fmla="*/ 13 h 22"/>
                  <a:gd name="T24" fmla="*/ 19 w 19"/>
                  <a:gd name="T25" fmla="*/ 12 h 22"/>
                  <a:gd name="T26" fmla="*/ 18 w 19"/>
                  <a:gd name="T27" fmla="*/ 11 h 22"/>
                  <a:gd name="T28" fmla="*/ 16 w 19"/>
                  <a:gd name="T29" fmla="*/ 10 h 22"/>
                  <a:gd name="T30" fmla="*/ 11 w 19"/>
                  <a:gd name="T31" fmla="*/ 3 h 22"/>
                  <a:gd name="T32" fmla="*/ 11 w 19"/>
                  <a:gd name="T33" fmla="*/ 1 h 22"/>
                  <a:gd name="T34" fmla="*/ 7 w 19"/>
                  <a:gd name="T3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7" y="1"/>
                    </a:moveTo>
                    <a:cubicBezTo>
                      <a:pt x="9" y="0"/>
                      <a:pt x="10" y="1"/>
                      <a:pt x="10" y="3"/>
                    </a:cubicBezTo>
                    <a:cubicBezTo>
                      <a:pt x="10" y="6"/>
                      <a:pt x="9" y="7"/>
                      <a:pt x="8" y="8"/>
                    </a:cubicBezTo>
                    <a:cubicBezTo>
                      <a:pt x="9" y="8"/>
                      <a:pt x="9" y="8"/>
                      <a:pt x="10" y="6"/>
                    </a:cubicBezTo>
                    <a:cubicBezTo>
                      <a:pt x="10" y="6"/>
                      <a:pt x="11" y="6"/>
                      <a:pt x="11" y="5"/>
                    </a:cubicBezTo>
                    <a:cubicBezTo>
                      <a:pt x="14" y="10"/>
                      <a:pt x="14" y="10"/>
                      <a:pt x="14" y="10"/>
                    </a:cubicBezTo>
                    <a:cubicBezTo>
                      <a:pt x="11" y="12"/>
                      <a:pt x="9" y="15"/>
                      <a:pt x="7" y="18"/>
                    </a:cubicBezTo>
                    <a:cubicBezTo>
                      <a:pt x="0" y="21"/>
                      <a:pt x="0" y="21"/>
                      <a:pt x="0" y="21"/>
                    </a:cubicBezTo>
                    <a:cubicBezTo>
                      <a:pt x="0" y="21"/>
                      <a:pt x="1" y="22"/>
                      <a:pt x="2" y="21"/>
                    </a:cubicBezTo>
                    <a:cubicBezTo>
                      <a:pt x="8" y="19"/>
                      <a:pt x="8" y="19"/>
                      <a:pt x="8" y="19"/>
                    </a:cubicBezTo>
                    <a:cubicBezTo>
                      <a:pt x="9" y="17"/>
                      <a:pt x="11" y="15"/>
                      <a:pt x="13" y="14"/>
                    </a:cubicBezTo>
                    <a:cubicBezTo>
                      <a:pt x="14" y="13"/>
                      <a:pt x="15" y="13"/>
                      <a:pt x="15" y="13"/>
                    </a:cubicBezTo>
                    <a:cubicBezTo>
                      <a:pt x="17" y="12"/>
                      <a:pt x="18" y="12"/>
                      <a:pt x="19" y="12"/>
                    </a:cubicBezTo>
                    <a:cubicBezTo>
                      <a:pt x="18" y="11"/>
                      <a:pt x="18" y="11"/>
                      <a:pt x="18" y="11"/>
                    </a:cubicBezTo>
                    <a:cubicBezTo>
                      <a:pt x="18" y="11"/>
                      <a:pt x="17" y="10"/>
                      <a:pt x="16" y="10"/>
                    </a:cubicBezTo>
                    <a:cubicBezTo>
                      <a:pt x="11" y="3"/>
                      <a:pt x="11" y="3"/>
                      <a:pt x="11" y="3"/>
                    </a:cubicBezTo>
                    <a:cubicBezTo>
                      <a:pt x="11" y="2"/>
                      <a:pt x="11" y="1"/>
                      <a:pt x="11" y="1"/>
                    </a:cubicBezTo>
                    <a:cubicBezTo>
                      <a:pt x="9" y="0"/>
                      <a:pt x="8" y="0"/>
                      <a:pt x="7"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141"/>
              <p:cNvSpPr>
                <a:spLocks noEditPoints="1"/>
              </p:cNvSpPr>
              <p:nvPr/>
            </p:nvSpPr>
            <p:spPr bwMode="auto">
              <a:xfrm>
                <a:off x="10302876" y="2481263"/>
                <a:ext cx="98425" cy="103188"/>
              </a:xfrm>
              <a:custGeom>
                <a:avLst/>
                <a:gdLst>
                  <a:gd name="T0" fmla="*/ 16 w 20"/>
                  <a:gd name="T1" fmla="*/ 3 h 21"/>
                  <a:gd name="T2" fmla="*/ 13 w 20"/>
                  <a:gd name="T3" fmla="*/ 1 h 21"/>
                  <a:gd name="T4" fmla="*/ 13 w 20"/>
                  <a:gd name="T5" fmla="*/ 2 h 21"/>
                  <a:gd name="T6" fmla="*/ 11 w 20"/>
                  <a:gd name="T7" fmla="*/ 6 h 21"/>
                  <a:gd name="T8" fmla="*/ 10 w 20"/>
                  <a:gd name="T9" fmla="*/ 6 h 21"/>
                  <a:gd name="T10" fmla="*/ 9 w 20"/>
                  <a:gd name="T11" fmla="*/ 5 h 21"/>
                  <a:gd name="T12" fmla="*/ 7 w 20"/>
                  <a:gd name="T13" fmla="*/ 6 h 21"/>
                  <a:gd name="T14" fmla="*/ 4 w 20"/>
                  <a:gd name="T15" fmla="*/ 0 h 21"/>
                  <a:gd name="T16" fmla="*/ 2 w 20"/>
                  <a:gd name="T17" fmla="*/ 1 h 21"/>
                  <a:gd name="T18" fmla="*/ 1 w 20"/>
                  <a:gd name="T19" fmla="*/ 4 h 21"/>
                  <a:gd name="T20" fmla="*/ 3 w 20"/>
                  <a:gd name="T21" fmla="*/ 6 h 21"/>
                  <a:gd name="T22" fmla="*/ 1 w 20"/>
                  <a:gd name="T23" fmla="*/ 11 h 21"/>
                  <a:gd name="T24" fmla="*/ 3 w 20"/>
                  <a:gd name="T25" fmla="*/ 13 h 21"/>
                  <a:gd name="T26" fmla="*/ 4 w 20"/>
                  <a:gd name="T27" fmla="*/ 18 h 21"/>
                  <a:gd name="T28" fmla="*/ 6 w 20"/>
                  <a:gd name="T29" fmla="*/ 21 h 21"/>
                  <a:gd name="T30" fmla="*/ 13 w 20"/>
                  <a:gd name="T31" fmla="*/ 18 h 21"/>
                  <a:gd name="T32" fmla="*/ 20 w 20"/>
                  <a:gd name="T33" fmla="*/ 10 h 21"/>
                  <a:gd name="T34" fmla="*/ 17 w 20"/>
                  <a:gd name="T35" fmla="*/ 5 h 21"/>
                  <a:gd name="T36" fmla="*/ 16 w 20"/>
                  <a:gd name="T37" fmla="*/ 6 h 21"/>
                  <a:gd name="T38" fmla="*/ 14 w 20"/>
                  <a:gd name="T39" fmla="*/ 8 h 21"/>
                  <a:gd name="T40" fmla="*/ 16 w 20"/>
                  <a:gd name="T41" fmla="*/ 3 h 21"/>
                  <a:gd name="T42" fmla="*/ 2 w 20"/>
                  <a:gd name="T43" fmla="*/ 2 h 21"/>
                  <a:gd name="T44" fmla="*/ 4 w 20"/>
                  <a:gd name="T45" fmla="*/ 1 h 21"/>
                  <a:gd name="T46" fmla="*/ 4 w 20"/>
                  <a:gd name="T47" fmla="*/ 6 h 21"/>
                  <a:gd name="T48" fmla="*/ 3 w 20"/>
                  <a:gd name="T49" fmla="*/ 11 h 21"/>
                  <a:gd name="T50" fmla="*/ 5 w 20"/>
                  <a:gd name="T51" fmla="*/ 11 h 21"/>
                  <a:gd name="T52" fmla="*/ 7 w 20"/>
                  <a:gd name="T53" fmla="*/ 20 h 21"/>
                  <a:gd name="T54" fmla="*/ 6 w 20"/>
                  <a:gd name="T55" fmla="*/ 20 h 21"/>
                  <a:gd name="T56" fmla="*/ 5 w 20"/>
                  <a:gd name="T57" fmla="*/ 18 h 21"/>
                  <a:gd name="T58" fmla="*/ 5 w 20"/>
                  <a:gd name="T59" fmla="*/ 18 h 21"/>
                  <a:gd name="T60" fmla="*/ 4 w 20"/>
                  <a:gd name="T61" fmla="*/ 12 h 21"/>
                  <a:gd name="T62" fmla="*/ 4 w 20"/>
                  <a:gd name="T63" fmla="*/ 12 h 21"/>
                  <a:gd name="T64" fmla="*/ 4 w 20"/>
                  <a:gd name="T65" fmla="*/ 12 h 21"/>
                  <a:gd name="T66" fmla="*/ 3 w 20"/>
                  <a:gd name="T67" fmla="*/ 12 h 21"/>
                  <a:gd name="T68" fmla="*/ 1 w 20"/>
                  <a:gd name="T69" fmla="*/ 12 h 21"/>
                  <a:gd name="T70" fmla="*/ 1 w 20"/>
                  <a:gd name="T71" fmla="*/ 11 h 21"/>
                  <a:gd name="T72" fmla="*/ 1 w 20"/>
                  <a:gd name="T73" fmla="*/ 11 h 21"/>
                  <a:gd name="T74" fmla="*/ 3 w 20"/>
                  <a:gd name="T75" fmla="*/ 7 h 21"/>
                  <a:gd name="T76" fmla="*/ 3 w 20"/>
                  <a:gd name="T77" fmla="*/ 6 h 21"/>
                  <a:gd name="T78" fmla="*/ 3 w 20"/>
                  <a:gd name="T79" fmla="*/ 6 h 21"/>
                  <a:gd name="T80" fmla="*/ 2 w 20"/>
                  <a:gd name="T81" fmla="*/ 4 h 21"/>
                  <a:gd name="T82" fmla="*/ 2 w 20"/>
                  <a:gd name="T8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1">
                    <a:moveTo>
                      <a:pt x="16" y="3"/>
                    </a:moveTo>
                    <a:cubicBezTo>
                      <a:pt x="16" y="1"/>
                      <a:pt x="15" y="0"/>
                      <a:pt x="13" y="1"/>
                    </a:cubicBezTo>
                    <a:cubicBezTo>
                      <a:pt x="13" y="1"/>
                      <a:pt x="13" y="1"/>
                      <a:pt x="13" y="2"/>
                    </a:cubicBezTo>
                    <a:cubicBezTo>
                      <a:pt x="11" y="6"/>
                      <a:pt x="11" y="6"/>
                      <a:pt x="11" y="6"/>
                    </a:cubicBezTo>
                    <a:cubicBezTo>
                      <a:pt x="10" y="6"/>
                      <a:pt x="10" y="6"/>
                      <a:pt x="10" y="6"/>
                    </a:cubicBezTo>
                    <a:cubicBezTo>
                      <a:pt x="9" y="5"/>
                      <a:pt x="9" y="5"/>
                      <a:pt x="9" y="5"/>
                    </a:cubicBezTo>
                    <a:cubicBezTo>
                      <a:pt x="7" y="6"/>
                      <a:pt x="7" y="6"/>
                      <a:pt x="7" y="6"/>
                    </a:cubicBezTo>
                    <a:cubicBezTo>
                      <a:pt x="7" y="4"/>
                      <a:pt x="6" y="2"/>
                      <a:pt x="4" y="0"/>
                    </a:cubicBezTo>
                    <a:cubicBezTo>
                      <a:pt x="2" y="1"/>
                      <a:pt x="2" y="1"/>
                      <a:pt x="2" y="1"/>
                    </a:cubicBezTo>
                    <a:cubicBezTo>
                      <a:pt x="1" y="4"/>
                      <a:pt x="1" y="4"/>
                      <a:pt x="1" y="4"/>
                    </a:cubicBezTo>
                    <a:cubicBezTo>
                      <a:pt x="3" y="6"/>
                      <a:pt x="3" y="6"/>
                      <a:pt x="3" y="6"/>
                    </a:cubicBezTo>
                    <a:cubicBezTo>
                      <a:pt x="1" y="11"/>
                      <a:pt x="1" y="11"/>
                      <a:pt x="1" y="11"/>
                    </a:cubicBezTo>
                    <a:cubicBezTo>
                      <a:pt x="0" y="12"/>
                      <a:pt x="1" y="13"/>
                      <a:pt x="3" y="13"/>
                    </a:cubicBezTo>
                    <a:cubicBezTo>
                      <a:pt x="4" y="18"/>
                      <a:pt x="4" y="18"/>
                      <a:pt x="4" y="18"/>
                    </a:cubicBezTo>
                    <a:cubicBezTo>
                      <a:pt x="4" y="20"/>
                      <a:pt x="5" y="21"/>
                      <a:pt x="6" y="21"/>
                    </a:cubicBezTo>
                    <a:cubicBezTo>
                      <a:pt x="13" y="18"/>
                      <a:pt x="13" y="18"/>
                      <a:pt x="13" y="18"/>
                    </a:cubicBezTo>
                    <a:cubicBezTo>
                      <a:pt x="15" y="15"/>
                      <a:pt x="17" y="12"/>
                      <a:pt x="20" y="10"/>
                    </a:cubicBezTo>
                    <a:cubicBezTo>
                      <a:pt x="17" y="5"/>
                      <a:pt x="17" y="5"/>
                      <a:pt x="17" y="5"/>
                    </a:cubicBezTo>
                    <a:cubicBezTo>
                      <a:pt x="17" y="6"/>
                      <a:pt x="16" y="6"/>
                      <a:pt x="16" y="6"/>
                    </a:cubicBezTo>
                    <a:cubicBezTo>
                      <a:pt x="15" y="8"/>
                      <a:pt x="15" y="8"/>
                      <a:pt x="14" y="8"/>
                    </a:cubicBezTo>
                    <a:cubicBezTo>
                      <a:pt x="15" y="7"/>
                      <a:pt x="16" y="6"/>
                      <a:pt x="16" y="3"/>
                    </a:cubicBezTo>
                    <a:close/>
                    <a:moveTo>
                      <a:pt x="2" y="2"/>
                    </a:moveTo>
                    <a:cubicBezTo>
                      <a:pt x="4" y="1"/>
                      <a:pt x="4" y="1"/>
                      <a:pt x="4" y="1"/>
                    </a:cubicBezTo>
                    <a:cubicBezTo>
                      <a:pt x="3" y="2"/>
                      <a:pt x="3" y="4"/>
                      <a:pt x="4" y="6"/>
                    </a:cubicBezTo>
                    <a:cubicBezTo>
                      <a:pt x="3" y="11"/>
                      <a:pt x="3" y="11"/>
                      <a:pt x="3" y="11"/>
                    </a:cubicBezTo>
                    <a:cubicBezTo>
                      <a:pt x="5" y="11"/>
                      <a:pt x="5" y="11"/>
                      <a:pt x="5" y="11"/>
                    </a:cubicBezTo>
                    <a:cubicBezTo>
                      <a:pt x="7" y="20"/>
                      <a:pt x="7" y="20"/>
                      <a:pt x="7" y="20"/>
                    </a:cubicBezTo>
                    <a:cubicBezTo>
                      <a:pt x="6" y="20"/>
                      <a:pt x="6" y="20"/>
                      <a:pt x="6" y="20"/>
                    </a:cubicBezTo>
                    <a:cubicBezTo>
                      <a:pt x="5" y="20"/>
                      <a:pt x="5" y="19"/>
                      <a:pt x="5" y="18"/>
                    </a:cubicBezTo>
                    <a:cubicBezTo>
                      <a:pt x="5" y="18"/>
                      <a:pt x="5" y="18"/>
                      <a:pt x="5" y="18"/>
                    </a:cubicBezTo>
                    <a:cubicBezTo>
                      <a:pt x="4" y="12"/>
                      <a:pt x="4" y="12"/>
                      <a:pt x="4" y="12"/>
                    </a:cubicBezTo>
                    <a:cubicBezTo>
                      <a:pt x="4" y="12"/>
                      <a:pt x="4" y="12"/>
                      <a:pt x="4" y="12"/>
                    </a:cubicBezTo>
                    <a:cubicBezTo>
                      <a:pt x="4" y="12"/>
                      <a:pt x="4" y="12"/>
                      <a:pt x="4" y="12"/>
                    </a:cubicBezTo>
                    <a:cubicBezTo>
                      <a:pt x="3" y="12"/>
                      <a:pt x="3" y="12"/>
                      <a:pt x="3" y="12"/>
                    </a:cubicBezTo>
                    <a:cubicBezTo>
                      <a:pt x="2" y="12"/>
                      <a:pt x="2" y="12"/>
                      <a:pt x="1" y="12"/>
                    </a:cubicBezTo>
                    <a:cubicBezTo>
                      <a:pt x="1" y="12"/>
                      <a:pt x="1" y="11"/>
                      <a:pt x="1" y="11"/>
                    </a:cubicBezTo>
                    <a:cubicBezTo>
                      <a:pt x="1" y="11"/>
                      <a:pt x="1" y="11"/>
                      <a:pt x="1" y="11"/>
                    </a:cubicBezTo>
                    <a:cubicBezTo>
                      <a:pt x="3" y="7"/>
                      <a:pt x="3" y="7"/>
                      <a:pt x="3" y="7"/>
                    </a:cubicBezTo>
                    <a:cubicBezTo>
                      <a:pt x="3" y="7"/>
                      <a:pt x="3" y="7"/>
                      <a:pt x="3" y="6"/>
                    </a:cubicBezTo>
                    <a:cubicBezTo>
                      <a:pt x="3" y="6"/>
                      <a:pt x="3" y="6"/>
                      <a:pt x="3" y="6"/>
                    </a:cubicBezTo>
                    <a:cubicBezTo>
                      <a:pt x="2" y="4"/>
                      <a:pt x="2" y="4"/>
                      <a:pt x="2" y="4"/>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142"/>
              <p:cNvSpPr/>
              <p:nvPr/>
            </p:nvSpPr>
            <p:spPr bwMode="auto">
              <a:xfrm>
                <a:off x="10307638" y="2487613"/>
                <a:ext cx="30163" cy="92075"/>
              </a:xfrm>
              <a:custGeom>
                <a:avLst/>
                <a:gdLst>
                  <a:gd name="T0" fmla="*/ 3 w 6"/>
                  <a:gd name="T1" fmla="*/ 0 h 19"/>
                  <a:gd name="T2" fmla="*/ 1 w 6"/>
                  <a:gd name="T3" fmla="*/ 1 h 19"/>
                  <a:gd name="T4" fmla="*/ 1 w 6"/>
                  <a:gd name="T5" fmla="*/ 3 h 19"/>
                  <a:gd name="T6" fmla="*/ 2 w 6"/>
                  <a:gd name="T7" fmla="*/ 5 h 19"/>
                  <a:gd name="T8" fmla="*/ 2 w 6"/>
                  <a:gd name="T9" fmla="*/ 5 h 19"/>
                  <a:gd name="T10" fmla="*/ 2 w 6"/>
                  <a:gd name="T11" fmla="*/ 6 h 19"/>
                  <a:gd name="T12" fmla="*/ 0 w 6"/>
                  <a:gd name="T13" fmla="*/ 10 h 19"/>
                  <a:gd name="T14" fmla="*/ 0 w 6"/>
                  <a:gd name="T15" fmla="*/ 10 h 19"/>
                  <a:gd name="T16" fmla="*/ 0 w 6"/>
                  <a:gd name="T17" fmla="*/ 11 h 19"/>
                  <a:gd name="T18" fmla="*/ 2 w 6"/>
                  <a:gd name="T19" fmla="*/ 11 h 19"/>
                  <a:gd name="T20" fmla="*/ 3 w 6"/>
                  <a:gd name="T21" fmla="*/ 11 h 19"/>
                  <a:gd name="T22" fmla="*/ 3 w 6"/>
                  <a:gd name="T23" fmla="*/ 11 h 19"/>
                  <a:gd name="T24" fmla="*/ 3 w 6"/>
                  <a:gd name="T25" fmla="*/ 11 h 19"/>
                  <a:gd name="T26" fmla="*/ 4 w 6"/>
                  <a:gd name="T27" fmla="*/ 17 h 19"/>
                  <a:gd name="T28" fmla="*/ 4 w 6"/>
                  <a:gd name="T29" fmla="*/ 17 h 19"/>
                  <a:gd name="T30" fmla="*/ 5 w 6"/>
                  <a:gd name="T31" fmla="*/ 19 h 19"/>
                  <a:gd name="T32" fmla="*/ 6 w 6"/>
                  <a:gd name="T33" fmla="*/ 19 h 19"/>
                  <a:gd name="T34" fmla="*/ 4 w 6"/>
                  <a:gd name="T35" fmla="*/ 10 h 19"/>
                  <a:gd name="T36" fmla="*/ 2 w 6"/>
                  <a:gd name="T37" fmla="*/ 10 h 19"/>
                  <a:gd name="T38" fmla="*/ 3 w 6"/>
                  <a:gd name="T39" fmla="*/ 5 h 19"/>
                  <a:gd name="T40" fmla="*/ 3 w 6"/>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9">
                    <a:moveTo>
                      <a:pt x="3" y="0"/>
                    </a:moveTo>
                    <a:cubicBezTo>
                      <a:pt x="1" y="1"/>
                      <a:pt x="1" y="1"/>
                      <a:pt x="1" y="1"/>
                    </a:cubicBezTo>
                    <a:cubicBezTo>
                      <a:pt x="1" y="3"/>
                      <a:pt x="1" y="3"/>
                      <a:pt x="1" y="3"/>
                    </a:cubicBezTo>
                    <a:cubicBezTo>
                      <a:pt x="2" y="5"/>
                      <a:pt x="2" y="5"/>
                      <a:pt x="2" y="5"/>
                    </a:cubicBezTo>
                    <a:cubicBezTo>
                      <a:pt x="2" y="5"/>
                      <a:pt x="2" y="5"/>
                      <a:pt x="2" y="5"/>
                    </a:cubicBezTo>
                    <a:cubicBezTo>
                      <a:pt x="2" y="6"/>
                      <a:pt x="2" y="6"/>
                      <a:pt x="2" y="6"/>
                    </a:cubicBezTo>
                    <a:cubicBezTo>
                      <a:pt x="0" y="10"/>
                      <a:pt x="0" y="10"/>
                      <a:pt x="0" y="10"/>
                    </a:cubicBezTo>
                    <a:cubicBezTo>
                      <a:pt x="0" y="10"/>
                      <a:pt x="0" y="10"/>
                      <a:pt x="0" y="10"/>
                    </a:cubicBezTo>
                    <a:cubicBezTo>
                      <a:pt x="0" y="10"/>
                      <a:pt x="0" y="11"/>
                      <a:pt x="0" y="11"/>
                    </a:cubicBezTo>
                    <a:cubicBezTo>
                      <a:pt x="1" y="11"/>
                      <a:pt x="1" y="11"/>
                      <a:pt x="2" y="11"/>
                    </a:cubicBezTo>
                    <a:cubicBezTo>
                      <a:pt x="2" y="11"/>
                      <a:pt x="2" y="11"/>
                      <a:pt x="3" y="11"/>
                    </a:cubicBezTo>
                    <a:cubicBezTo>
                      <a:pt x="3" y="11"/>
                      <a:pt x="3" y="11"/>
                      <a:pt x="3" y="11"/>
                    </a:cubicBezTo>
                    <a:cubicBezTo>
                      <a:pt x="3" y="11"/>
                      <a:pt x="3" y="11"/>
                      <a:pt x="3" y="11"/>
                    </a:cubicBezTo>
                    <a:cubicBezTo>
                      <a:pt x="4" y="17"/>
                      <a:pt x="4" y="17"/>
                      <a:pt x="4" y="17"/>
                    </a:cubicBezTo>
                    <a:cubicBezTo>
                      <a:pt x="4" y="17"/>
                      <a:pt x="4" y="17"/>
                      <a:pt x="4" y="17"/>
                    </a:cubicBezTo>
                    <a:cubicBezTo>
                      <a:pt x="4" y="18"/>
                      <a:pt x="4" y="19"/>
                      <a:pt x="5" y="19"/>
                    </a:cubicBezTo>
                    <a:cubicBezTo>
                      <a:pt x="6" y="19"/>
                      <a:pt x="6" y="19"/>
                      <a:pt x="6" y="19"/>
                    </a:cubicBezTo>
                    <a:cubicBezTo>
                      <a:pt x="4" y="10"/>
                      <a:pt x="4" y="10"/>
                      <a:pt x="4" y="10"/>
                    </a:cubicBezTo>
                    <a:cubicBezTo>
                      <a:pt x="2" y="10"/>
                      <a:pt x="2" y="10"/>
                      <a:pt x="2" y="10"/>
                    </a:cubicBezTo>
                    <a:cubicBezTo>
                      <a:pt x="3" y="5"/>
                      <a:pt x="3" y="5"/>
                      <a:pt x="3" y="5"/>
                    </a:cubicBezTo>
                    <a:cubicBezTo>
                      <a:pt x="2" y="3"/>
                      <a:pt x="2" y="1"/>
                      <a:pt x="3"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143"/>
              <p:cNvSpPr/>
              <p:nvPr/>
            </p:nvSpPr>
            <p:spPr bwMode="auto">
              <a:xfrm>
                <a:off x="10312401" y="2462213"/>
                <a:ext cx="39688" cy="49213"/>
              </a:xfrm>
              <a:custGeom>
                <a:avLst/>
                <a:gdLst>
                  <a:gd name="T0" fmla="*/ 0 w 8"/>
                  <a:gd name="T1" fmla="*/ 3 h 10"/>
                  <a:gd name="T2" fmla="*/ 0 w 8"/>
                  <a:gd name="T3" fmla="*/ 5 h 10"/>
                  <a:gd name="T4" fmla="*/ 2 w 8"/>
                  <a:gd name="T5" fmla="*/ 4 h 10"/>
                  <a:gd name="T6" fmla="*/ 5 w 8"/>
                  <a:gd name="T7" fmla="*/ 10 h 10"/>
                  <a:gd name="T8" fmla="*/ 7 w 8"/>
                  <a:gd name="T9" fmla="*/ 9 h 10"/>
                  <a:gd name="T10" fmla="*/ 4 w 8"/>
                  <a:gd name="T11" fmla="*/ 4 h 10"/>
                  <a:gd name="T12" fmla="*/ 5 w 8"/>
                  <a:gd name="T13" fmla="*/ 0 h 10"/>
                  <a:gd name="T14" fmla="*/ 0 w 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3"/>
                    </a:moveTo>
                    <a:cubicBezTo>
                      <a:pt x="0" y="5"/>
                      <a:pt x="0" y="5"/>
                      <a:pt x="0" y="5"/>
                    </a:cubicBezTo>
                    <a:cubicBezTo>
                      <a:pt x="2" y="4"/>
                      <a:pt x="2" y="4"/>
                      <a:pt x="2" y="4"/>
                    </a:cubicBezTo>
                    <a:cubicBezTo>
                      <a:pt x="4" y="6"/>
                      <a:pt x="5" y="8"/>
                      <a:pt x="5" y="10"/>
                    </a:cubicBezTo>
                    <a:cubicBezTo>
                      <a:pt x="7" y="9"/>
                      <a:pt x="7" y="9"/>
                      <a:pt x="7" y="9"/>
                    </a:cubicBezTo>
                    <a:cubicBezTo>
                      <a:pt x="8" y="8"/>
                      <a:pt x="7" y="6"/>
                      <a:pt x="4" y="4"/>
                    </a:cubicBezTo>
                    <a:cubicBezTo>
                      <a:pt x="5" y="0"/>
                      <a:pt x="5" y="0"/>
                      <a:pt x="5" y="0"/>
                    </a:cubicBezTo>
                    <a:cubicBezTo>
                      <a:pt x="3" y="1"/>
                      <a:pt x="2" y="2"/>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144"/>
              <p:cNvSpPr/>
              <p:nvPr/>
            </p:nvSpPr>
            <p:spPr bwMode="auto">
              <a:xfrm>
                <a:off x="10312401" y="2541588"/>
                <a:ext cx="133350" cy="131763"/>
              </a:xfrm>
              <a:custGeom>
                <a:avLst/>
                <a:gdLst>
                  <a:gd name="T0" fmla="*/ 0 w 27"/>
                  <a:gd name="T1" fmla="*/ 27 h 27"/>
                  <a:gd name="T2" fmla="*/ 5 w 27"/>
                  <a:gd name="T3" fmla="*/ 17 h 27"/>
                  <a:gd name="T4" fmla="*/ 13 w 27"/>
                  <a:gd name="T5" fmla="*/ 9 h 27"/>
                  <a:gd name="T6" fmla="*/ 27 w 27"/>
                  <a:gd name="T7" fmla="*/ 2 h 27"/>
                  <a:gd name="T8" fmla="*/ 25 w 27"/>
                  <a:gd name="T9" fmla="*/ 0 h 27"/>
                  <a:gd name="T10" fmla="*/ 24 w 27"/>
                  <a:gd name="T11" fmla="*/ 1 h 27"/>
                  <a:gd name="T12" fmla="*/ 11 w 27"/>
                  <a:gd name="T13" fmla="*/ 10 h 27"/>
                  <a:gd name="T14" fmla="*/ 11 w 27"/>
                  <a:gd name="T15" fmla="*/ 10 h 27"/>
                  <a:gd name="T16" fmla="*/ 6 w 27"/>
                  <a:gd name="T17" fmla="*/ 14 h 27"/>
                  <a:gd name="T18" fmla="*/ 0 w 27"/>
                  <a:gd name="T19" fmla="*/ 25 h 27"/>
                  <a:gd name="T20" fmla="*/ 0 w 27"/>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7">
                    <a:moveTo>
                      <a:pt x="0" y="27"/>
                    </a:moveTo>
                    <a:cubicBezTo>
                      <a:pt x="1" y="23"/>
                      <a:pt x="3" y="20"/>
                      <a:pt x="5" y="17"/>
                    </a:cubicBezTo>
                    <a:cubicBezTo>
                      <a:pt x="13" y="9"/>
                      <a:pt x="13" y="9"/>
                      <a:pt x="13" y="9"/>
                    </a:cubicBezTo>
                    <a:cubicBezTo>
                      <a:pt x="18" y="6"/>
                      <a:pt x="22" y="3"/>
                      <a:pt x="27" y="2"/>
                    </a:cubicBezTo>
                    <a:cubicBezTo>
                      <a:pt x="25" y="0"/>
                      <a:pt x="25" y="0"/>
                      <a:pt x="25" y="0"/>
                    </a:cubicBezTo>
                    <a:cubicBezTo>
                      <a:pt x="25" y="0"/>
                      <a:pt x="24" y="0"/>
                      <a:pt x="24" y="1"/>
                    </a:cubicBezTo>
                    <a:cubicBezTo>
                      <a:pt x="20" y="3"/>
                      <a:pt x="15" y="6"/>
                      <a:pt x="11" y="10"/>
                    </a:cubicBezTo>
                    <a:cubicBezTo>
                      <a:pt x="11" y="10"/>
                      <a:pt x="11" y="10"/>
                      <a:pt x="11" y="10"/>
                    </a:cubicBezTo>
                    <a:cubicBezTo>
                      <a:pt x="9" y="11"/>
                      <a:pt x="7" y="13"/>
                      <a:pt x="6" y="14"/>
                    </a:cubicBezTo>
                    <a:cubicBezTo>
                      <a:pt x="3" y="18"/>
                      <a:pt x="1" y="21"/>
                      <a:pt x="0" y="25"/>
                    </a:cubicBezTo>
                    <a:cubicBezTo>
                      <a:pt x="0" y="27"/>
                      <a:pt x="0" y="27"/>
                      <a:pt x="0" y="2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145"/>
              <p:cNvSpPr/>
              <p:nvPr/>
            </p:nvSpPr>
            <p:spPr bwMode="auto">
              <a:xfrm>
                <a:off x="10366376" y="2541588"/>
                <a:ext cx="63500" cy="49213"/>
              </a:xfrm>
              <a:custGeom>
                <a:avLst/>
                <a:gdLst>
                  <a:gd name="T0" fmla="*/ 13 w 13"/>
                  <a:gd name="T1" fmla="*/ 1 h 10"/>
                  <a:gd name="T2" fmla="*/ 12 w 13"/>
                  <a:gd name="T3" fmla="*/ 0 h 10"/>
                  <a:gd name="T4" fmla="*/ 8 w 13"/>
                  <a:gd name="T5" fmla="*/ 1 h 10"/>
                  <a:gd name="T6" fmla="*/ 9 w 13"/>
                  <a:gd name="T7" fmla="*/ 2 h 10"/>
                  <a:gd name="T8" fmla="*/ 1 w 13"/>
                  <a:gd name="T9" fmla="*/ 7 h 10"/>
                  <a:gd name="T10" fmla="*/ 0 w 13"/>
                  <a:gd name="T11" fmla="*/ 10 h 10"/>
                  <a:gd name="T12" fmla="*/ 13 w 13"/>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
                    </a:moveTo>
                    <a:cubicBezTo>
                      <a:pt x="13" y="0"/>
                      <a:pt x="13" y="0"/>
                      <a:pt x="12" y="0"/>
                    </a:cubicBezTo>
                    <a:cubicBezTo>
                      <a:pt x="11" y="0"/>
                      <a:pt x="10" y="0"/>
                      <a:pt x="8" y="1"/>
                    </a:cubicBezTo>
                    <a:cubicBezTo>
                      <a:pt x="9" y="2"/>
                      <a:pt x="9" y="2"/>
                      <a:pt x="9" y="2"/>
                    </a:cubicBezTo>
                    <a:cubicBezTo>
                      <a:pt x="6" y="3"/>
                      <a:pt x="3" y="5"/>
                      <a:pt x="1" y="7"/>
                    </a:cubicBezTo>
                    <a:cubicBezTo>
                      <a:pt x="0" y="8"/>
                      <a:pt x="0" y="9"/>
                      <a:pt x="0" y="10"/>
                    </a:cubicBezTo>
                    <a:cubicBezTo>
                      <a:pt x="4" y="6"/>
                      <a:pt x="9" y="3"/>
                      <a:pt x="13" y="1"/>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146"/>
              <p:cNvSpPr/>
              <p:nvPr/>
            </p:nvSpPr>
            <p:spPr bwMode="auto">
              <a:xfrm>
                <a:off x="10371138" y="2546350"/>
                <a:ext cx="39688" cy="28575"/>
              </a:xfrm>
              <a:custGeom>
                <a:avLst/>
                <a:gdLst>
                  <a:gd name="T0" fmla="*/ 8 w 8"/>
                  <a:gd name="T1" fmla="*/ 1 h 6"/>
                  <a:gd name="T2" fmla="*/ 7 w 8"/>
                  <a:gd name="T3" fmla="*/ 0 h 6"/>
                  <a:gd name="T4" fmla="*/ 5 w 8"/>
                  <a:gd name="T5" fmla="*/ 1 h 6"/>
                  <a:gd name="T6" fmla="*/ 0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cubicBezTo>
                      <a:pt x="7" y="0"/>
                      <a:pt x="7" y="0"/>
                      <a:pt x="7" y="0"/>
                    </a:cubicBezTo>
                    <a:cubicBezTo>
                      <a:pt x="7" y="0"/>
                      <a:pt x="6" y="0"/>
                      <a:pt x="5" y="1"/>
                    </a:cubicBezTo>
                    <a:cubicBezTo>
                      <a:pt x="3" y="2"/>
                      <a:pt x="1" y="4"/>
                      <a:pt x="0" y="6"/>
                    </a:cubicBezTo>
                    <a:cubicBezTo>
                      <a:pt x="2" y="4"/>
                      <a:pt x="5"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147"/>
              <p:cNvSpPr>
                <a:spLocks noEditPoints="1"/>
              </p:cNvSpPr>
              <p:nvPr/>
            </p:nvSpPr>
            <p:spPr bwMode="auto">
              <a:xfrm>
                <a:off x="10328276" y="2579688"/>
                <a:ext cx="131763" cy="334963"/>
              </a:xfrm>
              <a:custGeom>
                <a:avLst/>
                <a:gdLst>
                  <a:gd name="T0" fmla="*/ 15 w 27"/>
                  <a:gd name="T1" fmla="*/ 0 h 68"/>
                  <a:gd name="T2" fmla="*/ 12 w 27"/>
                  <a:gd name="T3" fmla="*/ 2 h 68"/>
                  <a:gd name="T4" fmla="*/ 9 w 27"/>
                  <a:gd name="T5" fmla="*/ 24 h 68"/>
                  <a:gd name="T6" fmla="*/ 14 w 27"/>
                  <a:gd name="T7" fmla="*/ 40 h 68"/>
                  <a:gd name="T8" fmla="*/ 0 w 27"/>
                  <a:gd name="T9" fmla="*/ 65 h 68"/>
                  <a:gd name="T10" fmla="*/ 1 w 27"/>
                  <a:gd name="T11" fmla="*/ 65 h 68"/>
                  <a:gd name="T12" fmla="*/ 11 w 27"/>
                  <a:gd name="T13" fmla="*/ 68 h 68"/>
                  <a:gd name="T14" fmla="*/ 20 w 27"/>
                  <a:gd name="T15" fmla="*/ 54 h 68"/>
                  <a:gd name="T16" fmla="*/ 27 w 27"/>
                  <a:gd name="T17" fmla="*/ 42 h 68"/>
                  <a:gd name="T18" fmla="*/ 26 w 27"/>
                  <a:gd name="T19" fmla="*/ 15 h 68"/>
                  <a:gd name="T20" fmla="*/ 15 w 27"/>
                  <a:gd name="T21" fmla="*/ 0 h 68"/>
                  <a:gd name="T22" fmla="*/ 12 w 27"/>
                  <a:gd name="T23" fmla="*/ 2 h 68"/>
                  <a:gd name="T24" fmla="*/ 12 w 27"/>
                  <a:gd name="T25" fmla="*/ 2 h 68"/>
                  <a:gd name="T26" fmla="*/ 17 w 27"/>
                  <a:gd name="T27" fmla="*/ 40 h 68"/>
                  <a:gd name="T28" fmla="*/ 3 w 27"/>
                  <a:gd name="T29" fmla="*/ 65 h 68"/>
                  <a:gd name="T30" fmla="*/ 1 w 27"/>
                  <a:gd name="T31" fmla="*/ 65 h 68"/>
                  <a:gd name="T32" fmla="*/ 1 w 27"/>
                  <a:gd name="T33" fmla="*/ 65 h 68"/>
                  <a:gd name="T34" fmla="*/ 15 w 27"/>
                  <a:gd name="T35" fmla="*/ 40 h 68"/>
                  <a:gd name="T36" fmla="*/ 15 w 27"/>
                  <a:gd name="T37" fmla="*/ 40 h 68"/>
                  <a:gd name="T38" fmla="*/ 15 w 27"/>
                  <a:gd name="T39" fmla="*/ 40 h 68"/>
                  <a:gd name="T40" fmla="*/ 10 w 27"/>
                  <a:gd name="T41" fmla="*/ 24 h 68"/>
                  <a:gd name="T42" fmla="*/ 10 w 27"/>
                  <a:gd name="T43" fmla="*/ 24 h 68"/>
                  <a:gd name="T44" fmla="*/ 12 w 27"/>
                  <a:gd name="T4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8">
                    <a:moveTo>
                      <a:pt x="15" y="0"/>
                    </a:moveTo>
                    <a:cubicBezTo>
                      <a:pt x="14" y="0"/>
                      <a:pt x="13" y="1"/>
                      <a:pt x="12" y="2"/>
                    </a:cubicBezTo>
                    <a:cubicBezTo>
                      <a:pt x="8" y="7"/>
                      <a:pt x="7" y="15"/>
                      <a:pt x="9" y="24"/>
                    </a:cubicBezTo>
                    <a:cubicBezTo>
                      <a:pt x="14" y="40"/>
                      <a:pt x="14" y="40"/>
                      <a:pt x="14" y="40"/>
                    </a:cubicBezTo>
                    <a:cubicBezTo>
                      <a:pt x="0" y="65"/>
                      <a:pt x="0" y="65"/>
                      <a:pt x="0" y="65"/>
                    </a:cubicBezTo>
                    <a:cubicBezTo>
                      <a:pt x="1" y="65"/>
                      <a:pt x="1" y="65"/>
                      <a:pt x="1" y="65"/>
                    </a:cubicBezTo>
                    <a:cubicBezTo>
                      <a:pt x="11" y="68"/>
                      <a:pt x="11" y="68"/>
                      <a:pt x="11" y="68"/>
                    </a:cubicBezTo>
                    <a:cubicBezTo>
                      <a:pt x="20" y="54"/>
                      <a:pt x="20" y="54"/>
                      <a:pt x="20" y="54"/>
                    </a:cubicBezTo>
                    <a:cubicBezTo>
                      <a:pt x="24" y="50"/>
                      <a:pt x="26" y="46"/>
                      <a:pt x="27" y="42"/>
                    </a:cubicBezTo>
                    <a:cubicBezTo>
                      <a:pt x="26" y="15"/>
                      <a:pt x="26" y="15"/>
                      <a:pt x="26" y="15"/>
                    </a:cubicBezTo>
                    <a:cubicBezTo>
                      <a:pt x="26" y="5"/>
                      <a:pt x="22" y="1"/>
                      <a:pt x="15" y="0"/>
                    </a:cubicBezTo>
                    <a:close/>
                    <a:moveTo>
                      <a:pt x="12" y="2"/>
                    </a:moveTo>
                    <a:cubicBezTo>
                      <a:pt x="12" y="2"/>
                      <a:pt x="12" y="2"/>
                      <a:pt x="12" y="2"/>
                    </a:cubicBezTo>
                    <a:cubicBezTo>
                      <a:pt x="10" y="12"/>
                      <a:pt x="11" y="25"/>
                      <a:pt x="17" y="40"/>
                    </a:cubicBezTo>
                    <a:cubicBezTo>
                      <a:pt x="3" y="65"/>
                      <a:pt x="3" y="65"/>
                      <a:pt x="3" y="65"/>
                    </a:cubicBezTo>
                    <a:cubicBezTo>
                      <a:pt x="1" y="65"/>
                      <a:pt x="1" y="65"/>
                      <a:pt x="1" y="65"/>
                    </a:cubicBezTo>
                    <a:cubicBezTo>
                      <a:pt x="1" y="65"/>
                      <a:pt x="1" y="65"/>
                      <a:pt x="1" y="65"/>
                    </a:cubicBezTo>
                    <a:cubicBezTo>
                      <a:pt x="15" y="40"/>
                      <a:pt x="15" y="40"/>
                      <a:pt x="15" y="40"/>
                    </a:cubicBezTo>
                    <a:cubicBezTo>
                      <a:pt x="15" y="40"/>
                      <a:pt x="15" y="40"/>
                      <a:pt x="15" y="40"/>
                    </a:cubicBezTo>
                    <a:cubicBezTo>
                      <a:pt x="15" y="40"/>
                      <a:pt x="15" y="40"/>
                      <a:pt x="15" y="40"/>
                    </a:cubicBezTo>
                    <a:cubicBezTo>
                      <a:pt x="10" y="24"/>
                      <a:pt x="10" y="24"/>
                      <a:pt x="10" y="24"/>
                    </a:cubicBezTo>
                    <a:cubicBezTo>
                      <a:pt x="10" y="24"/>
                      <a:pt x="10" y="24"/>
                      <a:pt x="10" y="24"/>
                    </a:cubicBezTo>
                    <a:cubicBezTo>
                      <a:pt x="8" y="15"/>
                      <a:pt x="9" y="8"/>
                      <a:pt x="12"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148"/>
              <p:cNvSpPr/>
              <p:nvPr/>
            </p:nvSpPr>
            <p:spPr bwMode="auto">
              <a:xfrm>
                <a:off x="10333038" y="2590800"/>
                <a:ext cx="77788" cy="309563"/>
              </a:xfrm>
              <a:custGeom>
                <a:avLst/>
                <a:gdLst>
                  <a:gd name="T0" fmla="*/ 11 w 16"/>
                  <a:gd name="T1" fmla="*/ 0 h 63"/>
                  <a:gd name="T2" fmla="*/ 11 w 16"/>
                  <a:gd name="T3" fmla="*/ 0 h 63"/>
                  <a:gd name="T4" fmla="*/ 9 w 16"/>
                  <a:gd name="T5" fmla="*/ 22 h 63"/>
                  <a:gd name="T6" fmla="*/ 9 w 16"/>
                  <a:gd name="T7" fmla="*/ 22 h 63"/>
                  <a:gd name="T8" fmla="*/ 14 w 16"/>
                  <a:gd name="T9" fmla="*/ 38 h 63"/>
                  <a:gd name="T10" fmla="*/ 14 w 16"/>
                  <a:gd name="T11" fmla="*/ 38 h 63"/>
                  <a:gd name="T12" fmla="*/ 14 w 16"/>
                  <a:gd name="T13" fmla="*/ 38 h 63"/>
                  <a:gd name="T14" fmla="*/ 0 w 16"/>
                  <a:gd name="T15" fmla="*/ 63 h 63"/>
                  <a:gd name="T16" fmla="*/ 0 w 16"/>
                  <a:gd name="T17" fmla="*/ 63 h 63"/>
                  <a:gd name="T18" fmla="*/ 2 w 16"/>
                  <a:gd name="T19" fmla="*/ 63 h 63"/>
                  <a:gd name="T20" fmla="*/ 16 w 16"/>
                  <a:gd name="T21" fmla="*/ 38 h 63"/>
                  <a:gd name="T22" fmla="*/ 11 w 1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11" y="0"/>
                    </a:moveTo>
                    <a:cubicBezTo>
                      <a:pt x="11" y="0"/>
                      <a:pt x="11" y="0"/>
                      <a:pt x="11" y="0"/>
                    </a:cubicBezTo>
                    <a:cubicBezTo>
                      <a:pt x="8" y="6"/>
                      <a:pt x="7" y="13"/>
                      <a:pt x="9" y="22"/>
                    </a:cubicBezTo>
                    <a:cubicBezTo>
                      <a:pt x="9" y="22"/>
                      <a:pt x="9" y="22"/>
                      <a:pt x="9" y="22"/>
                    </a:cubicBezTo>
                    <a:cubicBezTo>
                      <a:pt x="14" y="38"/>
                      <a:pt x="14" y="38"/>
                      <a:pt x="14" y="38"/>
                    </a:cubicBezTo>
                    <a:cubicBezTo>
                      <a:pt x="14" y="38"/>
                      <a:pt x="14" y="38"/>
                      <a:pt x="14" y="38"/>
                    </a:cubicBezTo>
                    <a:cubicBezTo>
                      <a:pt x="14" y="38"/>
                      <a:pt x="14" y="38"/>
                      <a:pt x="14" y="38"/>
                    </a:cubicBezTo>
                    <a:cubicBezTo>
                      <a:pt x="0" y="63"/>
                      <a:pt x="0" y="63"/>
                      <a:pt x="0" y="63"/>
                    </a:cubicBezTo>
                    <a:cubicBezTo>
                      <a:pt x="0" y="63"/>
                      <a:pt x="0" y="63"/>
                      <a:pt x="0" y="63"/>
                    </a:cubicBezTo>
                    <a:cubicBezTo>
                      <a:pt x="2" y="63"/>
                      <a:pt x="2" y="63"/>
                      <a:pt x="2" y="63"/>
                    </a:cubicBezTo>
                    <a:cubicBezTo>
                      <a:pt x="16" y="38"/>
                      <a:pt x="16" y="38"/>
                      <a:pt x="16" y="38"/>
                    </a:cubicBezTo>
                    <a:cubicBezTo>
                      <a:pt x="10" y="23"/>
                      <a:pt x="9" y="10"/>
                      <a:pt x="1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149"/>
              <p:cNvSpPr>
                <a:spLocks noEditPoints="1"/>
              </p:cNvSpPr>
              <p:nvPr/>
            </p:nvSpPr>
            <p:spPr bwMode="auto">
              <a:xfrm>
                <a:off x="10274301" y="2605088"/>
                <a:ext cx="101600" cy="333375"/>
              </a:xfrm>
              <a:custGeom>
                <a:avLst/>
                <a:gdLst>
                  <a:gd name="T0" fmla="*/ 20 w 21"/>
                  <a:gd name="T1" fmla="*/ 0 h 68"/>
                  <a:gd name="T2" fmla="*/ 14 w 21"/>
                  <a:gd name="T3" fmla="*/ 5 h 68"/>
                  <a:gd name="T4" fmla="*/ 9 w 21"/>
                  <a:gd name="T5" fmla="*/ 16 h 68"/>
                  <a:gd name="T6" fmla="*/ 8 w 21"/>
                  <a:gd name="T7" fmla="*/ 29 h 68"/>
                  <a:gd name="T8" fmla="*/ 6 w 21"/>
                  <a:gd name="T9" fmla="*/ 39 h 68"/>
                  <a:gd name="T10" fmla="*/ 0 w 21"/>
                  <a:gd name="T11" fmla="*/ 68 h 68"/>
                  <a:gd name="T12" fmla="*/ 7 w 21"/>
                  <a:gd name="T13" fmla="*/ 59 h 68"/>
                  <a:gd name="T14" fmla="*/ 21 w 21"/>
                  <a:gd name="T15" fmla="*/ 36 h 68"/>
                  <a:gd name="T16" fmla="*/ 16 w 21"/>
                  <a:gd name="T17" fmla="*/ 20 h 68"/>
                  <a:gd name="T18" fmla="*/ 20 w 21"/>
                  <a:gd name="T19" fmla="*/ 0 h 68"/>
                  <a:gd name="T20" fmla="*/ 18 w 21"/>
                  <a:gd name="T21" fmla="*/ 2 h 68"/>
                  <a:gd name="T22" fmla="*/ 17 w 21"/>
                  <a:gd name="T23" fmla="*/ 6 h 68"/>
                  <a:gd name="T24" fmla="*/ 10 w 21"/>
                  <a:gd name="T25" fmla="*/ 29 h 68"/>
                  <a:gd name="T26" fmla="*/ 9 w 21"/>
                  <a:gd name="T27" fmla="*/ 38 h 68"/>
                  <a:gd name="T28" fmla="*/ 4 w 21"/>
                  <a:gd name="T29" fmla="*/ 61 h 68"/>
                  <a:gd name="T30" fmla="*/ 1 w 21"/>
                  <a:gd name="T31" fmla="*/ 65 h 68"/>
                  <a:gd name="T32" fmla="*/ 6 w 21"/>
                  <a:gd name="T33" fmla="*/ 39 h 68"/>
                  <a:gd name="T34" fmla="*/ 9 w 21"/>
                  <a:gd name="T35" fmla="*/ 29 h 68"/>
                  <a:gd name="T36" fmla="*/ 10 w 21"/>
                  <a:gd name="T37" fmla="*/ 16 h 68"/>
                  <a:gd name="T38" fmla="*/ 15 w 21"/>
                  <a:gd name="T39" fmla="*/ 6 h 68"/>
                  <a:gd name="T40" fmla="*/ 15 w 21"/>
                  <a:gd name="T41" fmla="*/ 5 h 68"/>
                  <a:gd name="T42" fmla="*/ 18 w 21"/>
                  <a:gd name="T4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8">
                    <a:moveTo>
                      <a:pt x="20" y="0"/>
                    </a:moveTo>
                    <a:cubicBezTo>
                      <a:pt x="18" y="1"/>
                      <a:pt x="16" y="3"/>
                      <a:pt x="14" y="5"/>
                    </a:cubicBezTo>
                    <a:cubicBezTo>
                      <a:pt x="11" y="8"/>
                      <a:pt x="10" y="12"/>
                      <a:pt x="9" y="16"/>
                    </a:cubicBezTo>
                    <a:cubicBezTo>
                      <a:pt x="8" y="29"/>
                      <a:pt x="8" y="29"/>
                      <a:pt x="8" y="29"/>
                    </a:cubicBezTo>
                    <a:cubicBezTo>
                      <a:pt x="8" y="31"/>
                      <a:pt x="8" y="34"/>
                      <a:pt x="6" y="39"/>
                    </a:cubicBezTo>
                    <a:cubicBezTo>
                      <a:pt x="3" y="49"/>
                      <a:pt x="1" y="58"/>
                      <a:pt x="0" y="68"/>
                    </a:cubicBezTo>
                    <a:cubicBezTo>
                      <a:pt x="7" y="59"/>
                      <a:pt x="7" y="59"/>
                      <a:pt x="7" y="59"/>
                    </a:cubicBezTo>
                    <a:cubicBezTo>
                      <a:pt x="21" y="36"/>
                      <a:pt x="21" y="36"/>
                      <a:pt x="21" y="36"/>
                    </a:cubicBezTo>
                    <a:cubicBezTo>
                      <a:pt x="16" y="20"/>
                      <a:pt x="16" y="20"/>
                      <a:pt x="16" y="20"/>
                    </a:cubicBezTo>
                    <a:cubicBezTo>
                      <a:pt x="16" y="13"/>
                      <a:pt x="17" y="6"/>
                      <a:pt x="20" y="0"/>
                    </a:cubicBezTo>
                    <a:close/>
                    <a:moveTo>
                      <a:pt x="18" y="2"/>
                    </a:moveTo>
                    <a:cubicBezTo>
                      <a:pt x="17" y="4"/>
                      <a:pt x="17" y="5"/>
                      <a:pt x="17" y="6"/>
                    </a:cubicBezTo>
                    <a:cubicBezTo>
                      <a:pt x="12" y="9"/>
                      <a:pt x="10" y="17"/>
                      <a:pt x="10" y="29"/>
                    </a:cubicBezTo>
                    <a:cubicBezTo>
                      <a:pt x="10" y="32"/>
                      <a:pt x="10" y="35"/>
                      <a:pt x="9" y="38"/>
                    </a:cubicBezTo>
                    <a:cubicBezTo>
                      <a:pt x="6" y="46"/>
                      <a:pt x="4" y="53"/>
                      <a:pt x="4" y="61"/>
                    </a:cubicBezTo>
                    <a:cubicBezTo>
                      <a:pt x="1" y="65"/>
                      <a:pt x="1" y="65"/>
                      <a:pt x="1" y="65"/>
                    </a:cubicBezTo>
                    <a:cubicBezTo>
                      <a:pt x="3" y="56"/>
                      <a:pt x="4" y="48"/>
                      <a:pt x="6" y="39"/>
                    </a:cubicBezTo>
                    <a:cubicBezTo>
                      <a:pt x="8" y="34"/>
                      <a:pt x="9" y="31"/>
                      <a:pt x="9" y="29"/>
                    </a:cubicBezTo>
                    <a:cubicBezTo>
                      <a:pt x="10" y="16"/>
                      <a:pt x="10" y="16"/>
                      <a:pt x="10" y="16"/>
                    </a:cubicBezTo>
                    <a:cubicBezTo>
                      <a:pt x="10" y="12"/>
                      <a:pt x="12" y="9"/>
                      <a:pt x="15" y="6"/>
                    </a:cubicBezTo>
                    <a:cubicBezTo>
                      <a:pt x="15" y="5"/>
                      <a:pt x="15" y="5"/>
                      <a:pt x="15" y="5"/>
                    </a:cubicBezTo>
                    <a:cubicBezTo>
                      <a:pt x="16" y="4"/>
                      <a:pt x="17" y="3"/>
                      <a:pt x="18"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150"/>
              <p:cNvSpPr/>
              <p:nvPr/>
            </p:nvSpPr>
            <p:spPr bwMode="auto">
              <a:xfrm>
                <a:off x="10279063" y="2614613"/>
                <a:ext cx="82550" cy="309563"/>
              </a:xfrm>
              <a:custGeom>
                <a:avLst/>
                <a:gdLst>
                  <a:gd name="T0" fmla="*/ 16 w 17"/>
                  <a:gd name="T1" fmla="*/ 4 h 63"/>
                  <a:gd name="T2" fmla="*/ 17 w 17"/>
                  <a:gd name="T3" fmla="*/ 0 h 63"/>
                  <a:gd name="T4" fmla="*/ 14 w 17"/>
                  <a:gd name="T5" fmla="*/ 3 h 63"/>
                  <a:gd name="T6" fmla="*/ 14 w 17"/>
                  <a:gd name="T7" fmla="*/ 4 h 63"/>
                  <a:gd name="T8" fmla="*/ 9 w 17"/>
                  <a:gd name="T9" fmla="*/ 14 h 63"/>
                  <a:gd name="T10" fmla="*/ 8 w 17"/>
                  <a:gd name="T11" fmla="*/ 27 h 63"/>
                  <a:gd name="T12" fmla="*/ 5 w 17"/>
                  <a:gd name="T13" fmla="*/ 37 h 63"/>
                  <a:gd name="T14" fmla="*/ 0 w 17"/>
                  <a:gd name="T15" fmla="*/ 63 h 63"/>
                  <a:gd name="T16" fmla="*/ 3 w 17"/>
                  <a:gd name="T17" fmla="*/ 59 h 63"/>
                  <a:gd name="T18" fmla="*/ 8 w 17"/>
                  <a:gd name="T19" fmla="*/ 36 h 63"/>
                  <a:gd name="T20" fmla="*/ 9 w 17"/>
                  <a:gd name="T21" fmla="*/ 27 h 63"/>
                  <a:gd name="T22" fmla="*/ 16 w 17"/>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63">
                    <a:moveTo>
                      <a:pt x="16" y="4"/>
                    </a:moveTo>
                    <a:cubicBezTo>
                      <a:pt x="16" y="3"/>
                      <a:pt x="16" y="2"/>
                      <a:pt x="17" y="0"/>
                    </a:cubicBezTo>
                    <a:cubicBezTo>
                      <a:pt x="16" y="1"/>
                      <a:pt x="15" y="2"/>
                      <a:pt x="14" y="3"/>
                    </a:cubicBezTo>
                    <a:cubicBezTo>
                      <a:pt x="14" y="4"/>
                      <a:pt x="14" y="4"/>
                      <a:pt x="14" y="4"/>
                    </a:cubicBezTo>
                    <a:cubicBezTo>
                      <a:pt x="11" y="7"/>
                      <a:pt x="9" y="10"/>
                      <a:pt x="9" y="14"/>
                    </a:cubicBezTo>
                    <a:cubicBezTo>
                      <a:pt x="8" y="27"/>
                      <a:pt x="8" y="27"/>
                      <a:pt x="8" y="27"/>
                    </a:cubicBezTo>
                    <a:cubicBezTo>
                      <a:pt x="8" y="29"/>
                      <a:pt x="7" y="32"/>
                      <a:pt x="5" y="37"/>
                    </a:cubicBezTo>
                    <a:cubicBezTo>
                      <a:pt x="3" y="46"/>
                      <a:pt x="2" y="54"/>
                      <a:pt x="0" y="63"/>
                    </a:cubicBezTo>
                    <a:cubicBezTo>
                      <a:pt x="3" y="59"/>
                      <a:pt x="3" y="59"/>
                      <a:pt x="3" y="59"/>
                    </a:cubicBezTo>
                    <a:cubicBezTo>
                      <a:pt x="3" y="51"/>
                      <a:pt x="5" y="44"/>
                      <a:pt x="8" y="36"/>
                    </a:cubicBezTo>
                    <a:cubicBezTo>
                      <a:pt x="9" y="33"/>
                      <a:pt x="9" y="30"/>
                      <a:pt x="9" y="27"/>
                    </a:cubicBezTo>
                    <a:cubicBezTo>
                      <a:pt x="9" y="15"/>
                      <a:pt x="11" y="7"/>
                      <a:pt x="16" y="4"/>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151"/>
              <p:cNvSpPr/>
              <p:nvPr/>
            </p:nvSpPr>
            <p:spPr bwMode="auto">
              <a:xfrm>
                <a:off x="10263188" y="2928938"/>
                <a:ext cx="69850" cy="88900"/>
              </a:xfrm>
              <a:custGeom>
                <a:avLst/>
                <a:gdLst>
                  <a:gd name="T0" fmla="*/ 0 w 14"/>
                  <a:gd name="T1" fmla="*/ 13 h 18"/>
                  <a:gd name="T2" fmla="*/ 0 w 14"/>
                  <a:gd name="T3" fmla="*/ 14 h 18"/>
                  <a:gd name="T4" fmla="*/ 1 w 14"/>
                  <a:gd name="T5" fmla="*/ 14 h 18"/>
                  <a:gd name="T6" fmla="*/ 3 w 14"/>
                  <a:gd name="T7" fmla="*/ 10 h 18"/>
                  <a:gd name="T8" fmla="*/ 2 w 14"/>
                  <a:gd name="T9" fmla="*/ 15 h 18"/>
                  <a:gd name="T10" fmla="*/ 4 w 14"/>
                  <a:gd name="T11" fmla="*/ 16 h 18"/>
                  <a:gd name="T12" fmla="*/ 6 w 14"/>
                  <a:gd name="T13" fmla="*/ 11 h 18"/>
                  <a:gd name="T14" fmla="*/ 5 w 14"/>
                  <a:gd name="T15" fmla="*/ 17 h 18"/>
                  <a:gd name="T16" fmla="*/ 5 w 14"/>
                  <a:gd name="T17" fmla="*/ 18 h 18"/>
                  <a:gd name="T18" fmla="*/ 7 w 14"/>
                  <a:gd name="T19" fmla="*/ 16 h 18"/>
                  <a:gd name="T20" fmla="*/ 9 w 14"/>
                  <a:gd name="T21" fmla="*/ 12 h 18"/>
                  <a:gd name="T22" fmla="*/ 9 w 14"/>
                  <a:gd name="T23" fmla="*/ 17 h 18"/>
                  <a:gd name="T24" fmla="*/ 10 w 14"/>
                  <a:gd name="T25" fmla="*/ 17 h 18"/>
                  <a:gd name="T26" fmla="*/ 12 w 14"/>
                  <a:gd name="T27" fmla="*/ 15 h 18"/>
                  <a:gd name="T28" fmla="*/ 11 w 14"/>
                  <a:gd name="T29" fmla="*/ 15 h 18"/>
                  <a:gd name="T30" fmla="*/ 11 w 14"/>
                  <a:gd name="T31" fmla="*/ 16 h 18"/>
                  <a:gd name="T32" fmla="*/ 10 w 14"/>
                  <a:gd name="T33" fmla="*/ 13 h 18"/>
                  <a:gd name="T34" fmla="*/ 14 w 14"/>
                  <a:gd name="T35" fmla="*/ 5 h 18"/>
                  <a:gd name="T36" fmla="*/ 9 w 14"/>
                  <a:gd name="T37" fmla="*/ 0 h 18"/>
                  <a:gd name="T38" fmla="*/ 1 w 14"/>
                  <a:gd name="T39" fmla="*/ 8 h 18"/>
                  <a:gd name="T40" fmla="*/ 0 w 14"/>
                  <a:gd name="T4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8">
                    <a:moveTo>
                      <a:pt x="0" y="13"/>
                    </a:moveTo>
                    <a:cubicBezTo>
                      <a:pt x="0" y="13"/>
                      <a:pt x="0" y="14"/>
                      <a:pt x="0" y="14"/>
                    </a:cubicBezTo>
                    <a:cubicBezTo>
                      <a:pt x="1" y="14"/>
                      <a:pt x="1" y="14"/>
                      <a:pt x="1" y="14"/>
                    </a:cubicBezTo>
                    <a:cubicBezTo>
                      <a:pt x="3" y="10"/>
                      <a:pt x="3" y="10"/>
                      <a:pt x="3" y="10"/>
                    </a:cubicBezTo>
                    <a:cubicBezTo>
                      <a:pt x="2" y="15"/>
                      <a:pt x="2" y="15"/>
                      <a:pt x="2" y="15"/>
                    </a:cubicBezTo>
                    <a:cubicBezTo>
                      <a:pt x="3" y="16"/>
                      <a:pt x="4" y="16"/>
                      <a:pt x="4" y="16"/>
                    </a:cubicBezTo>
                    <a:cubicBezTo>
                      <a:pt x="6" y="11"/>
                      <a:pt x="6" y="11"/>
                      <a:pt x="6" y="11"/>
                    </a:cubicBezTo>
                    <a:cubicBezTo>
                      <a:pt x="5" y="17"/>
                      <a:pt x="5" y="17"/>
                      <a:pt x="5" y="17"/>
                    </a:cubicBezTo>
                    <a:cubicBezTo>
                      <a:pt x="5" y="17"/>
                      <a:pt x="5" y="17"/>
                      <a:pt x="5" y="18"/>
                    </a:cubicBezTo>
                    <a:cubicBezTo>
                      <a:pt x="6" y="18"/>
                      <a:pt x="7" y="17"/>
                      <a:pt x="7" y="16"/>
                    </a:cubicBezTo>
                    <a:cubicBezTo>
                      <a:pt x="9" y="12"/>
                      <a:pt x="9" y="12"/>
                      <a:pt x="9" y="12"/>
                    </a:cubicBezTo>
                    <a:cubicBezTo>
                      <a:pt x="9" y="17"/>
                      <a:pt x="9" y="17"/>
                      <a:pt x="9" y="17"/>
                    </a:cubicBezTo>
                    <a:cubicBezTo>
                      <a:pt x="10" y="17"/>
                      <a:pt x="10" y="17"/>
                      <a:pt x="10" y="17"/>
                    </a:cubicBezTo>
                    <a:cubicBezTo>
                      <a:pt x="12" y="15"/>
                      <a:pt x="12" y="15"/>
                      <a:pt x="12" y="15"/>
                    </a:cubicBezTo>
                    <a:cubicBezTo>
                      <a:pt x="12" y="14"/>
                      <a:pt x="12" y="14"/>
                      <a:pt x="11" y="15"/>
                    </a:cubicBezTo>
                    <a:cubicBezTo>
                      <a:pt x="11" y="16"/>
                      <a:pt x="11" y="16"/>
                      <a:pt x="11" y="16"/>
                    </a:cubicBezTo>
                    <a:cubicBezTo>
                      <a:pt x="10" y="13"/>
                      <a:pt x="10" y="13"/>
                      <a:pt x="10" y="13"/>
                    </a:cubicBezTo>
                    <a:cubicBezTo>
                      <a:pt x="14" y="5"/>
                      <a:pt x="14" y="5"/>
                      <a:pt x="14" y="5"/>
                    </a:cubicBezTo>
                    <a:cubicBezTo>
                      <a:pt x="12" y="4"/>
                      <a:pt x="11" y="2"/>
                      <a:pt x="9" y="0"/>
                    </a:cubicBezTo>
                    <a:cubicBezTo>
                      <a:pt x="7" y="3"/>
                      <a:pt x="4" y="5"/>
                      <a:pt x="1" y="8"/>
                    </a:cubicBezTo>
                    <a:cubicBezTo>
                      <a:pt x="0" y="13"/>
                      <a:pt x="0" y="13"/>
                      <a:pt x="0"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152"/>
              <p:cNvSpPr/>
              <p:nvPr/>
            </p:nvSpPr>
            <p:spPr bwMode="auto">
              <a:xfrm>
                <a:off x="10263188" y="2978150"/>
                <a:ext cx="15875" cy="25400"/>
              </a:xfrm>
              <a:custGeom>
                <a:avLst/>
                <a:gdLst>
                  <a:gd name="T0" fmla="*/ 0 w 3"/>
                  <a:gd name="T1" fmla="*/ 4 h 5"/>
                  <a:gd name="T2" fmla="*/ 1 w 3"/>
                  <a:gd name="T3" fmla="*/ 5 h 5"/>
                  <a:gd name="T4" fmla="*/ 2 w 3"/>
                  <a:gd name="T5" fmla="*/ 5 h 5"/>
                  <a:gd name="T6" fmla="*/ 3 w 3"/>
                  <a:gd name="T7" fmla="*/ 0 h 5"/>
                  <a:gd name="T8" fmla="*/ 1 w 3"/>
                  <a:gd name="T9" fmla="*/ 4 h 5"/>
                  <a:gd name="T10" fmla="*/ 0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0" y="4"/>
                    </a:moveTo>
                    <a:cubicBezTo>
                      <a:pt x="0" y="5"/>
                      <a:pt x="0" y="5"/>
                      <a:pt x="1" y="5"/>
                    </a:cubicBezTo>
                    <a:cubicBezTo>
                      <a:pt x="1" y="5"/>
                      <a:pt x="2" y="5"/>
                      <a:pt x="2" y="5"/>
                    </a:cubicBezTo>
                    <a:cubicBezTo>
                      <a:pt x="3" y="0"/>
                      <a:pt x="3" y="0"/>
                      <a:pt x="3" y="0"/>
                    </a:cubicBezTo>
                    <a:cubicBezTo>
                      <a:pt x="1" y="4"/>
                      <a:pt x="1" y="4"/>
                      <a:pt x="1" y="4"/>
                    </a:cubicBezTo>
                    <a:cubicBezTo>
                      <a:pt x="1" y="4"/>
                      <a:pt x="1" y="4"/>
                      <a:pt x="0"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153"/>
              <p:cNvSpPr/>
              <p:nvPr/>
            </p:nvSpPr>
            <p:spPr bwMode="auto">
              <a:xfrm>
                <a:off x="10274301" y="2982913"/>
                <a:ext cx="19050" cy="34925"/>
              </a:xfrm>
              <a:custGeom>
                <a:avLst/>
                <a:gdLst>
                  <a:gd name="T0" fmla="*/ 3 w 4"/>
                  <a:gd name="T1" fmla="*/ 7 h 7"/>
                  <a:gd name="T2" fmla="*/ 3 w 4"/>
                  <a:gd name="T3" fmla="*/ 6 h 7"/>
                  <a:gd name="T4" fmla="*/ 4 w 4"/>
                  <a:gd name="T5" fmla="*/ 0 h 7"/>
                  <a:gd name="T6" fmla="*/ 2 w 4"/>
                  <a:gd name="T7" fmla="*/ 5 h 7"/>
                  <a:gd name="T8" fmla="*/ 0 w 4"/>
                  <a:gd name="T9" fmla="*/ 4 h 7"/>
                  <a:gd name="T10" fmla="*/ 3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3" y="7"/>
                    </a:moveTo>
                    <a:cubicBezTo>
                      <a:pt x="3" y="6"/>
                      <a:pt x="3" y="6"/>
                      <a:pt x="3" y="6"/>
                    </a:cubicBezTo>
                    <a:cubicBezTo>
                      <a:pt x="4" y="0"/>
                      <a:pt x="4" y="0"/>
                      <a:pt x="4" y="0"/>
                    </a:cubicBezTo>
                    <a:cubicBezTo>
                      <a:pt x="2" y="5"/>
                      <a:pt x="2" y="5"/>
                      <a:pt x="2" y="5"/>
                    </a:cubicBezTo>
                    <a:cubicBezTo>
                      <a:pt x="2" y="5"/>
                      <a:pt x="1" y="5"/>
                      <a:pt x="0" y="4"/>
                    </a:cubicBezTo>
                    <a:cubicBezTo>
                      <a:pt x="0" y="6"/>
                      <a:pt x="1" y="7"/>
                      <a:pt x="3" y="7"/>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154"/>
              <p:cNvSpPr>
                <a:spLocks noEditPoints="1"/>
              </p:cNvSpPr>
              <p:nvPr/>
            </p:nvSpPr>
            <p:spPr bwMode="auto">
              <a:xfrm>
                <a:off x="10229851" y="3022600"/>
                <a:ext cx="190500" cy="438150"/>
              </a:xfrm>
              <a:custGeom>
                <a:avLst/>
                <a:gdLst>
                  <a:gd name="T0" fmla="*/ 11 w 39"/>
                  <a:gd name="T1" fmla="*/ 0 h 89"/>
                  <a:gd name="T2" fmla="*/ 9 w 39"/>
                  <a:gd name="T3" fmla="*/ 0 h 89"/>
                  <a:gd name="T4" fmla="*/ 6 w 39"/>
                  <a:gd name="T5" fmla="*/ 11 h 89"/>
                  <a:gd name="T6" fmla="*/ 2 w 39"/>
                  <a:gd name="T7" fmla="*/ 29 h 89"/>
                  <a:gd name="T8" fmla="*/ 3 w 39"/>
                  <a:gd name="T9" fmla="*/ 50 h 89"/>
                  <a:gd name="T10" fmla="*/ 13 w 39"/>
                  <a:gd name="T11" fmla="*/ 89 h 89"/>
                  <a:gd name="T12" fmla="*/ 24 w 39"/>
                  <a:gd name="T13" fmla="*/ 77 h 89"/>
                  <a:gd name="T14" fmla="*/ 18 w 39"/>
                  <a:gd name="T15" fmla="*/ 39 h 89"/>
                  <a:gd name="T16" fmla="*/ 11 w 39"/>
                  <a:gd name="T17" fmla="*/ 42 h 89"/>
                  <a:gd name="T18" fmla="*/ 21 w 39"/>
                  <a:gd name="T19" fmla="*/ 20 h 89"/>
                  <a:gd name="T20" fmla="*/ 39 w 39"/>
                  <a:gd name="T21" fmla="*/ 3 h 89"/>
                  <a:gd name="T22" fmla="*/ 11 w 39"/>
                  <a:gd name="T23" fmla="*/ 0 h 89"/>
                  <a:gd name="T24" fmla="*/ 10 w 39"/>
                  <a:gd name="T25" fmla="*/ 1 h 89"/>
                  <a:gd name="T26" fmla="*/ 11 w 39"/>
                  <a:gd name="T27" fmla="*/ 1 h 89"/>
                  <a:gd name="T28" fmla="*/ 8 w 39"/>
                  <a:gd name="T29" fmla="*/ 13 h 89"/>
                  <a:gd name="T30" fmla="*/ 4 w 39"/>
                  <a:gd name="T31" fmla="*/ 31 h 89"/>
                  <a:gd name="T32" fmla="*/ 6 w 39"/>
                  <a:gd name="T33" fmla="*/ 49 h 89"/>
                  <a:gd name="T34" fmla="*/ 15 w 39"/>
                  <a:gd name="T35" fmla="*/ 86 h 89"/>
                  <a:gd name="T36" fmla="*/ 13 w 39"/>
                  <a:gd name="T37" fmla="*/ 87 h 89"/>
                  <a:gd name="T38" fmla="*/ 4 w 39"/>
                  <a:gd name="T39" fmla="*/ 50 h 89"/>
                  <a:gd name="T40" fmla="*/ 4 w 39"/>
                  <a:gd name="T41" fmla="*/ 50 h 89"/>
                  <a:gd name="T42" fmla="*/ 3 w 39"/>
                  <a:gd name="T43" fmla="*/ 29 h 89"/>
                  <a:gd name="T44" fmla="*/ 6 w 39"/>
                  <a:gd name="T45" fmla="*/ 12 h 89"/>
                  <a:gd name="T46" fmla="*/ 6 w 39"/>
                  <a:gd name="T47" fmla="*/ 11 h 89"/>
                  <a:gd name="T48" fmla="*/ 10 w 39"/>
                  <a:gd name="T49" fmla="*/ 0 h 89"/>
                  <a:gd name="T50" fmla="*/ 10 w 39"/>
                  <a:gd name="T51"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9">
                    <a:moveTo>
                      <a:pt x="11" y="0"/>
                    </a:moveTo>
                    <a:cubicBezTo>
                      <a:pt x="10" y="0"/>
                      <a:pt x="10" y="0"/>
                      <a:pt x="9" y="0"/>
                    </a:cubicBezTo>
                    <a:cubicBezTo>
                      <a:pt x="7" y="3"/>
                      <a:pt x="6" y="7"/>
                      <a:pt x="6" y="11"/>
                    </a:cubicBezTo>
                    <a:cubicBezTo>
                      <a:pt x="2" y="29"/>
                      <a:pt x="2" y="29"/>
                      <a:pt x="2" y="29"/>
                    </a:cubicBezTo>
                    <a:cubicBezTo>
                      <a:pt x="0" y="35"/>
                      <a:pt x="1" y="42"/>
                      <a:pt x="3" y="50"/>
                    </a:cubicBezTo>
                    <a:cubicBezTo>
                      <a:pt x="5" y="63"/>
                      <a:pt x="8" y="76"/>
                      <a:pt x="13" y="89"/>
                    </a:cubicBezTo>
                    <a:cubicBezTo>
                      <a:pt x="24" y="77"/>
                      <a:pt x="24" y="77"/>
                      <a:pt x="24" y="77"/>
                    </a:cubicBezTo>
                    <a:cubicBezTo>
                      <a:pt x="18" y="39"/>
                      <a:pt x="18" y="39"/>
                      <a:pt x="18" y="39"/>
                    </a:cubicBezTo>
                    <a:cubicBezTo>
                      <a:pt x="16" y="40"/>
                      <a:pt x="14" y="41"/>
                      <a:pt x="11" y="42"/>
                    </a:cubicBezTo>
                    <a:cubicBezTo>
                      <a:pt x="16" y="38"/>
                      <a:pt x="20" y="31"/>
                      <a:pt x="21" y="20"/>
                    </a:cubicBezTo>
                    <a:cubicBezTo>
                      <a:pt x="39" y="3"/>
                      <a:pt x="39" y="3"/>
                      <a:pt x="39" y="3"/>
                    </a:cubicBezTo>
                    <a:cubicBezTo>
                      <a:pt x="30" y="3"/>
                      <a:pt x="20" y="2"/>
                      <a:pt x="11" y="0"/>
                    </a:cubicBezTo>
                    <a:close/>
                    <a:moveTo>
                      <a:pt x="10" y="1"/>
                    </a:moveTo>
                    <a:cubicBezTo>
                      <a:pt x="11" y="1"/>
                      <a:pt x="11" y="1"/>
                      <a:pt x="11" y="1"/>
                    </a:cubicBezTo>
                    <a:cubicBezTo>
                      <a:pt x="9" y="5"/>
                      <a:pt x="8" y="9"/>
                      <a:pt x="8" y="13"/>
                    </a:cubicBezTo>
                    <a:cubicBezTo>
                      <a:pt x="4" y="31"/>
                      <a:pt x="4" y="31"/>
                      <a:pt x="4" y="31"/>
                    </a:cubicBezTo>
                    <a:cubicBezTo>
                      <a:pt x="3" y="37"/>
                      <a:pt x="4" y="43"/>
                      <a:pt x="6" y="49"/>
                    </a:cubicBezTo>
                    <a:cubicBezTo>
                      <a:pt x="8" y="62"/>
                      <a:pt x="11" y="75"/>
                      <a:pt x="15" y="86"/>
                    </a:cubicBezTo>
                    <a:cubicBezTo>
                      <a:pt x="13" y="87"/>
                      <a:pt x="13" y="87"/>
                      <a:pt x="13" y="87"/>
                    </a:cubicBezTo>
                    <a:cubicBezTo>
                      <a:pt x="9" y="75"/>
                      <a:pt x="5" y="62"/>
                      <a:pt x="4" y="50"/>
                    </a:cubicBezTo>
                    <a:cubicBezTo>
                      <a:pt x="4" y="50"/>
                      <a:pt x="4" y="50"/>
                      <a:pt x="4" y="50"/>
                    </a:cubicBezTo>
                    <a:cubicBezTo>
                      <a:pt x="1" y="42"/>
                      <a:pt x="1" y="35"/>
                      <a:pt x="3" y="29"/>
                    </a:cubicBezTo>
                    <a:cubicBezTo>
                      <a:pt x="6" y="12"/>
                      <a:pt x="6" y="12"/>
                      <a:pt x="6" y="12"/>
                    </a:cubicBezTo>
                    <a:cubicBezTo>
                      <a:pt x="6" y="12"/>
                      <a:pt x="6" y="12"/>
                      <a:pt x="6" y="11"/>
                    </a:cubicBezTo>
                    <a:cubicBezTo>
                      <a:pt x="7" y="7"/>
                      <a:pt x="8" y="4"/>
                      <a:pt x="10" y="0"/>
                    </a:cubicBezTo>
                    <a:cubicBezTo>
                      <a:pt x="10" y="1"/>
                      <a:pt x="10" y="1"/>
                      <a:pt x="1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155"/>
              <p:cNvSpPr/>
              <p:nvPr/>
            </p:nvSpPr>
            <p:spPr bwMode="auto">
              <a:xfrm>
                <a:off x="10234613" y="3022600"/>
                <a:ext cx="68263" cy="427038"/>
              </a:xfrm>
              <a:custGeom>
                <a:avLst/>
                <a:gdLst>
                  <a:gd name="T0" fmla="*/ 10 w 14"/>
                  <a:gd name="T1" fmla="*/ 1 h 87"/>
                  <a:gd name="T2" fmla="*/ 9 w 14"/>
                  <a:gd name="T3" fmla="*/ 1 h 87"/>
                  <a:gd name="T4" fmla="*/ 9 w 14"/>
                  <a:gd name="T5" fmla="*/ 0 h 87"/>
                  <a:gd name="T6" fmla="*/ 5 w 14"/>
                  <a:gd name="T7" fmla="*/ 11 h 87"/>
                  <a:gd name="T8" fmla="*/ 5 w 14"/>
                  <a:gd name="T9" fmla="*/ 12 h 87"/>
                  <a:gd name="T10" fmla="*/ 2 w 14"/>
                  <a:gd name="T11" fmla="*/ 29 h 87"/>
                  <a:gd name="T12" fmla="*/ 3 w 14"/>
                  <a:gd name="T13" fmla="*/ 50 h 87"/>
                  <a:gd name="T14" fmla="*/ 3 w 14"/>
                  <a:gd name="T15" fmla="*/ 50 h 87"/>
                  <a:gd name="T16" fmla="*/ 12 w 14"/>
                  <a:gd name="T17" fmla="*/ 87 h 87"/>
                  <a:gd name="T18" fmla="*/ 14 w 14"/>
                  <a:gd name="T19" fmla="*/ 86 h 87"/>
                  <a:gd name="T20" fmla="*/ 5 w 14"/>
                  <a:gd name="T21" fmla="*/ 49 h 87"/>
                  <a:gd name="T22" fmla="*/ 3 w 14"/>
                  <a:gd name="T23" fmla="*/ 31 h 87"/>
                  <a:gd name="T24" fmla="*/ 7 w 14"/>
                  <a:gd name="T25" fmla="*/ 13 h 87"/>
                  <a:gd name="T26" fmla="*/ 10 w 14"/>
                  <a:gd name="T2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87">
                    <a:moveTo>
                      <a:pt x="10" y="1"/>
                    </a:moveTo>
                    <a:cubicBezTo>
                      <a:pt x="9" y="1"/>
                      <a:pt x="9" y="1"/>
                      <a:pt x="9" y="1"/>
                    </a:cubicBezTo>
                    <a:cubicBezTo>
                      <a:pt x="9" y="1"/>
                      <a:pt x="9" y="1"/>
                      <a:pt x="9" y="0"/>
                    </a:cubicBezTo>
                    <a:cubicBezTo>
                      <a:pt x="7" y="4"/>
                      <a:pt x="6" y="7"/>
                      <a:pt x="5" y="11"/>
                    </a:cubicBezTo>
                    <a:cubicBezTo>
                      <a:pt x="5" y="12"/>
                      <a:pt x="5" y="12"/>
                      <a:pt x="5" y="12"/>
                    </a:cubicBezTo>
                    <a:cubicBezTo>
                      <a:pt x="2" y="29"/>
                      <a:pt x="2" y="29"/>
                      <a:pt x="2" y="29"/>
                    </a:cubicBezTo>
                    <a:cubicBezTo>
                      <a:pt x="0" y="35"/>
                      <a:pt x="0" y="42"/>
                      <a:pt x="3" y="50"/>
                    </a:cubicBezTo>
                    <a:cubicBezTo>
                      <a:pt x="3" y="50"/>
                      <a:pt x="3" y="50"/>
                      <a:pt x="3" y="50"/>
                    </a:cubicBezTo>
                    <a:cubicBezTo>
                      <a:pt x="4" y="62"/>
                      <a:pt x="8" y="75"/>
                      <a:pt x="12" y="87"/>
                    </a:cubicBezTo>
                    <a:cubicBezTo>
                      <a:pt x="14" y="86"/>
                      <a:pt x="14" y="86"/>
                      <a:pt x="14" y="86"/>
                    </a:cubicBezTo>
                    <a:cubicBezTo>
                      <a:pt x="10" y="75"/>
                      <a:pt x="7" y="62"/>
                      <a:pt x="5" y="49"/>
                    </a:cubicBezTo>
                    <a:cubicBezTo>
                      <a:pt x="3" y="43"/>
                      <a:pt x="2" y="37"/>
                      <a:pt x="3" y="31"/>
                    </a:cubicBezTo>
                    <a:cubicBezTo>
                      <a:pt x="7" y="13"/>
                      <a:pt x="7" y="13"/>
                      <a:pt x="7" y="13"/>
                    </a:cubicBezTo>
                    <a:cubicBezTo>
                      <a:pt x="7" y="9"/>
                      <a:pt x="8" y="5"/>
                      <a:pt x="10" y="1"/>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156"/>
              <p:cNvSpPr/>
              <p:nvPr/>
            </p:nvSpPr>
            <p:spPr bwMode="auto">
              <a:xfrm>
                <a:off x="10288588" y="2987675"/>
                <a:ext cx="33338" cy="30163"/>
              </a:xfrm>
              <a:custGeom>
                <a:avLst/>
                <a:gdLst>
                  <a:gd name="T0" fmla="*/ 0 w 7"/>
                  <a:gd name="T1" fmla="*/ 6 h 6"/>
                  <a:gd name="T2" fmla="*/ 3 w 7"/>
                  <a:gd name="T3" fmla="*/ 6 h 6"/>
                  <a:gd name="T4" fmla="*/ 4 w 7"/>
                  <a:gd name="T5" fmla="*/ 6 h 6"/>
                  <a:gd name="T6" fmla="*/ 7 w 7"/>
                  <a:gd name="T7" fmla="*/ 5 h 6"/>
                  <a:gd name="T8" fmla="*/ 7 w 7"/>
                  <a:gd name="T9" fmla="*/ 3 h 6"/>
                  <a:gd name="T10" fmla="*/ 5 w 7"/>
                  <a:gd name="T11" fmla="*/ 5 h 6"/>
                  <a:gd name="T12" fmla="*/ 4 w 7"/>
                  <a:gd name="T13" fmla="*/ 5 h 6"/>
                  <a:gd name="T14" fmla="*/ 4 w 7"/>
                  <a:gd name="T15" fmla="*/ 0 h 6"/>
                  <a:gd name="T16" fmla="*/ 2 w 7"/>
                  <a:gd name="T17" fmla="*/ 4 h 6"/>
                  <a:gd name="T18" fmla="*/ 0 w 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6"/>
                    </a:moveTo>
                    <a:cubicBezTo>
                      <a:pt x="1" y="6"/>
                      <a:pt x="1" y="6"/>
                      <a:pt x="3" y="6"/>
                    </a:cubicBezTo>
                    <a:cubicBezTo>
                      <a:pt x="4" y="6"/>
                      <a:pt x="4" y="6"/>
                      <a:pt x="4" y="6"/>
                    </a:cubicBezTo>
                    <a:cubicBezTo>
                      <a:pt x="5" y="6"/>
                      <a:pt x="6" y="6"/>
                      <a:pt x="7" y="5"/>
                    </a:cubicBezTo>
                    <a:cubicBezTo>
                      <a:pt x="7" y="3"/>
                      <a:pt x="7" y="3"/>
                      <a:pt x="7" y="3"/>
                    </a:cubicBezTo>
                    <a:cubicBezTo>
                      <a:pt x="5" y="5"/>
                      <a:pt x="5" y="5"/>
                      <a:pt x="5" y="5"/>
                    </a:cubicBezTo>
                    <a:cubicBezTo>
                      <a:pt x="4" y="5"/>
                      <a:pt x="4" y="5"/>
                      <a:pt x="4" y="5"/>
                    </a:cubicBezTo>
                    <a:cubicBezTo>
                      <a:pt x="4" y="0"/>
                      <a:pt x="4" y="0"/>
                      <a:pt x="4" y="0"/>
                    </a:cubicBezTo>
                    <a:cubicBezTo>
                      <a:pt x="2" y="4"/>
                      <a:pt x="2" y="4"/>
                      <a:pt x="2" y="4"/>
                    </a:cubicBezTo>
                    <a:cubicBezTo>
                      <a:pt x="2" y="5"/>
                      <a:pt x="1" y="6"/>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157"/>
              <p:cNvSpPr/>
              <p:nvPr/>
            </p:nvSpPr>
            <p:spPr bwMode="auto">
              <a:xfrm>
                <a:off x="10328276" y="2900363"/>
                <a:ext cx="53975" cy="49213"/>
              </a:xfrm>
              <a:custGeom>
                <a:avLst/>
                <a:gdLst>
                  <a:gd name="T0" fmla="*/ 1 w 11"/>
                  <a:gd name="T1" fmla="*/ 0 h 10"/>
                  <a:gd name="T2" fmla="*/ 0 w 11"/>
                  <a:gd name="T3" fmla="*/ 1 h 10"/>
                  <a:gd name="T4" fmla="*/ 5 w 11"/>
                  <a:gd name="T5" fmla="*/ 6 h 10"/>
                  <a:gd name="T6" fmla="*/ 3 w 11"/>
                  <a:gd name="T7" fmla="*/ 9 h 10"/>
                  <a:gd name="T8" fmla="*/ 4 w 11"/>
                  <a:gd name="T9" fmla="*/ 9 h 10"/>
                  <a:gd name="T10" fmla="*/ 6 w 11"/>
                  <a:gd name="T11" fmla="*/ 10 h 10"/>
                  <a:gd name="T12" fmla="*/ 11 w 11"/>
                  <a:gd name="T13" fmla="*/ 6 h 10"/>
                  <a:gd name="T14" fmla="*/ 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 y="0"/>
                    </a:moveTo>
                    <a:cubicBezTo>
                      <a:pt x="0" y="1"/>
                      <a:pt x="0" y="1"/>
                      <a:pt x="0" y="1"/>
                    </a:cubicBezTo>
                    <a:cubicBezTo>
                      <a:pt x="5" y="6"/>
                      <a:pt x="5" y="6"/>
                      <a:pt x="5" y="6"/>
                    </a:cubicBezTo>
                    <a:cubicBezTo>
                      <a:pt x="3" y="9"/>
                      <a:pt x="3" y="9"/>
                      <a:pt x="3" y="9"/>
                    </a:cubicBezTo>
                    <a:cubicBezTo>
                      <a:pt x="3" y="9"/>
                      <a:pt x="3" y="9"/>
                      <a:pt x="4" y="9"/>
                    </a:cubicBezTo>
                    <a:cubicBezTo>
                      <a:pt x="5" y="10"/>
                      <a:pt x="5" y="10"/>
                      <a:pt x="6" y="10"/>
                    </a:cubicBezTo>
                    <a:cubicBezTo>
                      <a:pt x="11" y="6"/>
                      <a:pt x="11" y="6"/>
                      <a:pt x="11" y="6"/>
                    </a:cubicBezTo>
                    <a:cubicBezTo>
                      <a:pt x="1" y="0"/>
                      <a:pt x="1" y="0"/>
                      <a:pt x="1"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158"/>
              <p:cNvSpPr/>
              <p:nvPr/>
            </p:nvSpPr>
            <p:spPr bwMode="auto">
              <a:xfrm>
                <a:off x="10307638" y="2924175"/>
                <a:ext cx="39688" cy="84138"/>
              </a:xfrm>
              <a:custGeom>
                <a:avLst/>
                <a:gdLst>
                  <a:gd name="T0" fmla="*/ 8 w 8"/>
                  <a:gd name="T1" fmla="*/ 4 h 17"/>
                  <a:gd name="T2" fmla="*/ 7 w 8"/>
                  <a:gd name="T3" fmla="*/ 4 h 17"/>
                  <a:gd name="T4" fmla="*/ 2 w 8"/>
                  <a:gd name="T5" fmla="*/ 0 h 17"/>
                  <a:gd name="T6" fmla="*/ 0 w 8"/>
                  <a:gd name="T7" fmla="*/ 1 h 17"/>
                  <a:gd name="T8" fmla="*/ 5 w 8"/>
                  <a:gd name="T9" fmla="*/ 6 h 17"/>
                  <a:gd name="T10" fmla="*/ 1 w 8"/>
                  <a:gd name="T11" fmla="*/ 14 h 17"/>
                  <a:gd name="T12" fmla="*/ 2 w 8"/>
                  <a:gd name="T13" fmla="*/ 17 h 17"/>
                  <a:gd name="T14" fmla="*/ 2 w 8"/>
                  <a:gd name="T15" fmla="*/ 16 h 17"/>
                  <a:gd name="T16" fmla="*/ 3 w 8"/>
                  <a:gd name="T17" fmla="*/ 15 h 17"/>
                  <a:gd name="T18" fmla="*/ 8 w 8"/>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4"/>
                    </a:moveTo>
                    <a:cubicBezTo>
                      <a:pt x="7" y="4"/>
                      <a:pt x="7" y="4"/>
                      <a:pt x="7" y="4"/>
                    </a:cubicBezTo>
                    <a:cubicBezTo>
                      <a:pt x="5" y="3"/>
                      <a:pt x="3" y="2"/>
                      <a:pt x="2" y="0"/>
                    </a:cubicBezTo>
                    <a:cubicBezTo>
                      <a:pt x="1" y="0"/>
                      <a:pt x="1" y="1"/>
                      <a:pt x="0" y="1"/>
                    </a:cubicBezTo>
                    <a:cubicBezTo>
                      <a:pt x="2" y="3"/>
                      <a:pt x="3" y="5"/>
                      <a:pt x="5" y="6"/>
                    </a:cubicBezTo>
                    <a:cubicBezTo>
                      <a:pt x="1" y="14"/>
                      <a:pt x="1" y="14"/>
                      <a:pt x="1" y="14"/>
                    </a:cubicBezTo>
                    <a:cubicBezTo>
                      <a:pt x="2" y="17"/>
                      <a:pt x="2" y="17"/>
                      <a:pt x="2" y="17"/>
                    </a:cubicBezTo>
                    <a:cubicBezTo>
                      <a:pt x="2" y="16"/>
                      <a:pt x="2" y="16"/>
                      <a:pt x="2" y="16"/>
                    </a:cubicBezTo>
                    <a:cubicBezTo>
                      <a:pt x="3" y="15"/>
                      <a:pt x="3" y="15"/>
                      <a:pt x="3" y="15"/>
                    </a:cubicBezTo>
                    <a:cubicBezTo>
                      <a:pt x="6" y="11"/>
                      <a:pt x="8" y="8"/>
                      <a:pt x="8"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59"/>
              <p:cNvSpPr/>
              <p:nvPr/>
            </p:nvSpPr>
            <p:spPr bwMode="auto">
              <a:xfrm>
                <a:off x="10317163" y="2905125"/>
                <a:ext cx="34925" cy="38100"/>
              </a:xfrm>
              <a:custGeom>
                <a:avLst/>
                <a:gdLst>
                  <a:gd name="T0" fmla="*/ 0 w 7"/>
                  <a:gd name="T1" fmla="*/ 4 h 8"/>
                  <a:gd name="T2" fmla="*/ 5 w 7"/>
                  <a:gd name="T3" fmla="*/ 8 h 8"/>
                  <a:gd name="T4" fmla="*/ 7 w 7"/>
                  <a:gd name="T5" fmla="*/ 5 h 8"/>
                  <a:gd name="T6" fmla="*/ 2 w 7"/>
                  <a:gd name="T7" fmla="*/ 0 h 8"/>
                  <a:gd name="T8" fmla="*/ 0 w 7"/>
                  <a:gd name="T9" fmla="*/ 4 h 8"/>
                </a:gdLst>
                <a:ahLst/>
                <a:cxnLst>
                  <a:cxn ang="0">
                    <a:pos x="T0" y="T1"/>
                  </a:cxn>
                  <a:cxn ang="0">
                    <a:pos x="T2" y="T3"/>
                  </a:cxn>
                  <a:cxn ang="0">
                    <a:pos x="T4" y="T5"/>
                  </a:cxn>
                  <a:cxn ang="0">
                    <a:pos x="T6" y="T7"/>
                  </a:cxn>
                  <a:cxn ang="0">
                    <a:pos x="T8" y="T9"/>
                  </a:cxn>
                </a:cxnLst>
                <a:rect l="0" t="0" r="r" b="b"/>
                <a:pathLst>
                  <a:path w="7" h="8">
                    <a:moveTo>
                      <a:pt x="0" y="4"/>
                    </a:moveTo>
                    <a:cubicBezTo>
                      <a:pt x="1" y="6"/>
                      <a:pt x="3" y="7"/>
                      <a:pt x="5" y="8"/>
                    </a:cubicBezTo>
                    <a:cubicBezTo>
                      <a:pt x="7" y="5"/>
                      <a:pt x="7" y="5"/>
                      <a:pt x="7" y="5"/>
                    </a:cubicBezTo>
                    <a:cubicBezTo>
                      <a:pt x="2" y="0"/>
                      <a:pt x="2" y="0"/>
                      <a:pt x="2" y="0"/>
                    </a:cubicBezTo>
                    <a:cubicBezTo>
                      <a:pt x="0" y="4"/>
                      <a:pt x="0" y="4"/>
                      <a:pt x="0"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60"/>
              <p:cNvSpPr/>
              <p:nvPr/>
            </p:nvSpPr>
            <p:spPr bwMode="auto">
              <a:xfrm>
                <a:off x="10337801" y="2835275"/>
                <a:ext cx="122238" cy="187325"/>
              </a:xfrm>
              <a:custGeom>
                <a:avLst/>
                <a:gdLst>
                  <a:gd name="T0" fmla="*/ 9 w 25"/>
                  <a:gd name="T1" fmla="*/ 19 h 38"/>
                  <a:gd name="T2" fmla="*/ 4 w 25"/>
                  <a:gd name="T3" fmla="*/ 23 h 38"/>
                  <a:gd name="T4" fmla="*/ 0 w 25"/>
                  <a:gd name="T5" fmla="*/ 36 h 38"/>
                  <a:gd name="T6" fmla="*/ 11 w 25"/>
                  <a:gd name="T7" fmla="*/ 37 h 38"/>
                  <a:gd name="T8" fmla="*/ 19 w 25"/>
                  <a:gd name="T9" fmla="*/ 17 h 38"/>
                  <a:gd name="T10" fmla="*/ 21 w 25"/>
                  <a:gd name="T11" fmla="*/ 38 h 38"/>
                  <a:gd name="T12" fmla="*/ 24 w 25"/>
                  <a:gd name="T13" fmla="*/ 36 h 38"/>
                  <a:gd name="T14" fmla="*/ 25 w 25"/>
                  <a:gd name="T15" fmla="*/ 22 h 38"/>
                  <a:gd name="T16" fmla="*/ 24 w 25"/>
                  <a:gd name="T17" fmla="*/ 0 h 38"/>
                  <a:gd name="T18" fmla="*/ 10 w 25"/>
                  <a:gd name="T19" fmla="*/ 20 h 38"/>
                  <a:gd name="T20" fmla="*/ 9 w 25"/>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8">
                    <a:moveTo>
                      <a:pt x="9" y="19"/>
                    </a:moveTo>
                    <a:cubicBezTo>
                      <a:pt x="4" y="23"/>
                      <a:pt x="4" y="23"/>
                      <a:pt x="4" y="23"/>
                    </a:cubicBezTo>
                    <a:cubicBezTo>
                      <a:pt x="0" y="36"/>
                      <a:pt x="0" y="36"/>
                      <a:pt x="0" y="36"/>
                    </a:cubicBezTo>
                    <a:cubicBezTo>
                      <a:pt x="11" y="37"/>
                      <a:pt x="11" y="37"/>
                      <a:pt x="11" y="37"/>
                    </a:cubicBezTo>
                    <a:cubicBezTo>
                      <a:pt x="19" y="17"/>
                      <a:pt x="19" y="17"/>
                      <a:pt x="19" y="17"/>
                    </a:cubicBezTo>
                    <a:cubicBezTo>
                      <a:pt x="21" y="38"/>
                      <a:pt x="21" y="38"/>
                      <a:pt x="21" y="38"/>
                    </a:cubicBezTo>
                    <a:cubicBezTo>
                      <a:pt x="24" y="36"/>
                      <a:pt x="24" y="36"/>
                      <a:pt x="24" y="36"/>
                    </a:cubicBezTo>
                    <a:cubicBezTo>
                      <a:pt x="25" y="32"/>
                      <a:pt x="25" y="27"/>
                      <a:pt x="25" y="22"/>
                    </a:cubicBezTo>
                    <a:cubicBezTo>
                      <a:pt x="24" y="0"/>
                      <a:pt x="24" y="0"/>
                      <a:pt x="24" y="0"/>
                    </a:cubicBezTo>
                    <a:cubicBezTo>
                      <a:pt x="10" y="20"/>
                      <a:pt x="10" y="20"/>
                      <a:pt x="10" y="20"/>
                    </a:cubicBezTo>
                    <a:cubicBezTo>
                      <a:pt x="9" y="19"/>
                      <a:pt x="9" y="19"/>
                      <a:pt x="9" y="1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61"/>
              <p:cNvSpPr/>
              <p:nvPr/>
            </p:nvSpPr>
            <p:spPr bwMode="auto">
              <a:xfrm>
                <a:off x="10420351" y="2978150"/>
                <a:ext cx="9525" cy="58738"/>
              </a:xfrm>
              <a:custGeom>
                <a:avLst/>
                <a:gdLst>
                  <a:gd name="T0" fmla="*/ 0 w 6"/>
                  <a:gd name="T1" fmla="*/ 37 h 37"/>
                  <a:gd name="T2" fmla="*/ 6 w 6"/>
                  <a:gd name="T3" fmla="*/ 28 h 37"/>
                  <a:gd name="T4" fmla="*/ 3 w 6"/>
                  <a:gd name="T5" fmla="*/ 0 h 37"/>
                  <a:gd name="T6" fmla="*/ 0 w 6"/>
                  <a:gd name="T7" fmla="*/ 37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6" y="28"/>
                    </a:lnTo>
                    <a:lnTo>
                      <a:pt x="3" y="0"/>
                    </a:lnTo>
                    <a:lnTo>
                      <a:pt x="0" y="37"/>
                    </a:lnTo>
                    <a:lnTo>
                      <a:pt x="0" y="37"/>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62"/>
              <p:cNvSpPr/>
              <p:nvPr/>
            </p:nvSpPr>
            <p:spPr bwMode="auto">
              <a:xfrm>
                <a:off x="10225088" y="3465513"/>
                <a:ext cx="150813" cy="53975"/>
              </a:xfrm>
              <a:custGeom>
                <a:avLst/>
                <a:gdLst>
                  <a:gd name="T0" fmla="*/ 31 w 31"/>
                  <a:gd name="T1" fmla="*/ 8 h 11"/>
                  <a:gd name="T2" fmla="*/ 31 w 31"/>
                  <a:gd name="T3" fmla="*/ 5 h 11"/>
                  <a:gd name="T4" fmla="*/ 17 w 31"/>
                  <a:gd name="T5" fmla="*/ 0 h 11"/>
                  <a:gd name="T6" fmla="*/ 14 w 31"/>
                  <a:gd name="T7" fmla="*/ 3 h 11"/>
                  <a:gd name="T8" fmla="*/ 5 w 31"/>
                  <a:gd name="T9" fmla="*/ 7 h 11"/>
                  <a:gd name="T10" fmla="*/ 0 w 31"/>
                  <a:gd name="T11" fmla="*/ 9 h 11"/>
                  <a:gd name="T12" fmla="*/ 31 w 3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31" h="11">
                    <a:moveTo>
                      <a:pt x="31" y="8"/>
                    </a:moveTo>
                    <a:cubicBezTo>
                      <a:pt x="31" y="5"/>
                      <a:pt x="31" y="5"/>
                      <a:pt x="31" y="5"/>
                    </a:cubicBezTo>
                    <a:cubicBezTo>
                      <a:pt x="17" y="0"/>
                      <a:pt x="17" y="0"/>
                      <a:pt x="17" y="0"/>
                    </a:cubicBezTo>
                    <a:cubicBezTo>
                      <a:pt x="16" y="1"/>
                      <a:pt x="15" y="2"/>
                      <a:pt x="14" y="3"/>
                    </a:cubicBezTo>
                    <a:cubicBezTo>
                      <a:pt x="11" y="5"/>
                      <a:pt x="9" y="6"/>
                      <a:pt x="5" y="7"/>
                    </a:cubicBezTo>
                    <a:cubicBezTo>
                      <a:pt x="3" y="7"/>
                      <a:pt x="1" y="8"/>
                      <a:pt x="0" y="9"/>
                    </a:cubicBezTo>
                    <a:cubicBezTo>
                      <a:pt x="10" y="11"/>
                      <a:pt x="20" y="10"/>
                      <a:pt x="31" y="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2174379" y="2586310"/>
              <a:ext cx="598488" cy="1066800"/>
              <a:chOff x="2189163" y="1866900"/>
              <a:chExt cx="598488" cy="1066800"/>
            </a:xfrm>
          </p:grpSpPr>
          <p:sp>
            <p:nvSpPr>
              <p:cNvPr id="167" name="Freeform 1163"/>
              <p:cNvSpPr/>
              <p:nvPr/>
            </p:nvSpPr>
            <p:spPr bwMode="auto">
              <a:xfrm>
                <a:off x="2635251" y="2879725"/>
                <a:ext cx="152400" cy="53975"/>
              </a:xfrm>
              <a:custGeom>
                <a:avLst/>
                <a:gdLst>
                  <a:gd name="T0" fmla="*/ 29 w 31"/>
                  <a:gd name="T1" fmla="*/ 11 h 11"/>
                  <a:gd name="T2" fmla="*/ 25 w 31"/>
                  <a:gd name="T3" fmla="*/ 7 h 11"/>
                  <a:gd name="T4" fmla="*/ 15 w 31"/>
                  <a:gd name="T5" fmla="*/ 0 h 11"/>
                  <a:gd name="T6" fmla="*/ 8 w 31"/>
                  <a:gd name="T7" fmla="*/ 4 h 11"/>
                  <a:gd name="T8" fmla="*/ 0 w 31"/>
                  <a:gd name="T9" fmla="*/ 5 h 11"/>
                  <a:gd name="T10" fmla="*/ 0 w 31"/>
                  <a:gd name="T11" fmla="*/ 11 h 11"/>
                  <a:gd name="T12" fmla="*/ 8 w 31"/>
                  <a:gd name="T13" fmla="*/ 11 h 11"/>
                  <a:gd name="T14" fmla="*/ 8 w 31"/>
                  <a:gd name="T15" fmla="*/ 7 h 11"/>
                  <a:gd name="T16" fmla="*/ 13 w 31"/>
                  <a:gd name="T17" fmla="*/ 11 h 11"/>
                  <a:gd name="T18" fmla="*/ 29 w 31"/>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1">
                    <a:moveTo>
                      <a:pt x="29" y="11"/>
                    </a:moveTo>
                    <a:cubicBezTo>
                      <a:pt x="31" y="10"/>
                      <a:pt x="30" y="8"/>
                      <a:pt x="25" y="7"/>
                    </a:cubicBezTo>
                    <a:cubicBezTo>
                      <a:pt x="21" y="5"/>
                      <a:pt x="17" y="3"/>
                      <a:pt x="15" y="0"/>
                    </a:cubicBezTo>
                    <a:cubicBezTo>
                      <a:pt x="8" y="4"/>
                      <a:pt x="8" y="4"/>
                      <a:pt x="8" y="4"/>
                    </a:cubicBezTo>
                    <a:cubicBezTo>
                      <a:pt x="0" y="5"/>
                      <a:pt x="0" y="5"/>
                      <a:pt x="0" y="5"/>
                    </a:cubicBezTo>
                    <a:cubicBezTo>
                      <a:pt x="0" y="11"/>
                      <a:pt x="0" y="11"/>
                      <a:pt x="0" y="11"/>
                    </a:cubicBezTo>
                    <a:cubicBezTo>
                      <a:pt x="8" y="11"/>
                      <a:pt x="8" y="11"/>
                      <a:pt x="8" y="11"/>
                    </a:cubicBezTo>
                    <a:cubicBezTo>
                      <a:pt x="8" y="7"/>
                      <a:pt x="8" y="7"/>
                      <a:pt x="8" y="7"/>
                    </a:cubicBezTo>
                    <a:cubicBezTo>
                      <a:pt x="13" y="11"/>
                      <a:pt x="13" y="11"/>
                      <a:pt x="13" y="11"/>
                    </a:cubicBezTo>
                    <a:cubicBezTo>
                      <a:pt x="29" y="11"/>
                      <a:pt x="29" y="11"/>
                      <a:pt x="29"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164"/>
              <p:cNvSpPr/>
              <p:nvPr/>
            </p:nvSpPr>
            <p:spPr bwMode="auto">
              <a:xfrm>
                <a:off x="2189163" y="2811463"/>
                <a:ext cx="117475" cy="112713"/>
              </a:xfrm>
              <a:custGeom>
                <a:avLst/>
                <a:gdLst>
                  <a:gd name="T0" fmla="*/ 8 w 24"/>
                  <a:gd name="T1" fmla="*/ 10 h 23"/>
                  <a:gd name="T2" fmla="*/ 15 w 24"/>
                  <a:gd name="T3" fmla="*/ 23 h 23"/>
                  <a:gd name="T4" fmla="*/ 22 w 24"/>
                  <a:gd name="T5" fmla="*/ 23 h 23"/>
                  <a:gd name="T6" fmla="*/ 18 w 24"/>
                  <a:gd name="T7" fmla="*/ 17 h 23"/>
                  <a:gd name="T8" fmla="*/ 18 w 24"/>
                  <a:gd name="T9" fmla="*/ 8 h 23"/>
                  <a:gd name="T10" fmla="*/ 7 w 24"/>
                  <a:gd name="T11" fmla="*/ 0 h 23"/>
                  <a:gd name="T12" fmla="*/ 0 w 24"/>
                  <a:gd name="T13" fmla="*/ 5 h 23"/>
                  <a:gd name="T14" fmla="*/ 5 w 24"/>
                  <a:gd name="T15" fmla="*/ 12 h 23"/>
                  <a:gd name="T16" fmla="*/ 8 w 24"/>
                  <a:gd name="T1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3">
                    <a:moveTo>
                      <a:pt x="8" y="10"/>
                    </a:moveTo>
                    <a:cubicBezTo>
                      <a:pt x="9" y="18"/>
                      <a:pt x="12" y="22"/>
                      <a:pt x="15" y="23"/>
                    </a:cubicBezTo>
                    <a:cubicBezTo>
                      <a:pt x="22" y="23"/>
                      <a:pt x="22" y="23"/>
                      <a:pt x="22" y="23"/>
                    </a:cubicBezTo>
                    <a:cubicBezTo>
                      <a:pt x="24" y="20"/>
                      <a:pt x="23" y="19"/>
                      <a:pt x="18" y="17"/>
                    </a:cubicBezTo>
                    <a:cubicBezTo>
                      <a:pt x="18" y="8"/>
                      <a:pt x="18" y="8"/>
                      <a:pt x="18" y="8"/>
                    </a:cubicBezTo>
                    <a:cubicBezTo>
                      <a:pt x="15" y="5"/>
                      <a:pt x="11" y="2"/>
                      <a:pt x="7" y="0"/>
                    </a:cubicBezTo>
                    <a:cubicBezTo>
                      <a:pt x="0" y="5"/>
                      <a:pt x="0" y="5"/>
                      <a:pt x="0" y="5"/>
                    </a:cubicBezTo>
                    <a:cubicBezTo>
                      <a:pt x="5" y="12"/>
                      <a:pt x="5" y="12"/>
                      <a:pt x="5" y="12"/>
                    </a:cubicBezTo>
                    <a:cubicBezTo>
                      <a:pt x="8" y="10"/>
                      <a:pt x="8" y="10"/>
                      <a:pt x="8"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165"/>
              <p:cNvSpPr/>
              <p:nvPr/>
            </p:nvSpPr>
            <p:spPr bwMode="auto">
              <a:xfrm>
                <a:off x="2595563" y="1878013"/>
                <a:ext cx="25400" cy="53975"/>
              </a:xfrm>
              <a:custGeom>
                <a:avLst/>
                <a:gdLst>
                  <a:gd name="T0" fmla="*/ 4 w 5"/>
                  <a:gd name="T1" fmla="*/ 3 h 11"/>
                  <a:gd name="T2" fmla="*/ 0 w 5"/>
                  <a:gd name="T3" fmla="*/ 0 h 11"/>
                  <a:gd name="T4" fmla="*/ 4 w 5"/>
                  <a:gd name="T5" fmla="*/ 11 h 11"/>
                  <a:gd name="T6" fmla="*/ 5 w 5"/>
                  <a:gd name="T7" fmla="*/ 9 h 11"/>
                  <a:gd name="T8" fmla="*/ 4 w 5"/>
                  <a:gd name="T9" fmla="*/ 3 h 11"/>
                </a:gdLst>
                <a:ahLst/>
                <a:cxnLst>
                  <a:cxn ang="0">
                    <a:pos x="T0" y="T1"/>
                  </a:cxn>
                  <a:cxn ang="0">
                    <a:pos x="T2" y="T3"/>
                  </a:cxn>
                  <a:cxn ang="0">
                    <a:pos x="T4" y="T5"/>
                  </a:cxn>
                  <a:cxn ang="0">
                    <a:pos x="T6" y="T7"/>
                  </a:cxn>
                  <a:cxn ang="0">
                    <a:pos x="T8" y="T9"/>
                  </a:cxn>
                </a:cxnLst>
                <a:rect l="0" t="0" r="r" b="b"/>
                <a:pathLst>
                  <a:path w="5" h="11">
                    <a:moveTo>
                      <a:pt x="4" y="3"/>
                    </a:moveTo>
                    <a:cubicBezTo>
                      <a:pt x="3" y="1"/>
                      <a:pt x="1" y="0"/>
                      <a:pt x="0" y="0"/>
                    </a:cubicBezTo>
                    <a:cubicBezTo>
                      <a:pt x="2" y="3"/>
                      <a:pt x="3" y="7"/>
                      <a:pt x="4" y="11"/>
                    </a:cubicBezTo>
                    <a:cubicBezTo>
                      <a:pt x="4" y="10"/>
                      <a:pt x="5" y="10"/>
                      <a:pt x="5" y="9"/>
                    </a:cubicBezTo>
                    <a:cubicBezTo>
                      <a:pt x="4" y="3"/>
                      <a:pt x="4" y="3"/>
                      <a:pt x="4" y="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66"/>
              <p:cNvSpPr/>
              <p:nvPr/>
            </p:nvSpPr>
            <p:spPr bwMode="auto">
              <a:xfrm>
                <a:off x="2576513" y="1873250"/>
                <a:ext cx="39688" cy="107950"/>
              </a:xfrm>
              <a:custGeom>
                <a:avLst/>
                <a:gdLst>
                  <a:gd name="T0" fmla="*/ 0 w 8"/>
                  <a:gd name="T1" fmla="*/ 1 h 22"/>
                  <a:gd name="T2" fmla="*/ 1 w 8"/>
                  <a:gd name="T3" fmla="*/ 5 h 22"/>
                  <a:gd name="T4" fmla="*/ 5 w 8"/>
                  <a:gd name="T5" fmla="*/ 13 h 22"/>
                  <a:gd name="T6" fmla="*/ 5 w 8"/>
                  <a:gd name="T7" fmla="*/ 16 h 22"/>
                  <a:gd name="T8" fmla="*/ 5 w 8"/>
                  <a:gd name="T9" fmla="*/ 17 h 22"/>
                  <a:gd name="T10" fmla="*/ 5 w 8"/>
                  <a:gd name="T11" fmla="*/ 22 h 22"/>
                  <a:gd name="T12" fmla="*/ 7 w 8"/>
                  <a:gd name="T13" fmla="*/ 15 h 22"/>
                  <a:gd name="T14" fmla="*/ 8 w 8"/>
                  <a:gd name="T15" fmla="*/ 12 h 22"/>
                  <a:gd name="T16" fmla="*/ 4 w 8"/>
                  <a:gd name="T17" fmla="*/ 1 h 22"/>
                  <a:gd name="T18" fmla="*/ 0 w 8"/>
                  <a:gd name="T1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2">
                    <a:moveTo>
                      <a:pt x="0" y="1"/>
                    </a:moveTo>
                    <a:cubicBezTo>
                      <a:pt x="2" y="3"/>
                      <a:pt x="2" y="4"/>
                      <a:pt x="1" y="5"/>
                    </a:cubicBezTo>
                    <a:cubicBezTo>
                      <a:pt x="4" y="6"/>
                      <a:pt x="5" y="8"/>
                      <a:pt x="5" y="13"/>
                    </a:cubicBezTo>
                    <a:cubicBezTo>
                      <a:pt x="5" y="16"/>
                      <a:pt x="5" y="16"/>
                      <a:pt x="5" y="16"/>
                    </a:cubicBezTo>
                    <a:cubicBezTo>
                      <a:pt x="5" y="16"/>
                      <a:pt x="5" y="17"/>
                      <a:pt x="5" y="17"/>
                    </a:cubicBezTo>
                    <a:cubicBezTo>
                      <a:pt x="5" y="22"/>
                      <a:pt x="5" y="22"/>
                      <a:pt x="5" y="22"/>
                    </a:cubicBezTo>
                    <a:cubicBezTo>
                      <a:pt x="6" y="21"/>
                      <a:pt x="7" y="19"/>
                      <a:pt x="7" y="15"/>
                    </a:cubicBezTo>
                    <a:cubicBezTo>
                      <a:pt x="7" y="14"/>
                      <a:pt x="7" y="13"/>
                      <a:pt x="8" y="12"/>
                    </a:cubicBezTo>
                    <a:cubicBezTo>
                      <a:pt x="7" y="8"/>
                      <a:pt x="6" y="4"/>
                      <a:pt x="4" y="1"/>
                    </a:cubicBezTo>
                    <a:cubicBezTo>
                      <a:pt x="3" y="0"/>
                      <a:pt x="1" y="0"/>
                      <a:pt x="0" y="1"/>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67"/>
              <p:cNvSpPr/>
              <p:nvPr/>
            </p:nvSpPr>
            <p:spPr bwMode="auto">
              <a:xfrm>
                <a:off x="2586038" y="2324100"/>
                <a:ext cx="88900" cy="119063"/>
              </a:xfrm>
              <a:custGeom>
                <a:avLst/>
                <a:gdLst>
                  <a:gd name="T0" fmla="*/ 0 w 18"/>
                  <a:gd name="T1" fmla="*/ 0 h 24"/>
                  <a:gd name="T2" fmla="*/ 0 w 18"/>
                  <a:gd name="T3" fmla="*/ 9 h 24"/>
                  <a:gd name="T4" fmla="*/ 2 w 18"/>
                  <a:gd name="T5" fmla="*/ 6 h 24"/>
                  <a:gd name="T6" fmla="*/ 12 w 18"/>
                  <a:gd name="T7" fmla="*/ 16 h 24"/>
                  <a:gd name="T8" fmla="*/ 17 w 18"/>
                  <a:gd name="T9" fmla="*/ 24 h 24"/>
                  <a:gd name="T10" fmla="*/ 18 w 18"/>
                  <a:gd name="T11" fmla="*/ 22 h 24"/>
                  <a:gd name="T12" fmla="*/ 14 w 18"/>
                  <a:gd name="T13" fmla="*/ 15 h 24"/>
                  <a:gd name="T14" fmla="*/ 9 w 18"/>
                  <a:gd name="T15" fmla="*/ 12 h 24"/>
                  <a:gd name="T16" fmla="*/ 0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0" y="0"/>
                    </a:moveTo>
                    <a:cubicBezTo>
                      <a:pt x="0" y="3"/>
                      <a:pt x="0" y="6"/>
                      <a:pt x="0" y="9"/>
                    </a:cubicBezTo>
                    <a:cubicBezTo>
                      <a:pt x="2" y="6"/>
                      <a:pt x="2" y="6"/>
                      <a:pt x="2" y="6"/>
                    </a:cubicBezTo>
                    <a:cubicBezTo>
                      <a:pt x="12" y="16"/>
                      <a:pt x="12" y="16"/>
                      <a:pt x="12" y="16"/>
                    </a:cubicBezTo>
                    <a:cubicBezTo>
                      <a:pt x="17" y="24"/>
                      <a:pt x="17" y="24"/>
                      <a:pt x="17" y="24"/>
                    </a:cubicBezTo>
                    <a:cubicBezTo>
                      <a:pt x="17" y="24"/>
                      <a:pt x="17" y="23"/>
                      <a:pt x="18" y="22"/>
                    </a:cubicBezTo>
                    <a:cubicBezTo>
                      <a:pt x="14" y="15"/>
                      <a:pt x="14" y="15"/>
                      <a:pt x="14" y="15"/>
                    </a:cubicBezTo>
                    <a:cubicBezTo>
                      <a:pt x="9" y="12"/>
                      <a:pt x="9" y="12"/>
                      <a:pt x="9" y="12"/>
                    </a:cubicBezTo>
                    <a:cubicBezTo>
                      <a:pt x="0" y="0"/>
                      <a:pt x="0" y="0"/>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168"/>
              <p:cNvSpPr/>
              <p:nvPr/>
            </p:nvSpPr>
            <p:spPr bwMode="auto">
              <a:xfrm>
                <a:off x="2482851" y="1892300"/>
                <a:ext cx="117475" cy="152400"/>
              </a:xfrm>
              <a:custGeom>
                <a:avLst/>
                <a:gdLst>
                  <a:gd name="T0" fmla="*/ 19 w 24"/>
                  <a:gd name="T1" fmla="*/ 1 h 31"/>
                  <a:gd name="T2" fmla="*/ 12 w 24"/>
                  <a:gd name="T3" fmla="*/ 6 h 31"/>
                  <a:gd name="T4" fmla="*/ 10 w 24"/>
                  <a:gd name="T5" fmla="*/ 13 h 31"/>
                  <a:gd name="T6" fmla="*/ 13 w 24"/>
                  <a:gd name="T7" fmla="*/ 7 h 31"/>
                  <a:gd name="T8" fmla="*/ 21 w 24"/>
                  <a:gd name="T9" fmla="*/ 3 h 31"/>
                  <a:gd name="T10" fmla="*/ 21 w 24"/>
                  <a:gd name="T11" fmla="*/ 16 h 31"/>
                  <a:gd name="T12" fmla="*/ 17 w 24"/>
                  <a:gd name="T13" fmla="*/ 22 h 31"/>
                  <a:gd name="T14" fmla="*/ 7 w 24"/>
                  <a:gd name="T15" fmla="*/ 16 h 31"/>
                  <a:gd name="T16" fmla="*/ 12 w 24"/>
                  <a:gd name="T17" fmla="*/ 24 h 31"/>
                  <a:gd name="T18" fmla="*/ 10 w 24"/>
                  <a:gd name="T19" fmla="*/ 29 h 31"/>
                  <a:gd name="T20" fmla="*/ 1 w 24"/>
                  <a:gd name="T21" fmla="*/ 29 h 31"/>
                  <a:gd name="T22" fmla="*/ 0 w 24"/>
                  <a:gd name="T23" fmla="*/ 30 h 31"/>
                  <a:gd name="T24" fmla="*/ 13 w 24"/>
                  <a:gd name="T25" fmla="*/ 31 h 31"/>
                  <a:gd name="T26" fmla="*/ 14 w 24"/>
                  <a:gd name="T27" fmla="*/ 25 h 31"/>
                  <a:gd name="T28" fmla="*/ 19 w 24"/>
                  <a:gd name="T29" fmla="*/ 23 h 31"/>
                  <a:gd name="T30" fmla="*/ 20 w 24"/>
                  <a:gd name="T31" fmla="*/ 20 h 31"/>
                  <a:gd name="T32" fmla="*/ 24 w 24"/>
                  <a:gd name="T33" fmla="*/ 13 h 31"/>
                  <a:gd name="T34" fmla="*/ 24 w 24"/>
                  <a:gd name="T35" fmla="*/ 12 h 31"/>
                  <a:gd name="T36" fmla="*/ 24 w 24"/>
                  <a:gd name="T37" fmla="*/ 9 h 31"/>
                  <a:gd name="T38" fmla="*/ 20 w 24"/>
                  <a:gd name="T39" fmla="*/ 1 h 31"/>
                  <a:gd name="T40" fmla="*/ 19 w 24"/>
                  <a:gd name="T4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1">
                    <a:moveTo>
                      <a:pt x="19" y="1"/>
                    </a:moveTo>
                    <a:cubicBezTo>
                      <a:pt x="16" y="0"/>
                      <a:pt x="14" y="2"/>
                      <a:pt x="12" y="6"/>
                    </a:cubicBezTo>
                    <a:cubicBezTo>
                      <a:pt x="11" y="9"/>
                      <a:pt x="11" y="11"/>
                      <a:pt x="10" y="13"/>
                    </a:cubicBezTo>
                    <a:cubicBezTo>
                      <a:pt x="11" y="11"/>
                      <a:pt x="13" y="9"/>
                      <a:pt x="13" y="7"/>
                    </a:cubicBezTo>
                    <a:cubicBezTo>
                      <a:pt x="15" y="4"/>
                      <a:pt x="18" y="3"/>
                      <a:pt x="21" y="3"/>
                    </a:cubicBezTo>
                    <a:cubicBezTo>
                      <a:pt x="22" y="7"/>
                      <a:pt x="22" y="11"/>
                      <a:pt x="21" y="16"/>
                    </a:cubicBezTo>
                    <a:cubicBezTo>
                      <a:pt x="17" y="22"/>
                      <a:pt x="17" y="22"/>
                      <a:pt x="17" y="22"/>
                    </a:cubicBezTo>
                    <a:cubicBezTo>
                      <a:pt x="15" y="25"/>
                      <a:pt x="12" y="22"/>
                      <a:pt x="7" y="16"/>
                    </a:cubicBezTo>
                    <a:cubicBezTo>
                      <a:pt x="8" y="19"/>
                      <a:pt x="10" y="22"/>
                      <a:pt x="12" y="24"/>
                    </a:cubicBezTo>
                    <a:cubicBezTo>
                      <a:pt x="10" y="29"/>
                      <a:pt x="10" y="29"/>
                      <a:pt x="10" y="29"/>
                    </a:cubicBezTo>
                    <a:cubicBezTo>
                      <a:pt x="7" y="30"/>
                      <a:pt x="4" y="30"/>
                      <a:pt x="1" y="29"/>
                    </a:cubicBezTo>
                    <a:cubicBezTo>
                      <a:pt x="0" y="30"/>
                      <a:pt x="0" y="30"/>
                      <a:pt x="0" y="30"/>
                    </a:cubicBezTo>
                    <a:cubicBezTo>
                      <a:pt x="3" y="31"/>
                      <a:pt x="7" y="31"/>
                      <a:pt x="13" y="31"/>
                    </a:cubicBezTo>
                    <a:cubicBezTo>
                      <a:pt x="14" y="25"/>
                      <a:pt x="14" y="25"/>
                      <a:pt x="14" y="25"/>
                    </a:cubicBezTo>
                    <a:cubicBezTo>
                      <a:pt x="16" y="26"/>
                      <a:pt x="18" y="25"/>
                      <a:pt x="19" y="23"/>
                    </a:cubicBezTo>
                    <a:cubicBezTo>
                      <a:pt x="20" y="20"/>
                      <a:pt x="20" y="20"/>
                      <a:pt x="20" y="20"/>
                    </a:cubicBezTo>
                    <a:cubicBezTo>
                      <a:pt x="22" y="18"/>
                      <a:pt x="23" y="15"/>
                      <a:pt x="24" y="13"/>
                    </a:cubicBezTo>
                    <a:cubicBezTo>
                      <a:pt x="24" y="13"/>
                      <a:pt x="24" y="12"/>
                      <a:pt x="24" y="12"/>
                    </a:cubicBezTo>
                    <a:cubicBezTo>
                      <a:pt x="24" y="9"/>
                      <a:pt x="24" y="9"/>
                      <a:pt x="24" y="9"/>
                    </a:cubicBezTo>
                    <a:cubicBezTo>
                      <a:pt x="24" y="4"/>
                      <a:pt x="23" y="2"/>
                      <a:pt x="20" y="1"/>
                    </a:cubicBezTo>
                    <a:cubicBezTo>
                      <a:pt x="20" y="1"/>
                      <a:pt x="19" y="1"/>
                      <a:pt x="19"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169"/>
              <p:cNvSpPr/>
              <p:nvPr/>
            </p:nvSpPr>
            <p:spPr bwMode="auto">
              <a:xfrm>
                <a:off x="2433638" y="1866900"/>
                <a:ext cx="152400" cy="182563"/>
              </a:xfrm>
              <a:custGeom>
                <a:avLst/>
                <a:gdLst>
                  <a:gd name="T0" fmla="*/ 22 w 31"/>
                  <a:gd name="T1" fmla="*/ 11 h 37"/>
                  <a:gd name="T2" fmla="*/ 29 w 31"/>
                  <a:gd name="T3" fmla="*/ 6 h 37"/>
                  <a:gd name="T4" fmla="*/ 30 w 31"/>
                  <a:gd name="T5" fmla="*/ 6 h 37"/>
                  <a:gd name="T6" fmla="*/ 29 w 31"/>
                  <a:gd name="T7" fmla="*/ 2 h 37"/>
                  <a:gd name="T8" fmla="*/ 23 w 31"/>
                  <a:gd name="T9" fmla="*/ 0 h 37"/>
                  <a:gd name="T10" fmla="*/ 26 w 31"/>
                  <a:gd name="T11" fmla="*/ 4 h 37"/>
                  <a:gd name="T12" fmla="*/ 17 w 31"/>
                  <a:gd name="T13" fmla="*/ 13 h 37"/>
                  <a:gd name="T14" fmla="*/ 7 w 31"/>
                  <a:gd name="T15" fmla="*/ 28 h 37"/>
                  <a:gd name="T16" fmla="*/ 14 w 31"/>
                  <a:gd name="T17" fmla="*/ 26 h 37"/>
                  <a:gd name="T18" fmla="*/ 0 w 31"/>
                  <a:gd name="T19" fmla="*/ 32 h 37"/>
                  <a:gd name="T20" fmla="*/ 1 w 31"/>
                  <a:gd name="T21" fmla="*/ 37 h 37"/>
                  <a:gd name="T22" fmla="*/ 4 w 31"/>
                  <a:gd name="T23" fmla="*/ 35 h 37"/>
                  <a:gd name="T24" fmla="*/ 9 w 31"/>
                  <a:gd name="T25" fmla="*/ 36 h 37"/>
                  <a:gd name="T26" fmla="*/ 10 w 31"/>
                  <a:gd name="T27" fmla="*/ 35 h 37"/>
                  <a:gd name="T28" fmla="*/ 11 w 31"/>
                  <a:gd name="T29" fmla="*/ 34 h 37"/>
                  <a:gd name="T30" fmla="*/ 17 w 31"/>
                  <a:gd name="T31" fmla="*/ 21 h 37"/>
                  <a:gd name="T32" fmla="*/ 19 w 31"/>
                  <a:gd name="T33" fmla="*/ 18 h 37"/>
                  <a:gd name="T34" fmla="*/ 20 w 31"/>
                  <a:gd name="T35" fmla="*/ 18 h 37"/>
                  <a:gd name="T36" fmla="*/ 22 w 31"/>
                  <a:gd name="T3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7">
                    <a:moveTo>
                      <a:pt x="22" y="11"/>
                    </a:moveTo>
                    <a:cubicBezTo>
                      <a:pt x="24" y="7"/>
                      <a:pt x="26" y="5"/>
                      <a:pt x="29" y="6"/>
                    </a:cubicBezTo>
                    <a:cubicBezTo>
                      <a:pt x="29" y="6"/>
                      <a:pt x="30" y="6"/>
                      <a:pt x="30" y="6"/>
                    </a:cubicBezTo>
                    <a:cubicBezTo>
                      <a:pt x="31" y="5"/>
                      <a:pt x="31" y="4"/>
                      <a:pt x="29" y="2"/>
                    </a:cubicBezTo>
                    <a:cubicBezTo>
                      <a:pt x="27" y="1"/>
                      <a:pt x="25" y="0"/>
                      <a:pt x="23" y="0"/>
                    </a:cubicBezTo>
                    <a:cubicBezTo>
                      <a:pt x="26" y="4"/>
                      <a:pt x="26" y="4"/>
                      <a:pt x="26" y="4"/>
                    </a:cubicBezTo>
                    <a:cubicBezTo>
                      <a:pt x="21" y="7"/>
                      <a:pt x="18" y="10"/>
                      <a:pt x="17" y="13"/>
                    </a:cubicBezTo>
                    <a:cubicBezTo>
                      <a:pt x="7" y="28"/>
                      <a:pt x="7" y="28"/>
                      <a:pt x="7" y="28"/>
                    </a:cubicBezTo>
                    <a:cubicBezTo>
                      <a:pt x="14" y="26"/>
                      <a:pt x="14" y="26"/>
                      <a:pt x="14" y="26"/>
                    </a:cubicBezTo>
                    <a:cubicBezTo>
                      <a:pt x="12" y="29"/>
                      <a:pt x="7" y="32"/>
                      <a:pt x="0" y="32"/>
                    </a:cubicBezTo>
                    <a:cubicBezTo>
                      <a:pt x="0" y="34"/>
                      <a:pt x="0" y="35"/>
                      <a:pt x="1" y="37"/>
                    </a:cubicBezTo>
                    <a:cubicBezTo>
                      <a:pt x="2" y="36"/>
                      <a:pt x="2" y="35"/>
                      <a:pt x="4" y="35"/>
                    </a:cubicBezTo>
                    <a:cubicBezTo>
                      <a:pt x="9" y="36"/>
                      <a:pt x="9" y="36"/>
                      <a:pt x="9" y="36"/>
                    </a:cubicBezTo>
                    <a:cubicBezTo>
                      <a:pt x="10" y="35"/>
                      <a:pt x="10" y="35"/>
                      <a:pt x="10" y="35"/>
                    </a:cubicBezTo>
                    <a:cubicBezTo>
                      <a:pt x="11" y="34"/>
                      <a:pt x="11" y="34"/>
                      <a:pt x="11" y="34"/>
                    </a:cubicBezTo>
                    <a:cubicBezTo>
                      <a:pt x="15" y="33"/>
                      <a:pt x="17" y="29"/>
                      <a:pt x="17" y="21"/>
                    </a:cubicBezTo>
                    <a:cubicBezTo>
                      <a:pt x="18" y="20"/>
                      <a:pt x="19" y="20"/>
                      <a:pt x="19" y="18"/>
                    </a:cubicBezTo>
                    <a:cubicBezTo>
                      <a:pt x="19" y="18"/>
                      <a:pt x="20" y="18"/>
                      <a:pt x="20" y="18"/>
                    </a:cubicBezTo>
                    <a:cubicBezTo>
                      <a:pt x="21" y="16"/>
                      <a:pt x="21" y="14"/>
                      <a:pt x="22"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170"/>
              <p:cNvSpPr>
                <a:spLocks noEditPoints="1"/>
              </p:cNvSpPr>
              <p:nvPr/>
            </p:nvSpPr>
            <p:spPr bwMode="auto">
              <a:xfrm>
                <a:off x="2433638" y="1866900"/>
                <a:ext cx="128588" cy="158750"/>
              </a:xfrm>
              <a:custGeom>
                <a:avLst/>
                <a:gdLst>
                  <a:gd name="T0" fmla="*/ 26 w 26"/>
                  <a:gd name="T1" fmla="*/ 4 h 32"/>
                  <a:gd name="T2" fmla="*/ 23 w 26"/>
                  <a:gd name="T3" fmla="*/ 0 h 32"/>
                  <a:gd name="T4" fmla="*/ 11 w 26"/>
                  <a:gd name="T5" fmla="*/ 9 h 32"/>
                  <a:gd name="T6" fmla="*/ 4 w 26"/>
                  <a:gd name="T7" fmla="*/ 25 h 32"/>
                  <a:gd name="T8" fmla="*/ 0 w 26"/>
                  <a:gd name="T9" fmla="*/ 32 h 32"/>
                  <a:gd name="T10" fmla="*/ 14 w 26"/>
                  <a:gd name="T11" fmla="*/ 26 h 32"/>
                  <a:gd name="T12" fmla="*/ 7 w 26"/>
                  <a:gd name="T13" fmla="*/ 28 h 32"/>
                  <a:gd name="T14" fmla="*/ 17 w 26"/>
                  <a:gd name="T15" fmla="*/ 13 h 32"/>
                  <a:gd name="T16" fmla="*/ 26 w 26"/>
                  <a:gd name="T17" fmla="*/ 4 h 32"/>
                  <a:gd name="T18" fmla="*/ 12 w 26"/>
                  <a:gd name="T19" fmla="*/ 9 h 32"/>
                  <a:gd name="T20" fmla="*/ 12 w 26"/>
                  <a:gd name="T21" fmla="*/ 9 h 32"/>
                  <a:gd name="T22" fmla="*/ 22 w 26"/>
                  <a:gd name="T23" fmla="*/ 1 h 32"/>
                  <a:gd name="T24" fmla="*/ 23 w 26"/>
                  <a:gd name="T25" fmla="*/ 2 h 32"/>
                  <a:gd name="T26" fmla="*/ 13 w 26"/>
                  <a:gd name="T27" fmla="*/ 10 h 32"/>
                  <a:gd name="T28" fmla="*/ 6 w 26"/>
                  <a:gd name="T29" fmla="*/ 27 h 32"/>
                  <a:gd name="T30" fmla="*/ 3 w 26"/>
                  <a:gd name="T31" fmla="*/ 31 h 32"/>
                  <a:gd name="T32" fmla="*/ 2 w 26"/>
                  <a:gd name="T33" fmla="*/ 31 h 32"/>
                  <a:gd name="T34" fmla="*/ 5 w 26"/>
                  <a:gd name="T35" fmla="*/ 26 h 32"/>
                  <a:gd name="T36" fmla="*/ 5 w 26"/>
                  <a:gd name="T37" fmla="*/ 25 h 32"/>
                  <a:gd name="T38" fmla="*/ 12 w 26"/>
                  <a:gd name="T3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2">
                    <a:moveTo>
                      <a:pt x="26" y="4"/>
                    </a:moveTo>
                    <a:cubicBezTo>
                      <a:pt x="23" y="0"/>
                      <a:pt x="23" y="0"/>
                      <a:pt x="23" y="0"/>
                    </a:cubicBezTo>
                    <a:cubicBezTo>
                      <a:pt x="18" y="0"/>
                      <a:pt x="14" y="3"/>
                      <a:pt x="11" y="9"/>
                    </a:cubicBezTo>
                    <a:cubicBezTo>
                      <a:pt x="7" y="15"/>
                      <a:pt x="4" y="20"/>
                      <a:pt x="4" y="25"/>
                    </a:cubicBezTo>
                    <a:cubicBezTo>
                      <a:pt x="2" y="28"/>
                      <a:pt x="1" y="30"/>
                      <a:pt x="0" y="32"/>
                    </a:cubicBezTo>
                    <a:cubicBezTo>
                      <a:pt x="7" y="32"/>
                      <a:pt x="12" y="29"/>
                      <a:pt x="14" y="26"/>
                    </a:cubicBezTo>
                    <a:cubicBezTo>
                      <a:pt x="7" y="28"/>
                      <a:pt x="7" y="28"/>
                      <a:pt x="7" y="28"/>
                    </a:cubicBezTo>
                    <a:cubicBezTo>
                      <a:pt x="17" y="13"/>
                      <a:pt x="17" y="13"/>
                      <a:pt x="17" y="13"/>
                    </a:cubicBezTo>
                    <a:cubicBezTo>
                      <a:pt x="18" y="10"/>
                      <a:pt x="21" y="7"/>
                      <a:pt x="26" y="4"/>
                    </a:cubicBezTo>
                    <a:close/>
                    <a:moveTo>
                      <a:pt x="12" y="9"/>
                    </a:moveTo>
                    <a:cubicBezTo>
                      <a:pt x="12" y="9"/>
                      <a:pt x="12" y="9"/>
                      <a:pt x="12" y="9"/>
                    </a:cubicBezTo>
                    <a:cubicBezTo>
                      <a:pt x="14" y="4"/>
                      <a:pt x="18" y="1"/>
                      <a:pt x="22" y="1"/>
                    </a:cubicBezTo>
                    <a:cubicBezTo>
                      <a:pt x="23" y="2"/>
                      <a:pt x="23" y="2"/>
                      <a:pt x="23" y="2"/>
                    </a:cubicBezTo>
                    <a:cubicBezTo>
                      <a:pt x="18" y="3"/>
                      <a:pt x="15" y="6"/>
                      <a:pt x="13" y="10"/>
                    </a:cubicBezTo>
                    <a:cubicBezTo>
                      <a:pt x="9" y="15"/>
                      <a:pt x="7" y="21"/>
                      <a:pt x="6" y="27"/>
                    </a:cubicBezTo>
                    <a:cubicBezTo>
                      <a:pt x="4" y="28"/>
                      <a:pt x="3" y="30"/>
                      <a:pt x="3" y="31"/>
                    </a:cubicBezTo>
                    <a:cubicBezTo>
                      <a:pt x="2" y="31"/>
                      <a:pt x="2" y="31"/>
                      <a:pt x="2" y="31"/>
                    </a:cubicBezTo>
                    <a:cubicBezTo>
                      <a:pt x="2" y="30"/>
                      <a:pt x="3" y="28"/>
                      <a:pt x="5" y="26"/>
                    </a:cubicBezTo>
                    <a:cubicBezTo>
                      <a:pt x="5" y="26"/>
                      <a:pt x="5" y="26"/>
                      <a:pt x="5" y="25"/>
                    </a:cubicBezTo>
                    <a:cubicBezTo>
                      <a:pt x="5" y="20"/>
                      <a:pt x="8" y="15"/>
                      <a:pt x="12" y="9"/>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171"/>
              <p:cNvSpPr/>
              <p:nvPr/>
            </p:nvSpPr>
            <p:spPr bwMode="auto">
              <a:xfrm>
                <a:off x="2443163" y="1873250"/>
                <a:ext cx="103188" cy="146050"/>
              </a:xfrm>
              <a:custGeom>
                <a:avLst/>
                <a:gdLst>
                  <a:gd name="T0" fmla="*/ 10 w 21"/>
                  <a:gd name="T1" fmla="*/ 8 h 30"/>
                  <a:gd name="T2" fmla="*/ 10 w 21"/>
                  <a:gd name="T3" fmla="*/ 8 h 30"/>
                  <a:gd name="T4" fmla="*/ 3 w 21"/>
                  <a:gd name="T5" fmla="*/ 24 h 30"/>
                  <a:gd name="T6" fmla="*/ 3 w 21"/>
                  <a:gd name="T7" fmla="*/ 25 h 30"/>
                  <a:gd name="T8" fmla="*/ 0 w 21"/>
                  <a:gd name="T9" fmla="*/ 30 h 30"/>
                  <a:gd name="T10" fmla="*/ 1 w 21"/>
                  <a:gd name="T11" fmla="*/ 30 h 30"/>
                  <a:gd name="T12" fmla="*/ 4 w 21"/>
                  <a:gd name="T13" fmla="*/ 26 h 30"/>
                  <a:gd name="T14" fmla="*/ 11 w 21"/>
                  <a:gd name="T15" fmla="*/ 9 h 30"/>
                  <a:gd name="T16" fmla="*/ 21 w 21"/>
                  <a:gd name="T17" fmla="*/ 1 h 30"/>
                  <a:gd name="T18" fmla="*/ 20 w 21"/>
                  <a:gd name="T19" fmla="*/ 0 h 30"/>
                  <a:gd name="T20" fmla="*/ 10 w 21"/>
                  <a:gd name="T21"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10" y="8"/>
                    </a:moveTo>
                    <a:cubicBezTo>
                      <a:pt x="10" y="8"/>
                      <a:pt x="10" y="8"/>
                      <a:pt x="10" y="8"/>
                    </a:cubicBezTo>
                    <a:cubicBezTo>
                      <a:pt x="6" y="14"/>
                      <a:pt x="3" y="19"/>
                      <a:pt x="3" y="24"/>
                    </a:cubicBezTo>
                    <a:cubicBezTo>
                      <a:pt x="3" y="25"/>
                      <a:pt x="3" y="25"/>
                      <a:pt x="3" y="25"/>
                    </a:cubicBezTo>
                    <a:cubicBezTo>
                      <a:pt x="1" y="27"/>
                      <a:pt x="0" y="29"/>
                      <a:pt x="0" y="30"/>
                    </a:cubicBezTo>
                    <a:cubicBezTo>
                      <a:pt x="0" y="30"/>
                      <a:pt x="0" y="30"/>
                      <a:pt x="1" y="30"/>
                    </a:cubicBezTo>
                    <a:cubicBezTo>
                      <a:pt x="1" y="29"/>
                      <a:pt x="2" y="27"/>
                      <a:pt x="4" y="26"/>
                    </a:cubicBezTo>
                    <a:cubicBezTo>
                      <a:pt x="5" y="20"/>
                      <a:pt x="7" y="14"/>
                      <a:pt x="11" y="9"/>
                    </a:cubicBezTo>
                    <a:cubicBezTo>
                      <a:pt x="13" y="5"/>
                      <a:pt x="16" y="2"/>
                      <a:pt x="21" y="1"/>
                    </a:cubicBezTo>
                    <a:cubicBezTo>
                      <a:pt x="20" y="0"/>
                      <a:pt x="20" y="0"/>
                      <a:pt x="20" y="0"/>
                    </a:cubicBezTo>
                    <a:cubicBezTo>
                      <a:pt x="16" y="0"/>
                      <a:pt x="12" y="3"/>
                      <a:pt x="10" y="8"/>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72"/>
              <p:cNvSpPr/>
              <p:nvPr/>
            </p:nvSpPr>
            <p:spPr bwMode="auto">
              <a:xfrm>
                <a:off x="2266951" y="2044700"/>
                <a:ext cx="230188" cy="309563"/>
              </a:xfrm>
              <a:custGeom>
                <a:avLst/>
                <a:gdLst>
                  <a:gd name="T0" fmla="*/ 2 w 47"/>
                  <a:gd name="T1" fmla="*/ 52 h 63"/>
                  <a:gd name="T2" fmla="*/ 0 w 47"/>
                  <a:gd name="T3" fmla="*/ 56 h 63"/>
                  <a:gd name="T4" fmla="*/ 1 w 47"/>
                  <a:gd name="T5" fmla="*/ 58 h 63"/>
                  <a:gd name="T6" fmla="*/ 3 w 47"/>
                  <a:gd name="T7" fmla="*/ 62 h 63"/>
                  <a:gd name="T8" fmla="*/ 5 w 47"/>
                  <a:gd name="T9" fmla="*/ 63 h 63"/>
                  <a:gd name="T10" fmla="*/ 5 w 47"/>
                  <a:gd name="T11" fmla="*/ 61 h 63"/>
                  <a:gd name="T12" fmla="*/ 5 w 47"/>
                  <a:gd name="T13" fmla="*/ 61 h 63"/>
                  <a:gd name="T14" fmla="*/ 6 w 47"/>
                  <a:gd name="T15" fmla="*/ 59 h 63"/>
                  <a:gd name="T16" fmla="*/ 6 w 47"/>
                  <a:gd name="T17" fmla="*/ 55 h 63"/>
                  <a:gd name="T18" fmla="*/ 9 w 47"/>
                  <a:gd name="T19" fmla="*/ 52 h 63"/>
                  <a:gd name="T20" fmla="*/ 25 w 47"/>
                  <a:gd name="T21" fmla="*/ 37 h 63"/>
                  <a:gd name="T22" fmla="*/ 30 w 47"/>
                  <a:gd name="T23" fmla="*/ 30 h 63"/>
                  <a:gd name="T24" fmla="*/ 35 w 47"/>
                  <a:gd name="T25" fmla="*/ 23 h 63"/>
                  <a:gd name="T26" fmla="*/ 37 w 47"/>
                  <a:gd name="T27" fmla="*/ 20 h 63"/>
                  <a:gd name="T28" fmla="*/ 45 w 47"/>
                  <a:gd name="T29" fmla="*/ 20 h 63"/>
                  <a:gd name="T30" fmla="*/ 38 w 47"/>
                  <a:gd name="T31" fmla="*/ 0 h 63"/>
                  <a:gd name="T32" fmla="*/ 37 w 47"/>
                  <a:gd name="T33" fmla="*/ 1 h 63"/>
                  <a:gd name="T34" fmla="*/ 43 w 47"/>
                  <a:gd name="T35" fmla="*/ 17 h 63"/>
                  <a:gd name="T36" fmla="*/ 37 w 47"/>
                  <a:gd name="T37" fmla="*/ 19 h 63"/>
                  <a:gd name="T38" fmla="*/ 39 w 47"/>
                  <a:gd name="T39" fmla="*/ 15 h 63"/>
                  <a:gd name="T40" fmla="*/ 24 w 47"/>
                  <a:gd name="T41" fmla="*/ 30 h 63"/>
                  <a:gd name="T42" fmla="*/ 7 w 47"/>
                  <a:gd name="T43" fmla="*/ 51 h 63"/>
                  <a:gd name="T44" fmla="*/ 4 w 47"/>
                  <a:gd name="T45" fmla="*/ 55 h 63"/>
                  <a:gd name="T46" fmla="*/ 4 w 47"/>
                  <a:gd name="T47" fmla="*/ 55 h 63"/>
                  <a:gd name="T48" fmla="*/ 6 w 47"/>
                  <a:gd name="T49" fmla="*/ 58 h 63"/>
                  <a:gd name="T50" fmla="*/ 4 w 47"/>
                  <a:gd name="T51" fmla="*/ 57 h 63"/>
                  <a:gd name="T52" fmla="*/ 4 w 47"/>
                  <a:gd name="T53" fmla="*/ 57 h 63"/>
                  <a:gd name="T54" fmla="*/ 5 w 47"/>
                  <a:gd name="T55" fmla="*/ 60 h 63"/>
                  <a:gd name="T56" fmla="*/ 3 w 47"/>
                  <a:gd name="T57" fmla="*/ 58 h 63"/>
                  <a:gd name="T58" fmla="*/ 4 w 47"/>
                  <a:gd name="T59" fmla="*/ 57 h 63"/>
                  <a:gd name="T60" fmla="*/ 4 w 47"/>
                  <a:gd name="T61" fmla="*/ 57 h 63"/>
                  <a:gd name="T62" fmla="*/ 4 w 47"/>
                  <a:gd name="T63" fmla="*/ 55 h 63"/>
                  <a:gd name="T64" fmla="*/ 4 w 47"/>
                  <a:gd name="T65" fmla="*/ 54 h 63"/>
                  <a:gd name="T66" fmla="*/ 1 w 47"/>
                  <a:gd name="T67" fmla="*/ 57 h 63"/>
                  <a:gd name="T68" fmla="*/ 2 w 47"/>
                  <a:gd name="T6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63">
                    <a:moveTo>
                      <a:pt x="2" y="52"/>
                    </a:moveTo>
                    <a:cubicBezTo>
                      <a:pt x="0" y="56"/>
                      <a:pt x="0" y="56"/>
                      <a:pt x="0" y="56"/>
                    </a:cubicBezTo>
                    <a:cubicBezTo>
                      <a:pt x="1" y="58"/>
                      <a:pt x="1" y="58"/>
                      <a:pt x="1" y="58"/>
                    </a:cubicBezTo>
                    <a:cubicBezTo>
                      <a:pt x="3" y="62"/>
                      <a:pt x="3" y="62"/>
                      <a:pt x="3" y="62"/>
                    </a:cubicBezTo>
                    <a:cubicBezTo>
                      <a:pt x="5" y="63"/>
                      <a:pt x="5" y="63"/>
                      <a:pt x="5" y="63"/>
                    </a:cubicBezTo>
                    <a:cubicBezTo>
                      <a:pt x="6" y="63"/>
                      <a:pt x="6" y="62"/>
                      <a:pt x="5" y="61"/>
                    </a:cubicBezTo>
                    <a:cubicBezTo>
                      <a:pt x="5" y="61"/>
                      <a:pt x="5" y="61"/>
                      <a:pt x="5" y="61"/>
                    </a:cubicBezTo>
                    <a:cubicBezTo>
                      <a:pt x="6" y="61"/>
                      <a:pt x="6" y="60"/>
                      <a:pt x="6" y="59"/>
                    </a:cubicBezTo>
                    <a:cubicBezTo>
                      <a:pt x="8" y="58"/>
                      <a:pt x="8" y="57"/>
                      <a:pt x="6" y="55"/>
                    </a:cubicBezTo>
                    <a:cubicBezTo>
                      <a:pt x="7" y="55"/>
                      <a:pt x="8" y="54"/>
                      <a:pt x="9" y="52"/>
                    </a:cubicBezTo>
                    <a:cubicBezTo>
                      <a:pt x="15" y="48"/>
                      <a:pt x="21" y="42"/>
                      <a:pt x="25" y="37"/>
                    </a:cubicBezTo>
                    <a:cubicBezTo>
                      <a:pt x="30" y="30"/>
                      <a:pt x="30" y="30"/>
                      <a:pt x="30" y="30"/>
                    </a:cubicBezTo>
                    <a:cubicBezTo>
                      <a:pt x="35" y="23"/>
                      <a:pt x="35" y="23"/>
                      <a:pt x="35" y="23"/>
                    </a:cubicBezTo>
                    <a:cubicBezTo>
                      <a:pt x="37" y="20"/>
                      <a:pt x="37" y="20"/>
                      <a:pt x="37" y="20"/>
                    </a:cubicBezTo>
                    <a:cubicBezTo>
                      <a:pt x="38" y="21"/>
                      <a:pt x="41" y="21"/>
                      <a:pt x="45" y="20"/>
                    </a:cubicBezTo>
                    <a:cubicBezTo>
                      <a:pt x="47" y="12"/>
                      <a:pt x="45" y="5"/>
                      <a:pt x="38" y="0"/>
                    </a:cubicBezTo>
                    <a:cubicBezTo>
                      <a:pt x="38" y="0"/>
                      <a:pt x="37" y="1"/>
                      <a:pt x="37" y="1"/>
                    </a:cubicBezTo>
                    <a:cubicBezTo>
                      <a:pt x="41" y="5"/>
                      <a:pt x="43" y="10"/>
                      <a:pt x="43" y="17"/>
                    </a:cubicBezTo>
                    <a:cubicBezTo>
                      <a:pt x="41" y="18"/>
                      <a:pt x="39" y="19"/>
                      <a:pt x="37" y="19"/>
                    </a:cubicBezTo>
                    <a:cubicBezTo>
                      <a:pt x="39" y="15"/>
                      <a:pt x="39" y="15"/>
                      <a:pt x="39" y="15"/>
                    </a:cubicBezTo>
                    <a:cubicBezTo>
                      <a:pt x="24" y="30"/>
                      <a:pt x="24" y="30"/>
                      <a:pt x="24" y="30"/>
                    </a:cubicBezTo>
                    <a:cubicBezTo>
                      <a:pt x="7" y="51"/>
                      <a:pt x="7" y="51"/>
                      <a:pt x="7" y="51"/>
                    </a:cubicBezTo>
                    <a:cubicBezTo>
                      <a:pt x="7" y="53"/>
                      <a:pt x="6" y="54"/>
                      <a:pt x="4" y="55"/>
                    </a:cubicBezTo>
                    <a:cubicBezTo>
                      <a:pt x="4" y="55"/>
                      <a:pt x="4" y="55"/>
                      <a:pt x="4" y="55"/>
                    </a:cubicBezTo>
                    <a:cubicBezTo>
                      <a:pt x="6" y="57"/>
                      <a:pt x="7" y="58"/>
                      <a:pt x="6" y="58"/>
                    </a:cubicBezTo>
                    <a:cubicBezTo>
                      <a:pt x="5" y="58"/>
                      <a:pt x="5" y="57"/>
                      <a:pt x="4" y="57"/>
                    </a:cubicBezTo>
                    <a:cubicBezTo>
                      <a:pt x="4" y="57"/>
                      <a:pt x="4" y="57"/>
                      <a:pt x="4" y="57"/>
                    </a:cubicBezTo>
                    <a:cubicBezTo>
                      <a:pt x="5" y="58"/>
                      <a:pt x="5" y="59"/>
                      <a:pt x="5" y="60"/>
                    </a:cubicBezTo>
                    <a:cubicBezTo>
                      <a:pt x="4" y="60"/>
                      <a:pt x="3" y="59"/>
                      <a:pt x="3" y="58"/>
                    </a:cubicBezTo>
                    <a:cubicBezTo>
                      <a:pt x="3" y="58"/>
                      <a:pt x="4" y="58"/>
                      <a:pt x="4" y="57"/>
                    </a:cubicBezTo>
                    <a:cubicBezTo>
                      <a:pt x="4" y="57"/>
                      <a:pt x="4" y="57"/>
                      <a:pt x="4" y="57"/>
                    </a:cubicBezTo>
                    <a:cubicBezTo>
                      <a:pt x="4" y="56"/>
                      <a:pt x="4" y="56"/>
                      <a:pt x="4" y="55"/>
                    </a:cubicBezTo>
                    <a:cubicBezTo>
                      <a:pt x="4" y="55"/>
                      <a:pt x="4" y="54"/>
                      <a:pt x="4" y="54"/>
                    </a:cubicBezTo>
                    <a:cubicBezTo>
                      <a:pt x="4" y="55"/>
                      <a:pt x="3" y="57"/>
                      <a:pt x="1" y="57"/>
                    </a:cubicBezTo>
                    <a:cubicBezTo>
                      <a:pt x="2" y="52"/>
                      <a:pt x="2" y="52"/>
                      <a:pt x="2" y="5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173"/>
              <p:cNvSpPr/>
              <p:nvPr/>
            </p:nvSpPr>
            <p:spPr bwMode="auto">
              <a:xfrm>
                <a:off x="2266951" y="2319338"/>
                <a:ext cx="14288" cy="30163"/>
              </a:xfrm>
              <a:custGeom>
                <a:avLst/>
                <a:gdLst>
                  <a:gd name="T0" fmla="*/ 3 w 9"/>
                  <a:gd name="T1" fmla="*/ 7 h 19"/>
                  <a:gd name="T2" fmla="*/ 0 w 9"/>
                  <a:gd name="T3" fmla="*/ 0 h 19"/>
                  <a:gd name="T4" fmla="*/ 0 w 9"/>
                  <a:gd name="T5" fmla="*/ 13 h 19"/>
                  <a:gd name="T6" fmla="*/ 9 w 9"/>
                  <a:gd name="T7" fmla="*/ 19 h 19"/>
                  <a:gd name="T8" fmla="*/ 3 w 9"/>
                  <a:gd name="T9" fmla="*/ 7 h 19"/>
                  <a:gd name="T10" fmla="*/ 3 w 9"/>
                  <a:gd name="T11" fmla="*/ 7 h 19"/>
                </a:gdLst>
                <a:ahLst/>
                <a:cxnLst>
                  <a:cxn ang="0">
                    <a:pos x="T0" y="T1"/>
                  </a:cxn>
                  <a:cxn ang="0">
                    <a:pos x="T2" y="T3"/>
                  </a:cxn>
                  <a:cxn ang="0">
                    <a:pos x="T4" y="T5"/>
                  </a:cxn>
                  <a:cxn ang="0">
                    <a:pos x="T6" y="T7"/>
                  </a:cxn>
                  <a:cxn ang="0">
                    <a:pos x="T8" y="T9"/>
                  </a:cxn>
                  <a:cxn ang="0">
                    <a:pos x="T10" y="T11"/>
                  </a:cxn>
                </a:cxnLst>
                <a:rect l="0" t="0" r="r" b="b"/>
                <a:pathLst>
                  <a:path w="9" h="19">
                    <a:moveTo>
                      <a:pt x="3" y="7"/>
                    </a:moveTo>
                    <a:lnTo>
                      <a:pt x="0" y="0"/>
                    </a:lnTo>
                    <a:lnTo>
                      <a:pt x="0" y="13"/>
                    </a:lnTo>
                    <a:lnTo>
                      <a:pt x="9" y="19"/>
                    </a:lnTo>
                    <a:lnTo>
                      <a:pt x="3" y="7"/>
                    </a:lnTo>
                    <a:lnTo>
                      <a:pt x="3" y="7"/>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174"/>
              <p:cNvSpPr>
                <a:spLocks noEditPoints="1"/>
              </p:cNvSpPr>
              <p:nvPr/>
            </p:nvSpPr>
            <p:spPr bwMode="auto">
              <a:xfrm>
                <a:off x="2271713" y="2049463"/>
                <a:ext cx="206375" cy="280988"/>
              </a:xfrm>
              <a:custGeom>
                <a:avLst/>
                <a:gdLst>
                  <a:gd name="T0" fmla="*/ 1 w 42"/>
                  <a:gd name="T1" fmla="*/ 51 h 57"/>
                  <a:gd name="T2" fmla="*/ 0 w 42"/>
                  <a:gd name="T3" fmla="*/ 56 h 57"/>
                  <a:gd name="T4" fmla="*/ 3 w 42"/>
                  <a:gd name="T5" fmla="*/ 53 h 57"/>
                  <a:gd name="T6" fmla="*/ 3 w 42"/>
                  <a:gd name="T7" fmla="*/ 54 h 57"/>
                  <a:gd name="T8" fmla="*/ 3 w 42"/>
                  <a:gd name="T9" fmla="*/ 56 h 57"/>
                  <a:gd name="T10" fmla="*/ 3 w 42"/>
                  <a:gd name="T11" fmla="*/ 56 h 57"/>
                  <a:gd name="T12" fmla="*/ 3 w 42"/>
                  <a:gd name="T13" fmla="*/ 56 h 57"/>
                  <a:gd name="T14" fmla="*/ 5 w 42"/>
                  <a:gd name="T15" fmla="*/ 57 h 57"/>
                  <a:gd name="T16" fmla="*/ 3 w 42"/>
                  <a:gd name="T17" fmla="*/ 54 h 57"/>
                  <a:gd name="T18" fmla="*/ 3 w 42"/>
                  <a:gd name="T19" fmla="*/ 54 h 57"/>
                  <a:gd name="T20" fmla="*/ 6 w 42"/>
                  <a:gd name="T21" fmla="*/ 50 h 57"/>
                  <a:gd name="T22" fmla="*/ 23 w 42"/>
                  <a:gd name="T23" fmla="*/ 29 h 57"/>
                  <a:gd name="T24" fmla="*/ 38 w 42"/>
                  <a:gd name="T25" fmla="*/ 14 h 57"/>
                  <a:gd name="T26" fmla="*/ 36 w 42"/>
                  <a:gd name="T27" fmla="*/ 18 h 57"/>
                  <a:gd name="T28" fmla="*/ 42 w 42"/>
                  <a:gd name="T29" fmla="*/ 16 h 57"/>
                  <a:gd name="T30" fmla="*/ 36 w 42"/>
                  <a:gd name="T31" fmla="*/ 0 h 57"/>
                  <a:gd name="T32" fmla="*/ 33 w 42"/>
                  <a:gd name="T33" fmla="*/ 2 h 57"/>
                  <a:gd name="T34" fmla="*/ 29 w 42"/>
                  <a:gd name="T35" fmla="*/ 9 h 57"/>
                  <a:gd name="T36" fmla="*/ 17 w 42"/>
                  <a:gd name="T37" fmla="*/ 30 h 57"/>
                  <a:gd name="T38" fmla="*/ 5 w 42"/>
                  <a:gd name="T39" fmla="*/ 46 h 57"/>
                  <a:gd name="T40" fmla="*/ 1 w 42"/>
                  <a:gd name="T41" fmla="*/ 51 h 57"/>
                  <a:gd name="T42" fmla="*/ 1 w 42"/>
                  <a:gd name="T43" fmla="*/ 51 h 57"/>
                  <a:gd name="T44" fmla="*/ 6 w 42"/>
                  <a:gd name="T45" fmla="*/ 47 h 57"/>
                  <a:gd name="T46" fmla="*/ 6 w 42"/>
                  <a:gd name="T47" fmla="*/ 47 h 57"/>
                  <a:gd name="T48" fmla="*/ 18 w 42"/>
                  <a:gd name="T49" fmla="*/ 31 h 57"/>
                  <a:gd name="T50" fmla="*/ 18 w 42"/>
                  <a:gd name="T51" fmla="*/ 30 h 57"/>
                  <a:gd name="T52" fmla="*/ 29 w 42"/>
                  <a:gd name="T53" fmla="*/ 9 h 57"/>
                  <a:gd name="T54" fmla="*/ 29 w 42"/>
                  <a:gd name="T55" fmla="*/ 9 h 57"/>
                  <a:gd name="T56" fmla="*/ 34 w 42"/>
                  <a:gd name="T57" fmla="*/ 2 h 57"/>
                  <a:gd name="T58" fmla="*/ 36 w 42"/>
                  <a:gd name="T59" fmla="*/ 1 h 57"/>
                  <a:gd name="T60" fmla="*/ 38 w 42"/>
                  <a:gd name="T61" fmla="*/ 3 h 57"/>
                  <a:gd name="T62" fmla="*/ 30 w 42"/>
                  <a:gd name="T63" fmla="*/ 12 h 57"/>
                  <a:gd name="T64" fmla="*/ 18 w 42"/>
                  <a:gd name="T65" fmla="*/ 32 h 57"/>
                  <a:gd name="T66" fmla="*/ 2 w 42"/>
                  <a:gd name="T67" fmla="*/ 53 h 57"/>
                  <a:gd name="T68" fmla="*/ 2 w 42"/>
                  <a:gd name="T69" fmla="*/ 51 h 57"/>
                  <a:gd name="T70" fmla="*/ 6 w 42"/>
                  <a:gd name="T7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7">
                    <a:moveTo>
                      <a:pt x="1" y="51"/>
                    </a:moveTo>
                    <a:cubicBezTo>
                      <a:pt x="0" y="56"/>
                      <a:pt x="0" y="56"/>
                      <a:pt x="0" y="56"/>
                    </a:cubicBezTo>
                    <a:cubicBezTo>
                      <a:pt x="2" y="56"/>
                      <a:pt x="3" y="54"/>
                      <a:pt x="3" y="53"/>
                    </a:cubicBezTo>
                    <a:cubicBezTo>
                      <a:pt x="3" y="53"/>
                      <a:pt x="3" y="54"/>
                      <a:pt x="3" y="54"/>
                    </a:cubicBezTo>
                    <a:cubicBezTo>
                      <a:pt x="3" y="55"/>
                      <a:pt x="3" y="55"/>
                      <a:pt x="3" y="56"/>
                    </a:cubicBezTo>
                    <a:cubicBezTo>
                      <a:pt x="3" y="56"/>
                      <a:pt x="3" y="56"/>
                      <a:pt x="3" y="56"/>
                    </a:cubicBezTo>
                    <a:cubicBezTo>
                      <a:pt x="3" y="56"/>
                      <a:pt x="3" y="56"/>
                      <a:pt x="3" y="56"/>
                    </a:cubicBezTo>
                    <a:cubicBezTo>
                      <a:pt x="4" y="56"/>
                      <a:pt x="4" y="57"/>
                      <a:pt x="5" y="57"/>
                    </a:cubicBezTo>
                    <a:cubicBezTo>
                      <a:pt x="6" y="57"/>
                      <a:pt x="5" y="56"/>
                      <a:pt x="3" y="54"/>
                    </a:cubicBezTo>
                    <a:cubicBezTo>
                      <a:pt x="3" y="54"/>
                      <a:pt x="3" y="54"/>
                      <a:pt x="3" y="54"/>
                    </a:cubicBezTo>
                    <a:cubicBezTo>
                      <a:pt x="5" y="53"/>
                      <a:pt x="6" y="52"/>
                      <a:pt x="6" y="50"/>
                    </a:cubicBezTo>
                    <a:cubicBezTo>
                      <a:pt x="23" y="29"/>
                      <a:pt x="23" y="29"/>
                      <a:pt x="23" y="29"/>
                    </a:cubicBezTo>
                    <a:cubicBezTo>
                      <a:pt x="38" y="14"/>
                      <a:pt x="38" y="14"/>
                      <a:pt x="38" y="14"/>
                    </a:cubicBezTo>
                    <a:cubicBezTo>
                      <a:pt x="36" y="18"/>
                      <a:pt x="36" y="18"/>
                      <a:pt x="36" y="18"/>
                    </a:cubicBezTo>
                    <a:cubicBezTo>
                      <a:pt x="38" y="18"/>
                      <a:pt x="40" y="17"/>
                      <a:pt x="42" y="16"/>
                    </a:cubicBezTo>
                    <a:cubicBezTo>
                      <a:pt x="42" y="9"/>
                      <a:pt x="40" y="4"/>
                      <a:pt x="36" y="0"/>
                    </a:cubicBezTo>
                    <a:cubicBezTo>
                      <a:pt x="35" y="0"/>
                      <a:pt x="34" y="1"/>
                      <a:pt x="33" y="2"/>
                    </a:cubicBezTo>
                    <a:cubicBezTo>
                      <a:pt x="32" y="4"/>
                      <a:pt x="30" y="6"/>
                      <a:pt x="29" y="9"/>
                    </a:cubicBezTo>
                    <a:cubicBezTo>
                      <a:pt x="17" y="30"/>
                      <a:pt x="17" y="30"/>
                      <a:pt x="17" y="30"/>
                    </a:cubicBezTo>
                    <a:cubicBezTo>
                      <a:pt x="12" y="36"/>
                      <a:pt x="8" y="41"/>
                      <a:pt x="5" y="46"/>
                    </a:cubicBezTo>
                    <a:cubicBezTo>
                      <a:pt x="1" y="51"/>
                      <a:pt x="1" y="51"/>
                      <a:pt x="1" y="51"/>
                    </a:cubicBezTo>
                    <a:cubicBezTo>
                      <a:pt x="1" y="51"/>
                      <a:pt x="1" y="51"/>
                      <a:pt x="1" y="51"/>
                    </a:cubicBezTo>
                    <a:close/>
                    <a:moveTo>
                      <a:pt x="6" y="47"/>
                    </a:moveTo>
                    <a:cubicBezTo>
                      <a:pt x="6" y="47"/>
                      <a:pt x="6" y="47"/>
                      <a:pt x="6" y="47"/>
                    </a:cubicBezTo>
                    <a:cubicBezTo>
                      <a:pt x="9" y="42"/>
                      <a:pt x="13" y="36"/>
                      <a:pt x="18" y="31"/>
                    </a:cubicBezTo>
                    <a:cubicBezTo>
                      <a:pt x="18" y="30"/>
                      <a:pt x="18" y="30"/>
                      <a:pt x="18" y="30"/>
                    </a:cubicBezTo>
                    <a:cubicBezTo>
                      <a:pt x="29" y="9"/>
                      <a:pt x="29" y="9"/>
                      <a:pt x="29" y="9"/>
                    </a:cubicBezTo>
                    <a:cubicBezTo>
                      <a:pt x="29" y="9"/>
                      <a:pt x="29" y="9"/>
                      <a:pt x="29" y="9"/>
                    </a:cubicBezTo>
                    <a:cubicBezTo>
                      <a:pt x="31" y="6"/>
                      <a:pt x="32" y="4"/>
                      <a:pt x="34" y="2"/>
                    </a:cubicBezTo>
                    <a:cubicBezTo>
                      <a:pt x="35" y="2"/>
                      <a:pt x="35" y="1"/>
                      <a:pt x="36" y="1"/>
                    </a:cubicBezTo>
                    <a:cubicBezTo>
                      <a:pt x="37" y="2"/>
                      <a:pt x="37" y="2"/>
                      <a:pt x="38" y="3"/>
                    </a:cubicBezTo>
                    <a:cubicBezTo>
                      <a:pt x="35" y="5"/>
                      <a:pt x="32" y="8"/>
                      <a:pt x="30" y="12"/>
                    </a:cubicBezTo>
                    <a:cubicBezTo>
                      <a:pt x="18" y="32"/>
                      <a:pt x="18" y="32"/>
                      <a:pt x="18" y="32"/>
                    </a:cubicBezTo>
                    <a:cubicBezTo>
                      <a:pt x="2" y="53"/>
                      <a:pt x="2" y="53"/>
                      <a:pt x="2" y="53"/>
                    </a:cubicBezTo>
                    <a:cubicBezTo>
                      <a:pt x="2" y="51"/>
                      <a:pt x="2" y="51"/>
                      <a:pt x="2" y="51"/>
                    </a:cubicBezTo>
                    <a:cubicBezTo>
                      <a:pt x="6" y="47"/>
                      <a:pt x="6" y="47"/>
                      <a:pt x="6" y="4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175"/>
              <p:cNvSpPr/>
              <p:nvPr/>
            </p:nvSpPr>
            <p:spPr bwMode="auto">
              <a:xfrm>
                <a:off x="2281238" y="2054225"/>
                <a:ext cx="177800" cy="255588"/>
              </a:xfrm>
              <a:custGeom>
                <a:avLst/>
                <a:gdLst>
                  <a:gd name="T0" fmla="*/ 4 w 36"/>
                  <a:gd name="T1" fmla="*/ 46 h 52"/>
                  <a:gd name="T2" fmla="*/ 4 w 36"/>
                  <a:gd name="T3" fmla="*/ 46 h 52"/>
                  <a:gd name="T4" fmla="*/ 0 w 36"/>
                  <a:gd name="T5" fmla="*/ 50 h 52"/>
                  <a:gd name="T6" fmla="*/ 0 w 36"/>
                  <a:gd name="T7" fmla="*/ 52 h 52"/>
                  <a:gd name="T8" fmla="*/ 16 w 36"/>
                  <a:gd name="T9" fmla="*/ 31 h 52"/>
                  <a:gd name="T10" fmla="*/ 28 w 36"/>
                  <a:gd name="T11" fmla="*/ 11 h 52"/>
                  <a:gd name="T12" fmla="*/ 36 w 36"/>
                  <a:gd name="T13" fmla="*/ 2 h 52"/>
                  <a:gd name="T14" fmla="*/ 34 w 36"/>
                  <a:gd name="T15" fmla="*/ 0 h 52"/>
                  <a:gd name="T16" fmla="*/ 32 w 36"/>
                  <a:gd name="T17" fmla="*/ 1 h 52"/>
                  <a:gd name="T18" fmla="*/ 27 w 36"/>
                  <a:gd name="T19" fmla="*/ 8 h 52"/>
                  <a:gd name="T20" fmla="*/ 27 w 36"/>
                  <a:gd name="T21" fmla="*/ 8 h 52"/>
                  <a:gd name="T22" fmla="*/ 16 w 36"/>
                  <a:gd name="T23" fmla="*/ 29 h 52"/>
                  <a:gd name="T24" fmla="*/ 16 w 36"/>
                  <a:gd name="T25" fmla="*/ 30 h 52"/>
                  <a:gd name="T26" fmla="*/ 4 w 36"/>
                  <a:gd name="T2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4" y="46"/>
                    </a:moveTo>
                    <a:cubicBezTo>
                      <a:pt x="4" y="46"/>
                      <a:pt x="4" y="46"/>
                      <a:pt x="4" y="46"/>
                    </a:cubicBezTo>
                    <a:cubicBezTo>
                      <a:pt x="0" y="50"/>
                      <a:pt x="0" y="50"/>
                      <a:pt x="0" y="50"/>
                    </a:cubicBezTo>
                    <a:cubicBezTo>
                      <a:pt x="0" y="52"/>
                      <a:pt x="0" y="52"/>
                      <a:pt x="0" y="52"/>
                    </a:cubicBezTo>
                    <a:cubicBezTo>
                      <a:pt x="16" y="31"/>
                      <a:pt x="16" y="31"/>
                      <a:pt x="16" y="31"/>
                    </a:cubicBezTo>
                    <a:cubicBezTo>
                      <a:pt x="28" y="11"/>
                      <a:pt x="28" y="11"/>
                      <a:pt x="28" y="11"/>
                    </a:cubicBezTo>
                    <a:cubicBezTo>
                      <a:pt x="30" y="7"/>
                      <a:pt x="33" y="4"/>
                      <a:pt x="36" y="2"/>
                    </a:cubicBezTo>
                    <a:cubicBezTo>
                      <a:pt x="35" y="1"/>
                      <a:pt x="35" y="1"/>
                      <a:pt x="34" y="0"/>
                    </a:cubicBezTo>
                    <a:cubicBezTo>
                      <a:pt x="33" y="0"/>
                      <a:pt x="33" y="1"/>
                      <a:pt x="32" y="1"/>
                    </a:cubicBezTo>
                    <a:cubicBezTo>
                      <a:pt x="30" y="3"/>
                      <a:pt x="29" y="5"/>
                      <a:pt x="27" y="8"/>
                    </a:cubicBezTo>
                    <a:cubicBezTo>
                      <a:pt x="27" y="8"/>
                      <a:pt x="27" y="8"/>
                      <a:pt x="27" y="8"/>
                    </a:cubicBezTo>
                    <a:cubicBezTo>
                      <a:pt x="16" y="29"/>
                      <a:pt x="16" y="29"/>
                      <a:pt x="16" y="29"/>
                    </a:cubicBezTo>
                    <a:cubicBezTo>
                      <a:pt x="16" y="29"/>
                      <a:pt x="16" y="29"/>
                      <a:pt x="16" y="30"/>
                    </a:cubicBezTo>
                    <a:cubicBezTo>
                      <a:pt x="11" y="35"/>
                      <a:pt x="7" y="41"/>
                      <a:pt x="4" y="46"/>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176"/>
              <p:cNvSpPr/>
              <p:nvPr/>
            </p:nvSpPr>
            <p:spPr bwMode="auto">
              <a:xfrm>
                <a:off x="2281238" y="2324100"/>
                <a:ext cx="11113" cy="15875"/>
              </a:xfrm>
              <a:custGeom>
                <a:avLst/>
                <a:gdLst>
                  <a:gd name="T0" fmla="*/ 2 w 2"/>
                  <a:gd name="T1" fmla="*/ 3 h 3"/>
                  <a:gd name="T2" fmla="*/ 1 w 2"/>
                  <a:gd name="T3" fmla="*/ 0 h 3"/>
                  <a:gd name="T4" fmla="*/ 0 w 2"/>
                  <a:gd name="T5" fmla="*/ 1 h 3"/>
                  <a:gd name="T6" fmla="*/ 2 w 2"/>
                  <a:gd name="T7" fmla="*/ 3 h 3"/>
                </a:gdLst>
                <a:ahLst/>
                <a:cxnLst>
                  <a:cxn ang="0">
                    <a:pos x="T0" y="T1"/>
                  </a:cxn>
                  <a:cxn ang="0">
                    <a:pos x="T2" y="T3"/>
                  </a:cxn>
                  <a:cxn ang="0">
                    <a:pos x="T4" y="T5"/>
                  </a:cxn>
                  <a:cxn ang="0">
                    <a:pos x="T6" y="T7"/>
                  </a:cxn>
                </a:cxnLst>
                <a:rect l="0" t="0" r="r" b="b"/>
                <a:pathLst>
                  <a:path w="2" h="3">
                    <a:moveTo>
                      <a:pt x="2" y="3"/>
                    </a:moveTo>
                    <a:cubicBezTo>
                      <a:pt x="2" y="2"/>
                      <a:pt x="2" y="1"/>
                      <a:pt x="1" y="0"/>
                    </a:cubicBezTo>
                    <a:cubicBezTo>
                      <a:pt x="1" y="1"/>
                      <a:pt x="0" y="1"/>
                      <a:pt x="0" y="1"/>
                    </a:cubicBezTo>
                    <a:cubicBezTo>
                      <a:pt x="0" y="2"/>
                      <a:pt x="1" y="3"/>
                      <a:pt x="2"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77"/>
              <p:cNvSpPr/>
              <p:nvPr/>
            </p:nvSpPr>
            <p:spPr bwMode="auto">
              <a:xfrm>
                <a:off x="2546351" y="1946275"/>
                <a:ext cx="74613" cy="147638"/>
              </a:xfrm>
              <a:custGeom>
                <a:avLst/>
                <a:gdLst>
                  <a:gd name="T0" fmla="*/ 13 w 15"/>
                  <a:gd name="T1" fmla="*/ 0 h 30"/>
                  <a:gd name="T2" fmla="*/ 11 w 15"/>
                  <a:gd name="T3" fmla="*/ 7 h 30"/>
                  <a:gd name="T4" fmla="*/ 11 w 15"/>
                  <a:gd name="T5" fmla="*/ 2 h 30"/>
                  <a:gd name="T6" fmla="*/ 7 w 15"/>
                  <a:gd name="T7" fmla="*/ 9 h 30"/>
                  <a:gd name="T8" fmla="*/ 6 w 15"/>
                  <a:gd name="T9" fmla="*/ 12 h 30"/>
                  <a:gd name="T10" fmla="*/ 1 w 15"/>
                  <a:gd name="T11" fmla="*/ 14 h 30"/>
                  <a:gd name="T12" fmla="*/ 0 w 15"/>
                  <a:gd name="T13" fmla="*/ 20 h 30"/>
                  <a:gd name="T14" fmla="*/ 4 w 15"/>
                  <a:gd name="T15" fmla="*/ 30 h 30"/>
                  <a:gd name="T16" fmla="*/ 9 w 15"/>
                  <a:gd name="T17" fmla="*/ 17 h 30"/>
                  <a:gd name="T18" fmla="*/ 15 w 15"/>
                  <a:gd name="T19" fmla="*/ 3 h 30"/>
                  <a:gd name="T20" fmla="*/ 13 w 15"/>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0">
                    <a:moveTo>
                      <a:pt x="13" y="0"/>
                    </a:moveTo>
                    <a:cubicBezTo>
                      <a:pt x="13" y="4"/>
                      <a:pt x="12" y="6"/>
                      <a:pt x="11" y="7"/>
                    </a:cubicBezTo>
                    <a:cubicBezTo>
                      <a:pt x="11" y="2"/>
                      <a:pt x="11" y="2"/>
                      <a:pt x="11" y="2"/>
                    </a:cubicBezTo>
                    <a:cubicBezTo>
                      <a:pt x="10" y="4"/>
                      <a:pt x="9" y="7"/>
                      <a:pt x="7" y="9"/>
                    </a:cubicBezTo>
                    <a:cubicBezTo>
                      <a:pt x="6" y="12"/>
                      <a:pt x="6" y="12"/>
                      <a:pt x="6" y="12"/>
                    </a:cubicBezTo>
                    <a:cubicBezTo>
                      <a:pt x="5" y="14"/>
                      <a:pt x="3" y="15"/>
                      <a:pt x="1" y="14"/>
                    </a:cubicBezTo>
                    <a:cubicBezTo>
                      <a:pt x="0" y="20"/>
                      <a:pt x="0" y="20"/>
                      <a:pt x="0" y="20"/>
                    </a:cubicBezTo>
                    <a:cubicBezTo>
                      <a:pt x="1" y="23"/>
                      <a:pt x="2" y="26"/>
                      <a:pt x="4" y="30"/>
                    </a:cubicBezTo>
                    <a:cubicBezTo>
                      <a:pt x="7" y="27"/>
                      <a:pt x="9" y="23"/>
                      <a:pt x="9" y="17"/>
                    </a:cubicBezTo>
                    <a:cubicBezTo>
                      <a:pt x="13" y="13"/>
                      <a:pt x="15" y="8"/>
                      <a:pt x="15" y="3"/>
                    </a:cubicBezTo>
                    <a:cubicBezTo>
                      <a:pt x="14" y="2"/>
                      <a:pt x="13" y="1"/>
                      <a:pt x="1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178"/>
              <p:cNvSpPr/>
              <p:nvPr/>
            </p:nvSpPr>
            <p:spPr bwMode="auto">
              <a:xfrm>
                <a:off x="2517776" y="1906588"/>
                <a:ext cx="73025" cy="107950"/>
              </a:xfrm>
              <a:custGeom>
                <a:avLst/>
                <a:gdLst>
                  <a:gd name="T0" fmla="*/ 6 w 15"/>
                  <a:gd name="T1" fmla="*/ 4 h 22"/>
                  <a:gd name="T2" fmla="*/ 3 w 15"/>
                  <a:gd name="T3" fmla="*/ 10 h 22"/>
                  <a:gd name="T4" fmla="*/ 2 w 15"/>
                  <a:gd name="T5" fmla="*/ 10 h 22"/>
                  <a:gd name="T6" fmla="*/ 0 w 15"/>
                  <a:gd name="T7" fmla="*/ 13 h 22"/>
                  <a:gd name="T8" fmla="*/ 10 w 15"/>
                  <a:gd name="T9" fmla="*/ 19 h 22"/>
                  <a:gd name="T10" fmla="*/ 14 w 15"/>
                  <a:gd name="T11" fmla="*/ 13 h 22"/>
                  <a:gd name="T12" fmla="*/ 14 w 15"/>
                  <a:gd name="T13" fmla="*/ 0 h 22"/>
                  <a:gd name="T14" fmla="*/ 6 w 15"/>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6" y="4"/>
                    </a:moveTo>
                    <a:cubicBezTo>
                      <a:pt x="6" y="6"/>
                      <a:pt x="4" y="8"/>
                      <a:pt x="3" y="10"/>
                    </a:cubicBezTo>
                    <a:cubicBezTo>
                      <a:pt x="3" y="10"/>
                      <a:pt x="2" y="10"/>
                      <a:pt x="2" y="10"/>
                    </a:cubicBezTo>
                    <a:cubicBezTo>
                      <a:pt x="2" y="12"/>
                      <a:pt x="1" y="12"/>
                      <a:pt x="0" y="13"/>
                    </a:cubicBezTo>
                    <a:cubicBezTo>
                      <a:pt x="5" y="19"/>
                      <a:pt x="8" y="22"/>
                      <a:pt x="10" y="19"/>
                    </a:cubicBezTo>
                    <a:cubicBezTo>
                      <a:pt x="14" y="13"/>
                      <a:pt x="14" y="13"/>
                      <a:pt x="14" y="13"/>
                    </a:cubicBezTo>
                    <a:cubicBezTo>
                      <a:pt x="15" y="8"/>
                      <a:pt x="15" y="4"/>
                      <a:pt x="14" y="0"/>
                    </a:cubicBezTo>
                    <a:cubicBezTo>
                      <a:pt x="11" y="0"/>
                      <a:pt x="8" y="1"/>
                      <a:pt x="6"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179"/>
              <p:cNvSpPr/>
              <p:nvPr/>
            </p:nvSpPr>
            <p:spPr bwMode="auto">
              <a:xfrm>
                <a:off x="2454276" y="2039938"/>
                <a:ext cx="161925" cy="279400"/>
              </a:xfrm>
              <a:custGeom>
                <a:avLst/>
                <a:gdLst>
                  <a:gd name="T0" fmla="*/ 6 w 33"/>
                  <a:gd name="T1" fmla="*/ 0 h 57"/>
                  <a:gd name="T2" fmla="*/ 5 w 33"/>
                  <a:gd name="T3" fmla="*/ 1 h 57"/>
                  <a:gd name="T4" fmla="*/ 17 w 33"/>
                  <a:gd name="T5" fmla="*/ 5 h 57"/>
                  <a:gd name="T6" fmla="*/ 24 w 33"/>
                  <a:gd name="T7" fmla="*/ 20 h 57"/>
                  <a:gd name="T8" fmla="*/ 22 w 33"/>
                  <a:gd name="T9" fmla="*/ 38 h 57"/>
                  <a:gd name="T10" fmla="*/ 25 w 33"/>
                  <a:gd name="T11" fmla="*/ 51 h 57"/>
                  <a:gd name="T12" fmla="*/ 0 w 33"/>
                  <a:gd name="T13" fmla="*/ 53 h 57"/>
                  <a:gd name="T14" fmla="*/ 3 w 33"/>
                  <a:gd name="T15" fmla="*/ 56 h 57"/>
                  <a:gd name="T16" fmla="*/ 27 w 33"/>
                  <a:gd name="T17" fmla="*/ 56 h 57"/>
                  <a:gd name="T18" fmla="*/ 28 w 33"/>
                  <a:gd name="T19" fmla="*/ 57 h 57"/>
                  <a:gd name="T20" fmla="*/ 29 w 33"/>
                  <a:gd name="T21" fmla="*/ 38 h 57"/>
                  <a:gd name="T22" fmla="*/ 29 w 33"/>
                  <a:gd name="T23" fmla="*/ 21 h 57"/>
                  <a:gd name="T24" fmla="*/ 26 w 33"/>
                  <a:gd name="T25" fmla="*/ 15 h 57"/>
                  <a:gd name="T26" fmla="*/ 23 w 33"/>
                  <a:gd name="T27" fmla="*/ 11 h 57"/>
                  <a:gd name="T28" fmla="*/ 19 w 33"/>
                  <a:gd name="T29" fmla="*/ 1 h 57"/>
                  <a:gd name="T30" fmla="*/ 6 w 33"/>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57">
                    <a:moveTo>
                      <a:pt x="6" y="0"/>
                    </a:moveTo>
                    <a:cubicBezTo>
                      <a:pt x="5" y="1"/>
                      <a:pt x="5" y="1"/>
                      <a:pt x="5" y="1"/>
                    </a:cubicBezTo>
                    <a:cubicBezTo>
                      <a:pt x="17" y="5"/>
                      <a:pt x="17" y="5"/>
                      <a:pt x="17" y="5"/>
                    </a:cubicBezTo>
                    <a:cubicBezTo>
                      <a:pt x="24" y="20"/>
                      <a:pt x="24" y="20"/>
                      <a:pt x="24" y="20"/>
                    </a:cubicBezTo>
                    <a:cubicBezTo>
                      <a:pt x="26" y="27"/>
                      <a:pt x="26" y="33"/>
                      <a:pt x="22" y="38"/>
                    </a:cubicBezTo>
                    <a:cubicBezTo>
                      <a:pt x="25" y="51"/>
                      <a:pt x="25" y="51"/>
                      <a:pt x="25" y="51"/>
                    </a:cubicBezTo>
                    <a:cubicBezTo>
                      <a:pt x="17" y="48"/>
                      <a:pt x="8" y="49"/>
                      <a:pt x="0" y="53"/>
                    </a:cubicBezTo>
                    <a:cubicBezTo>
                      <a:pt x="0" y="55"/>
                      <a:pt x="1" y="55"/>
                      <a:pt x="3" y="56"/>
                    </a:cubicBezTo>
                    <a:cubicBezTo>
                      <a:pt x="11" y="54"/>
                      <a:pt x="19" y="54"/>
                      <a:pt x="27" y="56"/>
                    </a:cubicBezTo>
                    <a:cubicBezTo>
                      <a:pt x="27" y="56"/>
                      <a:pt x="28" y="56"/>
                      <a:pt x="28" y="57"/>
                    </a:cubicBezTo>
                    <a:cubicBezTo>
                      <a:pt x="28" y="55"/>
                      <a:pt x="28" y="48"/>
                      <a:pt x="29" y="38"/>
                    </a:cubicBezTo>
                    <a:cubicBezTo>
                      <a:pt x="33" y="31"/>
                      <a:pt x="33" y="25"/>
                      <a:pt x="29" y="21"/>
                    </a:cubicBezTo>
                    <a:cubicBezTo>
                      <a:pt x="26" y="15"/>
                      <a:pt x="26" y="15"/>
                      <a:pt x="26" y="15"/>
                    </a:cubicBezTo>
                    <a:cubicBezTo>
                      <a:pt x="25" y="14"/>
                      <a:pt x="24" y="12"/>
                      <a:pt x="23" y="11"/>
                    </a:cubicBezTo>
                    <a:cubicBezTo>
                      <a:pt x="21" y="7"/>
                      <a:pt x="20" y="4"/>
                      <a:pt x="19" y="1"/>
                    </a:cubicBezTo>
                    <a:cubicBezTo>
                      <a:pt x="13" y="1"/>
                      <a:pt x="9" y="1"/>
                      <a:pt x="6" y="0"/>
                    </a:cubicBezTo>
                    <a:close/>
                  </a:path>
                </a:pathLst>
              </a:custGeom>
              <a:solidFill>
                <a:srgbClr val="D0D0D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180"/>
              <p:cNvSpPr/>
              <p:nvPr/>
            </p:nvSpPr>
            <p:spPr bwMode="auto">
              <a:xfrm>
                <a:off x="2487613" y="1971675"/>
                <a:ext cx="53975" cy="68263"/>
              </a:xfrm>
              <a:custGeom>
                <a:avLst/>
                <a:gdLst>
                  <a:gd name="T0" fmla="*/ 9 w 11"/>
                  <a:gd name="T1" fmla="*/ 13 h 14"/>
                  <a:gd name="T2" fmla="*/ 11 w 11"/>
                  <a:gd name="T3" fmla="*/ 8 h 14"/>
                  <a:gd name="T4" fmla="*/ 6 w 11"/>
                  <a:gd name="T5" fmla="*/ 0 h 14"/>
                  <a:gd name="T6" fmla="*/ 0 w 11"/>
                  <a:gd name="T7" fmla="*/ 13 h 14"/>
                  <a:gd name="T8" fmla="*/ 9 w 11"/>
                  <a:gd name="T9" fmla="*/ 13 h 14"/>
                </a:gdLst>
                <a:ahLst/>
                <a:cxnLst>
                  <a:cxn ang="0">
                    <a:pos x="T0" y="T1"/>
                  </a:cxn>
                  <a:cxn ang="0">
                    <a:pos x="T2" y="T3"/>
                  </a:cxn>
                  <a:cxn ang="0">
                    <a:pos x="T4" y="T5"/>
                  </a:cxn>
                  <a:cxn ang="0">
                    <a:pos x="T6" y="T7"/>
                  </a:cxn>
                  <a:cxn ang="0">
                    <a:pos x="T8" y="T9"/>
                  </a:cxn>
                </a:cxnLst>
                <a:rect l="0" t="0" r="r" b="b"/>
                <a:pathLst>
                  <a:path w="11" h="14">
                    <a:moveTo>
                      <a:pt x="9" y="13"/>
                    </a:moveTo>
                    <a:cubicBezTo>
                      <a:pt x="11" y="8"/>
                      <a:pt x="11" y="8"/>
                      <a:pt x="11" y="8"/>
                    </a:cubicBezTo>
                    <a:cubicBezTo>
                      <a:pt x="9" y="6"/>
                      <a:pt x="7" y="3"/>
                      <a:pt x="6" y="0"/>
                    </a:cubicBezTo>
                    <a:cubicBezTo>
                      <a:pt x="6" y="8"/>
                      <a:pt x="4" y="12"/>
                      <a:pt x="0" y="13"/>
                    </a:cubicBezTo>
                    <a:cubicBezTo>
                      <a:pt x="3" y="14"/>
                      <a:pt x="6" y="14"/>
                      <a:pt x="9"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181"/>
              <p:cNvSpPr>
                <a:spLocks noEditPoints="1"/>
              </p:cNvSpPr>
              <p:nvPr/>
            </p:nvSpPr>
            <p:spPr bwMode="auto">
              <a:xfrm>
                <a:off x="2433638" y="2039938"/>
                <a:ext cx="147638" cy="260350"/>
              </a:xfrm>
              <a:custGeom>
                <a:avLst/>
                <a:gdLst>
                  <a:gd name="T0" fmla="*/ 21 w 30"/>
                  <a:gd name="T1" fmla="*/ 5 h 53"/>
                  <a:gd name="T2" fmla="*/ 9 w 30"/>
                  <a:gd name="T3" fmla="*/ 1 h 53"/>
                  <a:gd name="T4" fmla="*/ 4 w 30"/>
                  <a:gd name="T5" fmla="*/ 0 h 53"/>
                  <a:gd name="T6" fmla="*/ 1 w 30"/>
                  <a:gd name="T7" fmla="*/ 2 h 53"/>
                  <a:gd name="T8" fmla="*/ 0 w 30"/>
                  <a:gd name="T9" fmla="*/ 4 h 53"/>
                  <a:gd name="T10" fmla="*/ 3 w 30"/>
                  <a:gd name="T11" fmla="*/ 2 h 53"/>
                  <a:gd name="T12" fmla="*/ 4 w 30"/>
                  <a:gd name="T13" fmla="*/ 1 h 53"/>
                  <a:gd name="T14" fmla="*/ 11 w 30"/>
                  <a:gd name="T15" fmla="*/ 21 h 53"/>
                  <a:gd name="T16" fmla="*/ 3 w 30"/>
                  <a:gd name="T17" fmla="*/ 21 h 53"/>
                  <a:gd name="T18" fmla="*/ 1 w 30"/>
                  <a:gd name="T19" fmla="*/ 24 h 53"/>
                  <a:gd name="T20" fmla="*/ 3 w 30"/>
                  <a:gd name="T21" fmla="*/ 40 h 53"/>
                  <a:gd name="T22" fmla="*/ 4 w 30"/>
                  <a:gd name="T23" fmla="*/ 50 h 53"/>
                  <a:gd name="T24" fmla="*/ 4 w 30"/>
                  <a:gd name="T25" fmla="*/ 53 h 53"/>
                  <a:gd name="T26" fmla="*/ 29 w 30"/>
                  <a:gd name="T27" fmla="*/ 51 h 53"/>
                  <a:gd name="T28" fmla="*/ 26 w 30"/>
                  <a:gd name="T29" fmla="*/ 38 h 53"/>
                  <a:gd name="T30" fmla="*/ 28 w 30"/>
                  <a:gd name="T31" fmla="*/ 20 h 53"/>
                  <a:gd name="T32" fmla="*/ 21 w 30"/>
                  <a:gd name="T33" fmla="*/ 5 h 53"/>
                  <a:gd name="T34" fmla="*/ 2 w 30"/>
                  <a:gd name="T35" fmla="*/ 24 h 53"/>
                  <a:gd name="T36" fmla="*/ 3 w 30"/>
                  <a:gd name="T37" fmla="*/ 22 h 53"/>
                  <a:gd name="T38" fmla="*/ 7 w 30"/>
                  <a:gd name="T39" fmla="*/ 42 h 53"/>
                  <a:gd name="T40" fmla="*/ 6 w 30"/>
                  <a:gd name="T41" fmla="*/ 51 h 53"/>
                  <a:gd name="T42" fmla="*/ 4 w 30"/>
                  <a:gd name="T43" fmla="*/ 52 h 53"/>
                  <a:gd name="T44" fmla="*/ 4 w 30"/>
                  <a:gd name="T45" fmla="*/ 50 h 53"/>
                  <a:gd name="T46" fmla="*/ 4 w 30"/>
                  <a:gd name="T47" fmla="*/ 40 h 53"/>
                  <a:gd name="T48" fmla="*/ 2 w 30"/>
                  <a:gd name="T4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53">
                    <a:moveTo>
                      <a:pt x="21" y="5"/>
                    </a:moveTo>
                    <a:cubicBezTo>
                      <a:pt x="9" y="1"/>
                      <a:pt x="9" y="1"/>
                      <a:pt x="9" y="1"/>
                    </a:cubicBezTo>
                    <a:cubicBezTo>
                      <a:pt x="4" y="0"/>
                      <a:pt x="4" y="0"/>
                      <a:pt x="4" y="0"/>
                    </a:cubicBezTo>
                    <a:cubicBezTo>
                      <a:pt x="2" y="0"/>
                      <a:pt x="2" y="1"/>
                      <a:pt x="1" y="2"/>
                    </a:cubicBezTo>
                    <a:cubicBezTo>
                      <a:pt x="1" y="2"/>
                      <a:pt x="0" y="3"/>
                      <a:pt x="0" y="4"/>
                    </a:cubicBezTo>
                    <a:cubicBezTo>
                      <a:pt x="1" y="3"/>
                      <a:pt x="2" y="2"/>
                      <a:pt x="3" y="2"/>
                    </a:cubicBezTo>
                    <a:cubicBezTo>
                      <a:pt x="3" y="2"/>
                      <a:pt x="4" y="1"/>
                      <a:pt x="4" y="1"/>
                    </a:cubicBezTo>
                    <a:cubicBezTo>
                      <a:pt x="11" y="6"/>
                      <a:pt x="13" y="13"/>
                      <a:pt x="11" y="21"/>
                    </a:cubicBezTo>
                    <a:cubicBezTo>
                      <a:pt x="7" y="22"/>
                      <a:pt x="4" y="22"/>
                      <a:pt x="3" y="21"/>
                    </a:cubicBezTo>
                    <a:cubicBezTo>
                      <a:pt x="1" y="24"/>
                      <a:pt x="1" y="24"/>
                      <a:pt x="1" y="24"/>
                    </a:cubicBezTo>
                    <a:cubicBezTo>
                      <a:pt x="3" y="40"/>
                      <a:pt x="3" y="40"/>
                      <a:pt x="3" y="40"/>
                    </a:cubicBezTo>
                    <a:cubicBezTo>
                      <a:pt x="4" y="43"/>
                      <a:pt x="5" y="47"/>
                      <a:pt x="4" y="50"/>
                    </a:cubicBezTo>
                    <a:cubicBezTo>
                      <a:pt x="3" y="51"/>
                      <a:pt x="3" y="52"/>
                      <a:pt x="4" y="53"/>
                    </a:cubicBezTo>
                    <a:cubicBezTo>
                      <a:pt x="12" y="49"/>
                      <a:pt x="21" y="48"/>
                      <a:pt x="29" y="51"/>
                    </a:cubicBezTo>
                    <a:cubicBezTo>
                      <a:pt x="26" y="38"/>
                      <a:pt x="26" y="38"/>
                      <a:pt x="26" y="38"/>
                    </a:cubicBezTo>
                    <a:cubicBezTo>
                      <a:pt x="30" y="33"/>
                      <a:pt x="30" y="27"/>
                      <a:pt x="28" y="20"/>
                    </a:cubicBezTo>
                    <a:cubicBezTo>
                      <a:pt x="21" y="5"/>
                      <a:pt x="21" y="5"/>
                      <a:pt x="21" y="5"/>
                    </a:cubicBezTo>
                    <a:close/>
                    <a:moveTo>
                      <a:pt x="2" y="24"/>
                    </a:moveTo>
                    <a:cubicBezTo>
                      <a:pt x="3" y="22"/>
                      <a:pt x="3" y="22"/>
                      <a:pt x="3" y="22"/>
                    </a:cubicBezTo>
                    <a:cubicBezTo>
                      <a:pt x="7" y="42"/>
                      <a:pt x="7" y="42"/>
                      <a:pt x="7" y="42"/>
                    </a:cubicBezTo>
                    <a:cubicBezTo>
                      <a:pt x="7" y="45"/>
                      <a:pt x="7" y="48"/>
                      <a:pt x="6" y="51"/>
                    </a:cubicBezTo>
                    <a:cubicBezTo>
                      <a:pt x="5" y="51"/>
                      <a:pt x="5" y="52"/>
                      <a:pt x="4" y="52"/>
                    </a:cubicBezTo>
                    <a:cubicBezTo>
                      <a:pt x="4" y="51"/>
                      <a:pt x="4" y="51"/>
                      <a:pt x="4" y="50"/>
                    </a:cubicBezTo>
                    <a:cubicBezTo>
                      <a:pt x="5" y="47"/>
                      <a:pt x="5" y="43"/>
                      <a:pt x="4" y="40"/>
                    </a:cubicBezTo>
                    <a:cubicBezTo>
                      <a:pt x="2" y="24"/>
                      <a:pt x="2" y="24"/>
                      <a:pt x="2" y="24"/>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182"/>
              <p:cNvSpPr/>
              <p:nvPr/>
            </p:nvSpPr>
            <p:spPr bwMode="auto">
              <a:xfrm>
                <a:off x="2443163" y="2147888"/>
                <a:ext cx="25400" cy="147638"/>
              </a:xfrm>
              <a:custGeom>
                <a:avLst/>
                <a:gdLst>
                  <a:gd name="T0" fmla="*/ 1 w 5"/>
                  <a:gd name="T1" fmla="*/ 0 h 30"/>
                  <a:gd name="T2" fmla="*/ 0 w 5"/>
                  <a:gd name="T3" fmla="*/ 2 h 30"/>
                  <a:gd name="T4" fmla="*/ 2 w 5"/>
                  <a:gd name="T5" fmla="*/ 18 h 30"/>
                  <a:gd name="T6" fmla="*/ 2 w 5"/>
                  <a:gd name="T7" fmla="*/ 28 h 30"/>
                  <a:gd name="T8" fmla="*/ 2 w 5"/>
                  <a:gd name="T9" fmla="*/ 30 h 30"/>
                  <a:gd name="T10" fmla="*/ 4 w 5"/>
                  <a:gd name="T11" fmla="*/ 29 h 30"/>
                  <a:gd name="T12" fmla="*/ 5 w 5"/>
                  <a:gd name="T13" fmla="*/ 20 h 30"/>
                  <a:gd name="T14" fmla="*/ 1 w 5"/>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0">
                    <a:moveTo>
                      <a:pt x="1" y="0"/>
                    </a:moveTo>
                    <a:cubicBezTo>
                      <a:pt x="0" y="2"/>
                      <a:pt x="0" y="2"/>
                      <a:pt x="0" y="2"/>
                    </a:cubicBezTo>
                    <a:cubicBezTo>
                      <a:pt x="2" y="18"/>
                      <a:pt x="2" y="18"/>
                      <a:pt x="2" y="18"/>
                    </a:cubicBezTo>
                    <a:cubicBezTo>
                      <a:pt x="3" y="21"/>
                      <a:pt x="3" y="25"/>
                      <a:pt x="2" y="28"/>
                    </a:cubicBezTo>
                    <a:cubicBezTo>
                      <a:pt x="2" y="29"/>
                      <a:pt x="2" y="29"/>
                      <a:pt x="2" y="30"/>
                    </a:cubicBezTo>
                    <a:cubicBezTo>
                      <a:pt x="3" y="30"/>
                      <a:pt x="3" y="29"/>
                      <a:pt x="4" y="29"/>
                    </a:cubicBezTo>
                    <a:cubicBezTo>
                      <a:pt x="5" y="26"/>
                      <a:pt x="5" y="23"/>
                      <a:pt x="5" y="20"/>
                    </a:cubicBezTo>
                    <a:cubicBezTo>
                      <a:pt x="1" y="0"/>
                      <a:pt x="1" y="0"/>
                      <a:pt x="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183"/>
              <p:cNvSpPr>
                <a:spLocks noEditPoints="1"/>
              </p:cNvSpPr>
              <p:nvPr/>
            </p:nvSpPr>
            <p:spPr bwMode="auto">
              <a:xfrm>
                <a:off x="2443163" y="2305050"/>
                <a:ext cx="220663" cy="584200"/>
              </a:xfrm>
              <a:custGeom>
                <a:avLst/>
                <a:gdLst>
                  <a:gd name="T0" fmla="*/ 29 w 45"/>
                  <a:gd name="T1" fmla="*/ 13 h 119"/>
                  <a:gd name="T2" fmla="*/ 29 w 45"/>
                  <a:gd name="T3" fmla="*/ 4 h 119"/>
                  <a:gd name="T4" fmla="*/ 29 w 45"/>
                  <a:gd name="T5" fmla="*/ 2 h 119"/>
                  <a:gd name="T6" fmla="*/ 5 w 45"/>
                  <a:gd name="T7" fmla="*/ 2 h 119"/>
                  <a:gd name="T8" fmla="*/ 2 w 45"/>
                  <a:gd name="T9" fmla="*/ 8 h 119"/>
                  <a:gd name="T10" fmla="*/ 2 w 45"/>
                  <a:gd name="T11" fmla="*/ 24 h 119"/>
                  <a:gd name="T12" fmla="*/ 9 w 45"/>
                  <a:gd name="T13" fmla="*/ 36 h 119"/>
                  <a:gd name="T14" fmla="*/ 17 w 45"/>
                  <a:gd name="T15" fmla="*/ 49 h 119"/>
                  <a:gd name="T16" fmla="*/ 28 w 45"/>
                  <a:gd name="T17" fmla="*/ 70 h 119"/>
                  <a:gd name="T18" fmla="*/ 34 w 45"/>
                  <a:gd name="T19" fmla="*/ 103 h 119"/>
                  <a:gd name="T20" fmla="*/ 38 w 45"/>
                  <a:gd name="T21" fmla="*/ 116 h 119"/>
                  <a:gd name="T22" fmla="*/ 37 w 45"/>
                  <a:gd name="T23" fmla="*/ 119 h 119"/>
                  <a:gd name="T24" fmla="*/ 45 w 45"/>
                  <a:gd name="T25" fmla="*/ 112 h 119"/>
                  <a:gd name="T26" fmla="*/ 45 w 45"/>
                  <a:gd name="T27" fmla="*/ 97 h 119"/>
                  <a:gd name="T28" fmla="*/ 40 w 45"/>
                  <a:gd name="T29" fmla="*/ 79 h 119"/>
                  <a:gd name="T30" fmla="*/ 40 w 45"/>
                  <a:gd name="T31" fmla="*/ 53 h 119"/>
                  <a:gd name="T32" fmla="*/ 30 w 45"/>
                  <a:gd name="T33" fmla="*/ 30 h 119"/>
                  <a:gd name="T34" fmla="*/ 25 w 45"/>
                  <a:gd name="T35" fmla="*/ 6 h 119"/>
                  <a:gd name="T36" fmla="*/ 29 w 45"/>
                  <a:gd name="T37" fmla="*/ 14 h 119"/>
                  <a:gd name="T38" fmla="*/ 29 w 45"/>
                  <a:gd name="T39" fmla="*/ 13 h 119"/>
                  <a:gd name="T40" fmla="*/ 3 w 45"/>
                  <a:gd name="T41" fmla="*/ 8 h 119"/>
                  <a:gd name="T42" fmla="*/ 4 w 45"/>
                  <a:gd name="T43" fmla="*/ 6 h 119"/>
                  <a:gd name="T44" fmla="*/ 6 w 45"/>
                  <a:gd name="T45" fmla="*/ 5 h 119"/>
                  <a:gd name="T46" fmla="*/ 3 w 45"/>
                  <a:gd name="T47" fmla="*/ 16 h 119"/>
                  <a:gd name="T48" fmla="*/ 12 w 45"/>
                  <a:gd name="T49" fmla="*/ 34 h 119"/>
                  <a:gd name="T50" fmla="*/ 30 w 45"/>
                  <a:gd name="T51" fmla="*/ 69 h 119"/>
                  <a:gd name="T52" fmla="*/ 36 w 45"/>
                  <a:gd name="T53" fmla="*/ 100 h 119"/>
                  <a:gd name="T54" fmla="*/ 40 w 45"/>
                  <a:gd name="T55" fmla="*/ 116 h 119"/>
                  <a:gd name="T56" fmla="*/ 38 w 45"/>
                  <a:gd name="T57" fmla="*/ 117 h 119"/>
                  <a:gd name="T58" fmla="*/ 39 w 45"/>
                  <a:gd name="T59" fmla="*/ 116 h 119"/>
                  <a:gd name="T60" fmla="*/ 39 w 45"/>
                  <a:gd name="T61" fmla="*/ 116 h 119"/>
                  <a:gd name="T62" fmla="*/ 35 w 45"/>
                  <a:gd name="T63" fmla="*/ 103 h 119"/>
                  <a:gd name="T64" fmla="*/ 29 w 45"/>
                  <a:gd name="T65" fmla="*/ 70 h 119"/>
                  <a:gd name="T66" fmla="*/ 29 w 45"/>
                  <a:gd name="T67" fmla="*/ 70 h 119"/>
                  <a:gd name="T68" fmla="*/ 17 w 45"/>
                  <a:gd name="T69" fmla="*/ 48 h 119"/>
                  <a:gd name="T70" fmla="*/ 10 w 45"/>
                  <a:gd name="T71" fmla="*/ 36 h 119"/>
                  <a:gd name="T72" fmla="*/ 10 w 45"/>
                  <a:gd name="T73" fmla="*/ 36 h 119"/>
                  <a:gd name="T74" fmla="*/ 2 w 45"/>
                  <a:gd name="T75" fmla="*/ 24 h 119"/>
                  <a:gd name="T76" fmla="*/ 3 w 45"/>
                  <a:gd name="T77" fmla="*/ 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 h="119">
                    <a:moveTo>
                      <a:pt x="29" y="13"/>
                    </a:moveTo>
                    <a:cubicBezTo>
                      <a:pt x="29" y="10"/>
                      <a:pt x="29" y="7"/>
                      <a:pt x="29" y="4"/>
                    </a:cubicBezTo>
                    <a:cubicBezTo>
                      <a:pt x="29" y="3"/>
                      <a:pt x="29" y="3"/>
                      <a:pt x="29" y="2"/>
                    </a:cubicBezTo>
                    <a:cubicBezTo>
                      <a:pt x="21" y="0"/>
                      <a:pt x="13" y="0"/>
                      <a:pt x="5" y="2"/>
                    </a:cubicBezTo>
                    <a:cubicBezTo>
                      <a:pt x="2" y="8"/>
                      <a:pt x="2" y="8"/>
                      <a:pt x="2" y="8"/>
                    </a:cubicBezTo>
                    <a:cubicBezTo>
                      <a:pt x="0" y="14"/>
                      <a:pt x="0" y="19"/>
                      <a:pt x="2" y="24"/>
                    </a:cubicBezTo>
                    <a:cubicBezTo>
                      <a:pt x="3" y="28"/>
                      <a:pt x="5" y="32"/>
                      <a:pt x="9" y="36"/>
                    </a:cubicBezTo>
                    <a:cubicBezTo>
                      <a:pt x="12" y="40"/>
                      <a:pt x="14" y="45"/>
                      <a:pt x="17" y="49"/>
                    </a:cubicBezTo>
                    <a:cubicBezTo>
                      <a:pt x="21" y="56"/>
                      <a:pt x="25" y="63"/>
                      <a:pt x="28" y="70"/>
                    </a:cubicBezTo>
                    <a:cubicBezTo>
                      <a:pt x="34" y="103"/>
                      <a:pt x="34" y="103"/>
                      <a:pt x="34" y="103"/>
                    </a:cubicBezTo>
                    <a:cubicBezTo>
                      <a:pt x="38" y="116"/>
                      <a:pt x="38" y="116"/>
                      <a:pt x="38" y="116"/>
                    </a:cubicBezTo>
                    <a:cubicBezTo>
                      <a:pt x="37" y="119"/>
                      <a:pt x="37" y="119"/>
                      <a:pt x="37" y="119"/>
                    </a:cubicBezTo>
                    <a:cubicBezTo>
                      <a:pt x="45" y="112"/>
                      <a:pt x="45" y="112"/>
                      <a:pt x="45" y="112"/>
                    </a:cubicBezTo>
                    <a:cubicBezTo>
                      <a:pt x="45" y="97"/>
                      <a:pt x="45" y="97"/>
                      <a:pt x="45" y="97"/>
                    </a:cubicBezTo>
                    <a:cubicBezTo>
                      <a:pt x="40" y="79"/>
                      <a:pt x="40" y="79"/>
                      <a:pt x="40" y="79"/>
                    </a:cubicBezTo>
                    <a:cubicBezTo>
                      <a:pt x="45" y="70"/>
                      <a:pt x="45" y="61"/>
                      <a:pt x="40" y="53"/>
                    </a:cubicBezTo>
                    <a:cubicBezTo>
                      <a:pt x="30" y="30"/>
                      <a:pt x="30" y="30"/>
                      <a:pt x="30" y="30"/>
                    </a:cubicBezTo>
                    <a:cubicBezTo>
                      <a:pt x="25" y="6"/>
                      <a:pt x="25" y="6"/>
                      <a:pt x="25" y="6"/>
                    </a:cubicBezTo>
                    <a:cubicBezTo>
                      <a:pt x="29" y="14"/>
                      <a:pt x="29" y="14"/>
                      <a:pt x="29" y="14"/>
                    </a:cubicBezTo>
                    <a:cubicBezTo>
                      <a:pt x="29" y="14"/>
                      <a:pt x="29" y="13"/>
                      <a:pt x="29" y="13"/>
                    </a:cubicBezTo>
                    <a:close/>
                    <a:moveTo>
                      <a:pt x="3" y="8"/>
                    </a:moveTo>
                    <a:cubicBezTo>
                      <a:pt x="4" y="6"/>
                      <a:pt x="4" y="6"/>
                      <a:pt x="4" y="6"/>
                    </a:cubicBezTo>
                    <a:cubicBezTo>
                      <a:pt x="5" y="5"/>
                      <a:pt x="6" y="5"/>
                      <a:pt x="6" y="5"/>
                    </a:cubicBezTo>
                    <a:cubicBezTo>
                      <a:pt x="5" y="9"/>
                      <a:pt x="4" y="13"/>
                      <a:pt x="3" y="16"/>
                    </a:cubicBezTo>
                    <a:cubicBezTo>
                      <a:pt x="3" y="24"/>
                      <a:pt x="6" y="30"/>
                      <a:pt x="12" y="34"/>
                    </a:cubicBezTo>
                    <a:cubicBezTo>
                      <a:pt x="30" y="69"/>
                      <a:pt x="30" y="69"/>
                      <a:pt x="30" y="69"/>
                    </a:cubicBezTo>
                    <a:cubicBezTo>
                      <a:pt x="36" y="100"/>
                      <a:pt x="36" y="100"/>
                      <a:pt x="36" y="100"/>
                    </a:cubicBezTo>
                    <a:cubicBezTo>
                      <a:pt x="40" y="116"/>
                      <a:pt x="40" y="116"/>
                      <a:pt x="40" y="116"/>
                    </a:cubicBezTo>
                    <a:cubicBezTo>
                      <a:pt x="38" y="117"/>
                      <a:pt x="38" y="117"/>
                      <a:pt x="38" y="117"/>
                    </a:cubicBezTo>
                    <a:cubicBezTo>
                      <a:pt x="39" y="116"/>
                      <a:pt x="39" y="116"/>
                      <a:pt x="39" y="116"/>
                    </a:cubicBezTo>
                    <a:cubicBezTo>
                      <a:pt x="39" y="116"/>
                      <a:pt x="39" y="116"/>
                      <a:pt x="39" y="116"/>
                    </a:cubicBezTo>
                    <a:cubicBezTo>
                      <a:pt x="35" y="103"/>
                      <a:pt x="35" y="103"/>
                      <a:pt x="35" y="103"/>
                    </a:cubicBezTo>
                    <a:cubicBezTo>
                      <a:pt x="29" y="70"/>
                      <a:pt x="29" y="70"/>
                      <a:pt x="29" y="70"/>
                    </a:cubicBezTo>
                    <a:cubicBezTo>
                      <a:pt x="29" y="70"/>
                      <a:pt x="29" y="70"/>
                      <a:pt x="29" y="70"/>
                    </a:cubicBezTo>
                    <a:cubicBezTo>
                      <a:pt x="25" y="63"/>
                      <a:pt x="22" y="55"/>
                      <a:pt x="17" y="48"/>
                    </a:cubicBezTo>
                    <a:cubicBezTo>
                      <a:pt x="15" y="44"/>
                      <a:pt x="13" y="40"/>
                      <a:pt x="10" y="36"/>
                    </a:cubicBezTo>
                    <a:cubicBezTo>
                      <a:pt x="10" y="36"/>
                      <a:pt x="10" y="36"/>
                      <a:pt x="10" y="36"/>
                    </a:cubicBezTo>
                    <a:cubicBezTo>
                      <a:pt x="6" y="32"/>
                      <a:pt x="4" y="28"/>
                      <a:pt x="2" y="24"/>
                    </a:cubicBezTo>
                    <a:cubicBezTo>
                      <a:pt x="1" y="19"/>
                      <a:pt x="1" y="14"/>
                      <a:pt x="3" y="8"/>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184"/>
              <p:cNvSpPr/>
              <p:nvPr/>
            </p:nvSpPr>
            <p:spPr bwMode="auto">
              <a:xfrm>
                <a:off x="2447926" y="2330450"/>
                <a:ext cx="192088" cy="549275"/>
              </a:xfrm>
              <a:custGeom>
                <a:avLst/>
                <a:gdLst>
                  <a:gd name="T0" fmla="*/ 3 w 39"/>
                  <a:gd name="T1" fmla="*/ 1 h 112"/>
                  <a:gd name="T2" fmla="*/ 2 w 39"/>
                  <a:gd name="T3" fmla="*/ 3 h 112"/>
                  <a:gd name="T4" fmla="*/ 1 w 39"/>
                  <a:gd name="T5" fmla="*/ 19 h 112"/>
                  <a:gd name="T6" fmla="*/ 9 w 39"/>
                  <a:gd name="T7" fmla="*/ 31 h 112"/>
                  <a:gd name="T8" fmla="*/ 9 w 39"/>
                  <a:gd name="T9" fmla="*/ 31 h 112"/>
                  <a:gd name="T10" fmla="*/ 16 w 39"/>
                  <a:gd name="T11" fmla="*/ 43 h 112"/>
                  <a:gd name="T12" fmla="*/ 28 w 39"/>
                  <a:gd name="T13" fmla="*/ 65 h 112"/>
                  <a:gd name="T14" fmla="*/ 28 w 39"/>
                  <a:gd name="T15" fmla="*/ 65 h 112"/>
                  <a:gd name="T16" fmla="*/ 34 w 39"/>
                  <a:gd name="T17" fmla="*/ 98 h 112"/>
                  <a:gd name="T18" fmla="*/ 38 w 39"/>
                  <a:gd name="T19" fmla="*/ 111 h 112"/>
                  <a:gd name="T20" fmla="*/ 38 w 39"/>
                  <a:gd name="T21" fmla="*/ 111 h 112"/>
                  <a:gd name="T22" fmla="*/ 37 w 39"/>
                  <a:gd name="T23" fmla="*/ 112 h 112"/>
                  <a:gd name="T24" fmla="*/ 39 w 39"/>
                  <a:gd name="T25" fmla="*/ 111 h 112"/>
                  <a:gd name="T26" fmla="*/ 35 w 39"/>
                  <a:gd name="T27" fmla="*/ 95 h 112"/>
                  <a:gd name="T28" fmla="*/ 29 w 39"/>
                  <a:gd name="T29" fmla="*/ 64 h 112"/>
                  <a:gd name="T30" fmla="*/ 11 w 39"/>
                  <a:gd name="T31" fmla="*/ 29 h 112"/>
                  <a:gd name="T32" fmla="*/ 2 w 39"/>
                  <a:gd name="T33" fmla="*/ 11 h 112"/>
                  <a:gd name="T34" fmla="*/ 5 w 39"/>
                  <a:gd name="T35" fmla="*/ 0 h 112"/>
                  <a:gd name="T36" fmla="*/ 3 w 39"/>
                  <a:gd name="T3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12">
                    <a:moveTo>
                      <a:pt x="3" y="1"/>
                    </a:moveTo>
                    <a:cubicBezTo>
                      <a:pt x="2" y="3"/>
                      <a:pt x="2" y="3"/>
                      <a:pt x="2" y="3"/>
                    </a:cubicBezTo>
                    <a:cubicBezTo>
                      <a:pt x="0" y="9"/>
                      <a:pt x="0" y="14"/>
                      <a:pt x="1" y="19"/>
                    </a:cubicBezTo>
                    <a:cubicBezTo>
                      <a:pt x="3" y="23"/>
                      <a:pt x="5" y="27"/>
                      <a:pt x="9" y="31"/>
                    </a:cubicBezTo>
                    <a:cubicBezTo>
                      <a:pt x="9" y="31"/>
                      <a:pt x="9" y="31"/>
                      <a:pt x="9" y="31"/>
                    </a:cubicBezTo>
                    <a:cubicBezTo>
                      <a:pt x="12" y="35"/>
                      <a:pt x="14" y="39"/>
                      <a:pt x="16" y="43"/>
                    </a:cubicBezTo>
                    <a:cubicBezTo>
                      <a:pt x="21" y="50"/>
                      <a:pt x="24" y="58"/>
                      <a:pt x="28" y="65"/>
                    </a:cubicBezTo>
                    <a:cubicBezTo>
                      <a:pt x="28" y="65"/>
                      <a:pt x="28" y="65"/>
                      <a:pt x="28" y="65"/>
                    </a:cubicBezTo>
                    <a:cubicBezTo>
                      <a:pt x="34" y="98"/>
                      <a:pt x="34" y="98"/>
                      <a:pt x="34" y="98"/>
                    </a:cubicBezTo>
                    <a:cubicBezTo>
                      <a:pt x="38" y="111"/>
                      <a:pt x="38" y="111"/>
                      <a:pt x="38" y="111"/>
                    </a:cubicBezTo>
                    <a:cubicBezTo>
                      <a:pt x="38" y="111"/>
                      <a:pt x="38" y="111"/>
                      <a:pt x="38" y="111"/>
                    </a:cubicBezTo>
                    <a:cubicBezTo>
                      <a:pt x="37" y="112"/>
                      <a:pt x="37" y="112"/>
                      <a:pt x="37" y="112"/>
                    </a:cubicBezTo>
                    <a:cubicBezTo>
                      <a:pt x="39" y="111"/>
                      <a:pt x="39" y="111"/>
                      <a:pt x="39" y="111"/>
                    </a:cubicBezTo>
                    <a:cubicBezTo>
                      <a:pt x="35" y="95"/>
                      <a:pt x="35" y="95"/>
                      <a:pt x="35" y="95"/>
                    </a:cubicBezTo>
                    <a:cubicBezTo>
                      <a:pt x="29" y="64"/>
                      <a:pt x="29" y="64"/>
                      <a:pt x="29" y="64"/>
                    </a:cubicBezTo>
                    <a:cubicBezTo>
                      <a:pt x="11" y="29"/>
                      <a:pt x="11" y="29"/>
                      <a:pt x="11" y="29"/>
                    </a:cubicBezTo>
                    <a:cubicBezTo>
                      <a:pt x="5" y="25"/>
                      <a:pt x="2" y="19"/>
                      <a:pt x="2" y="11"/>
                    </a:cubicBezTo>
                    <a:cubicBezTo>
                      <a:pt x="3" y="8"/>
                      <a:pt x="4" y="4"/>
                      <a:pt x="5" y="0"/>
                    </a:cubicBezTo>
                    <a:cubicBezTo>
                      <a:pt x="5" y="0"/>
                      <a:pt x="4" y="0"/>
                      <a:pt x="3" y="1"/>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185"/>
              <p:cNvSpPr/>
              <p:nvPr/>
            </p:nvSpPr>
            <p:spPr bwMode="auto">
              <a:xfrm>
                <a:off x="2212976" y="2422525"/>
                <a:ext cx="314325" cy="452438"/>
              </a:xfrm>
              <a:custGeom>
                <a:avLst/>
                <a:gdLst>
                  <a:gd name="T0" fmla="*/ 49 w 64"/>
                  <a:gd name="T1" fmla="*/ 0 h 92"/>
                  <a:gd name="T2" fmla="*/ 48 w 64"/>
                  <a:gd name="T3" fmla="*/ 4 h 92"/>
                  <a:gd name="T4" fmla="*/ 56 w 64"/>
                  <a:gd name="T5" fmla="*/ 24 h 92"/>
                  <a:gd name="T6" fmla="*/ 45 w 64"/>
                  <a:gd name="T7" fmla="*/ 43 h 92"/>
                  <a:gd name="T8" fmla="*/ 15 w 64"/>
                  <a:gd name="T9" fmla="*/ 80 h 92"/>
                  <a:gd name="T10" fmla="*/ 3 w 64"/>
                  <a:gd name="T11" fmla="*/ 77 h 92"/>
                  <a:gd name="T12" fmla="*/ 0 w 64"/>
                  <a:gd name="T13" fmla="*/ 79 h 92"/>
                  <a:gd name="T14" fmla="*/ 2 w 64"/>
                  <a:gd name="T15" fmla="*/ 79 h 92"/>
                  <a:gd name="T16" fmla="*/ 13 w 64"/>
                  <a:gd name="T17" fmla="*/ 87 h 92"/>
                  <a:gd name="T18" fmla="*/ 17 w 64"/>
                  <a:gd name="T19" fmla="*/ 92 h 92"/>
                  <a:gd name="T20" fmla="*/ 38 w 64"/>
                  <a:gd name="T21" fmla="*/ 64 h 92"/>
                  <a:gd name="T22" fmla="*/ 64 w 64"/>
                  <a:gd name="T23" fmla="*/ 25 h 92"/>
                  <a:gd name="T24" fmla="*/ 56 w 64"/>
                  <a:gd name="T25" fmla="*/ 12 h 92"/>
                  <a:gd name="T26" fmla="*/ 49 w 64"/>
                  <a:gd name="T2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2">
                    <a:moveTo>
                      <a:pt x="49" y="0"/>
                    </a:moveTo>
                    <a:cubicBezTo>
                      <a:pt x="49" y="1"/>
                      <a:pt x="48" y="3"/>
                      <a:pt x="48" y="4"/>
                    </a:cubicBezTo>
                    <a:cubicBezTo>
                      <a:pt x="56" y="24"/>
                      <a:pt x="56" y="24"/>
                      <a:pt x="56" y="24"/>
                    </a:cubicBezTo>
                    <a:cubicBezTo>
                      <a:pt x="45" y="43"/>
                      <a:pt x="45" y="43"/>
                      <a:pt x="45" y="43"/>
                    </a:cubicBezTo>
                    <a:cubicBezTo>
                      <a:pt x="15" y="80"/>
                      <a:pt x="15" y="80"/>
                      <a:pt x="15" y="80"/>
                    </a:cubicBezTo>
                    <a:cubicBezTo>
                      <a:pt x="3" y="77"/>
                      <a:pt x="3" y="77"/>
                      <a:pt x="3" y="77"/>
                    </a:cubicBezTo>
                    <a:cubicBezTo>
                      <a:pt x="0" y="79"/>
                      <a:pt x="0" y="79"/>
                      <a:pt x="0" y="79"/>
                    </a:cubicBezTo>
                    <a:cubicBezTo>
                      <a:pt x="1" y="79"/>
                      <a:pt x="1" y="79"/>
                      <a:pt x="2" y="79"/>
                    </a:cubicBezTo>
                    <a:cubicBezTo>
                      <a:pt x="6" y="81"/>
                      <a:pt x="10" y="84"/>
                      <a:pt x="13" y="87"/>
                    </a:cubicBezTo>
                    <a:cubicBezTo>
                      <a:pt x="15" y="89"/>
                      <a:pt x="16" y="90"/>
                      <a:pt x="17" y="92"/>
                    </a:cubicBezTo>
                    <a:cubicBezTo>
                      <a:pt x="38" y="64"/>
                      <a:pt x="38" y="64"/>
                      <a:pt x="38" y="64"/>
                    </a:cubicBezTo>
                    <a:cubicBezTo>
                      <a:pt x="47" y="51"/>
                      <a:pt x="56" y="38"/>
                      <a:pt x="64" y="25"/>
                    </a:cubicBezTo>
                    <a:cubicBezTo>
                      <a:pt x="61" y="21"/>
                      <a:pt x="59" y="16"/>
                      <a:pt x="56" y="12"/>
                    </a:cubicBezTo>
                    <a:cubicBezTo>
                      <a:pt x="52" y="8"/>
                      <a:pt x="50" y="4"/>
                      <a:pt x="49" y="0"/>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86"/>
              <p:cNvSpPr/>
              <p:nvPr/>
            </p:nvSpPr>
            <p:spPr bwMode="auto">
              <a:xfrm>
                <a:off x="2586038" y="2354263"/>
                <a:ext cx="84138" cy="88900"/>
              </a:xfrm>
              <a:custGeom>
                <a:avLst/>
                <a:gdLst>
                  <a:gd name="T0" fmla="*/ 0 w 17"/>
                  <a:gd name="T1" fmla="*/ 3 h 18"/>
                  <a:gd name="T2" fmla="*/ 0 w 17"/>
                  <a:gd name="T3" fmla="*/ 4 h 18"/>
                  <a:gd name="T4" fmla="*/ 1 w 17"/>
                  <a:gd name="T5" fmla="*/ 7 h 18"/>
                  <a:gd name="T6" fmla="*/ 4 w 17"/>
                  <a:gd name="T7" fmla="*/ 10 h 18"/>
                  <a:gd name="T8" fmla="*/ 3 w 17"/>
                  <a:gd name="T9" fmla="*/ 12 h 18"/>
                  <a:gd name="T10" fmla="*/ 4 w 17"/>
                  <a:gd name="T11" fmla="*/ 13 h 18"/>
                  <a:gd name="T12" fmla="*/ 7 w 17"/>
                  <a:gd name="T13" fmla="*/ 11 h 18"/>
                  <a:gd name="T14" fmla="*/ 9 w 17"/>
                  <a:gd name="T15" fmla="*/ 12 h 18"/>
                  <a:gd name="T16" fmla="*/ 12 w 17"/>
                  <a:gd name="T17" fmla="*/ 13 h 18"/>
                  <a:gd name="T18" fmla="*/ 15 w 17"/>
                  <a:gd name="T19" fmla="*/ 17 h 18"/>
                  <a:gd name="T20" fmla="*/ 17 w 17"/>
                  <a:gd name="T21" fmla="*/ 18 h 18"/>
                  <a:gd name="T22" fmla="*/ 12 w 17"/>
                  <a:gd name="T23" fmla="*/ 10 h 18"/>
                  <a:gd name="T24" fmla="*/ 2 w 17"/>
                  <a:gd name="T25" fmla="*/ 0 h 18"/>
                  <a:gd name="T26" fmla="*/ 0 w 17"/>
                  <a:gd name="T2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0" y="3"/>
                    </a:moveTo>
                    <a:cubicBezTo>
                      <a:pt x="0" y="3"/>
                      <a:pt x="0" y="4"/>
                      <a:pt x="0" y="4"/>
                    </a:cubicBezTo>
                    <a:cubicBezTo>
                      <a:pt x="1" y="7"/>
                      <a:pt x="1" y="7"/>
                      <a:pt x="1" y="7"/>
                    </a:cubicBezTo>
                    <a:cubicBezTo>
                      <a:pt x="4" y="10"/>
                      <a:pt x="4" y="10"/>
                      <a:pt x="4" y="10"/>
                    </a:cubicBezTo>
                    <a:cubicBezTo>
                      <a:pt x="3" y="12"/>
                      <a:pt x="3" y="12"/>
                      <a:pt x="3" y="12"/>
                    </a:cubicBezTo>
                    <a:cubicBezTo>
                      <a:pt x="4" y="13"/>
                      <a:pt x="4" y="13"/>
                      <a:pt x="4" y="13"/>
                    </a:cubicBezTo>
                    <a:cubicBezTo>
                      <a:pt x="7" y="11"/>
                      <a:pt x="7" y="11"/>
                      <a:pt x="7" y="11"/>
                    </a:cubicBezTo>
                    <a:cubicBezTo>
                      <a:pt x="8" y="11"/>
                      <a:pt x="8" y="12"/>
                      <a:pt x="9" y="12"/>
                    </a:cubicBezTo>
                    <a:cubicBezTo>
                      <a:pt x="10" y="13"/>
                      <a:pt x="11" y="13"/>
                      <a:pt x="12" y="13"/>
                    </a:cubicBezTo>
                    <a:cubicBezTo>
                      <a:pt x="13" y="15"/>
                      <a:pt x="14" y="17"/>
                      <a:pt x="15" y="17"/>
                    </a:cubicBezTo>
                    <a:cubicBezTo>
                      <a:pt x="16" y="18"/>
                      <a:pt x="16" y="18"/>
                      <a:pt x="17" y="18"/>
                    </a:cubicBezTo>
                    <a:cubicBezTo>
                      <a:pt x="12" y="10"/>
                      <a:pt x="12" y="10"/>
                      <a:pt x="12" y="10"/>
                    </a:cubicBezTo>
                    <a:cubicBezTo>
                      <a:pt x="2" y="0"/>
                      <a:pt x="2" y="0"/>
                      <a:pt x="2"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187"/>
              <p:cNvSpPr/>
              <p:nvPr/>
            </p:nvSpPr>
            <p:spPr bwMode="auto">
              <a:xfrm>
                <a:off x="2566988" y="2335213"/>
                <a:ext cx="141288" cy="569913"/>
              </a:xfrm>
              <a:custGeom>
                <a:avLst/>
                <a:gdLst>
                  <a:gd name="T0" fmla="*/ 4 w 29"/>
                  <a:gd name="T1" fmla="*/ 8 h 116"/>
                  <a:gd name="T2" fmla="*/ 0 w 29"/>
                  <a:gd name="T3" fmla="*/ 0 h 116"/>
                  <a:gd name="T4" fmla="*/ 5 w 29"/>
                  <a:gd name="T5" fmla="*/ 24 h 116"/>
                  <a:gd name="T6" fmla="*/ 15 w 29"/>
                  <a:gd name="T7" fmla="*/ 47 h 116"/>
                  <a:gd name="T8" fmla="*/ 15 w 29"/>
                  <a:gd name="T9" fmla="*/ 73 h 116"/>
                  <a:gd name="T10" fmla="*/ 20 w 29"/>
                  <a:gd name="T11" fmla="*/ 91 h 116"/>
                  <a:gd name="T12" fmla="*/ 20 w 29"/>
                  <a:gd name="T13" fmla="*/ 106 h 116"/>
                  <a:gd name="T14" fmla="*/ 12 w 29"/>
                  <a:gd name="T15" fmla="*/ 113 h 116"/>
                  <a:gd name="T16" fmla="*/ 11 w 29"/>
                  <a:gd name="T17" fmla="*/ 116 h 116"/>
                  <a:gd name="T18" fmla="*/ 14 w 29"/>
                  <a:gd name="T19" fmla="*/ 116 h 116"/>
                  <a:gd name="T20" fmla="*/ 22 w 29"/>
                  <a:gd name="T21" fmla="*/ 115 h 116"/>
                  <a:gd name="T22" fmla="*/ 29 w 29"/>
                  <a:gd name="T23" fmla="*/ 111 h 116"/>
                  <a:gd name="T24" fmla="*/ 29 w 29"/>
                  <a:gd name="T25" fmla="*/ 104 h 116"/>
                  <a:gd name="T26" fmla="*/ 23 w 29"/>
                  <a:gd name="T27" fmla="*/ 87 h 116"/>
                  <a:gd name="T28" fmla="*/ 23 w 29"/>
                  <a:gd name="T29" fmla="*/ 67 h 116"/>
                  <a:gd name="T30" fmla="*/ 21 w 29"/>
                  <a:gd name="T31" fmla="*/ 47 h 116"/>
                  <a:gd name="T32" fmla="*/ 10 w 29"/>
                  <a:gd name="T33" fmla="*/ 22 h 116"/>
                  <a:gd name="T34" fmla="*/ 8 w 29"/>
                  <a:gd name="T35" fmla="*/ 18 h 116"/>
                  <a:gd name="T36" fmla="*/ 8 w 29"/>
                  <a:gd name="T37" fmla="*/ 17 h 116"/>
                  <a:gd name="T38" fmla="*/ 7 w 29"/>
                  <a:gd name="T39" fmla="*/ 16 h 116"/>
                  <a:gd name="T40" fmla="*/ 5 w 29"/>
                  <a:gd name="T41" fmla="*/ 11 h 116"/>
                  <a:gd name="T42" fmla="*/ 4 w 29"/>
                  <a:gd name="T43"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116">
                    <a:moveTo>
                      <a:pt x="4" y="8"/>
                    </a:moveTo>
                    <a:cubicBezTo>
                      <a:pt x="0" y="0"/>
                      <a:pt x="0" y="0"/>
                      <a:pt x="0" y="0"/>
                    </a:cubicBezTo>
                    <a:cubicBezTo>
                      <a:pt x="5" y="24"/>
                      <a:pt x="5" y="24"/>
                      <a:pt x="5" y="24"/>
                    </a:cubicBezTo>
                    <a:cubicBezTo>
                      <a:pt x="15" y="47"/>
                      <a:pt x="15" y="47"/>
                      <a:pt x="15" y="47"/>
                    </a:cubicBezTo>
                    <a:cubicBezTo>
                      <a:pt x="20" y="55"/>
                      <a:pt x="20" y="64"/>
                      <a:pt x="15" y="73"/>
                    </a:cubicBezTo>
                    <a:cubicBezTo>
                      <a:pt x="20" y="91"/>
                      <a:pt x="20" y="91"/>
                      <a:pt x="20" y="91"/>
                    </a:cubicBezTo>
                    <a:cubicBezTo>
                      <a:pt x="20" y="106"/>
                      <a:pt x="20" y="106"/>
                      <a:pt x="20" y="106"/>
                    </a:cubicBezTo>
                    <a:cubicBezTo>
                      <a:pt x="12" y="113"/>
                      <a:pt x="12" y="113"/>
                      <a:pt x="12" y="113"/>
                    </a:cubicBezTo>
                    <a:cubicBezTo>
                      <a:pt x="11" y="116"/>
                      <a:pt x="11" y="116"/>
                      <a:pt x="11" y="116"/>
                    </a:cubicBezTo>
                    <a:cubicBezTo>
                      <a:pt x="14" y="116"/>
                      <a:pt x="14" y="116"/>
                      <a:pt x="14" y="116"/>
                    </a:cubicBezTo>
                    <a:cubicBezTo>
                      <a:pt x="22" y="115"/>
                      <a:pt x="22" y="115"/>
                      <a:pt x="22" y="115"/>
                    </a:cubicBezTo>
                    <a:cubicBezTo>
                      <a:pt x="29" y="111"/>
                      <a:pt x="29" y="111"/>
                      <a:pt x="29" y="111"/>
                    </a:cubicBezTo>
                    <a:cubicBezTo>
                      <a:pt x="29" y="104"/>
                      <a:pt x="29" y="104"/>
                      <a:pt x="29" y="104"/>
                    </a:cubicBezTo>
                    <a:cubicBezTo>
                      <a:pt x="23" y="87"/>
                      <a:pt x="23" y="87"/>
                      <a:pt x="23" y="87"/>
                    </a:cubicBezTo>
                    <a:cubicBezTo>
                      <a:pt x="23" y="67"/>
                      <a:pt x="23" y="67"/>
                      <a:pt x="23" y="67"/>
                    </a:cubicBezTo>
                    <a:cubicBezTo>
                      <a:pt x="24" y="59"/>
                      <a:pt x="23" y="52"/>
                      <a:pt x="21" y="47"/>
                    </a:cubicBezTo>
                    <a:cubicBezTo>
                      <a:pt x="10" y="22"/>
                      <a:pt x="10" y="22"/>
                      <a:pt x="10" y="22"/>
                    </a:cubicBezTo>
                    <a:cubicBezTo>
                      <a:pt x="8" y="18"/>
                      <a:pt x="8" y="18"/>
                      <a:pt x="8" y="18"/>
                    </a:cubicBezTo>
                    <a:cubicBezTo>
                      <a:pt x="8" y="17"/>
                      <a:pt x="8" y="17"/>
                      <a:pt x="8" y="17"/>
                    </a:cubicBezTo>
                    <a:cubicBezTo>
                      <a:pt x="7" y="16"/>
                      <a:pt x="7" y="16"/>
                      <a:pt x="7" y="16"/>
                    </a:cubicBezTo>
                    <a:cubicBezTo>
                      <a:pt x="5" y="11"/>
                      <a:pt x="5" y="11"/>
                      <a:pt x="5" y="11"/>
                    </a:cubicBezTo>
                    <a:cubicBezTo>
                      <a:pt x="4" y="8"/>
                      <a:pt x="4" y="8"/>
                      <a:pt x="4" y="8"/>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188"/>
              <p:cNvSpPr/>
              <p:nvPr/>
            </p:nvSpPr>
            <p:spPr bwMode="auto">
              <a:xfrm>
                <a:off x="2630488" y="2413000"/>
                <a:ext cx="28575" cy="34925"/>
              </a:xfrm>
              <a:custGeom>
                <a:avLst/>
                <a:gdLst>
                  <a:gd name="T0" fmla="*/ 5 w 6"/>
                  <a:gd name="T1" fmla="*/ 7 h 7"/>
                  <a:gd name="T2" fmla="*/ 6 w 6"/>
                  <a:gd name="T3" fmla="*/ 5 h 7"/>
                  <a:gd name="T4" fmla="*/ 3 w 6"/>
                  <a:gd name="T5" fmla="*/ 1 h 7"/>
                  <a:gd name="T6" fmla="*/ 0 w 6"/>
                  <a:gd name="T7" fmla="*/ 0 h 7"/>
                  <a:gd name="T8" fmla="*/ 2 w 6"/>
                  <a:gd name="T9" fmla="*/ 2 h 7"/>
                  <a:gd name="T10" fmla="*/ 5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5" y="7"/>
                    </a:moveTo>
                    <a:cubicBezTo>
                      <a:pt x="6" y="7"/>
                      <a:pt x="6" y="6"/>
                      <a:pt x="6" y="5"/>
                    </a:cubicBezTo>
                    <a:cubicBezTo>
                      <a:pt x="5" y="5"/>
                      <a:pt x="4" y="3"/>
                      <a:pt x="3" y="1"/>
                    </a:cubicBezTo>
                    <a:cubicBezTo>
                      <a:pt x="2" y="1"/>
                      <a:pt x="1" y="1"/>
                      <a:pt x="0" y="0"/>
                    </a:cubicBezTo>
                    <a:cubicBezTo>
                      <a:pt x="2" y="2"/>
                      <a:pt x="2" y="2"/>
                      <a:pt x="2" y="2"/>
                    </a:cubicBezTo>
                    <a:cubicBezTo>
                      <a:pt x="5" y="7"/>
                      <a:pt x="5" y="7"/>
                      <a:pt x="5" y="7"/>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189"/>
              <p:cNvSpPr/>
              <p:nvPr/>
            </p:nvSpPr>
            <p:spPr bwMode="auto">
              <a:xfrm>
                <a:off x="2605088" y="2408238"/>
                <a:ext cx="44450" cy="44450"/>
              </a:xfrm>
              <a:custGeom>
                <a:avLst/>
                <a:gdLst>
                  <a:gd name="T0" fmla="*/ 0 w 9"/>
                  <a:gd name="T1" fmla="*/ 2 h 9"/>
                  <a:gd name="T2" fmla="*/ 0 w 9"/>
                  <a:gd name="T3" fmla="*/ 3 h 9"/>
                  <a:gd name="T4" fmla="*/ 1 w 9"/>
                  <a:gd name="T5" fmla="*/ 2 h 9"/>
                  <a:gd name="T6" fmla="*/ 4 w 9"/>
                  <a:gd name="T7" fmla="*/ 8 h 9"/>
                  <a:gd name="T8" fmla="*/ 5 w 9"/>
                  <a:gd name="T9" fmla="*/ 8 h 9"/>
                  <a:gd name="T10" fmla="*/ 5 w 9"/>
                  <a:gd name="T11" fmla="*/ 7 h 9"/>
                  <a:gd name="T12" fmla="*/ 3 w 9"/>
                  <a:gd name="T13" fmla="*/ 3 h 9"/>
                  <a:gd name="T14" fmla="*/ 4 w 9"/>
                  <a:gd name="T15" fmla="*/ 1 h 9"/>
                  <a:gd name="T16" fmla="*/ 6 w 9"/>
                  <a:gd name="T17" fmla="*/ 8 h 9"/>
                  <a:gd name="T18" fmla="*/ 9 w 9"/>
                  <a:gd name="T19" fmla="*/ 9 h 9"/>
                  <a:gd name="T20" fmla="*/ 5 w 9"/>
                  <a:gd name="T21" fmla="*/ 1 h 9"/>
                  <a:gd name="T22" fmla="*/ 3 w 9"/>
                  <a:gd name="T23" fmla="*/ 0 h 9"/>
                  <a:gd name="T24" fmla="*/ 0 w 9"/>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2"/>
                    </a:moveTo>
                    <a:cubicBezTo>
                      <a:pt x="0" y="3"/>
                      <a:pt x="0" y="3"/>
                      <a:pt x="0" y="3"/>
                    </a:cubicBezTo>
                    <a:cubicBezTo>
                      <a:pt x="1" y="3"/>
                      <a:pt x="1" y="2"/>
                      <a:pt x="1" y="2"/>
                    </a:cubicBezTo>
                    <a:cubicBezTo>
                      <a:pt x="4" y="8"/>
                      <a:pt x="4" y="8"/>
                      <a:pt x="4" y="8"/>
                    </a:cubicBezTo>
                    <a:cubicBezTo>
                      <a:pt x="4" y="8"/>
                      <a:pt x="5" y="8"/>
                      <a:pt x="5" y="8"/>
                    </a:cubicBezTo>
                    <a:cubicBezTo>
                      <a:pt x="5" y="8"/>
                      <a:pt x="5" y="8"/>
                      <a:pt x="5" y="7"/>
                    </a:cubicBezTo>
                    <a:cubicBezTo>
                      <a:pt x="3" y="3"/>
                      <a:pt x="3" y="3"/>
                      <a:pt x="3" y="3"/>
                    </a:cubicBezTo>
                    <a:cubicBezTo>
                      <a:pt x="3" y="2"/>
                      <a:pt x="3" y="2"/>
                      <a:pt x="4" y="1"/>
                    </a:cubicBezTo>
                    <a:cubicBezTo>
                      <a:pt x="6" y="8"/>
                      <a:pt x="6" y="8"/>
                      <a:pt x="6" y="8"/>
                    </a:cubicBezTo>
                    <a:cubicBezTo>
                      <a:pt x="7" y="9"/>
                      <a:pt x="8" y="9"/>
                      <a:pt x="9" y="9"/>
                    </a:cubicBezTo>
                    <a:cubicBezTo>
                      <a:pt x="7" y="7"/>
                      <a:pt x="5" y="4"/>
                      <a:pt x="5" y="1"/>
                    </a:cubicBezTo>
                    <a:cubicBezTo>
                      <a:pt x="4" y="1"/>
                      <a:pt x="4" y="0"/>
                      <a:pt x="3" y="0"/>
                    </a:cubicBezTo>
                    <a:cubicBezTo>
                      <a:pt x="0" y="2"/>
                      <a:pt x="0" y="2"/>
                      <a:pt x="0"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190"/>
              <p:cNvSpPr/>
              <p:nvPr/>
            </p:nvSpPr>
            <p:spPr bwMode="auto">
              <a:xfrm>
                <a:off x="2605088" y="2417763"/>
                <a:ext cx="20638" cy="30163"/>
              </a:xfrm>
              <a:custGeom>
                <a:avLst/>
                <a:gdLst>
                  <a:gd name="T0" fmla="*/ 1 w 4"/>
                  <a:gd name="T1" fmla="*/ 0 h 6"/>
                  <a:gd name="T2" fmla="*/ 0 w 4"/>
                  <a:gd name="T3" fmla="*/ 1 h 6"/>
                  <a:gd name="T4" fmla="*/ 2 w 4"/>
                  <a:gd name="T5" fmla="*/ 5 h 6"/>
                  <a:gd name="T6" fmla="*/ 4 w 4"/>
                  <a:gd name="T7" fmla="*/ 6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1" y="0"/>
                      <a:pt x="1" y="1"/>
                      <a:pt x="0" y="1"/>
                    </a:cubicBezTo>
                    <a:cubicBezTo>
                      <a:pt x="2" y="5"/>
                      <a:pt x="2" y="5"/>
                      <a:pt x="2" y="5"/>
                    </a:cubicBezTo>
                    <a:cubicBezTo>
                      <a:pt x="3" y="6"/>
                      <a:pt x="3" y="6"/>
                      <a:pt x="4" y="6"/>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191"/>
              <p:cNvSpPr/>
              <p:nvPr/>
            </p:nvSpPr>
            <p:spPr bwMode="auto">
              <a:xfrm>
                <a:off x="2620963" y="2413000"/>
                <a:ext cx="14288" cy="34925"/>
              </a:xfrm>
              <a:custGeom>
                <a:avLst/>
                <a:gdLst>
                  <a:gd name="T0" fmla="*/ 1 w 3"/>
                  <a:gd name="T1" fmla="*/ 0 h 7"/>
                  <a:gd name="T2" fmla="*/ 0 w 3"/>
                  <a:gd name="T3" fmla="*/ 2 h 7"/>
                  <a:gd name="T4" fmla="*/ 2 w 3"/>
                  <a:gd name="T5" fmla="*/ 6 h 7"/>
                  <a:gd name="T6" fmla="*/ 2 w 3"/>
                  <a:gd name="T7" fmla="*/ 7 h 7"/>
                  <a:gd name="T8" fmla="*/ 3 w 3"/>
                  <a:gd name="T9" fmla="*/ 7 h 7"/>
                  <a:gd name="T10" fmla="*/ 1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1" y="0"/>
                    </a:moveTo>
                    <a:cubicBezTo>
                      <a:pt x="0" y="1"/>
                      <a:pt x="0" y="1"/>
                      <a:pt x="0" y="2"/>
                    </a:cubicBezTo>
                    <a:cubicBezTo>
                      <a:pt x="2" y="6"/>
                      <a:pt x="2" y="6"/>
                      <a:pt x="2" y="6"/>
                    </a:cubicBezTo>
                    <a:cubicBezTo>
                      <a:pt x="2" y="7"/>
                      <a:pt x="2" y="7"/>
                      <a:pt x="2" y="7"/>
                    </a:cubicBezTo>
                    <a:cubicBezTo>
                      <a:pt x="3" y="7"/>
                      <a:pt x="3" y="7"/>
                      <a:pt x="3" y="7"/>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192"/>
              <p:cNvSpPr/>
              <p:nvPr/>
            </p:nvSpPr>
            <p:spPr bwMode="auto">
              <a:xfrm>
                <a:off x="2630488" y="2413000"/>
                <a:ext cx="23813" cy="39688"/>
              </a:xfrm>
              <a:custGeom>
                <a:avLst/>
                <a:gdLst>
                  <a:gd name="T0" fmla="*/ 2 w 5"/>
                  <a:gd name="T1" fmla="*/ 2 h 8"/>
                  <a:gd name="T2" fmla="*/ 0 w 5"/>
                  <a:gd name="T3" fmla="*/ 0 h 8"/>
                  <a:gd name="T4" fmla="*/ 4 w 5"/>
                  <a:gd name="T5" fmla="*/ 8 h 8"/>
                  <a:gd name="T6" fmla="*/ 5 w 5"/>
                  <a:gd name="T7" fmla="*/ 7 h 8"/>
                  <a:gd name="T8" fmla="*/ 2 w 5"/>
                  <a:gd name="T9" fmla="*/ 2 h 8"/>
                </a:gdLst>
                <a:ahLst/>
                <a:cxnLst>
                  <a:cxn ang="0">
                    <a:pos x="T0" y="T1"/>
                  </a:cxn>
                  <a:cxn ang="0">
                    <a:pos x="T2" y="T3"/>
                  </a:cxn>
                  <a:cxn ang="0">
                    <a:pos x="T4" y="T5"/>
                  </a:cxn>
                  <a:cxn ang="0">
                    <a:pos x="T6" y="T7"/>
                  </a:cxn>
                  <a:cxn ang="0">
                    <a:pos x="T8" y="T9"/>
                  </a:cxn>
                </a:cxnLst>
                <a:rect l="0" t="0" r="r" b="b"/>
                <a:pathLst>
                  <a:path w="5" h="8">
                    <a:moveTo>
                      <a:pt x="2" y="2"/>
                    </a:moveTo>
                    <a:cubicBezTo>
                      <a:pt x="0" y="0"/>
                      <a:pt x="0" y="0"/>
                      <a:pt x="0" y="0"/>
                    </a:cubicBezTo>
                    <a:cubicBezTo>
                      <a:pt x="0" y="3"/>
                      <a:pt x="2" y="6"/>
                      <a:pt x="4" y="8"/>
                    </a:cubicBezTo>
                    <a:cubicBezTo>
                      <a:pt x="4" y="8"/>
                      <a:pt x="5" y="8"/>
                      <a:pt x="5" y="7"/>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193"/>
              <p:cNvSpPr>
                <a:spLocks noEditPoints="1"/>
              </p:cNvSpPr>
              <p:nvPr/>
            </p:nvSpPr>
            <p:spPr bwMode="auto">
              <a:xfrm>
                <a:off x="2227263" y="2443163"/>
                <a:ext cx="260350" cy="373063"/>
              </a:xfrm>
              <a:custGeom>
                <a:avLst/>
                <a:gdLst>
                  <a:gd name="T0" fmla="*/ 41 w 53"/>
                  <a:gd name="T1" fmla="*/ 21 h 76"/>
                  <a:gd name="T2" fmla="*/ 38 w 53"/>
                  <a:gd name="T3" fmla="*/ 28 h 76"/>
                  <a:gd name="T4" fmla="*/ 6 w 53"/>
                  <a:gd name="T5" fmla="*/ 67 h 76"/>
                  <a:gd name="T6" fmla="*/ 0 w 53"/>
                  <a:gd name="T7" fmla="*/ 73 h 76"/>
                  <a:gd name="T8" fmla="*/ 12 w 53"/>
                  <a:gd name="T9" fmla="*/ 76 h 76"/>
                  <a:gd name="T10" fmla="*/ 42 w 53"/>
                  <a:gd name="T11" fmla="*/ 39 h 76"/>
                  <a:gd name="T12" fmla="*/ 53 w 53"/>
                  <a:gd name="T13" fmla="*/ 20 h 76"/>
                  <a:gd name="T14" fmla="*/ 45 w 53"/>
                  <a:gd name="T15" fmla="*/ 0 h 76"/>
                  <a:gd name="T16" fmla="*/ 41 w 53"/>
                  <a:gd name="T17" fmla="*/ 21 h 76"/>
                  <a:gd name="T18" fmla="*/ 46 w 53"/>
                  <a:gd name="T19" fmla="*/ 4 h 76"/>
                  <a:gd name="T20" fmla="*/ 47 w 53"/>
                  <a:gd name="T21" fmla="*/ 7 h 76"/>
                  <a:gd name="T22" fmla="*/ 43 w 53"/>
                  <a:gd name="T23" fmla="*/ 23 h 76"/>
                  <a:gd name="T24" fmla="*/ 40 w 53"/>
                  <a:gd name="T25" fmla="*/ 30 h 76"/>
                  <a:gd name="T26" fmla="*/ 9 w 53"/>
                  <a:gd name="T27" fmla="*/ 69 h 76"/>
                  <a:gd name="T28" fmla="*/ 4 w 53"/>
                  <a:gd name="T29" fmla="*/ 73 h 76"/>
                  <a:gd name="T30" fmla="*/ 2 w 53"/>
                  <a:gd name="T31" fmla="*/ 72 h 76"/>
                  <a:gd name="T32" fmla="*/ 7 w 53"/>
                  <a:gd name="T33" fmla="*/ 68 h 76"/>
                  <a:gd name="T34" fmla="*/ 7 w 53"/>
                  <a:gd name="T35" fmla="*/ 68 h 76"/>
                  <a:gd name="T36" fmla="*/ 38 w 53"/>
                  <a:gd name="T37" fmla="*/ 29 h 76"/>
                  <a:gd name="T38" fmla="*/ 38 w 53"/>
                  <a:gd name="T39" fmla="*/ 29 h 76"/>
                  <a:gd name="T40" fmla="*/ 38 w 53"/>
                  <a:gd name="T41" fmla="*/ 28 h 76"/>
                  <a:gd name="T42" fmla="*/ 41 w 53"/>
                  <a:gd name="T43" fmla="*/ 22 h 76"/>
                  <a:gd name="T44" fmla="*/ 41 w 53"/>
                  <a:gd name="T45" fmla="*/ 22 h 76"/>
                  <a:gd name="T46" fmla="*/ 46 w 53"/>
                  <a:gd name="T4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76">
                    <a:moveTo>
                      <a:pt x="41" y="21"/>
                    </a:moveTo>
                    <a:cubicBezTo>
                      <a:pt x="38" y="23"/>
                      <a:pt x="37" y="25"/>
                      <a:pt x="38" y="28"/>
                    </a:cubicBezTo>
                    <a:cubicBezTo>
                      <a:pt x="24" y="39"/>
                      <a:pt x="14" y="52"/>
                      <a:pt x="6" y="67"/>
                    </a:cubicBezTo>
                    <a:cubicBezTo>
                      <a:pt x="0" y="73"/>
                      <a:pt x="0" y="73"/>
                      <a:pt x="0" y="73"/>
                    </a:cubicBezTo>
                    <a:cubicBezTo>
                      <a:pt x="12" y="76"/>
                      <a:pt x="12" y="76"/>
                      <a:pt x="12" y="76"/>
                    </a:cubicBezTo>
                    <a:cubicBezTo>
                      <a:pt x="42" y="39"/>
                      <a:pt x="42" y="39"/>
                      <a:pt x="42" y="39"/>
                    </a:cubicBezTo>
                    <a:cubicBezTo>
                      <a:pt x="53" y="20"/>
                      <a:pt x="53" y="20"/>
                      <a:pt x="53" y="20"/>
                    </a:cubicBezTo>
                    <a:cubicBezTo>
                      <a:pt x="45" y="0"/>
                      <a:pt x="45" y="0"/>
                      <a:pt x="45" y="0"/>
                    </a:cubicBezTo>
                    <a:cubicBezTo>
                      <a:pt x="44" y="8"/>
                      <a:pt x="43" y="15"/>
                      <a:pt x="41" y="21"/>
                    </a:cubicBezTo>
                    <a:close/>
                    <a:moveTo>
                      <a:pt x="46" y="4"/>
                    </a:moveTo>
                    <a:cubicBezTo>
                      <a:pt x="47" y="7"/>
                      <a:pt x="47" y="7"/>
                      <a:pt x="47" y="7"/>
                    </a:cubicBezTo>
                    <a:cubicBezTo>
                      <a:pt x="43" y="23"/>
                      <a:pt x="43" y="23"/>
                      <a:pt x="43" y="23"/>
                    </a:cubicBezTo>
                    <a:cubicBezTo>
                      <a:pt x="40" y="25"/>
                      <a:pt x="39" y="27"/>
                      <a:pt x="40" y="30"/>
                    </a:cubicBezTo>
                    <a:cubicBezTo>
                      <a:pt x="26" y="40"/>
                      <a:pt x="16" y="54"/>
                      <a:pt x="9" y="69"/>
                    </a:cubicBezTo>
                    <a:cubicBezTo>
                      <a:pt x="4" y="73"/>
                      <a:pt x="4" y="73"/>
                      <a:pt x="4" y="73"/>
                    </a:cubicBezTo>
                    <a:cubicBezTo>
                      <a:pt x="2" y="72"/>
                      <a:pt x="2" y="72"/>
                      <a:pt x="2" y="72"/>
                    </a:cubicBezTo>
                    <a:cubicBezTo>
                      <a:pt x="7" y="68"/>
                      <a:pt x="7" y="68"/>
                      <a:pt x="7" y="68"/>
                    </a:cubicBezTo>
                    <a:cubicBezTo>
                      <a:pt x="7" y="68"/>
                      <a:pt x="7" y="68"/>
                      <a:pt x="7" y="68"/>
                    </a:cubicBezTo>
                    <a:cubicBezTo>
                      <a:pt x="15" y="53"/>
                      <a:pt x="25" y="40"/>
                      <a:pt x="38" y="29"/>
                    </a:cubicBezTo>
                    <a:cubicBezTo>
                      <a:pt x="38" y="29"/>
                      <a:pt x="38" y="29"/>
                      <a:pt x="38" y="29"/>
                    </a:cubicBezTo>
                    <a:cubicBezTo>
                      <a:pt x="38" y="29"/>
                      <a:pt x="38" y="28"/>
                      <a:pt x="38" y="28"/>
                    </a:cubicBezTo>
                    <a:cubicBezTo>
                      <a:pt x="38" y="26"/>
                      <a:pt x="39" y="24"/>
                      <a:pt x="41" y="22"/>
                    </a:cubicBezTo>
                    <a:cubicBezTo>
                      <a:pt x="41" y="22"/>
                      <a:pt x="41" y="22"/>
                      <a:pt x="41" y="22"/>
                    </a:cubicBezTo>
                    <a:cubicBezTo>
                      <a:pt x="43" y="16"/>
                      <a:pt x="45" y="10"/>
                      <a:pt x="46" y="4"/>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194"/>
              <p:cNvSpPr/>
              <p:nvPr/>
            </p:nvSpPr>
            <p:spPr bwMode="auto">
              <a:xfrm>
                <a:off x="2238376" y="2462213"/>
                <a:ext cx="220663" cy="339725"/>
              </a:xfrm>
              <a:custGeom>
                <a:avLst/>
                <a:gdLst>
                  <a:gd name="T0" fmla="*/ 45 w 45"/>
                  <a:gd name="T1" fmla="*/ 3 h 69"/>
                  <a:gd name="T2" fmla="*/ 44 w 45"/>
                  <a:gd name="T3" fmla="*/ 0 h 69"/>
                  <a:gd name="T4" fmla="*/ 39 w 45"/>
                  <a:gd name="T5" fmla="*/ 18 h 69"/>
                  <a:gd name="T6" fmla="*/ 39 w 45"/>
                  <a:gd name="T7" fmla="*/ 18 h 69"/>
                  <a:gd name="T8" fmla="*/ 36 w 45"/>
                  <a:gd name="T9" fmla="*/ 24 h 69"/>
                  <a:gd name="T10" fmla="*/ 36 w 45"/>
                  <a:gd name="T11" fmla="*/ 25 h 69"/>
                  <a:gd name="T12" fmla="*/ 36 w 45"/>
                  <a:gd name="T13" fmla="*/ 25 h 69"/>
                  <a:gd name="T14" fmla="*/ 5 w 45"/>
                  <a:gd name="T15" fmla="*/ 64 h 69"/>
                  <a:gd name="T16" fmla="*/ 5 w 45"/>
                  <a:gd name="T17" fmla="*/ 64 h 69"/>
                  <a:gd name="T18" fmla="*/ 0 w 45"/>
                  <a:gd name="T19" fmla="*/ 68 h 69"/>
                  <a:gd name="T20" fmla="*/ 2 w 45"/>
                  <a:gd name="T21" fmla="*/ 69 h 69"/>
                  <a:gd name="T22" fmla="*/ 7 w 45"/>
                  <a:gd name="T23" fmla="*/ 65 h 69"/>
                  <a:gd name="T24" fmla="*/ 38 w 45"/>
                  <a:gd name="T25" fmla="*/ 26 h 69"/>
                  <a:gd name="T26" fmla="*/ 41 w 45"/>
                  <a:gd name="T27" fmla="*/ 19 h 69"/>
                  <a:gd name="T28" fmla="*/ 45 w 45"/>
                  <a:gd name="T2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9">
                    <a:moveTo>
                      <a:pt x="45" y="3"/>
                    </a:moveTo>
                    <a:cubicBezTo>
                      <a:pt x="44" y="0"/>
                      <a:pt x="44" y="0"/>
                      <a:pt x="44" y="0"/>
                    </a:cubicBezTo>
                    <a:cubicBezTo>
                      <a:pt x="43" y="6"/>
                      <a:pt x="41" y="12"/>
                      <a:pt x="39" y="18"/>
                    </a:cubicBezTo>
                    <a:cubicBezTo>
                      <a:pt x="39" y="18"/>
                      <a:pt x="39" y="18"/>
                      <a:pt x="39" y="18"/>
                    </a:cubicBezTo>
                    <a:cubicBezTo>
                      <a:pt x="37" y="20"/>
                      <a:pt x="36" y="22"/>
                      <a:pt x="36" y="24"/>
                    </a:cubicBezTo>
                    <a:cubicBezTo>
                      <a:pt x="36" y="24"/>
                      <a:pt x="36" y="25"/>
                      <a:pt x="36" y="25"/>
                    </a:cubicBezTo>
                    <a:cubicBezTo>
                      <a:pt x="36" y="25"/>
                      <a:pt x="36" y="25"/>
                      <a:pt x="36" y="25"/>
                    </a:cubicBezTo>
                    <a:cubicBezTo>
                      <a:pt x="23" y="36"/>
                      <a:pt x="13" y="49"/>
                      <a:pt x="5" y="64"/>
                    </a:cubicBezTo>
                    <a:cubicBezTo>
                      <a:pt x="5" y="64"/>
                      <a:pt x="5" y="64"/>
                      <a:pt x="5" y="64"/>
                    </a:cubicBezTo>
                    <a:cubicBezTo>
                      <a:pt x="0" y="68"/>
                      <a:pt x="0" y="68"/>
                      <a:pt x="0" y="68"/>
                    </a:cubicBezTo>
                    <a:cubicBezTo>
                      <a:pt x="2" y="69"/>
                      <a:pt x="2" y="69"/>
                      <a:pt x="2" y="69"/>
                    </a:cubicBezTo>
                    <a:cubicBezTo>
                      <a:pt x="7" y="65"/>
                      <a:pt x="7" y="65"/>
                      <a:pt x="7" y="65"/>
                    </a:cubicBezTo>
                    <a:cubicBezTo>
                      <a:pt x="14" y="50"/>
                      <a:pt x="24" y="36"/>
                      <a:pt x="38" y="26"/>
                    </a:cubicBezTo>
                    <a:cubicBezTo>
                      <a:pt x="37" y="23"/>
                      <a:pt x="38" y="21"/>
                      <a:pt x="41" y="19"/>
                    </a:cubicBezTo>
                    <a:cubicBezTo>
                      <a:pt x="45" y="3"/>
                      <a:pt x="45" y="3"/>
                      <a:pt x="45" y="3"/>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10950079" y="3353073"/>
              <a:ext cx="431800" cy="1106487"/>
              <a:chOff x="10964863" y="2633663"/>
              <a:chExt cx="431800" cy="1106487"/>
            </a:xfrm>
          </p:grpSpPr>
          <p:sp>
            <p:nvSpPr>
              <p:cNvPr id="139" name="Freeform 1195"/>
              <p:cNvSpPr>
                <a:spLocks noEditPoints="1"/>
              </p:cNvSpPr>
              <p:nvPr/>
            </p:nvSpPr>
            <p:spPr bwMode="auto">
              <a:xfrm>
                <a:off x="11063288" y="2633663"/>
                <a:ext cx="147638" cy="261938"/>
              </a:xfrm>
              <a:custGeom>
                <a:avLst/>
                <a:gdLst>
                  <a:gd name="T0" fmla="*/ 23 w 30"/>
                  <a:gd name="T1" fmla="*/ 0 h 53"/>
                  <a:gd name="T2" fmla="*/ 11 w 30"/>
                  <a:gd name="T3" fmla="*/ 8 h 53"/>
                  <a:gd name="T4" fmla="*/ 4 w 30"/>
                  <a:gd name="T5" fmla="*/ 36 h 53"/>
                  <a:gd name="T6" fmla="*/ 0 w 30"/>
                  <a:gd name="T7" fmla="*/ 53 h 53"/>
                  <a:gd name="T8" fmla="*/ 12 w 30"/>
                  <a:gd name="T9" fmla="*/ 36 h 53"/>
                  <a:gd name="T10" fmla="*/ 19 w 30"/>
                  <a:gd name="T11" fmla="*/ 28 h 53"/>
                  <a:gd name="T12" fmla="*/ 19 w 30"/>
                  <a:gd name="T13" fmla="*/ 12 h 53"/>
                  <a:gd name="T14" fmla="*/ 25 w 30"/>
                  <a:gd name="T15" fmla="*/ 10 h 53"/>
                  <a:gd name="T16" fmla="*/ 22 w 30"/>
                  <a:gd name="T17" fmla="*/ 7 h 53"/>
                  <a:gd name="T18" fmla="*/ 29 w 30"/>
                  <a:gd name="T19" fmla="*/ 6 h 53"/>
                  <a:gd name="T20" fmla="*/ 23 w 30"/>
                  <a:gd name="T21" fmla="*/ 0 h 53"/>
                  <a:gd name="T22" fmla="*/ 25 w 30"/>
                  <a:gd name="T23" fmla="*/ 2 h 53"/>
                  <a:gd name="T24" fmla="*/ 14 w 30"/>
                  <a:gd name="T25" fmla="*/ 8 h 53"/>
                  <a:gd name="T26" fmla="*/ 7 w 30"/>
                  <a:gd name="T27" fmla="*/ 31 h 53"/>
                  <a:gd name="T28" fmla="*/ 3 w 30"/>
                  <a:gd name="T29" fmla="*/ 50 h 53"/>
                  <a:gd name="T30" fmla="*/ 2 w 30"/>
                  <a:gd name="T31" fmla="*/ 51 h 53"/>
                  <a:gd name="T32" fmla="*/ 4 w 30"/>
                  <a:gd name="T33" fmla="*/ 36 h 53"/>
                  <a:gd name="T34" fmla="*/ 4 w 30"/>
                  <a:gd name="T35" fmla="*/ 36 h 53"/>
                  <a:gd name="T36" fmla="*/ 12 w 30"/>
                  <a:gd name="T37" fmla="*/ 8 h 53"/>
                  <a:gd name="T38" fmla="*/ 23 w 30"/>
                  <a:gd name="T39" fmla="*/ 1 h 53"/>
                  <a:gd name="T40" fmla="*/ 25 w 30"/>
                  <a:gd name="T4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53">
                    <a:moveTo>
                      <a:pt x="23" y="0"/>
                    </a:moveTo>
                    <a:cubicBezTo>
                      <a:pt x="17" y="0"/>
                      <a:pt x="13" y="2"/>
                      <a:pt x="11" y="8"/>
                    </a:cubicBezTo>
                    <a:cubicBezTo>
                      <a:pt x="7" y="17"/>
                      <a:pt x="5" y="27"/>
                      <a:pt x="4" y="36"/>
                    </a:cubicBezTo>
                    <a:cubicBezTo>
                      <a:pt x="3" y="43"/>
                      <a:pt x="2" y="49"/>
                      <a:pt x="0" y="53"/>
                    </a:cubicBezTo>
                    <a:cubicBezTo>
                      <a:pt x="5" y="50"/>
                      <a:pt x="9" y="44"/>
                      <a:pt x="12" y="36"/>
                    </a:cubicBezTo>
                    <a:cubicBezTo>
                      <a:pt x="14" y="32"/>
                      <a:pt x="16" y="29"/>
                      <a:pt x="19" y="28"/>
                    </a:cubicBezTo>
                    <a:cubicBezTo>
                      <a:pt x="21" y="23"/>
                      <a:pt x="21" y="17"/>
                      <a:pt x="19" y="12"/>
                    </a:cubicBezTo>
                    <a:cubicBezTo>
                      <a:pt x="25" y="10"/>
                      <a:pt x="25" y="10"/>
                      <a:pt x="25" y="10"/>
                    </a:cubicBezTo>
                    <a:cubicBezTo>
                      <a:pt x="22" y="7"/>
                      <a:pt x="22" y="7"/>
                      <a:pt x="22" y="7"/>
                    </a:cubicBezTo>
                    <a:cubicBezTo>
                      <a:pt x="29" y="6"/>
                      <a:pt x="29" y="6"/>
                      <a:pt x="29" y="6"/>
                    </a:cubicBezTo>
                    <a:cubicBezTo>
                      <a:pt x="30" y="4"/>
                      <a:pt x="28" y="2"/>
                      <a:pt x="23" y="0"/>
                    </a:cubicBezTo>
                    <a:close/>
                    <a:moveTo>
                      <a:pt x="25" y="2"/>
                    </a:moveTo>
                    <a:cubicBezTo>
                      <a:pt x="19" y="2"/>
                      <a:pt x="15" y="4"/>
                      <a:pt x="14" y="8"/>
                    </a:cubicBezTo>
                    <a:cubicBezTo>
                      <a:pt x="10" y="16"/>
                      <a:pt x="8" y="23"/>
                      <a:pt x="7" y="31"/>
                    </a:cubicBezTo>
                    <a:cubicBezTo>
                      <a:pt x="3" y="50"/>
                      <a:pt x="3" y="50"/>
                      <a:pt x="3" y="50"/>
                    </a:cubicBezTo>
                    <a:cubicBezTo>
                      <a:pt x="3" y="50"/>
                      <a:pt x="2" y="51"/>
                      <a:pt x="2" y="51"/>
                    </a:cubicBezTo>
                    <a:cubicBezTo>
                      <a:pt x="3" y="47"/>
                      <a:pt x="4" y="42"/>
                      <a:pt x="4" y="36"/>
                    </a:cubicBezTo>
                    <a:cubicBezTo>
                      <a:pt x="4" y="36"/>
                      <a:pt x="4" y="36"/>
                      <a:pt x="4" y="36"/>
                    </a:cubicBezTo>
                    <a:cubicBezTo>
                      <a:pt x="6" y="27"/>
                      <a:pt x="8" y="18"/>
                      <a:pt x="12" y="8"/>
                    </a:cubicBezTo>
                    <a:cubicBezTo>
                      <a:pt x="14" y="3"/>
                      <a:pt x="17" y="0"/>
                      <a:pt x="23" y="1"/>
                    </a:cubicBezTo>
                    <a:cubicBezTo>
                      <a:pt x="24" y="1"/>
                      <a:pt x="24" y="1"/>
                      <a:pt x="25" y="2"/>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96"/>
              <p:cNvSpPr/>
              <p:nvPr/>
            </p:nvSpPr>
            <p:spPr bwMode="auto">
              <a:xfrm>
                <a:off x="11072813" y="2633663"/>
                <a:ext cx="112713" cy="250825"/>
              </a:xfrm>
              <a:custGeom>
                <a:avLst/>
                <a:gdLst>
                  <a:gd name="T0" fmla="*/ 12 w 23"/>
                  <a:gd name="T1" fmla="*/ 8 h 51"/>
                  <a:gd name="T2" fmla="*/ 23 w 23"/>
                  <a:gd name="T3" fmla="*/ 2 h 51"/>
                  <a:gd name="T4" fmla="*/ 21 w 23"/>
                  <a:gd name="T5" fmla="*/ 1 h 51"/>
                  <a:gd name="T6" fmla="*/ 10 w 23"/>
                  <a:gd name="T7" fmla="*/ 8 h 51"/>
                  <a:gd name="T8" fmla="*/ 2 w 23"/>
                  <a:gd name="T9" fmla="*/ 36 h 51"/>
                  <a:gd name="T10" fmla="*/ 2 w 23"/>
                  <a:gd name="T11" fmla="*/ 36 h 51"/>
                  <a:gd name="T12" fmla="*/ 0 w 23"/>
                  <a:gd name="T13" fmla="*/ 51 h 51"/>
                  <a:gd name="T14" fmla="*/ 1 w 23"/>
                  <a:gd name="T15" fmla="*/ 50 h 51"/>
                  <a:gd name="T16" fmla="*/ 5 w 23"/>
                  <a:gd name="T17" fmla="*/ 31 h 51"/>
                  <a:gd name="T18" fmla="*/ 12 w 23"/>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1">
                    <a:moveTo>
                      <a:pt x="12" y="8"/>
                    </a:moveTo>
                    <a:cubicBezTo>
                      <a:pt x="13" y="4"/>
                      <a:pt x="17" y="2"/>
                      <a:pt x="23" y="2"/>
                    </a:cubicBezTo>
                    <a:cubicBezTo>
                      <a:pt x="22" y="1"/>
                      <a:pt x="22" y="1"/>
                      <a:pt x="21" y="1"/>
                    </a:cubicBezTo>
                    <a:cubicBezTo>
                      <a:pt x="15" y="0"/>
                      <a:pt x="12" y="3"/>
                      <a:pt x="10" y="8"/>
                    </a:cubicBezTo>
                    <a:cubicBezTo>
                      <a:pt x="6" y="18"/>
                      <a:pt x="4" y="27"/>
                      <a:pt x="2" y="36"/>
                    </a:cubicBezTo>
                    <a:cubicBezTo>
                      <a:pt x="2" y="36"/>
                      <a:pt x="2" y="36"/>
                      <a:pt x="2" y="36"/>
                    </a:cubicBezTo>
                    <a:cubicBezTo>
                      <a:pt x="2" y="42"/>
                      <a:pt x="1" y="47"/>
                      <a:pt x="0" y="51"/>
                    </a:cubicBezTo>
                    <a:cubicBezTo>
                      <a:pt x="0" y="51"/>
                      <a:pt x="1" y="50"/>
                      <a:pt x="1" y="50"/>
                    </a:cubicBezTo>
                    <a:cubicBezTo>
                      <a:pt x="5" y="31"/>
                      <a:pt x="5" y="31"/>
                      <a:pt x="5" y="31"/>
                    </a:cubicBezTo>
                    <a:cubicBezTo>
                      <a:pt x="6" y="23"/>
                      <a:pt x="8" y="16"/>
                      <a:pt x="12" y="8"/>
                    </a:cubicBezTo>
                    <a:close/>
                  </a:path>
                </a:pathLst>
              </a:custGeom>
              <a:solidFill>
                <a:srgbClr val="A55F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197"/>
              <p:cNvSpPr/>
              <p:nvPr/>
            </p:nvSpPr>
            <p:spPr bwMode="auto">
              <a:xfrm>
                <a:off x="11058526" y="2633663"/>
                <a:ext cx="180975" cy="280988"/>
              </a:xfrm>
              <a:custGeom>
                <a:avLst/>
                <a:gdLst>
                  <a:gd name="T0" fmla="*/ 26 w 37"/>
                  <a:gd name="T1" fmla="*/ 10 h 57"/>
                  <a:gd name="T2" fmla="*/ 20 w 37"/>
                  <a:gd name="T3" fmla="*/ 12 h 57"/>
                  <a:gd name="T4" fmla="*/ 20 w 37"/>
                  <a:gd name="T5" fmla="*/ 28 h 57"/>
                  <a:gd name="T6" fmla="*/ 13 w 37"/>
                  <a:gd name="T7" fmla="*/ 36 h 57"/>
                  <a:gd name="T8" fmla="*/ 1 w 37"/>
                  <a:gd name="T9" fmla="*/ 53 h 57"/>
                  <a:gd name="T10" fmla="*/ 0 w 37"/>
                  <a:gd name="T11" fmla="*/ 56 h 57"/>
                  <a:gd name="T12" fmla="*/ 5 w 37"/>
                  <a:gd name="T13" fmla="*/ 57 h 57"/>
                  <a:gd name="T14" fmla="*/ 16 w 37"/>
                  <a:gd name="T15" fmla="*/ 45 h 57"/>
                  <a:gd name="T16" fmla="*/ 21 w 37"/>
                  <a:gd name="T17" fmla="*/ 34 h 57"/>
                  <a:gd name="T18" fmla="*/ 22 w 37"/>
                  <a:gd name="T19" fmla="*/ 33 h 57"/>
                  <a:gd name="T20" fmla="*/ 26 w 37"/>
                  <a:gd name="T21" fmla="*/ 25 h 57"/>
                  <a:gd name="T22" fmla="*/ 26 w 37"/>
                  <a:gd name="T23" fmla="*/ 25 h 57"/>
                  <a:gd name="T24" fmla="*/ 27 w 37"/>
                  <a:gd name="T25" fmla="*/ 14 h 57"/>
                  <a:gd name="T26" fmla="*/ 32 w 37"/>
                  <a:gd name="T27" fmla="*/ 11 h 57"/>
                  <a:gd name="T28" fmla="*/ 31 w 37"/>
                  <a:gd name="T29" fmla="*/ 8 h 57"/>
                  <a:gd name="T30" fmla="*/ 36 w 37"/>
                  <a:gd name="T31" fmla="*/ 6 h 57"/>
                  <a:gd name="T32" fmla="*/ 37 w 37"/>
                  <a:gd name="T33" fmla="*/ 4 h 57"/>
                  <a:gd name="T34" fmla="*/ 34 w 37"/>
                  <a:gd name="T35" fmla="*/ 3 h 57"/>
                  <a:gd name="T36" fmla="*/ 24 w 37"/>
                  <a:gd name="T37" fmla="*/ 0 h 57"/>
                  <a:gd name="T38" fmla="*/ 30 w 37"/>
                  <a:gd name="T39" fmla="*/ 6 h 57"/>
                  <a:gd name="T40" fmla="*/ 23 w 37"/>
                  <a:gd name="T41" fmla="*/ 7 h 57"/>
                  <a:gd name="T42" fmla="*/ 26 w 37"/>
                  <a:gd name="T43"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57">
                    <a:moveTo>
                      <a:pt x="26" y="10"/>
                    </a:moveTo>
                    <a:cubicBezTo>
                      <a:pt x="20" y="12"/>
                      <a:pt x="20" y="12"/>
                      <a:pt x="20" y="12"/>
                    </a:cubicBezTo>
                    <a:cubicBezTo>
                      <a:pt x="22" y="17"/>
                      <a:pt x="22" y="23"/>
                      <a:pt x="20" y="28"/>
                    </a:cubicBezTo>
                    <a:cubicBezTo>
                      <a:pt x="17" y="29"/>
                      <a:pt x="15" y="32"/>
                      <a:pt x="13" y="36"/>
                    </a:cubicBezTo>
                    <a:cubicBezTo>
                      <a:pt x="10" y="44"/>
                      <a:pt x="6" y="50"/>
                      <a:pt x="1" y="53"/>
                    </a:cubicBezTo>
                    <a:cubicBezTo>
                      <a:pt x="1" y="54"/>
                      <a:pt x="1" y="55"/>
                      <a:pt x="0" y="56"/>
                    </a:cubicBezTo>
                    <a:cubicBezTo>
                      <a:pt x="2" y="57"/>
                      <a:pt x="4" y="57"/>
                      <a:pt x="5" y="57"/>
                    </a:cubicBezTo>
                    <a:cubicBezTo>
                      <a:pt x="10" y="57"/>
                      <a:pt x="13" y="53"/>
                      <a:pt x="16" y="45"/>
                    </a:cubicBezTo>
                    <a:cubicBezTo>
                      <a:pt x="15" y="39"/>
                      <a:pt x="17" y="35"/>
                      <a:pt x="21" y="34"/>
                    </a:cubicBezTo>
                    <a:cubicBezTo>
                      <a:pt x="21" y="34"/>
                      <a:pt x="21" y="33"/>
                      <a:pt x="22" y="33"/>
                    </a:cubicBezTo>
                    <a:cubicBezTo>
                      <a:pt x="24" y="31"/>
                      <a:pt x="25" y="28"/>
                      <a:pt x="26" y="25"/>
                    </a:cubicBezTo>
                    <a:cubicBezTo>
                      <a:pt x="26" y="25"/>
                      <a:pt x="26" y="25"/>
                      <a:pt x="26" y="25"/>
                    </a:cubicBezTo>
                    <a:cubicBezTo>
                      <a:pt x="27" y="22"/>
                      <a:pt x="27" y="18"/>
                      <a:pt x="27" y="14"/>
                    </a:cubicBezTo>
                    <a:cubicBezTo>
                      <a:pt x="32" y="11"/>
                      <a:pt x="32" y="11"/>
                      <a:pt x="32" y="11"/>
                    </a:cubicBezTo>
                    <a:cubicBezTo>
                      <a:pt x="31" y="8"/>
                      <a:pt x="31" y="8"/>
                      <a:pt x="31" y="8"/>
                    </a:cubicBezTo>
                    <a:cubicBezTo>
                      <a:pt x="33" y="8"/>
                      <a:pt x="34" y="7"/>
                      <a:pt x="36" y="6"/>
                    </a:cubicBezTo>
                    <a:cubicBezTo>
                      <a:pt x="36" y="5"/>
                      <a:pt x="37" y="4"/>
                      <a:pt x="37" y="4"/>
                    </a:cubicBezTo>
                    <a:cubicBezTo>
                      <a:pt x="34" y="3"/>
                      <a:pt x="34" y="3"/>
                      <a:pt x="34" y="3"/>
                    </a:cubicBezTo>
                    <a:cubicBezTo>
                      <a:pt x="31" y="1"/>
                      <a:pt x="27" y="0"/>
                      <a:pt x="24" y="0"/>
                    </a:cubicBezTo>
                    <a:cubicBezTo>
                      <a:pt x="29" y="2"/>
                      <a:pt x="31" y="4"/>
                      <a:pt x="30" y="6"/>
                    </a:cubicBezTo>
                    <a:cubicBezTo>
                      <a:pt x="23" y="7"/>
                      <a:pt x="23" y="7"/>
                      <a:pt x="23" y="7"/>
                    </a:cubicBezTo>
                    <a:cubicBezTo>
                      <a:pt x="26" y="10"/>
                      <a:pt x="26" y="10"/>
                      <a:pt x="26" y="10"/>
                    </a:cubicBezTo>
                    <a:close/>
                  </a:path>
                </a:pathLst>
              </a:custGeom>
              <a:solidFill>
                <a:srgbClr val="4A291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198"/>
              <p:cNvSpPr/>
              <p:nvPr/>
            </p:nvSpPr>
            <p:spPr bwMode="auto">
              <a:xfrm>
                <a:off x="11161713" y="2663825"/>
                <a:ext cx="88900" cy="147638"/>
              </a:xfrm>
              <a:custGeom>
                <a:avLst/>
                <a:gdLst>
                  <a:gd name="T0" fmla="*/ 12 w 18"/>
                  <a:gd name="T1" fmla="*/ 3 h 30"/>
                  <a:gd name="T2" fmla="*/ 14 w 18"/>
                  <a:gd name="T3" fmla="*/ 3 h 30"/>
                  <a:gd name="T4" fmla="*/ 14 w 18"/>
                  <a:gd name="T5" fmla="*/ 10 h 30"/>
                  <a:gd name="T6" fmla="*/ 16 w 18"/>
                  <a:gd name="T7" fmla="*/ 14 h 30"/>
                  <a:gd name="T8" fmla="*/ 13 w 18"/>
                  <a:gd name="T9" fmla="*/ 16 h 30"/>
                  <a:gd name="T10" fmla="*/ 12 w 18"/>
                  <a:gd name="T11" fmla="*/ 22 h 30"/>
                  <a:gd name="T12" fmla="*/ 5 w 18"/>
                  <a:gd name="T13" fmla="*/ 19 h 30"/>
                  <a:gd name="T14" fmla="*/ 7 w 18"/>
                  <a:gd name="T15" fmla="*/ 21 h 30"/>
                  <a:gd name="T16" fmla="*/ 5 w 18"/>
                  <a:gd name="T17" fmla="*/ 28 h 30"/>
                  <a:gd name="T18" fmla="*/ 1 w 18"/>
                  <a:gd name="T19" fmla="*/ 27 h 30"/>
                  <a:gd name="T20" fmla="*/ 0 w 18"/>
                  <a:gd name="T21" fmla="*/ 28 h 30"/>
                  <a:gd name="T22" fmla="*/ 6 w 18"/>
                  <a:gd name="T23" fmla="*/ 30 h 30"/>
                  <a:gd name="T24" fmla="*/ 8 w 18"/>
                  <a:gd name="T25" fmla="*/ 23 h 30"/>
                  <a:gd name="T26" fmla="*/ 9 w 18"/>
                  <a:gd name="T27" fmla="*/ 23 h 30"/>
                  <a:gd name="T28" fmla="*/ 14 w 18"/>
                  <a:gd name="T29" fmla="*/ 21 h 30"/>
                  <a:gd name="T30" fmla="*/ 15 w 18"/>
                  <a:gd name="T31" fmla="*/ 16 h 30"/>
                  <a:gd name="T32" fmla="*/ 16 w 18"/>
                  <a:gd name="T33" fmla="*/ 16 h 30"/>
                  <a:gd name="T34" fmla="*/ 17 w 18"/>
                  <a:gd name="T35" fmla="*/ 13 h 30"/>
                  <a:gd name="T36" fmla="*/ 15 w 18"/>
                  <a:gd name="T37" fmla="*/ 11 h 30"/>
                  <a:gd name="T38" fmla="*/ 16 w 18"/>
                  <a:gd name="T39" fmla="*/ 8 h 30"/>
                  <a:gd name="T40" fmla="*/ 15 w 18"/>
                  <a:gd name="T41" fmla="*/ 0 h 30"/>
                  <a:gd name="T42" fmla="*/ 10 w 18"/>
                  <a:gd name="T43" fmla="*/ 2 h 30"/>
                  <a:gd name="T44" fmla="*/ 11 w 18"/>
                  <a:gd name="T45" fmla="*/ 5 h 30"/>
                  <a:gd name="T46" fmla="*/ 6 w 18"/>
                  <a:gd name="T47" fmla="*/ 8 h 30"/>
                  <a:gd name="T48" fmla="*/ 5 w 18"/>
                  <a:gd name="T49" fmla="*/ 19 h 30"/>
                  <a:gd name="T50" fmla="*/ 8 w 18"/>
                  <a:gd name="T51" fmla="*/ 9 h 30"/>
                  <a:gd name="T52" fmla="*/ 12 w 18"/>
                  <a:gd name="T53" fmla="*/ 6 h 30"/>
                  <a:gd name="T54" fmla="*/ 12 w 18"/>
                  <a:gd name="T55"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0">
                    <a:moveTo>
                      <a:pt x="12" y="3"/>
                    </a:moveTo>
                    <a:cubicBezTo>
                      <a:pt x="14" y="3"/>
                      <a:pt x="14" y="3"/>
                      <a:pt x="14" y="3"/>
                    </a:cubicBezTo>
                    <a:cubicBezTo>
                      <a:pt x="15" y="5"/>
                      <a:pt x="15" y="8"/>
                      <a:pt x="14" y="10"/>
                    </a:cubicBezTo>
                    <a:cubicBezTo>
                      <a:pt x="16" y="14"/>
                      <a:pt x="16" y="14"/>
                      <a:pt x="16" y="14"/>
                    </a:cubicBezTo>
                    <a:cubicBezTo>
                      <a:pt x="13" y="16"/>
                      <a:pt x="13" y="16"/>
                      <a:pt x="13" y="16"/>
                    </a:cubicBezTo>
                    <a:cubicBezTo>
                      <a:pt x="12" y="22"/>
                      <a:pt x="12" y="22"/>
                      <a:pt x="12" y="22"/>
                    </a:cubicBezTo>
                    <a:cubicBezTo>
                      <a:pt x="10" y="23"/>
                      <a:pt x="8" y="22"/>
                      <a:pt x="5" y="19"/>
                    </a:cubicBezTo>
                    <a:cubicBezTo>
                      <a:pt x="7" y="21"/>
                      <a:pt x="7" y="21"/>
                      <a:pt x="7" y="21"/>
                    </a:cubicBezTo>
                    <a:cubicBezTo>
                      <a:pt x="5" y="28"/>
                      <a:pt x="5" y="28"/>
                      <a:pt x="5" y="28"/>
                    </a:cubicBezTo>
                    <a:cubicBezTo>
                      <a:pt x="1" y="27"/>
                      <a:pt x="1" y="27"/>
                      <a:pt x="1" y="27"/>
                    </a:cubicBezTo>
                    <a:cubicBezTo>
                      <a:pt x="0" y="27"/>
                      <a:pt x="0" y="28"/>
                      <a:pt x="0" y="28"/>
                    </a:cubicBezTo>
                    <a:cubicBezTo>
                      <a:pt x="2" y="28"/>
                      <a:pt x="5" y="29"/>
                      <a:pt x="6" y="30"/>
                    </a:cubicBezTo>
                    <a:cubicBezTo>
                      <a:pt x="8" y="23"/>
                      <a:pt x="8" y="23"/>
                      <a:pt x="8" y="23"/>
                    </a:cubicBezTo>
                    <a:cubicBezTo>
                      <a:pt x="9" y="23"/>
                      <a:pt x="9" y="23"/>
                      <a:pt x="9" y="23"/>
                    </a:cubicBezTo>
                    <a:cubicBezTo>
                      <a:pt x="11" y="25"/>
                      <a:pt x="13" y="25"/>
                      <a:pt x="14" y="21"/>
                    </a:cubicBezTo>
                    <a:cubicBezTo>
                      <a:pt x="15" y="16"/>
                      <a:pt x="15" y="16"/>
                      <a:pt x="15" y="16"/>
                    </a:cubicBezTo>
                    <a:cubicBezTo>
                      <a:pt x="16" y="16"/>
                      <a:pt x="16" y="16"/>
                      <a:pt x="16" y="16"/>
                    </a:cubicBezTo>
                    <a:cubicBezTo>
                      <a:pt x="18" y="15"/>
                      <a:pt x="18" y="14"/>
                      <a:pt x="17" y="13"/>
                    </a:cubicBezTo>
                    <a:cubicBezTo>
                      <a:pt x="15" y="11"/>
                      <a:pt x="15" y="11"/>
                      <a:pt x="15" y="11"/>
                    </a:cubicBezTo>
                    <a:cubicBezTo>
                      <a:pt x="16" y="8"/>
                      <a:pt x="16" y="8"/>
                      <a:pt x="16" y="8"/>
                    </a:cubicBezTo>
                    <a:cubicBezTo>
                      <a:pt x="16" y="5"/>
                      <a:pt x="16" y="2"/>
                      <a:pt x="15" y="0"/>
                    </a:cubicBezTo>
                    <a:cubicBezTo>
                      <a:pt x="13" y="1"/>
                      <a:pt x="12" y="2"/>
                      <a:pt x="10" y="2"/>
                    </a:cubicBezTo>
                    <a:cubicBezTo>
                      <a:pt x="11" y="5"/>
                      <a:pt x="11" y="5"/>
                      <a:pt x="11" y="5"/>
                    </a:cubicBezTo>
                    <a:cubicBezTo>
                      <a:pt x="6" y="8"/>
                      <a:pt x="6" y="8"/>
                      <a:pt x="6" y="8"/>
                    </a:cubicBezTo>
                    <a:cubicBezTo>
                      <a:pt x="6" y="12"/>
                      <a:pt x="6" y="16"/>
                      <a:pt x="5" y="19"/>
                    </a:cubicBezTo>
                    <a:cubicBezTo>
                      <a:pt x="7" y="16"/>
                      <a:pt x="8" y="12"/>
                      <a:pt x="8" y="9"/>
                    </a:cubicBezTo>
                    <a:cubicBezTo>
                      <a:pt x="12" y="6"/>
                      <a:pt x="12" y="6"/>
                      <a:pt x="12" y="6"/>
                    </a:cubicBezTo>
                    <a:cubicBezTo>
                      <a:pt x="12" y="3"/>
                      <a:pt x="12" y="3"/>
                      <a:pt x="1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199"/>
              <p:cNvSpPr/>
              <p:nvPr/>
            </p:nvSpPr>
            <p:spPr bwMode="auto">
              <a:xfrm>
                <a:off x="11185526" y="2678113"/>
                <a:ext cx="53975" cy="98425"/>
              </a:xfrm>
              <a:custGeom>
                <a:avLst/>
                <a:gdLst>
                  <a:gd name="T0" fmla="*/ 9 w 11"/>
                  <a:gd name="T1" fmla="*/ 0 h 20"/>
                  <a:gd name="T2" fmla="*/ 7 w 11"/>
                  <a:gd name="T3" fmla="*/ 0 h 20"/>
                  <a:gd name="T4" fmla="*/ 7 w 11"/>
                  <a:gd name="T5" fmla="*/ 3 h 20"/>
                  <a:gd name="T6" fmla="*/ 3 w 11"/>
                  <a:gd name="T7" fmla="*/ 6 h 20"/>
                  <a:gd name="T8" fmla="*/ 0 w 11"/>
                  <a:gd name="T9" fmla="*/ 16 h 20"/>
                  <a:gd name="T10" fmla="*/ 0 w 11"/>
                  <a:gd name="T11" fmla="*/ 16 h 20"/>
                  <a:gd name="T12" fmla="*/ 7 w 11"/>
                  <a:gd name="T13" fmla="*/ 19 h 20"/>
                  <a:gd name="T14" fmla="*/ 8 w 11"/>
                  <a:gd name="T15" fmla="*/ 13 h 20"/>
                  <a:gd name="T16" fmla="*/ 11 w 11"/>
                  <a:gd name="T17" fmla="*/ 11 h 20"/>
                  <a:gd name="T18" fmla="*/ 9 w 11"/>
                  <a:gd name="T19" fmla="*/ 7 h 20"/>
                  <a:gd name="T20" fmla="*/ 9 w 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9" y="0"/>
                    </a:moveTo>
                    <a:cubicBezTo>
                      <a:pt x="7" y="0"/>
                      <a:pt x="7" y="0"/>
                      <a:pt x="7" y="0"/>
                    </a:cubicBezTo>
                    <a:cubicBezTo>
                      <a:pt x="7" y="3"/>
                      <a:pt x="7" y="3"/>
                      <a:pt x="7" y="3"/>
                    </a:cubicBezTo>
                    <a:cubicBezTo>
                      <a:pt x="3" y="6"/>
                      <a:pt x="3" y="6"/>
                      <a:pt x="3" y="6"/>
                    </a:cubicBezTo>
                    <a:cubicBezTo>
                      <a:pt x="3" y="9"/>
                      <a:pt x="2" y="13"/>
                      <a:pt x="0" y="16"/>
                    </a:cubicBezTo>
                    <a:cubicBezTo>
                      <a:pt x="0" y="16"/>
                      <a:pt x="0" y="16"/>
                      <a:pt x="0" y="16"/>
                    </a:cubicBezTo>
                    <a:cubicBezTo>
                      <a:pt x="3" y="19"/>
                      <a:pt x="5" y="20"/>
                      <a:pt x="7" y="19"/>
                    </a:cubicBezTo>
                    <a:cubicBezTo>
                      <a:pt x="8" y="13"/>
                      <a:pt x="8" y="13"/>
                      <a:pt x="8" y="13"/>
                    </a:cubicBezTo>
                    <a:cubicBezTo>
                      <a:pt x="11" y="11"/>
                      <a:pt x="11" y="11"/>
                      <a:pt x="11" y="11"/>
                    </a:cubicBezTo>
                    <a:cubicBezTo>
                      <a:pt x="9" y="7"/>
                      <a:pt x="9" y="7"/>
                      <a:pt x="9" y="7"/>
                    </a:cubicBezTo>
                    <a:cubicBezTo>
                      <a:pt x="10" y="5"/>
                      <a:pt x="10" y="2"/>
                      <a:pt x="9"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200"/>
              <p:cNvSpPr/>
              <p:nvPr/>
            </p:nvSpPr>
            <p:spPr bwMode="auto">
              <a:xfrm>
                <a:off x="11166476" y="2757488"/>
                <a:ext cx="30163" cy="44450"/>
              </a:xfrm>
              <a:custGeom>
                <a:avLst/>
                <a:gdLst>
                  <a:gd name="T0" fmla="*/ 6 w 6"/>
                  <a:gd name="T1" fmla="*/ 2 h 9"/>
                  <a:gd name="T2" fmla="*/ 4 w 6"/>
                  <a:gd name="T3" fmla="*/ 0 h 9"/>
                  <a:gd name="T4" fmla="*/ 0 w 6"/>
                  <a:gd name="T5" fmla="*/ 8 h 9"/>
                  <a:gd name="T6" fmla="*/ 4 w 6"/>
                  <a:gd name="T7" fmla="*/ 9 h 9"/>
                  <a:gd name="T8" fmla="*/ 6 w 6"/>
                  <a:gd name="T9" fmla="*/ 2 h 9"/>
                </a:gdLst>
                <a:ahLst/>
                <a:cxnLst>
                  <a:cxn ang="0">
                    <a:pos x="T0" y="T1"/>
                  </a:cxn>
                  <a:cxn ang="0">
                    <a:pos x="T2" y="T3"/>
                  </a:cxn>
                  <a:cxn ang="0">
                    <a:pos x="T4" y="T5"/>
                  </a:cxn>
                  <a:cxn ang="0">
                    <a:pos x="T6" y="T7"/>
                  </a:cxn>
                  <a:cxn ang="0">
                    <a:pos x="T8" y="T9"/>
                  </a:cxn>
                </a:cxnLst>
                <a:rect l="0" t="0" r="r" b="b"/>
                <a:pathLst>
                  <a:path w="6" h="9">
                    <a:moveTo>
                      <a:pt x="6" y="2"/>
                    </a:moveTo>
                    <a:cubicBezTo>
                      <a:pt x="4" y="0"/>
                      <a:pt x="4" y="0"/>
                      <a:pt x="4" y="0"/>
                    </a:cubicBezTo>
                    <a:cubicBezTo>
                      <a:pt x="3" y="3"/>
                      <a:pt x="2" y="6"/>
                      <a:pt x="0" y="8"/>
                    </a:cubicBezTo>
                    <a:cubicBezTo>
                      <a:pt x="4" y="9"/>
                      <a:pt x="4" y="9"/>
                      <a:pt x="4" y="9"/>
                    </a:cubicBezTo>
                    <a:cubicBezTo>
                      <a:pt x="6" y="2"/>
                      <a:pt x="6" y="2"/>
                      <a:pt x="6"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201"/>
              <p:cNvSpPr/>
              <p:nvPr/>
            </p:nvSpPr>
            <p:spPr bwMode="auto">
              <a:xfrm>
                <a:off x="11082338" y="2801938"/>
                <a:ext cx="123825" cy="284163"/>
              </a:xfrm>
              <a:custGeom>
                <a:avLst/>
                <a:gdLst>
                  <a:gd name="T0" fmla="*/ 22 w 25"/>
                  <a:gd name="T1" fmla="*/ 2 h 58"/>
                  <a:gd name="T2" fmla="*/ 16 w 25"/>
                  <a:gd name="T3" fmla="*/ 0 h 58"/>
                  <a:gd name="T4" fmla="*/ 23 w 25"/>
                  <a:gd name="T5" fmla="*/ 9 h 58"/>
                  <a:gd name="T6" fmla="*/ 14 w 25"/>
                  <a:gd name="T7" fmla="*/ 11 h 58"/>
                  <a:gd name="T8" fmla="*/ 11 w 25"/>
                  <a:gd name="T9" fmla="*/ 16 h 58"/>
                  <a:gd name="T10" fmla="*/ 11 w 25"/>
                  <a:gd name="T11" fmla="*/ 13 h 58"/>
                  <a:gd name="T12" fmla="*/ 11 w 25"/>
                  <a:gd name="T13" fmla="*/ 11 h 58"/>
                  <a:gd name="T14" fmla="*/ 0 w 25"/>
                  <a:gd name="T15" fmla="*/ 23 h 58"/>
                  <a:gd name="T16" fmla="*/ 1 w 25"/>
                  <a:gd name="T17" fmla="*/ 25 h 58"/>
                  <a:gd name="T18" fmla="*/ 10 w 25"/>
                  <a:gd name="T19" fmla="*/ 21 h 58"/>
                  <a:gd name="T20" fmla="*/ 17 w 25"/>
                  <a:gd name="T21" fmla="*/ 45 h 58"/>
                  <a:gd name="T22" fmla="*/ 22 w 25"/>
                  <a:gd name="T23" fmla="*/ 51 h 58"/>
                  <a:gd name="T24" fmla="*/ 2 w 25"/>
                  <a:gd name="T25" fmla="*/ 50 h 58"/>
                  <a:gd name="T26" fmla="*/ 1 w 25"/>
                  <a:gd name="T27" fmla="*/ 53 h 58"/>
                  <a:gd name="T28" fmla="*/ 25 w 25"/>
                  <a:gd name="T29" fmla="*/ 58 h 58"/>
                  <a:gd name="T30" fmla="*/ 24 w 25"/>
                  <a:gd name="T31" fmla="*/ 48 h 58"/>
                  <a:gd name="T32" fmla="*/ 20 w 25"/>
                  <a:gd name="T33" fmla="*/ 44 h 58"/>
                  <a:gd name="T34" fmla="*/ 18 w 25"/>
                  <a:gd name="T35" fmla="*/ 38 h 58"/>
                  <a:gd name="T36" fmla="*/ 12 w 25"/>
                  <a:gd name="T37" fmla="*/ 15 h 58"/>
                  <a:gd name="T38" fmla="*/ 25 w 25"/>
                  <a:gd name="T39" fmla="*/ 14 h 58"/>
                  <a:gd name="T40" fmla="*/ 22 w 25"/>
                  <a:gd name="T4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58">
                    <a:moveTo>
                      <a:pt x="22" y="2"/>
                    </a:moveTo>
                    <a:cubicBezTo>
                      <a:pt x="21" y="1"/>
                      <a:pt x="18" y="0"/>
                      <a:pt x="16" y="0"/>
                    </a:cubicBezTo>
                    <a:cubicBezTo>
                      <a:pt x="23" y="9"/>
                      <a:pt x="23" y="9"/>
                      <a:pt x="23" y="9"/>
                    </a:cubicBezTo>
                    <a:cubicBezTo>
                      <a:pt x="19" y="8"/>
                      <a:pt x="16" y="9"/>
                      <a:pt x="14" y="11"/>
                    </a:cubicBezTo>
                    <a:cubicBezTo>
                      <a:pt x="11" y="16"/>
                      <a:pt x="11" y="16"/>
                      <a:pt x="11" y="16"/>
                    </a:cubicBezTo>
                    <a:cubicBezTo>
                      <a:pt x="11" y="15"/>
                      <a:pt x="11" y="14"/>
                      <a:pt x="11" y="13"/>
                    </a:cubicBezTo>
                    <a:cubicBezTo>
                      <a:pt x="11" y="12"/>
                      <a:pt x="11" y="12"/>
                      <a:pt x="11" y="11"/>
                    </a:cubicBezTo>
                    <a:cubicBezTo>
                      <a:pt x="8" y="19"/>
                      <a:pt x="5" y="23"/>
                      <a:pt x="0" y="23"/>
                    </a:cubicBezTo>
                    <a:cubicBezTo>
                      <a:pt x="0" y="24"/>
                      <a:pt x="1" y="25"/>
                      <a:pt x="1" y="25"/>
                    </a:cubicBezTo>
                    <a:cubicBezTo>
                      <a:pt x="10" y="21"/>
                      <a:pt x="10" y="21"/>
                      <a:pt x="10" y="21"/>
                    </a:cubicBezTo>
                    <a:cubicBezTo>
                      <a:pt x="17" y="45"/>
                      <a:pt x="17" y="45"/>
                      <a:pt x="17" y="45"/>
                    </a:cubicBezTo>
                    <a:cubicBezTo>
                      <a:pt x="22" y="51"/>
                      <a:pt x="22" y="51"/>
                      <a:pt x="22" y="51"/>
                    </a:cubicBezTo>
                    <a:cubicBezTo>
                      <a:pt x="2" y="50"/>
                      <a:pt x="2" y="50"/>
                      <a:pt x="2" y="50"/>
                    </a:cubicBezTo>
                    <a:cubicBezTo>
                      <a:pt x="1" y="53"/>
                      <a:pt x="1" y="53"/>
                      <a:pt x="1" y="53"/>
                    </a:cubicBezTo>
                    <a:cubicBezTo>
                      <a:pt x="10" y="52"/>
                      <a:pt x="18" y="54"/>
                      <a:pt x="25" y="58"/>
                    </a:cubicBezTo>
                    <a:cubicBezTo>
                      <a:pt x="24" y="48"/>
                      <a:pt x="24" y="48"/>
                      <a:pt x="24" y="48"/>
                    </a:cubicBezTo>
                    <a:cubicBezTo>
                      <a:pt x="22" y="47"/>
                      <a:pt x="21" y="45"/>
                      <a:pt x="20" y="44"/>
                    </a:cubicBezTo>
                    <a:cubicBezTo>
                      <a:pt x="18" y="38"/>
                      <a:pt x="18" y="38"/>
                      <a:pt x="18" y="38"/>
                    </a:cubicBezTo>
                    <a:cubicBezTo>
                      <a:pt x="12" y="15"/>
                      <a:pt x="12" y="15"/>
                      <a:pt x="12" y="15"/>
                    </a:cubicBezTo>
                    <a:cubicBezTo>
                      <a:pt x="16" y="10"/>
                      <a:pt x="20" y="10"/>
                      <a:pt x="25" y="14"/>
                    </a:cubicBezTo>
                    <a:cubicBezTo>
                      <a:pt x="25" y="8"/>
                      <a:pt x="24" y="4"/>
                      <a:pt x="22" y="2"/>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02"/>
              <p:cNvSpPr/>
              <p:nvPr/>
            </p:nvSpPr>
            <p:spPr bwMode="auto">
              <a:xfrm>
                <a:off x="11131551" y="2801938"/>
                <a:ext cx="65088" cy="77788"/>
              </a:xfrm>
              <a:custGeom>
                <a:avLst/>
                <a:gdLst>
                  <a:gd name="T0" fmla="*/ 13 w 13"/>
                  <a:gd name="T1" fmla="*/ 9 h 16"/>
                  <a:gd name="T2" fmla="*/ 6 w 13"/>
                  <a:gd name="T3" fmla="*/ 0 h 16"/>
                  <a:gd name="T4" fmla="*/ 1 w 13"/>
                  <a:gd name="T5" fmla="*/ 11 h 16"/>
                  <a:gd name="T6" fmla="*/ 1 w 13"/>
                  <a:gd name="T7" fmla="*/ 13 h 16"/>
                  <a:gd name="T8" fmla="*/ 1 w 13"/>
                  <a:gd name="T9" fmla="*/ 16 h 16"/>
                  <a:gd name="T10" fmla="*/ 4 w 13"/>
                  <a:gd name="T11" fmla="*/ 11 h 16"/>
                  <a:gd name="T12" fmla="*/ 13 w 13"/>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3" y="9"/>
                    </a:moveTo>
                    <a:cubicBezTo>
                      <a:pt x="6" y="0"/>
                      <a:pt x="6" y="0"/>
                      <a:pt x="6" y="0"/>
                    </a:cubicBezTo>
                    <a:cubicBezTo>
                      <a:pt x="2" y="1"/>
                      <a:pt x="0" y="5"/>
                      <a:pt x="1" y="11"/>
                    </a:cubicBezTo>
                    <a:cubicBezTo>
                      <a:pt x="1" y="12"/>
                      <a:pt x="1" y="12"/>
                      <a:pt x="1" y="13"/>
                    </a:cubicBezTo>
                    <a:cubicBezTo>
                      <a:pt x="1" y="14"/>
                      <a:pt x="1" y="15"/>
                      <a:pt x="1" y="16"/>
                    </a:cubicBezTo>
                    <a:cubicBezTo>
                      <a:pt x="4" y="11"/>
                      <a:pt x="4" y="11"/>
                      <a:pt x="4" y="11"/>
                    </a:cubicBezTo>
                    <a:cubicBezTo>
                      <a:pt x="6" y="9"/>
                      <a:pt x="9" y="8"/>
                      <a:pt x="13" y="9"/>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203"/>
              <p:cNvSpPr/>
              <p:nvPr/>
            </p:nvSpPr>
            <p:spPr bwMode="auto">
              <a:xfrm>
                <a:off x="11142663" y="2851150"/>
                <a:ext cx="244475" cy="342900"/>
              </a:xfrm>
              <a:custGeom>
                <a:avLst/>
                <a:gdLst>
                  <a:gd name="T0" fmla="*/ 0 w 50"/>
                  <a:gd name="T1" fmla="*/ 5 h 70"/>
                  <a:gd name="T2" fmla="*/ 11 w 50"/>
                  <a:gd name="T3" fmla="*/ 7 h 70"/>
                  <a:gd name="T4" fmla="*/ 14 w 50"/>
                  <a:gd name="T5" fmla="*/ 29 h 70"/>
                  <a:gd name="T6" fmla="*/ 39 w 50"/>
                  <a:gd name="T7" fmla="*/ 56 h 70"/>
                  <a:gd name="T8" fmla="*/ 48 w 50"/>
                  <a:gd name="T9" fmla="*/ 62 h 70"/>
                  <a:gd name="T10" fmla="*/ 50 w 50"/>
                  <a:gd name="T11" fmla="*/ 65 h 70"/>
                  <a:gd name="T12" fmla="*/ 50 w 50"/>
                  <a:gd name="T13" fmla="*/ 69 h 70"/>
                  <a:gd name="T14" fmla="*/ 50 w 50"/>
                  <a:gd name="T15" fmla="*/ 70 h 70"/>
                  <a:gd name="T16" fmla="*/ 50 w 50"/>
                  <a:gd name="T17" fmla="*/ 65 h 70"/>
                  <a:gd name="T18" fmla="*/ 50 w 50"/>
                  <a:gd name="T19" fmla="*/ 62 h 70"/>
                  <a:gd name="T20" fmla="*/ 47 w 50"/>
                  <a:gd name="T21" fmla="*/ 59 h 70"/>
                  <a:gd name="T22" fmla="*/ 40 w 50"/>
                  <a:gd name="T23" fmla="*/ 54 h 70"/>
                  <a:gd name="T24" fmla="*/ 21 w 50"/>
                  <a:gd name="T25" fmla="*/ 33 h 70"/>
                  <a:gd name="T26" fmla="*/ 16 w 50"/>
                  <a:gd name="T27" fmla="*/ 28 h 70"/>
                  <a:gd name="T28" fmla="*/ 15 w 50"/>
                  <a:gd name="T29" fmla="*/ 24 h 70"/>
                  <a:gd name="T30" fmla="*/ 13 w 50"/>
                  <a:gd name="T31" fmla="*/ 9 h 70"/>
                  <a:gd name="T32" fmla="*/ 13 w 50"/>
                  <a:gd name="T33" fmla="*/ 4 h 70"/>
                  <a:gd name="T34" fmla="*/ 0 w 50"/>
                  <a:gd name="T35"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0" y="5"/>
                    </a:moveTo>
                    <a:cubicBezTo>
                      <a:pt x="4" y="4"/>
                      <a:pt x="8" y="5"/>
                      <a:pt x="11" y="7"/>
                    </a:cubicBezTo>
                    <a:cubicBezTo>
                      <a:pt x="14" y="29"/>
                      <a:pt x="14" y="29"/>
                      <a:pt x="14" y="29"/>
                    </a:cubicBezTo>
                    <a:cubicBezTo>
                      <a:pt x="23" y="38"/>
                      <a:pt x="31" y="47"/>
                      <a:pt x="39" y="56"/>
                    </a:cubicBezTo>
                    <a:cubicBezTo>
                      <a:pt x="48" y="62"/>
                      <a:pt x="48" y="62"/>
                      <a:pt x="48" y="62"/>
                    </a:cubicBezTo>
                    <a:cubicBezTo>
                      <a:pt x="50" y="65"/>
                      <a:pt x="50" y="65"/>
                      <a:pt x="50" y="65"/>
                    </a:cubicBezTo>
                    <a:cubicBezTo>
                      <a:pt x="50" y="69"/>
                      <a:pt x="50" y="69"/>
                      <a:pt x="50" y="69"/>
                    </a:cubicBezTo>
                    <a:cubicBezTo>
                      <a:pt x="50" y="69"/>
                      <a:pt x="50" y="70"/>
                      <a:pt x="50" y="70"/>
                    </a:cubicBezTo>
                    <a:cubicBezTo>
                      <a:pt x="50" y="65"/>
                      <a:pt x="50" y="65"/>
                      <a:pt x="50" y="65"/>
                    </a:cubicBezTo>
                    <a:cubicBezTo>
                      <a:pt x="50" y="62"/>
                      <a:pt x="50" y="62"/>
                      <a:pt x="50" y="62"/>
                    </a:cubicBezTo>
                    <a:cubicBezTo>
                      <a:pt x="47" y="59"/>
                      <a:pt x="47" y="59"/>
                      <a:pt x="47" y="59"/>
                    </a:cubicBezTo>
                    <a:cubicBezTo>
                      <a:pt x="40" y="54"/>
                      <a:pt x="40" y="54"/>
                      <a:pt x="40" y="54"/>
                    </a:cubicBezTo>
                    <a:cubicBezTo>
                      <a:pt x="35" y="47"/>
                      <a:pt x="28" y="40"/>
                      <a:pt x="21" y="33"/>
                    </a:cubicBezTo>
                    <a:cubicBezTo>
                      <a:pt x="19" y="31"/>
                      <a:pt x="17" y="30"/>
                      <a:pt x="16" y="28"/>
                    </a:cubicBezTo>
                    <a:cubicBezTo>
                      <a:pt x="16" y="27"/>
                      <a:pt x="16" y="25"/>
                      <a:pt x="15" y="24"/>
                    </a:cubicBezTo>
                    <a:cubicBezTo>
                      <a:pt x="14" y="19"/>
                      <a:pt x="14" y="14"/>
                      <a:pt x="13" y="9"/>
                    </a:cubicBezTo>
                    <a:cubicBezTo>
                      <a:pt x="13" y="7"/>
                      <a:pt x="13" y="6"/>
                      <a:pt x="13" y="4"/>
                    </a:cubicBezTo>
                    <a:cubicBezTo>
                      <a:pt x="8" y="0"/>
                      <a:pt x="4" y="0"/>
                      <a:pt x="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204"/>
              <p:cNvSpPr>
                <a:spLocks noEditPoints="1"/>
              </p:cNvSpPr>
              <p:nvPr/>
            </p:nvSpPr>
            <p:spPr bwMode="auto">
              <a:xfrm>
                <a:off x="11142663" y="2870200"/>
                <a:ext cx="244475" cy="328613"/>
              </a:xfrm>
              <a:custGeom>
                <a:avLst/>
                <a:gdLst>
                  <a:gd name="T0" fmla="*/ 11 w 50"/>
                  <a:gd name="T1" fmla="*/ 3 h 67"/>
                  <a:gd name="T2" fmla="*/ 0 w 50"/>
                  <a:gd name="T3" fmla="*/ 1 h 67"/>
                  <a:gd name="T4" fmla="*/ 6 w 50"/>
                  <a:gd name="T5" fmla="*/ 24 h 67"/>
                  <a:gd name="T6" fmla="*/ 8 w 50"/>
                  <a:gd name="T7" fmla="*/ 30 h 67"/>
                  <a:gd name="T8" fmla="*/ 12 w 50"/>
                  <a:gd name="T9" fmla="*/ 34 h 67"/>
                  <a:gd name="T10" fmla="*/ 13 w 50"/>
                  <a:gd name="T11" fmla="*/ 34 h 67"/>
                  <a:gd name="T12" fmla="*/ 36 w 50"/>
                  <a:gd name="T13" fmla="*/ 53 h 67"/>
                  <a:gd name="T14" fmla="*/ 43 w 50"/>
                  <a:gd name="T15" fmla="*/ 61 h 67"/>
                  <a:gd name="T16" fmla="*/ 44 w 50"/>
                  <a:gd name="T17" fmla="*/ 64 h 67"/>
                  <a:gd name="T18" fmla="*/ 44 w 50"/>
                  <a:gd name="T19" fmla="*/ 67 h 67"/>
                  <a:gd name="T20" fmla="*/ 44 w 50"/>
                  <a:gd name="T21" fmla="*/ 64 h 67"/>
                  <a:gd name="T22" fmla="*/ 45 w 50"/>
                  <a:gd name="T23" fmla="*/ 61 h 67"/>
                  <a:gd name="T24" fmla="*/ 45 w 50"/>
                  <a:gd name="T25" fmla="*/ 61 h 67"/>
                  <a:gd name="T26" fmla="*/ 46 w 50"/>
                  <a:gd name="T27" fmla="*/ 64 h 67"/>
                  <a:gd name="T28" fmla="*/ 47 w 50"/>
                  <a:gd name="T29" fmla="*/ 67 h 67"/>
                  <a:gd name="T30" fmla="*/ 47 w 50"/>
                  <a:gd name="T31" fmla="*/ 63 h 67"/>
                  <a:gd name="T32" fmla="*/ 46 w 50"/>
                  <a:gd name="T33" fmla="*/ 59 h 67"/>
                  <a:gd name="T34" fmla="*/ 47 w 50"/>
                  <a:gd name="T35" fmla="*/ 61 h 67"/>
                  <a:gd name="T36" fmla="*/ 48 w 50"/>
                  <a:gd name="T37" fmla="*/ 63 h 67"/>
                  <a:gd name="T38" fmla="*/ 49 w 50"/>
                  <a:gd name="T39" fmla="*/ 66 h 67"/>
                  <a:gd name="T40" fmla="*/ 49 w 50"/>
                  <a:gd name="T41" fmla="*/ 63 h 67"/>
                  <a:gd name="T42" fmla="*/ 47 w 50"/>
                  <a:gd name="T43" fmla="*/ 59 h 67"/>
                  <a:gd name="T44" fmla="*/ 49 w 50"/>
                  <a:gd name="T45" fmla="*/ 63 h 67"/>
                  <a:gd name="T46" fmla="*/ 49 w 50"/>
                  <a:gd name="T47" fmla="*/ 64 h 67"/>
                  <a:gd name="T48" fmla="*/ 50 w 50"/>
                  <a:gd name="T49" fmla="*/ 65 h 67"/>
                  <a:gd name="T50" fmla="*/ 50 w 50"/>
                  <a:gd name="T51" fmla="*/ 61 h 67"/>
                  <a:gd name="T52" fmla="*/ 48 w 50"/>
                  <a:gd name="T53" fmla="*/ 58 h 67"/>
                  <a:gd name="T54" fmla="*/ 39 w 50"/>
                  <a:gd name="T55" fmla="*/ 52 h 67"/>
                  <a:gd name="T56" fmla="*/ 14 w 50"/>
                  <a:gd name="T57" fmla="*/ 25 h 67"/>
                  <a:gd name="T58" fmla="*/ 11 w 50"/>
                  <a:gd name="T59" fmla="*/ 3 h 67"/>
                  <a:gd name="T60" fmla="*/ 1 w 50"/>
                  <a:gd name="T61" fmla="*/ 1 h 67"/>
                  <a:gd name="T62" fmla="*/ 2 w 50"/>
                  <a:gd name="T63" fmla="*/ 1 h 67"/>
                  <a:gd name="T64" fmla="*/ 10 w 50"/>
                  <a:gd name="T65" fmla="*/ 28 h 67"/>
                  <a:gd name="T66" fmla="*/ 14 w 50"/>
                  <a:gd name="T67" fmla="*/ 32 h 67"/>
                  <a:gd name="T68" fmla="*/ 37 w 50"/>
                  <a:gd name="T69" fmla="*/ 52 h 67"/>
                  <a:gd name="T70" fmla="*/ 43 w 50"/>
                  <a:gd name="T71" fmla="*/ 61 h 67"/>
                  <a:gd name="T72" fmla="*/ 43 w 50"/>
                  <a:gd name="T73" fmla="*/ 61 h 67"/>
                  <a:gd name="T74" fmla="*/ 37 w 50"/>
                  <a:gd name="T75" fmla="*/ 53 h 67"/>
                  <a:gd name="T76" fmla="*/ 36 w 50"/>
                  <a:gd name="T77" fmla="*/ 52 h 67"/>
                  <a:gd name="T78" fmla="*/ 13 w 50"/>
                  <a:gd name="T79" fmla="*/ 34 h 67"/>
                  <a:gd name="T80" fmla="*/ 13 w 50"/>
                  <a:gd name="T81" fmla="*/ 34 h 67"/>
                  <a:gd name="T82" fmla="*/ 12 w 50"/>
                  <a:gd name="T83" fmla="*/ 33 h 67"/>
                  <a:gd name="T84" fmla="*/ 9 w 50"/>
                  <a:gd name="T85" fmla="*/ 30 h 67"/>
                  <a:gd name="T86" fmla="*/ 9 w 50"/>
                  <a:gd name="T87" fmla="*/ 30 h 67"/>
                  <a:gd name="T88" fmla="*/ 7 w 50"/>
                  <a:gd name="T89" fmla="*/ 24 h 67"/>
                  <a:gd name="T90" fmla="*/ 1 w 50"/>
                  <a:gd name="T91"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67">
                    <a:moveTo>
                      <a:pt x="11" y="3"/>
                    </a:moveTo>
                    <a:cubicBezTo>
                      <a:pt x="8" y="1"/>
                      <a:pt x="4" y="0"/>
                      <a:pt x="0" y="1"/>
                    </a:cubicBezTo>
                    <a:cubicBezTo>
                      <a:pt x="6" y="24"/>
                      <a:pt x="6" y="24"/>
                      <a:pt x="6" y="24"/>
                    </a:cubicBezTo>
                    <a:cubicBezTo>
                      <a:pt x="8" y="30"/>
                      <a:pt x="8" y="30"/>
                      <a:pt x="8" y="30"/>
                    </a:cubicBezTo>
                    <a:cubicBezTo>
                      <a:pt x="9" y="31"/>
                      <a:pt x="10" y="33"/>
                      <a:pt x="12" y="34"/>
                    </a:cubicBezTo>
                    <a:cubicBezTo>
                      <a:pt x="12" y="34"/>
                      <a:pt x="12" y="34"/>
                      <a:pt x="13" y="34"/>
                    </a:cubicBezTo>
                    <a:cubicBezTo>
                      <a:pt x="20" y="41"/>
                      <a:pt x="27" y="47"/>
                      <a:pt x="36" y="53"/>
                    </a:cubicBezTo>
                    <a:cubicBezTo>
                      <a:pt x="37" y="56"/>
                      <a:pt x="40" y="59"/>
                      <a:pt x="43" y="61"/>
                    </a:cubicBezTo>
                    <a:cubicBezTo>
                      <a:pt x="44" y="64"/>
                      <a:pt x="44" y="64"/>
                      <a:pt x="44" y="64"/>
                    </a:cubicBezTo>
                    <a:cubicBezTo>
                      <a:pt x="43" y="66"/>
                      <a:pt x="44" y="67"/>
                      <a:pt x="44" y="67"/>
                    </a:cubicBezTo>
                    <a:cubicBezTo>
                      <a:pt x="44" y="64"/>
                      <a:pt x="44" y="64"/>
                      <a:pt x="44" y="64"/>
                    </a:cubicBezTo>
                    <a:cubicBezTo>
                      <a:pt x="45" y="61"/>
                      <a:pt x="45" y="61"/>
                      <a:pt x="45" y="61"/>
                    </a:cubicBezTo>
                    <a:cubicBezTo>
                      <a:pt x="45" y="61"/>
                      <a:pt x="45" y="61"/>
                      <a:pt x="45" y="61"/>
                    </a:cubicBezTo>
                    <a:cubicBezTo>
                      <a:pt x="46" y="64"/>
                      <a:pt x="46" y="64"/>
                      <a:pt x="46" y="64"/>
                    </a:cubicBezTo>
                    <a:cubicBezTo>
                      <a:pt x="46" y="65"/>
                      <a:pt x="46" y="67"/>
                      <a:pt x="47" y="67"/>
                    </a:cubicBezTo>
                    <a:cubicBezTo>
                      <a:pt x="47" y="63"/>
                      <a:pt x="47" y="63"/>
                      <a:pt x="47" y="63"/>
                    </a:cubicBezTo>
                    <a:cubicBezTo>
                      <a:pt x="46" y="59"/>
                      <a:pt x="46" y="59"/>
                      <a:pt x="46" y="59"/>
                    </a:cubicBezTo>
                    <a:cubicBezTo>
                      <a:pt x="47" y="61"/>
                      <a:pt x="47" y="61"/>
                      <a:pt x="47" y="61"/>
                    </a:cubicBezTo>
                    <a:cubicBezTo>
                      <a:pt x="48" y="63"/>
                      <a:pt x="48" y="63"/>
                      <a:pt x="48" y="63"/>
                    </a:cubicBezTo>
                    <a:cubicBezTo>
                      <a:pt x="48" y="65"/>
                      <a:pt x="48" y="66"/>
                      <a:pt x="49" y="66"/>
                    </a:cubicBezTo>
                    <a:cubicBezTo>
                      <a:pt x="49" y="63"/>
                      <a:pt x="49" y="63"/>
                      <a:pt x="49" y="63"/>
                    </a:cubicBezTo>
                    <a:cubicBezTo>
                      <a:pt x="47" y="59"/>
                      <a:pt x="47" y="59"/>
                      <a:pt x="47" y="59"/>
                    </a:cubicBezTo>
                    <a:cubicBezTo>
                      <a:pt x="49" y="63"/>
                      <a:pt x="49" y="63"/>
                      <a:pt x="49" y="63"/>
                    </a:cubicBezTo>
                    <a:cubicBezTo>
                      <a:pt x="49" y="64"/>
                      <a:pt x="49" y="64"/>
                      <a:pt x="49" y="64"/>
                    </a:cubicBezTo>
                    <a:cubicBezTo>
                      <a:pt x="50" y="65"/>
                      <a:pt x="50" y="65"/>
                      <a:pt x="50" y="65"/>
                    </a:cubicBezTo>
                    <a:cubicBezTo>
                      <a:pt x="50" y="61"/>
                      <a:pt x="50" y="61"/>
                      <a:pt x="50" y="61"/>
                    </a:cubicBezTo>
                    <a:cubicBezTo>
                      <a:pt x="48" y="58"/>
                      <a:pt x="48" y="58"/>
                      <a:pt x="48" y="58"/>
                    </a:cubicBezTo>
                    <a:cubicBezTo>
                      <a:pt x="39" y="52"/>
                      <a:pt x="39" y="52"/>
                      <a:pt x="39" y="52"/>
                    </a:cubicBezTo>
                    <a:cubicBezTo>
                      <a:pt x="31" y="43"/>
                      <a:pt x="23" y="34"/>
                      <a:pt x="14" y="25"/>
                    </a:cubicBezTo>
                    <a:cubicBezTo>
                      <a:pt x="11" y="3"/>
                      <a:pt x="11" y="3"/>
                      <a:pt x="11" y="3"/>
                    </a:cubicBezTo>
                    <a:close/>
                    <a:moveTo>
                      <a:pt x="1" y="1"/>
                    </a:moveTo>
                    <a:cubicBezTo>
                      <a:pt x="2" y="1"/>
                      <a:pt x="2" y="1"/>
                      <a:pt x="2" y="1"/>
                    </a:cubicBezTo>
                    <a:cubicBezTo>
                      <a:pt x="10" y="28"/>
                      <a:pt x="10" y="28"/>
                      <a:pt x="10" y="28"/>
                    </a:cubicBezTo>
                    <a:cubicBezTo>
                      <a:pt x="10" y="30"/>
                      <a:pt x="12" y="31"/>
                      <a:pt x="14" y="32"/>
                    </a:cubicBezTo>
                    <a:cubicBezTo>
                      <a:pt x="20" y="39"/>
                      <a:pt x="28" y="45"/>
                      <a:pt x="37" y="52"/>
                    </a:cubicBezTo>
                    <a:cubicBezTo>
                      <a:pt x="43" y="61"/>
                      <a:pt x="43" y="61"/>
                      <a:pt x="43" y="61"/>
                    </a:cubicBezTo>
                    <a:cubicBezTo>
                      <a:pt x="43" y="61"/>
                      <a:pt x="43" y="61"/>
                      <a:pt x="43" y="61"/>
                    </a:cubicBezTo>
                    <a:cubicBezTo>
                      <a:pt x="40" y="58"/>
                      <a:pt x="38" y="56"/>
                      <a:pt x="37" y="53"/>
                    </a:cubicBezTo>
                    <a:cubicBezTo>
                      <a:pt x="37" y="52"/>
                      <a:pt x="36" y="52"/>
                      <a:pt x="36" y="52"/>
                    </a:cubicBezTo>
                    <a:cubicBezTo>
                      <a:pt x="28" y="46"/>
                      <a:pt x="20" y="40"/>
                      <a:pt x="13" y="34"/>
                    </a:cubicBezTo>
                    <a:cubicBezTo>
                      <a:pt x="13" y="34"/>
                      <a:pt x="13" y="34"/>
                      <a:pt x="13" y="34"/>
                    </a:cubicBezTo>
                    <a:cubicBezTo>
                      <a:pt x="13" y="33"/>
                      <a:pt x="13" y="33"/>
                      <a:pt x="12" y="33"/>
                    </a:cubicBezTo>
                    <a:cubicBezTo>
                      <a:pt x="11" y="32"/>
                      <a:pt x="10" y="31"/>
                      <a:pt x="9" y="30"/>
                    </a:cubicBezTo>
                    <a:cubicBezTo>
                      <a:pt x="9" y="30"/>
                      <a:pt x="9" y="30"/>
                      <a:pt x="9" y="30"/>
                    </a:cubicBezTo>
                    <a:cubicBezTo>
                      <a:pt x="7" y="24"/>
                      <a:pt x="7" y="24"/>
                      <a:pt x="7" y="24"/>
                    </a:cubicBezTo>
                    <a:cubicBezTo>
                      <a:pt x="1" y="1"/>
                      <a:pt x="1" y="1"/>
                      <a:pt x="1"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205"/>
              <p:cNvSpPr/>
              <p:nvPr/>
            </p:nvSpPr>
            <p:spPr bwMode="auto">
              <a:xfrm>
                <a:off x="11147426" y="2874963"/>
                <a:ext cx="204788" cy="295275"/>
              </a:xfrm>
              <a:custGeom>
                <a:avLst/>
                <a:gdLst>
                  <a:gd name="T0" fmla="*/ 1 w 42"/>
                  <a:gd name="T1" fmla="*/ 0 h 60"/>
                  <a:gd name="T2" fmla="*/ 0 w 42"/>
                  <a:gd name="T3" fmla="*/ 0 h 60"/>
                  <a:gd name="T4" fmla="*/ 6 w 42"/>
                  <a:gd name="T5" fmla="*/ 23 h 60"/>
                  <a:gd name="T6" fmla="*/ 8 w 42"/>
                  <a:gd name="T7" fmla="*/ 29 h 60"/>
                  <a:gd name="T8" fmla="*/ 8 w 42"/>
                  <a:gd name="T9" fmla="*/ 29 h 60"/>
                  <a:gd name="T10" fmla="*/ 11 w 42"/>
                  <a:gd name="T11" fmla="*/ 32 h 60"/>
                  <a:gd name="T12" fmla="*/ 12 w 42"/>
                  <a:gd name="T13" fmla="*/ 33 h 60"/>
                  <a:gd name="T14" fmla="*/ 12 w 42"/>
                  <a:gd name="T15" fmla="*/ 33 h 60"/>
                  <a:gd name="T16" fmla="*/ 35 w 42"/>
                  <a:gd name="T17" fmla="*/ 51 h 60"/>
                  <a:gd name="T18" fmla="*/ 36 w 42"/>
                  <a:gd name="T19" fmla="*/ 52 h 60"/>
                  <a:gd name="T20" fmla="*/ 42 w 42"/>
                  <a:gd name="T21" fmla="*/ 60 h 60"/>
                  <a:gd name="T22" fmla="*/ 42 w 42"/>
                  <a:gd name="T23" fmla="*/ 60 h 60"/>
                  <a:gd name="T24" fmla="*/ 36 w 42"/>
                  <a:gd name="T25" fmla="*/ 51 h 60"/>
                  <a:gd name="T26" fmla="*/ 13 w 42"/>
                  <a:gd name="T27" fmla="*/ 31 h 60"/>
                  <a:gd name="T28" fmla="*/ 9 w 42"/>
                  <a:gd name="T29" fmla="*/ 27 h 60"/>
                  <a:gd name="T30" fmla="*/ 1 w 42"/>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60">
                    <a:moveTo>
                      <a:pt x="1" y="0"/>
                    </a:moveTo>
                    <a:cubicBezTo>
                      <a:pt x="1" y="0"/>
                      <a:pt x="1" y="0"/>
                      <a:pt x="0" y="0"/>
                    </a:cubicBezTo>
                    <a:cubicBezTo>
                      <a:pt x="6" y="23"/>
                      <a:pt x="6" y="23"/>
                      <a:pt x="6" y="23"/>
                    </a:cubicBezTo>
                    <a:cubicBezTo>
                      <a:pt x="8" y="29"/>
                      <a:pt x="8" y="29"/>
                      <a:pt x="8" y="29"/>
                    </a:cubicBezTo>
                    <a:cubicBezTo>
                      <a:pt x="8" y="29"/>
                      <a:pt x="8" y="29"/>
                      <a:pt x="8" y="29"/>
                    </a:cubicBezTo>
                    <a:cubicBezTo>
                      <a:pt x="9" y="30"/>
                      <a:pt x="10" y="31"/>
                      <a:pt x="11" y="32"/>
                    </a:cubicBezTo>
                    <a:cubicBezTo>
                      <a:pt x="12" y="32"/>
                      <a:pt x="12" y="32"/>
                      <a:pt x="12" y="33"/>
                    </a:cubicBezTo>
                    <a:cubicBezTo>
                      <a:pt x="12" y="33"/>
                      <a:pt x="12" y="33"/>
                      <a:pt x="12" y="33"/>
                    </a:cubicBezTo>
                    <a:cubicBezTo>
                      <a:pt x="19" y="39"/>
                      <a:pt x="27" y="45"/>
                      <a:pt x="35" y="51"/>
                    </a:cubicBezTo>
                    <a:cubicBezTo>
                      <a:pt x="35" y="51"/>
                      <a:pt x="36" y="51"/>
                      <a:pt x="36" y="52"/>
                    </a:cubicBezTo>
                    <a:cubicBezTo>
                      <a:pt x="37" y="55"/>
                      <a:pt x="39" y="57"/>
                      <a:pt x="42" y="60"/>
                    </a:cubicBezTo>
                    <a:cubicBezTo>
                      <a:pt x="42" y="60"/>
                      <a:pt x="42" y="60"/>
                      <a:pt x="42" y="60"/>
                    </a:cubicBezTo>
                    <a:cubicBezTo>
                      <a:pt x="36" y="51"/>
                      <a:pt x="36" y="51"/>
                      <a:pt x="36" y="51"/>
                    </a:cubicBezTo>
                    <a:cubicBezTo>
                      <a:pt x="27" y="44"/>
                      <a:pt x="19" y="38"/>
                      <a:pt x="13" y="31"/>
                    </a:cubicBezTo>
                    <a:cubicBezTo>
                      <a:pt x="11" y="30"/>
                      <a:pt x="9" y="29"/>
                      <a:pt x="9" y="27"/>
                    </a:cubicBezTo>
                    <a:cubicBezTo>
                      <a:pt x="1" y="0"/>
                      <a:pt x="1" y="0"/>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206"/>
              <p:cNvSpPr>
                <a:spLocks noEditPoints="1"/>
              </p:cNvSpPr>
              <p:nvPr/>
            </p:nvSpPr>
            <p:spPr bwMode="auto">
              <a:xfrm>
                <a:off x="11088688" y="2905125"/>
                <a:ext cx="101600" cy="147638"/>
              </a:xfrm>
              <a:custGeom>
                <a:avLst/>
                <a:gdLst>
                  <a:gd name="T0" fmla="*/ 9 w 21"/>
                  <a:gd name="T1" fmla="*/ 0 h 30"/>
                  <a:gd name="T2" fmla="*/ 0 w 21"/>
                  <a:gd name="T3" fmla="*/ 4 h 30"/>
                  <a:gd name="T4" fmla="*/ 1 w 21"/>
                  <a:gd name="T5" fmla="*/ 21 h 30"/>
                  <a:gd name="T6" fmla="*/ 1 w 21"/>
                  <a:gd name="T7" fmla="*/ 26 h 30"/>
                  <a:gd name="T8" fmla="*/ 1 w 21"/>
                  <a:gd name="T9" fmla="*/ 29 h 30"/>
                  <a:gd name="T10" fmla="*/ 21 w 21"/>
                  <a:gd name="T11" fmla="*/ 30 h 30"/>
                  <a:gd name="T12" fmla="*/ 16 w 21"/>
                  <a:gd name="T13" fmla="*/ 24 h 30"/>
                  <a:gd name="T14" fmla="*/ 9 w 21"/>
                  <a:gd name="T15" fmla="*/ 0 h 30"/>
                  <a:gd name="T16" fmla="*/ 1 w 21"/>
                  <a:gd name="T17" fmla="*/ 5 h 30"/>
                  <a:gd name="T18" fmla="*/ 2 w 21"/>
                  <a:gd name="T19" fmla="*/ 4 h 30"/>
                  <a:gd name="T20" fmla="*/ 3 w 21"/>
                  <a:gd name="T21" fmla="*/ 28 h 30"/>
                  <a:gd name="T22" fmla="*/ 2 w 21"/>
                  <a:gd name="T23" fmla="*/ 28 h 30"/>
                  <a:gd name="T24" fmla="*/ 2 w 21"/>
                  <a:gd name="T25" fmla="*/ 26 h 30"/>
                  <a:gd name="T26" fmla="*/ 2 w 21"/>
                  <a:gd name="T27" fmla="*/ 26 h 30"/>
                  <a:gd name="T28" fmla="*/ 2 w 21"/>
                  <a:gd name="T29" fmla="*/ 25 h 30"/>
                  <a:gd name="T30" fmla="*/ 2 w 21"/>
                  <a:gd name="T31" fmla="*/ 22 h 30"/>
                  <a:gd name="T32" fmla="*/ 2 w 21"/>
                  <a:gd name="T33" fmla="*/ 21 h 30"/>
                  <a:gd name="T34" fmla="*/ 1 w 21"/>
                  <a:gd name="T3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0">
                    <a:moveTo>
                      <a:pt x="9" y="0"/>
                    </a:moveTo>
                    <a:cubicBezTo>
                      <a:pt x="0" y="4"/>
                      <a:pt x="0" y="4"/>
                      <a:pt x="0" y="4"/>
                    </a:cubicBezTo>
                    <a:cubicBezTo>
                      <a:pt x="1" y="10"/>
                      <a:pt x="1" y="16"/>
                      <a:pt x="1" y="21"/>
                    </a:cubicBezTo>
                    <a:cubicBezTo>
                      <a:pt x="0" y="23"/>
                      <a:pt x="0" y="24"/>
                      <a:pt x="1" y="26"/>
                    </a:cubicBezTo>
                    <a:cubicBezTo>
                      <a:pt x="1" y="29"/>
                      <a:pt x="1" y="29"/>
                      <a:pt x="1" y="29"/>
                    </a:cubicBezTo>
                    <a:cubicBezTo>
                      <a:pt x="21" y="30"/>
                      <a:pt x="21" y="30"/>
                      <a:pt x="21" y="30"/>
                    </a:cubicBezTo>
                    <a:cubicBezTo>
                      <a:pt x="16" y="24"/>
                      <a:pt x="16" y="24"/>
                      <a:pt x="16" y="24"/>
                    </a:cubicBezTo>
                    <a:cubicBezTo>
                      <a:pt x="9" y="0"/>
                      <a:pt x="9" y="0"/>
                      <a:pt x="9" y="0"/>
                    </a:cubicBezTo>
                    <a:close/>
                    <a:moveTo>
                      <a:pt x="1" y="5"/>
                    </a:moveTo>
                    <a:cubicBezTo>
                      <a:pt x="2" y="4"/>
                      <a:pt x="2" y="4"/>
                      <a:pt x="2" y="4"/>
                    </a:cubicBezTo>
                    <a:cubicBezTo>
                      <a:pt x="4" y="15"/>
                      <a:pt x="4" y="23"/>
                      <a:pt x="3" y="28"/>
                    </a:cubicBezTo>
                    <a:cubicBezTo>
                      <a:pt x="2" y="28"/>
                      <a:pt x="2" y="28"/>
                      <a:pt x="2" y="28"/>
                    </a:cubicBezTo>
                    <a:cubicBezTo>
                      <a:pt x="2" y="26"/>
                      <a:pt x="2" y="26"/>
                      <a:pt x="2" y="26"/>
                    </a:cubicBezTo>
                    <a:cubicBezTo>
                      <a:pt x="2" y="26"/>
                      <a:pt x="2" y="26"/>
                      <a:pt x="2" y="26"/>
                    </a:cubicBezTo>
                    <a:cubicBezTo>
                      <a:pt x="2" y="26"/>
                      <a:pt x="2" y="25"/>
                      <a:pt x="2" y="25"/>
                    </a:cubicBezTo>
                    <a:cubicBezTo>
                      <a:pt x="1" y="24"/>
                      <a:pt x="1" y="23"/>
                      <a:pt x="2" y="22"/>
                    </a:cubicBezTo>
                    <a:cubicBezTo>
                      <a:pt x="2" y="22"/>
                      <a:pt x="2" y="22"/>
                      <a:pt x="2" y="21"/>
                    </a:cubicBezTo>
                    <a:cubicBezTo>
                      <a:pt x="2" y="16"/>
                      <a:pt x="2" y="10"/>
                      <a:pt x="1" y="5"/>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207"/>
              <p:cNvSpPr/>
              <p:nvPr/>
            </p:nvSpPr>
            <p:spPr bwMode="auto">
              <a:xfrm>
                <a:off x="11093451" y="2924175"/>
                <a:ext cx="14288" cy="117475"/>
              </a:xfrm>
              <a:custGeom>
                <a:avLst/>
                <a:gdLst>
                  <a:gd name="T0" fmla="*/ 1 w 3"/>
                  <a:gd name="T1" fmla="*/ 0 h 24"/>
                  <a:gd name="T2" fmla="*/ 0 w 3"/>
                  <a:gd name="T3" fmla="*/ 1 h 24"/>
                  <a:gd name="T4" fmla="*/ 1 w 3"/>
                  <a:gd name="T5" fmla="*/ 17 h 24"/>
                  <a:gd name="T6" fmla="*/ 1 w 3"/>
                  <a:gd name="T7" fmla="*/ 18 h 24"/>
                  <a:gd name="T8" fmla="*/ 1 w 3"/>
                  <a:gd name="T9" fmla="*/ 21 h 24"/>
                  <a:gd name="T10" fmla="*/ 1 w 3"/>
                  <a:gd name="T11" fmla="*/ 22 h 24"/>
                  <a:gd name="T12" fmla="*/ 1 w 3"/>
                  <a:gd name="T13" fmla="*/ 22 h 24"/>
                  <a:gd name="T14" fmla="*/ 1 w 3"/>
                  <a:gd name="T15" fmla="*/ 24 h 24"/>
                  <a:gd name="T16" fmla="*/ 2 w 3"/>
                  <a:gd name="T17" fmla="*/ 24 h 24"/>
                  <a:gd name="T18" fmla="*/ 1 w 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4">
                    <a:moveTo>
                      <a:pt x="1" y="0"/>
                    </a:moveTo>
                    <a:cubicBezTo>
                      <a:pt x="0" y="1"/>
                      <a:pt x="0" y="1"/>
                      <a:pt x="0" y="1"/>
                    </a:cubicBezTo>
                    <a:cubicBezTo>
                      <a:pt x="1" y="6"/>
                      <a:pt x="1" y="12"/>
                      <a:pt x="1" y="17"/>
                    </a:cubicBezTo>
                    <a:cubicBezTo>
                      <a:pt x="1" y="18"/>
                      <a:pt x="1" y="18"/>
                      <a:pt x="1" y="18"/>
                    </a:cubicBezTo>
                    <a:cubicBezTo>
                      <a:pt x="0" y="19"/>
                      <a:pt x="0" y="20"/>
                      <a:pt x="1" y="21"/>
                    </a:cubicBezTo>
                    <a:cubicBezTo>
                      <a:pt x="1" y="21"/>
                      <a:pt x="1" y="22"/>
                      <a:pt x="1" y="22"/>
                    </a:cubicBezTo>
                    <a:cubicBezTo>
                      <a:pt x="1" y="22"/>
                      <a:pt x="1" y="22"/>
                      <a:pt x="1" y="22"/>
                    </a:cubicBezTo>
                    <a:cubicBezTo>
                      <a:pt x="1" y="24"/>
                      <a:pt x="1" y="24"/>
                      <a:pt x="1" y="24"/>
                    </a:cubicBezTo>
                    <a:cubicBezTo>
                      <a:pt x="2" y="24"/>
                      <a:pt x="2" y="24"/>
                      <a:pt x="2" y="24"/>
                    </a:cubicBezTo>
                    <a:cubicBezTo>
                      <a:pt x="3" y="19"/>
                      <a:pt x="3" y="11"/>
                      <a:pt x="1" y="0"/>
                    </a:cubicBezTo>
                    <a:close/>
                  </a:path>
                </a:pathLst>
              </a:custGeom>
              <a:solidFill>
                <a:srgbClr val="D2BD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208"/>
              <p:cNvSpPr/>
              <p:nvPr/>
            </p:nvSpPr>
            <p:spPr bwMode="auto">
              <a:xfrm>
                <a:off x="11206163" y="2895600"/>
                <a:ext cx="23813" cy="73025"/>
              </a:xfrm>
              <a:custGeom>
                <a:avLst/>
                <a:gdLst>
                  <a:gd name="T0" fmla="*/ 0 w 5"/>
                  <a:gd name="T1" fmla="*/ 0 h 15"/>
                  <a:gd name="T2" fmla="*/ 2 w 5"/>
                  <a:gd name="T3" fmla="*/ 15 h 15"/>
                  <a:gd name="T4" fmla="*/ 3 w 5"/>
                  <a:gd name="T5" fmla="*/ 5 h 15"/>
                  <a:gd name="T6" fmla="*/ 0 w 5"/>
                  <a:gd name="T7" fmla="*/ 0 h 15"/>
                </a:gdLst>
                <a:ahLst/>
                <a:cxnLst>
                  <a:cxn ang="0">
                    <a:pos x="T0" y="T1"/>
                  </a:cxn>
                  <a:cxn ang="0">
                    <a:pos x="T2" y="T3"/>
                  </a:cxn>
                  <a:cxn ang="0">
                    <a:pos x="T4" y="T5"/>
                  </a:cxn>
                  <a:cxn ang="0">
                    <a:pos x="T6" y="T7"/>
                  </a:cxn>
                </a:cxnLst>
                <a:rect l="0" t="0" r="r" b="b"/>
                <a:pathLst>
                  <a:path w="5" h="15">
                    <a:moveTo>
                      <a:pt x="0" y="0"/>
                    </a:moveTo>
                    <a:cubicBezTo>
                      <a:pt x="1" y="5"/>
                      <a:pt x="1" y="10"/>
                      <a:pt x="2" y="15"/>
                    </a:cubicBezTo>
                    <a:cubicBezTo>
                      <a:pt x="5" y="11"/>
                      <a:pt x="5" y="8"/>
                      <a:pt x="3" y="5"/>
                    </a:cubicBezTo>
                    <a:cubicBezTo>
                      <a:pt x="0" y="0"/>
                      <a:pt x="0" y="0"/>
                      <a:pt x="0" y="0"/>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09"/>
              <p:cNvSpPr>
                <a:spLocks noEditPoints="1"/>
              </p:cNvSpPr>
              <p:nvPr/>
            </p:nvSpPr>
            <p:spPr bwMode="auto">
              <a:xfrm>
                <a:off x="10969626" y="3067050"/>
                <a:ext cx="220663" cy="604838"/>
              </a:xfrm>
              <a:custGeom>
                <a:avLst/>
                <a:gdLst>
                  <a:gd name="T0" fmla="*/ 19 w 45"/>
                  <a:gd name="T1" fmla="*/ 7 h 123"/>
                  <a:gd name="T2" fmla="*/ 18 w 45"/>
                  <a:gd name="T3" fmla="*/ 33 h 123"/>
                  <a:gd name="T4" fmla="*/ 16 w 45"/>
                  <a:gd name="T5" fmla="*/ 53 h 123"/>
                  <a:gd name="T6" fmla="*/ 13 w 45"/>
                  <a:gd name="T7" fmla="*/ 70 h 123"/>
                  <a:gd name="T8" fmla="*/ 11 w 45"/>
                  <a:gd name="T9" fmla="*/ 75 h 123"/>
                  <a:gd name="T10" fmla="*/ 1 w 45"/>
                  <a:gd name="T11" fmla="*/ 120 h 123"/>
                  <a:gd name="T12" fmla="*/ 0 w 45"/>
                  <a:gd name="T13" fmla="*/ 123 h 123"/>
                  <a:gd name="T14" fmla="*/ 12 w 45"/>
                  <a:gd name="T15" fmla="*/ 120 h 123"/>
                  <a:gd name="T16" fmla="*/ 20 w 45"/>
                  <a:gd name="T17" fmla="*/ 80 h 123"/>
                  <a:gd name="T18" fmla="*/ 27 w 45"/>
                  <a:gd name="T19" fmla="*/ 68 h 123"/>
                  <a:gd name="T20" fmla="*/ 42 w 45"/>
                  <a:gd name="T21" fmla="*/ 12 h 123"/>
                  <a:gd name="T22" fmla="*/ 45 w 45"/>
                  <a:gd name="T23" fmla="*/ 7 h 123"/>
                  <a:gd name="T24" fmla="*/ 23 w 45"/>
                  <a:gd name="T25" fmla="*/ 0 h 123"/>
                  <a:gd name="T26" fmla="*/ 19 w 45"/>
                  <a:gd name="T27" fmla="*/ 7 h 123"/>
                  <a:gd name="T28" fmla="*/ 19 w 45"/>
                  <a:gd name="T29" fmla="*/ 8 h 123"/>
                  <a:gd name="T30" fmla="*/ 19 w 45"/>
                  <a:gd name="T31" fmla="*/ 8 h 123"/>
                  <a:gd name="T32" fmla="*/ 24 w 45"/>
                  <a:gd name="T33" fmla="*/ 1 h 123"/>
                  <a:gd name="T34" fmla="*/ 25 w 45"/>
                  <a:gd name="T35" fmla="*/ 2 h 123"/>
                  <a:gd name="T36" fmla="*/ 20 w 45"/>
                  <a:gd name="T37" fmla="*/ 10 h 123"/>
                  <a:gd name="T38" fmla="*/ 21 w 45"/>
                  <a:gd name="T39" fmla="*/ 32 h 123"/>
                  <a:gd name="T40" fmla="*/ 16 w 45"/>
                  <a:gd name="T41" fmla="*/ 69 h 123"/>
                  <a:gd name="T42" fmla="*/ 5 w 45"/>
                  <a:gd name="T43" fmla="*/ 117 h 123"/>
                  <a:gd name="T44" fmla="*/ 3 w 45"/>
                  <a:gd name="T45" fmla="*/ 122 h 123"/>
                  <a:gd name="T46" fmla="*/ 2 w 45"/>
                  <a:gd name="T47" fmla="*/ 122 h 123"/>
                  <a:gd name="T48" fmla="*/ 2 w 45"/>
                  <a:gd name="T49" fmla="*/ 120 h 123"/>
                  <a:gd name="T50" fmla="*/ 2 w 45"/>
                  <a:gd name="T51" fmla="*/ 120 h 123"/>
                  <a:gd name="T52" fmla="*/ 12 w 45"/>
                  <a:gd name="T53" fmla="*/ 75 h 123"/>
                  <a:gd name="T54" fmla="*/ 14 w 45"/>
                  <a:gd name="T55" fmla="*/ 70 h 123"/>
                  <a:gd name="T56" fmla="*/ 14 w 45"/>
                  <a:gd name="T57" fmla="*/ 70 h 123"/>
                  <a:gd name="T58" fmla="*/ 17 w 45"/>
                  <a:gd name="T59" fmla="*/ 53 h 123"/>
                  <a:gd name="T60" fmla="*/ 19 w 45"/>
                  <a:gd name="T61" fmla="*/ 34 h 123"/>
                  <a:gd name="T62" fmla="*/ 19 w 45"/>
                  <a:gd name="T63" fmla="*/ 33 h 123"/>
                  <a:gd name="T64" fmla="*/ 19 w 45"/>
                  <a:gd name="T65" fmla="*/ 32 h 123"/>
                  <a:gd name="T66" fmla="*/ 19 w 45"/>
                  <a:gd name="T67"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23">
                    <a:moveTo>
                      <a:pt x="19" y="7"/>
                    </a:moveTo>
                    <a:cubicBezTo>
                      <a:pt x="14" y="14"/>
                      <a:pt x="14" y="23"/>
                      <a:pt x="18" y="33"/>
                    </a:cubicBezTo>
                    <a:cubicBezTo>
                      <a:pt x="18" y="39"/>
                      <a:pt x="17" y="46"/>
                      <a:pt x="16" y="53"/>
                    </a:cubicBezTo>
                    <a:cubicBezTo>
                      <a:pt x="15" y="59"/>
                      <a:pt x="14" y="64"/>
                      <a:pt x="13" y="70"/>
                    </a:cubicBezTo>
                    <a:cubicBezTo>
                      <a:pt x="11" y="75"/>
                      <a:pt x="11" y="75"/>
                      <a:pt x="11" y="75"/>
                    </a:cubicBezTo>
                    <a:cubicBezTo>
                      <a:pt x="5" y="90"/>
                      <a:pt x="2" y="105"/>
                      <a:pt x="1" y="120"/>
                    </a:cubicBezTo>
                    <a:cubicBezTo>
                      <a:pt x="0" y="123"/>
                      <a:pt x="0" y="123"/>
                      <a:pt x="0" y="123"/>
                    </a:cubicBezTo>
                    <a:cubicBezTo>
                      <a:pt x="12" y="120"/>
                      <a:pt x="12" y="120"/>
                      <a:pt x="12" y="120"/>
                    </a:cubicBezTo>
                    <a:cubicBezTo>
                      <a:pt x="13" y="107"/>
                      <a:pt x="15" y="94"/>
                      <a:pt x="20" y="80"/>
                    </a:cubicBezTo>
                    <a:cubicBezTo>
                      <a:pt x="27" y="68"/>
                      <a:pt x="27" y="68"/>
                      <a:pt x="27" y="68"/>
                    </a:cubicBezTo>
                    <a:cubicBezTo>
                      <a:pt x="42" y="12"/>
                      <a:pt x="42" y="12"/>
                      <a:pt x="42" y="12"/>
                    </a:cubicBezTo>
                    <a:cubicBezTo>
                      <a:pt x="45" y="7"/>
                      <a:pt x="45" y="7"/>
                      <a:pt x="45" y="7"/>
                    </a:cubicBezTo>
                    <a:cubicBezTo>
                      <a:pt x="37" y="4"/>
                      <a:pt x="30" y="2"/>
                      <a:pt x="23" y="0"/>
                    </a:cubicBezTo>
                    <a:cubicBezTo>
                      <a:pt x="19" y="7"/>
                      <a:pt x="19" y="7"/>
                      <a:pt x="19" y="7"/>
                    </a:cubicBezTo>
                    <a:close/>
                    <a:moveTo>
                      <a:pt x="19" y="8"/>
                    </a:moveTo>
                    <a:cubicBezTo>
                      <a:pt x="19" y="8"/>
                      <a:pt x="19" y="8"/>
                      <a:pt x="19" y="8"/>
                    </a:cubicBezTo>
                    <a:cubicBezTo>
                      <a:pt x="24" y="1"/>
                      <a:pt x="24" y="1"/>
                      <a:pt x="24" y="1"/>
                    </a:cubicBezTo>
                    <a:cubicBezTo>
                      <a:pt x="25" y="2"/>
                      <a:pt x="25" y="2"/>
                      <a:pt x="25" y="2"/>
                    </a:cubicBezTo>
                    <a:cubicBezTo>
                      <a:pt x="20" y="10"/>
                      <a:pt x="20" y="10"/>
                      <a:pt x="20" y="10"/>
                    </a:cubicBezTo>
                    <a:cubicBezTo>
                      <a:pt x="16" y="16"/>
                      <a:pt x="17" y="24"/>
                      <a:pt x="21" y="32"/>
                    </a:cubicBezTo>
                    <a:cubicBezTo>
                      <a:pt x="16" y="69"/>
                      <a:pt x="16" y="69"/>
                      <a:pt x="16" y="69"/>
                    </a:cubicBezTo>
                    <a:cubicBezTo>
                      <a:pt x="9" y="85"/>
                      <a:pt x="6" y="101"/>
                      <a:pt x="5" y="117"/>
                    </a:cubicBezTo>
                    <a:cubicBezTo>
                      <a:pt x="3" y="122"/>
                      <a:pt x="3" y="122"/>
                      <a:pt x="3" y="122"/>
                    </a:cubicBezTo>
                    <a:cubicBezTo>
                      <a:pt x="2" y="122"/>
                      <a:pt x="2" y="122"/>
                      <a:pt x="2" y="122"/>
                    </a:cubicBezTo>
                    <a:cubicBezTo>
                      <a:pt x="2" y="120"/>
                      <a:pt x="2" y="120"/>
                      <a:pt x="2" y="120"/>
                    </a:cubicBezTo>
                    <a:cubicBezTo>
                      <a:pt x="2" y="120"/>
                      <a:pt x="2" y="120"/>
                      <a:pt x="2" y="120"/>
                    </a:cubicBezTo>
                    <a:cubicBezTo>
                      <a:pt x="3" y="105"/>
                      <a:pt x="6" y="90"/>
                      <a:pt x="12" y="75"/>
                    </a:cubicBezTo>
                    <a:cubicBezTo>
                      <a:pt x="14" y="70"/>
                      <a:pt x="14" y="70"/>
                      <a:pt x="14" y="70"/>
                    </a:cubicBezTo>
                    <a:cubicBezTo>
                      <a:pt x="14" y="70"/>
                      <a:pt x="14" y="70"/>
                      <a:pt x="14" y="70"/>
                    </a:cubicBezTo>
                    <a:cubicBezTo>
                      <a:pt x="15" y="64"/>
                      <a:pt x="16" y="59"/>
                      <a:pt x="17" y="53"/>
                    </a:cubicBezTo>
                    <a:cubicBezTo>
                      <a:pt x="18" y="47"/>
                      <a:pt x="18" y="40"/>
                      <a:pt x="19" y="34"/>
                    </a:cubicBezTo>
                    <a:cubicBezTo>
                      <a:pt x="19" y="34"/>
                      <a:pt x="19" y="33"/>
                      <a:pt x="19" y="33"/>
                    </a:cubicBezTo>
                    <a:cubicBezTo>
                      <a:pt x="19" y="32"/>
                      <a:pt x="19" y="32"/>
                      <a:pt x="19" y="32"/>
                    </a:cubicBezTo>
                    <a:cubicBezTo>
                      <a:pt x="15" y="23"/>
                      <a:pt x="15" y="14"/>
                      <a:pt x="19" y="8"/>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210"/>
              <p:cNvSpPr/>
              <p:nvPr/>
            </p:nvSpPr>
            <p:spPr bwMode="auto">
              <a:xfrm>
                <a:off x="10980738" y="3071813"/>
                <a:ext cx="112713" cy="595313"/>
              </a:xfrm>
              <a:custGeom>
                <a:avLst/>
                <a:gdLst>
                  <a:gd name="T0" fmla="*/ 17 w 23"/>
                  <a:gd name="T1" fmla="*/ 7 h 121"/>
                  <a:gd name="T2" fmla="*/ 17 w 23"/>
                  <a:gd name="T3" fmla="*/ 7 h 121"/>
                  <a:gd name="T4" fmla="*/ 17 w 23"/>
                  <a:gd name="T5" fmla="*/ 31 h 121"/>
                  <a:gd name="T6" fmla="*/ 17 w 23"/>
                  <a:gd name="T7" fmla="*/ 32 h 121"/>
                  <a:gd name="T8" fmla="*/ 17 w 23"/>
                  <a:gd name="T9" fmla="*/ 33 h 121"/>
                  <a:gd name="T10" fmla="*/ 15 w 23"/>
                  <a:gd name="T11" fmla="*/ 52 h 121"/>
                  <a:gd name="T12" fmla="*/ 12 w 23"/>
                  <a:gd name="T13" fmla="*/ 69 h 121"/>
                  <a:gd name="T14" fmla="*/ 12 w 23"/>
                  <a:gd name="T15" fmla="*/ 69 h 121"/>
                  <a:gd name="T16" fmla="*/ 10 w 23"/>
                  <a:gd name="T17" fmla="*/ 74 h 121"/>
                  <a:gd name="T18" fmla="*/ 0 w 23"/>
                  <a:gd name="T19" fmla="*/ 119 h 121"/>
                  <a:gd name="T20" fmla="*/ 0 w 23"/>
                  <a:gd name="T21" fmla="*/ 119 h 121"/>
                  <a:gd name="T22" fmla="*/ 0 w 23"/>
                  <a:gd name="T23" fmla="*/ 121 h 121"/>
                  <a:gd name="T24" fmla="*/ 1 w 23"/>
                  <a:gd name="T25" fmla="*/ 121 h 121"/>
                  <a:gd name="T26" fmla="*/ 3 w 23"/>
                  <a:gd name="T27" fmla="*/ 116 h 121"/>
                  <a:gd name="T28" fmla="*/ 14 w 23"/>
                  <a:gd name="T29" fmla="*/ 68 h 121"/>
                  <a:gd name="T30" fmla="*/ 19 w 23"/>
                  <a:gd name="T31" fmla="*/ 31 h 121"/>
                  <a:gd name="T32" fmla="*/ 18 w 23"/>
                  <a:gd name="T33" fmla="*/ 9 h 121"/>
                  <a:gd name="T34" fmla="*/ 23 w 23"/>
                  <a:gd name="T35" fmla="*/ 1 h 121"/>
                  <a:gd name="T36" fmla="*/ 22 w 23"/>
                  <a:gd name="T37" fmla="*/ 0 h 121"/>
                  <a:gd name="T38" fmla="*/ 17 w 23"/>
                  <a:gd name="T39" fmla="*/ 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21">
                    <a:moveTo>
                      <a:pt x="17" y="7"/>
                    </a:moveTo>
                    <a:cubicBezTo>
                      <a:pt x="17" y="7"/>
                      <a:pt x="17" y="7"/>
                      <a:pt x="17" y="7"/>
                    </a:cubicBezTo>
                    <a:cubicBezTo>
                      <a:pt x="13" y="13"/>
                      <a:pt x="13" y="22"/>
                      <a:pt x="17" y="31"/>
                    </a:cubicBezTo>
                    <a:cubicBezTo>
                      <a:pt x="17" y="31"/>
                      <a:pt x="17" y="31"/>
                      <a:pt x="17" y="32"/>
                    </a:cubicBezTo>
                    <a:cubicBezTo>
                      <a:pt x="17" y="32"/>
                      <a:pt x="17" y="33"/>
                      <a:pt x="17" y="33"/>
                    </a:cubicBezTo>
                    <a:cubicBezTo>
                      <a:pt x="16" y="39"/>
                      <a:pt x="16" y="46"/>
                      <a:pt x="15" y="52"/>
                    </a:cubicBezTo>
                    <a:cubicBezTo>
                      <a:pt x="14" y="58"/>
                      <a:pt x="13" y="63"/>
                      <a:pt x="12" y="69"/>
                    </a:cubicBezTo>
                    <a:cubicBezTo>
                      <a:pt x="12" y="69"/>
                      <a:pt x="12" y="69"/>
                      <a:pt x="12" y="69"/>
                    </a:cubicBezTo>
                    <a:cubicBezTo>
                      <a:pt x="10" y="74"/>
                      <a:pt x="10" y="74"/>
                      <a:pt x="10" y="74"/>
                    </a:cubicBezTo>
                    <a:cubicBezTo>
                      <a:pt x="4" y="89"/>
                      <a:pt x="1" y="104"/>
                      <a:pt x="0" y="119"/>
                    </a:cubicBezTo>
                    <a:cubicBezTo>
                      <a:pt x="0" y="119"/>
                      <a:pt x="0" y="119"/>
                      <a:pt x="0" y="119"/>
                    </a:cubicBezTo>
                    <a:cubicBezTo>
                      <a:pt x="0" y="121"/>
                      <a:pt x="0" y="121"/>
                      <a:pt x="0" y="121"/>
                    </a:cubicBezTo>
                    <a:cubicBezTo>
                      <a:pt x="1" y="121"/>
                      <a:pt x="1" y="121"/>
                      <a:pt x="1" y="121"/>
                    </a:cubicBezTo>
                    <a:cubicBezTo>
                      <a:pt x="3" y="116"/>
                      <a:pt x="3" y="116"/>
                      <a:pt x="3" y="116"/>
                    </a:cubicBezTo>
                    <a:cubicBezTo>
                      <a:pt x="4" y="100"/>
                      <a:pt x="7" y="84"/>
                      <a:pt x="14" y="68"/>
                    </a:cubicBezTo>
                    <a:cubicBezTo>
                      <a:pt x="19" y="31"/>
                      <a:pt x="19" y="31"/>
                      <a:pt x="19" y="31"/>
                    </a:cubicBezTo>
                    <a:cubicBezTo>
                      <a:pt x="15" y="23"/>
                      <a:pt x="14" y="15"/>
                      <a:pt x="18" y="9"/>
                    </a:cubicBezTo>
                    <a:cubicBezTo>
                      <a:pt x="23" y="1"/>
                      <a:pt x="23" y="1"/>
                      <a:pt x="23" y="1"/>
                    </a:cubicBezTo>
                    <a:cubicBezTo>
                      <a:pt x="22" y="0"/>
                      <a:pt x="22" y="0"/>
                      <a:pt x="22" y="0"/>
                    </a:cubicBezTo>
                    <a:cubicBezTo>
                      <a:pt x="17" y="7"/>
                      <a:pt x="17" y="7"/>
                      <a:pt x="17" y="7"/>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11"/>
              <p:cNvSpPr/>
              <p:nvPr/>
            </p:nvSpPr>
            <p:spPr bwMode="auto">
              <a:xfrm>
                <a:off x="10964863" y="3057525"/>
                <a:ext cx="363538" cy="633413"/>
              </a:xfrm>
              <a:custGeom>
                <a:avLst/>
                <a:gdLst>
                  <a:gd name="T0" fmla="*/ 25 w 74"/>
                  <a:gd name="T1" fmla="*/ 1 h 129"/>
                  <a:gd name="T2" fmla="*/ 24 w 74"/>
                  <a:gd name="T3" fmla="*/ 2 h 129"/>
                  <a:gd name="T4" fmla="*/ 46 w 74"/>
                  <a:gd name="T5" fmla="*/ 9 h 129"/>
                  <a:gd name="T6" fmla="*/ 43 w 74"/>
                  <a:gd name="T7" fmla="*/ 14 h 129"/>
                  <a:gd name="T8" fmla="*/ 28 w 74"/>
                  <a:gd name="T9" fmla="*/ 70 h 129"/>
                  <a:gd name="T10" fmla="*/ 21 w 74"/>
                  <a:gd name="T11" fmla="*/ 82 h 129"/>
                  <a:gd name="T12" fmla="*/ 13 w 74"/>
                  <a:gd name="T13" fmla="*/ 122 h 129"/>
                  <a:gd name="T14" fmla="*/ 1 w 74"/>
                  <a:gd name="T15" fmla="*/ 125 h 129"/>
                  <a:gd name="T16" fmla="*/ 0 w 74"/>
                  <a:gd name="T17" fmla="*/ 128 h 129"/>
                  <a:gd name="T18" fmla="*/ 2 w 74"/>
                  <a:gd name="T19" fmla="*/ 129 h 129"/>
                  <a:gd name="T20" fmla="*/ 17 w 74"/>
                  <a:gd name="T21" fmla="*/ 126 h 129"/>
                  <a:gd name="T22" fmla="*/ 18 w 74"/>
                  <a:gd name="T23" fmla="*/ 125 h 129"/>
                  <a:gd name="T24" fmla="*/ 27 w 74"/>
                  <a:gd name="T25" fmla="*/ 81 h 129"/>
                  <a:gd name="T26" fmla="*/ 38 w 74"/>
                  <a:gd name="T27" fmla="*/ 57 h 129"/>
                  <a:gd name="T28" fmla="*/ 39 w 74"/>
                  <a:gd name="T29" fmla="*/ 54 h 129"/>
                  <a:gd name="T30" fmla="*/ 39 w 74"/>
                  <a:gd name="T31" fmla="*/ 52 h 129"/>
                  <a:gd name="T32" fmla="*/ 45 w 74"/>
                  <a:gd name="T33" fmla="*/ 32 h 129"/>
                  <a:gd name="T34" fmla="*/ 62 w 74"/>
                  <a:gd name="T35" fmla="*/ 60 h 129"/>
                  <a:gd name="T36" fmla="*/ 64 w 74"/>
                  <a:gd name="T37" fmla="*/ 71 h 129"/>
                  <a:gd name="T38" fmla="*/ 67 w 74"/>
                  <a:gd name="T39" fmla="*/ 118 h 129"/>
                  <a:gd name="T40" fmla="*/ 54 w 74"/>
                  <a:gd name="T41" fmla="*/ 122 h 129"/>
                  <a:gd name="T42" fmla="*/ 53 w 74"/>
                  <a:gd name="T43" fmla="*/ 125 h 129"/>
                  <a:gd name="T44" fmla="*/ 55 w 74"/>
                  <a:gd name="T45" fmla="*/ 125 h 129"/>
                  <a:gd name="T46" fmla="*/ 72 w 74"/>
                  <a:gd name="T47" fmla="*/ 122 h 129"/>
                  <a:gd name="T48" fmla="*/ 74 w 74"/>
                  <a:gd name="T49" fmla="*/ 121 h 129"/>
                  <a:gd name="T50" fmla="*/ 67 w 74"/>
                  <a:gd name="T51" fmla="*/ 101 h 129"/>
                  <a:gd name="T52" fmla="*/ 68 w 74"/>
                  <a:gd name="T53" fmla="*/ 74 h 129"/>
                  <a:gd name="T54" fmla="*/ 68 w 74"/>
                  <a:gd name="T55" fmla="*/ 61 h 129"/>
                  <a:gd name="T56" fmla="*/ 61 w 74"/>
                  <a:gd name="T57" fmla="*/ 50 h 129"/>
                  <a:gd name="T58" fmla="*/ 46 w 74"/>
                  <a:gd name="T59" fmla="*/ 23 h 129"/>
                  <a:gd name="T60" fmla="*/ 46 w 74"/>
                  <a:gd name="T61" fmla="*/ 21 h 129"/>
                  <a:gd name="T62" fmla="*/ 49 w 74"/>
                  <a:gd name="T63" fmla="*/ 6 h 129"/>
                  <a:gd name="T64" fmla="*/ 25 w 74"/>
                  <a:gd name="T6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29">
                    <a:moveTo>
                      <a:pt x="25" y="1"/>
                    </a:moveTo>
                    <a:cubicBezTo>
                      <a:pt x="24" y="2"/>
                      <a:pt x="24" y="2"/>
                      <a:pt x="24" y="2"/>
                    </a:cubicBezTo>
                    <a:cubicBezTo>
                      <a:pt x="31" y="4"/>
                      <a:pt x="38" y="6"/>
                      <a:pt x="46" y="9"/>
                    </a:cubicBezTo>
                    <a:cubicBezTo>
                      <a:pt x="43" y="14"/>
                      <a:pt x="43" y="14"/>
                      <a:pt x="43" y="14"/>
                    </a:cubicBezTo>
                    <a:cubicBezTo>
                      <a:pt x="28" y="70"/>
                      <a:pt x="28" y="70"/>
                      <a:pt x="28" y="70"/>
                    </a:cubicBezTo>
                    <a:cubicBezTo>
                      <a:pt x="21" y="82"/>
                      <a:pt x="21" y="82"/>
                      <a:pt x="21" y="82"/>
                    </a:cubicBezTo>
                    <a:cubicBezTo>
                      <a:pt x="16" y="96"/>
                      <a:pt x="14" y="109"/>
                      <a:pt x="13" y="122"/>
                    </a:cubicBezTo>
                    <a:cubicBezTo>
                      <a:pt x="1" y="125"/>
                      <a:pt x="1" y="125"/>
                      <a:pt x="1" y="125"/>
                    </a:cubicBezTo>
                    <a:cubicBezTo>
                      <a:pt x="0" y="128"/>
                      <a:pt x="0" y="128"/>
                      <a:pt x="0" y="128"/>
                    </a:cubicBezTo>
                    <a:cubicBezTo>
                      <a:pt x="1" y="129"/>
                      <a:pt x="1" y="129"/>
                      <a:pt x="2" y="129"/>
                    </a:cubicBezTo>
                    <a:cubicBezTo>
                      <a:pt x="7" y="129"/>
                      <a:pt x="12" y="128"/>
                      <a:pt x="17" y="126"/>
                    </a:cubicBezTo>
                    <a:cubicBezTo>
                      <a:pt x="17" y="125"/>
                      <a:pt x="18" y="125"/>
                      <a:pt x="18" y="125"/>
                    </a:cubicBezTo>
                    <a:cubicBezTo>
                      <a:pt x="19" y="112"/>
                      <a:pt x="22" y="97"/>
                      <a:pt x="27" y="81"/>
                    </a:cubicBezTo>
                    <a:cubicBezTo>
                      <a:pt x="31" y="75"/>
                      <a:pt x="34" y="67"/>
                      <a:pt x="38" y="57"/>
                    </a:cubicBezTo>
                    <a:cubicBezTo>
                      <a:pt x="38" y="56"/>
                      <a:pt x="38" y="55"/>
                      <a:pt x="39" y="54"/>
                    </a:cubicBezTo>
                    <a:cubicBezTo>
                      <a:pt x="39" y="54"/>
                      <a:pt x="39" y="53"/>
                      <a:pt x="39" y="52"/>
                    </a:cubicBezTo>
                    <a:cubicBezTo>
                      <a:pt x="42" y="46"/>
                      <a:pt x="43" y="39"/>
                      <a:pt x="45" y="32"/>
                    </a:cubicBezTo>
                    <a:cubicBezTo>
                      <a:pt x="62" y="60"/>
                      <a:pt x="62" y="60"/>
                      <a:pt x="62" y="60"/>
                    </a:cubicBezTo>
                    <a:cubicBezTo>
                      <a:pt x="65" y="65"/>
                      <a:pt x="66" y="68"/>
                      <a:pt x="64" y="71"/>
                    </a:cubicBezTo>
                    <a:cubicBezTo>
                      <a:pt x="62" y="88"/>
                      <a:pt x="63" y="103"/>
                      <a:pt x="67" y="118"/>
                    </a:cubicBezTo>
                    <a:cubicBezTo>
                      <a:pt x="64" y="121"/>
                      <a:pt x="60" y="122"/>
                      <a:pt x="54" y="122"/>
                    </a:cubicBezTo>
                    <a:cubicBezTo>
                      <a:pt x="54" y="123"/>
                      <a:pt x="53" y="124"/>
                      <a:pt x="53" y="125"/>
                    </a:cubicBezTo>
                    <a:cubicBezTo>
                      <a:pt x="54" y="125"/>
                      <a:pt x="54" y="125"/>
                      <a:pt x="55" y="125"/>
                    </a:cubicBezTo>
                    <a:cubicBezTo>
                      <a:pt x="62" y="127"/>
                      <a:pt x="68" y="126"/>
                      <a:pt x="72" y="122"/>
                    </a:cubicBezTo>
                    <a:cubicBezTo>
                      <a:pt x="73" y="122"/>
                      <a:pt x="73" y="121"/>
                      <a:pt x="74" y="121"/>
                    </a:cubicBezTo>
                    <a:cubicBezTo>
                      <a:pt x="69" y="115"/>
                      <a:pt x="67" y="108"/>
                      <a:pt x="67" y="101"/>
                    </a:cubicBezTo>
                    <a:cubicBezTo>
                      <a:pt x="68" y="74"/>
                      <a:pt x="68" y="74"/>
                      <a:pt x="68" y="74"/>
                    </a:cubicBezTo>
                    <a:cubicBezTo>
                      <a:pt x="70" y="68"/>
                      <a:pt x="70" y="64"/>
                      <a:pt x="68" y="61"/>
                    </a:cubicBezTo>
                    <a:cubicBezTo>
                      <a:pt x="61" y="50"/>
                      <a:pt x="61" y="50"/>
                      <a:pt x="61" y="50"/>
                    </a:cubicBezTo>
                    <a:cubicBezTo>
                      <a:pt x="57" y="41"/>
                      <a:pt x="52" y="32"/>
                      <a:pt x="46" y="23"/>
                    </a:cubicBezTo>
                    <a:cubicBezTo>
                      <a:pt x="46" y="23"/>
                      <a:pt x="46" y="22"/>
                      <a:pt x="46" y="21"/>
                    </a:cubicBezTo>
                    <a:cubicBezTo>
                      <a:pt x="48" y="17"/>
                      <a:pt x="49" y="12"/>
                      <a:pt x="49" y="6"/>
                    </a:cubicBezTo>
                    <a:cubicBezTo>
                      <a:pt x="42" y="2"/>
                      <a:pt x="34" y="0"/>
                      <a:pt x="25"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212"/>
              <p:cNvSpPr>
                <a:spLocks noEditPoints="1"/>
              </p:cNvSpPr>
              <p:nvPr/>
            </p:nvSpPr>
            <p:spPr bwMode="auto">
              <a:xfrm>
                <a:off x="11156951" y="3214688"/>
                <a:ext cx="136525" cy="441325"/>
              </a:xfrm>
              <a:custGeom>
                <a:avLst/>
                <a:gdLst>
                  <a:gd name="T0" fmla="*/ 6 w 28"/>
                  <a:gd name="T1" fmla="*/ 0 h 90"/>
                  <a:gd name="T2" fmla="*/ 0 w 28"/>
                  <a:gd name="T3" fmla="*/ 20 h 90"/>
                  <a:gd name="T4" fmla="*/ 15 w 28"/>
                  <a:gd name="T5" fmla="*/ 37 h 90"/>
                  <a:gd name="T6" fmla="*/ 15 w 28"/>
                  <a:gd name="T7" fmla="*/ 79 h 90"/>
                  <a:gd name="T8" fmla="*/ 15 w 28"/>
                  <a:gd name="T9" fmla="*/ 90 h 90"/>
                  <a:gd name="T10" fmla="*/ 28 w 28"/>
                  <a:gd name="T11" fmla="*/ 86 h 90"/>
                  <a:gd name="T12" fmla="*/ 25 w 28"/>
                  <a:gd name="T13" fmla="*/ 39 h 90"/>
                  <a:gd name="T14" fmla="*/ 23 w 28"/>
                  <a:gd name="T15" fmla="*/ 28 h 90"/>
                  <a:gd name="T16" fmla="*/ 6 w 28"/>
                  <a:gd name="T17" fmla="*/ 0 h 90"/>
                  <a:gd name="T18" fmla="*/ 1 w 28"/>
                  <a:gd name="T19" fmla="*/ 20 h 90"/>
                  <a:gd name="T20" fmla="*/ 2 w 28"/>
                  <a:gd name="T21" fmla="*/ 19 h 90"/>
                  <a:gd name="T22" fmla="*/ 18 w 28"/>
                  <a:gd name="T23" fmla="*/ 37 h 90"/>
                  <a:gd name="T24" fmla="*/ 17 w 28"/>
                  <a:gd name="T25" fmla="*/ 76 h 90"/>
                  <a:gd name="T26" fmla="*/ 18 w 28"/>
                  <a:gd name="T27" fmla="*/ 89 h 90"/>
                  <a:gd name="T28" fmla="*/ 16 w 28"/>
                  <a:gd name="T29" fmla="*/ 89 h 90"/>
                  <a:gd name="T30" fmla="*/ 16 w 28"/>
                  <a:gd name="T31" fmla="*/ 79 h 90"/>
                  <a:gd name="T32" fmla="*/ 16 w 28"/>
                  <a:gd name="T33" fmla="*/ 79 h 90"/>
                  <a:gd name="T34" fmla="*/ 16 w 28"/>
                  <a:gd name="T35" fmla="*/ 37 h 90"/>
                  <a:gd name="T36" fmla="*/ 16 w 28"/>
                  <a:gd name="T37" fmla="*/ 37 h 90"/>
                  <a:gd name="T38" fmla="*/ 16 w 28"/>
                  <a:gd name="T39" fmla="*/ 37 h 90"/>
                  <a:gd name="T40" fmla="*/ 1 w 28"/>
                  <a:gd name="T4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0">
                    <a:moveTo>
                      <a:pt x="6" y="0"/>
                    </a:moveTo>
                    <a:cubicBezTo>
                      <a:pt x="4" y="7"/>
                      <a:pt x="3" y="14"/>
                      <a:pt x="0" y="20"/>
                    </a:cubicBezTo>
                    <a:cubicBezTo>
                      <a:pt x="15" y="37"/>
                      <a:pt x="15" y="37"/>
                      <a:pt x="15" y="37"/>
                    </a:cubicBezTo>
                    <a:cubicBezTo>
                      <a:pt x="13" y="51"/>
                      <a:pt x="13" y="65"/>
                      <a:pt x="15" y="79"/>
                    </a:cubicBezTo>
                    <a:cubicBezTo>
                      <a:pt x="16" y="84"/>
                      <a:pt x="16" y="88"/>
                      <a:pt x="15" y="90"/>
                    </a:cubicBezTo>
                    <a:cubicBezTo>
                      <a:pt x="21" y="90"/>
                      <a:pt x="25" y="89"/>
                      <a:pt x="28" y="86"/>
                    </a:cubicBezTo>
                    <a:cubicBezTo>
                      <a:pt x="24" y="71"/>
                      <a:pt x="23" y="56"/>
                      <a:pt x="25" y="39"/>
                    </a:cubicBezTo>
                    <a:cubicBezTo>
                      <a:pt x="27" y="36"/>
                      <a:pt x="26" y="33"/>
                      <a:pt x="23" y="28"/>
                    </a:cubicBezTo>
                    <a:cubicBezTo>
                      <a:pt x="6" y="0"/>
                      <a:pt x="6" y="0"/>
                      <a:pt x="6" y="0"/>
                    </a:cubicBezTo>
                    <a:close/>
                    <a:moveTo>
                      <a:pt x="1" y="20"/>
                    </a:moveTo>
                    <a:cubicBezTo>
                      <a:pt x="1" y="20"/>
                      <a:pt x="2" y="19"/>
                      <a:pt x="2" y="19"/>
                    </a:cubicBezTo>
                    <a:cubicBezTo>
                      <a:pt x="18" y="37"/>
                      <a:pt x="18" y="37"/>
                      <a:pt x="18" y="37"/>
                    </a:cubicBezTo>
                    <a:cubicBezTo>
                      <a:pt x="15" y="49"/>
                      <a:pt x="14" y="63"/>
                      <a:pt x="17" y="76"/>
                    </a:cubicBezTo>
                    <a:cubicBezTo>
                      <a:pt x="18" y="81"/>
                      <a:pt x="18" y="85"/>
                      <a:pt x="18" y="89"/>
                    </a:cubicBezTo>
                    <a:cubicBezTo>
                      <a:pt x="17" y="89"/>
                      <a:pt x="17" y="89"/>
                      <a:pt x="16" y="89"/>
                    </a:cubicBezTo>
                    <a:cubicBezTo>
                      <a:pt x="16" y="87"/>
                      <a:pt x="16" y="83"/>
                      <a:pt x="16" y="79"/>
                    </a:cubicBezTo>
                    <a:cubicBezTo>
                      <a:pt x="16" y="79"/>
                      <a:pt x="16" y="79"/>
                      <a:pt x="16" y="79"/>
                    </a:cubicBezTo>
                    <a:cubicBezTo>
                      <a:pt x="13" y="65"/>
                      <a:pt x="13" y="51"/>
                      <a:pt x="16" y="37"/>
                    </a:cubicBezTo>
                    <a:cubicBezTo>
                      <a:pt x="16" y="37"/>
                      <a:pt x="16" y="37"/>
                      <a:pt x="16" y="37"/>
                    </a:cubicBezTo>
                    <a:cubicBezTo>
                      <a:pt x="16" y="37"/>
                      <a:pt x="16" y="37"/>
                      <a:pt x="16" y="37"/>
                    </a:cubicBezTo>
                    <a:cubicBezTo>
                      <a:pt x="1" y="20"/>
                      <a:pt x="1" y="20"/>
                      <a:pt x="1" y="20"/>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213"/>
              <p:cNvSpPr/>
              <p:nvPr/>
            </p:nvSpPr>
            <p:spPr bwMode="auto">
              <a:xfrm>
                <a:off x="11161713" y="3308350"/>
                <a:ext cx="82550" cy="342900"/>
              </a:xfrm>
              <a:custGeom>
                <a:avLst/>
                <a:gdLst>
                  <a:gd name="T0" fmla="*/ 1 w 17"/>
                  <a:gd name="T1" fmla="*/ 0 h 70"/>
                  <a:gd name="T2" fmla="*/ 0 w 17"/>
                  <a:gd name="T3" fmla="*/ 1 h 70"/>
                  <a:gd name="T4" fmla="*/ 15 w 17"/>
                  <a:gd name="T5" fmla="*/ 18 h 70"/>
                  <a:gd name="T6" fmla="*/ 15 w 17"/>
                  <a:gd name="T7" fmla="*/ 18 h 70"/>
                  <a:gd name="T8" fmla="*/ 15 w 17"/>
                  <a:gd name="T9" fmla="*/ 18 h 70"/>
                  <a:gd name="T10" fmla="*/ 15 w 17"/>
                  <a:gd name="T11" fmla="*/ 60 h 70"/>
                  <a:gd name="T12" fmla="*/ 15 w 17"/>
                  <a:gd name="T13" fmla="*/ 60 h 70"/>
                  <a:gd name="T14" fmla="*/ 15 w 17"/>
                  <a:gd name="T15" fmla="*/ 70 h 70"/>
                  <a:gd name="T16" fmla="*/ 17 w 17"/>
                  <a:gd name="T17" fmla="*/ 70 h 70"/>
                  <a:gd name="T18" fmla="*/ 16 w 17"/>
                  <a:gd name="T19" fmla="*/ 57 h 70"/>
                  <a:gd name="T20" fmla="*/ 17 w 17"/>
                  <a:gd name="T21" fmla="*/ 18 h 70"/>
                  <a:gd name="T22" fmla="*/ 1 w 17"/>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0">
                    <a:moveTo>
                      <a:pt x="1" y="0"/>
                    </a:moveTo>
                    <a:cubicBezTo>
                      <a:pt x="1" y="0"/>
                      <a:pt x="0" y="1"/>
                      <a:pt x="0" y="1"/>
                    </a:cubicBezTo>
                    <a:cubicBezTo>
                      <a:pt x="15" y="18"/>
                      <a:pt x="15" y="18"/>
                      <a:pt x="15" y="18"/>
                    </a:cubicBezTo>
                    <a:cubicBezTo>
                      <a:pt x="15" y="18"/>
                      <a:pt x="15" y="18"/>
                      <a:pt x="15" y="18"/>
                    </a:cubicBezTo>
                    <a:cubicBezTo>
                      <a:pt x="15" y="18"/>
                      <a:pt x="15" y="18"/>
                      <a:pt x="15" y="18"/>
                    </a:cubicBezTo>
                    <a:cubicBezTo>
                      <a:pt x="12" y="32"/>
                      <a:pt x="12" y="46"/>
                      <a:pt x="15" y="60"/>
                    </a:cubicBezTo>
                    <a:cubicBezTo>
                      <a:pt x="15" y="60"/>
                      <a:pt x="15" y="60"/>
                      <a:pt x="15" y="60"/>
                    </a:cubicBezTo>
                    <a:cubicBezTo>
                      <a:pt x="15" y="64"/>
                      <a:pt x="15" y="68"/>
                      <a:pt x="15" y="70"/>
                    </a:cubicBezTo>
                    <a:cubicBezTo>
                      <a:pt x="16" y="70"/>
                      <a:pt x="16" y="70"/>
                      <a:pt x="17" y="70"/>
                    </a:cubicBezTo>
                    <a:cubicBezTo>
                      <a:pt x="17" y="66"/>
                      <a:pt x="17" y="62"/>
                      <a:pt x="16" y="57"/>
                    </a:cubicBezTo>
                    <a:cubicBezTo>
                      <a:pt x="13" y="44"/>
                      <a:pt x="14" y="30"/>
                      <a:pt x="17" y="18"/>
                    </a:cubicBezTo>
                    <a:cubicBezTo>
                      <a:pt x="1" y="0"/>
                      <a:pt x="1" y="0"/>
                      <a:pt x="1" y="0"/>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14"/>
              <p:cNvSpPr/>
              <p:nvPr/>
            </p:nvSpPr>
            <p:spPr bwMode="auto">
              <a:xfrm>
                <a:off x="11372851" y="3160713"/>
                <a:ext cx="9525" cy="33338"/>
              </a:xfrm>
              <a:custGeom>
                <a:avLst/>
                <a:gdLst>
                  <a:gd name="T0" fmla="*/ 2 w 2"/>
                  <a:gd name="T1" fmla="*/ 4 h 7"/>
                  <a:gd name="T2" fmla="*/ 0 w 2"/>
                  <a:gd name="T3" fmla="*/ 0 h 7"/>
                  <a:gd name="T4" fmla="*/ 2 w 2"/>
                  <a:gd name="T5" fmla="*/ 4 h 7"/>
                  <a:gd name="T6" fmla="*/ 2 w 2"/>
                  <a:gd name="T7" fmla="*/ 7 h 7"/>
                  <a:gd name="T8" fmla="*/ 2 w 2"/>
                  <a:gd name="T9" fmla="*/ 7 h 7"/>
                  <a:gd name="T10" fmla="*/ 2 w 2"/>
                  <a:gd name="T11" fmla="*/ 5 h 7"/>
                  <a:gd name="T12" fmla="*/ 2 w 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4"/>
                    </a:moveTo>
                    <a:cubicBezTo>
                      <a:pt x="0" y="0"/>
                      <a:pt x="0" y="0"/>
                      <a:pt x="0" y="0"/>
                    </a:cubicBezTo>
                    <a:cubicBezTo>
                      <a:pt x="2" y="4"/>
                      <a:pt x="2" y="4"/>
                      <a:pt x="2" y="4"/>
                    </a:cubicBezTo>
                    <a:cubicBezTo>
                      <a:pt x="2" y="7"/>
                      <a:pt x="2" y="7"/>
                      <a:pt x="2" y="7"/>
                    </a:cubicBezTo>
                    <a:cubicBezTo>
                      <a:pt x="2" y="7"/>
                      <a:pt x="2" y="7"/>
                      <a:pt x="2" y="7"/>
                    </a:cubicBezTo>
                    <a:cubicBezTo>
                      <a:pt x="2" y="5"/>
                      <a:pt x="2" y="5"/>
                      <a:pt x="2" y="5"/>
                    </a:cubicBezTo>
                    <a:cubicBezTo>
                      <a:pt x="2" y="4"/>
                      <a:pt x="2" y="4"/>
                      <a:pt x="2" y="4"/>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15"/>
              <p:cNvSpPr/>
              <p:nvPr/>
            </p:nvSpPr>
            <p:spPr bwMode="auto">
              <a:xfrm>
                <a:off x="11368088" y="3160713"/>
                <a:ext cx="4763" cy="38100"/>
              </a:xfrm>
              <a:custGeom>
                <a:avLst/>
                <a:gdLst>
                  <a:gd name="T0" fmla="*/ 1 w 1"/>
                  <a:gd name="T1" fmla="*/ 2 h 8"/>
                  <a:gd name="T2" fmla="*/ 0 w 1"/>
                  <a:gd name="T3" fmla="*/ 0 h 8"/>
                  <a:gd name="T4" fmla="*/ 1 w 1"/>
                  <a:gd name="T5" fmla="*/ 4 h 8"/>
                  <a:gd name="T6" fmla="*/ 1 w 1"/>
                  <a:gd name="T7" fmla="*/ 8 h 8"/>
                  <a:gd name="T8" fmla="*/ 1 w 1"/>
                  <a:gd name="T9" fmla="*/ 8 h 8"/>
                  <a:gd name="T10" fmla="*/ 1 w 1"/>
                  <a:gd name="T11" fmla="*/ 4 h 8"/>
                  <a:gd name="T12" fmla="*/ 1 w 1"/>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1" y="2"/>
                    </a:moveTo>
                    <a:cubicBezTo>
                      <a:pt x="0" y="0"/>
                      <a:pt x="0" y="0"/>
                      <a:pt x="0" y="0"/>
                    </a:cubicBezTo>
                    <a:cubicBezTo>
                      <a:pt x="1" y="4"/>
                      <a:pt x="1" y="4"/>
                      <a:pt x="1" y="4"/>
                    </a:cubicBezTo>
                    <a:cubicBezTo>
                      <a:pt x="1" y="8"/>
                      <a:pt x="1" y="8"/>
                      <a:pt x="1" y="8"/>
                    </a:cubicBezTo>
                    <a:cubicBezTo>
                      <a:pt x="1" y="8"/>
                      <a:pt x="1" y="8"/>
                      <a:pt x="1" y="8"/>
                    </a:cubicBezTo>
                    <a:cubicBezTo>
                      <a:pt x="1" y="4"/>
                      <a:pt x="1" y="4"/>
                      <a:pt x="1" y="4"/>
                    </a:cubicBezTo>
                    <a:cubicBezTo>
                      <a:pt x="1" y="2"/>
                      <a:pt x="1" y="2"/>
                      <a:pt x="1"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16"/>
              <p:cNvSpPr/>
              <p:nvPr/>
            </p:nvSpPr>
            <p:spPr bwMode="auto">
              <a:xfrm>
                <a:off x="11356976" y="3170238"/>
                <a:ext cx="6350" cy="28575"/>
              </a:xfrm>
              <a:custGeom>
                <a:avLst/>
                <a:gdLst>
                  <a:gd name="T0" fmla="*/ 1 w 1"/>
                  <a:gd name="T1" fmla="*/ 0 h 6"/>
                  <a:gd name="T2" fmla="*/ 1 w 1"/>
                  <a:gd name="T3" fmla="*/ 0 h 6"/>
                  <a:gd name="T4" fmla="*/ 0 w 1"/>
                  <a:gd name="T5" fmla="*/ 3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cubicBezTo>
                      <a:pt x="1" y="0"/>
                      <a:pt x="1" y="0"/>
                      <a:pt x="1" y="0"/>
                    </a:cubicBezTo>
                    <a:cubicBezTo>
                      <a:pt x="0" y="3"/>
                      <a:pt x="0" y="3"/>
                      <a:pt x="0" y="3"/>
                    </a:cubicBezTo>
                    <a:cubicBezTo>
                      <a:pt x="0" y="6"/>
                      <a:pt x="0" y="6"/>
                      <a:pt x="0" y="6"/>
                    </a:cubicBezTo>
                    <a:cubicBezTo>
                      <a:pt x="0" y="6"/>
                      <a:pt x="0" y="6"/>
                      <a:pt x="1" y="6"/>
                    </a:cubicBezTo>
                    <a:cubicBezTo>
                      <a:pt x="1" y="4"/>
                      <a:pt x="1" y="3"/>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217"/>
              <p:cNvSpPr/>
              <p:nvPr/>
            </p:nvSpPr>
            <p:spPr bwMode="auto">
              <a:xfrm>
                <a:off x="11234738" y="3656013"/>
                <a:ext cx="161925" cy="53975"/>
              </a:xfrm>
              <a:custGeom>
                <a:avLst/>
                <a:gdLst>
                  <a:gd name="T0" fmla="*/ 33 w 33"/>
                  <a:gd name="T1" fmla="*/ 9 h 11"/>
                  <a:gd name="T2" fmla="*/ 26 w 33"/>
                  <a:gd name="T3" fmla="*/ 4 h 11"/>
                  <a:gd name="T4" fmla="*/ 17 w 33"/>
                  <a:gd name="T5" fmla="*/ 0 h 11"/>
                  <a:gd name="T6" fmla="*/ 0 w 33"/>
                  <a:gd name="T7" fmla="*/ 3 h 11"/>
                  <a:gd name="T8" fmla="*/ 0 w 33"/>
                  <a:gd name="T9" fmla="*/ 6 h 11"/>
                  <a:gd name="T10" fmla="*/ 19 w 33"/>
                  <a:gd name="T11" fmla="*/ 3 h 11"/>
                  <a:gd name="T12" fmla="*/ 28 w 33"/>
                  <a:gd name="T13" fmla="*/ 8 h 11"/>
                  <a:gd name="T14" fmla="*/ 18 w 33"/>
                  <a:gd name="T15" fmla="*/ 10 h 11"/>
                  <a:gd name="T16" fmla="*/ 20 w 33"/>
                  <a:gd name="T17" fmla="*/ 11 h 11"/>
                  <a:gd name="T18" fmla="*/ 33 w 33"/>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33" y="9"/>
                    </a:moveTo>
                    <a:cubicBezTo>
                      <a:pt x="32" y="5"/>
                      <a:pt x="30" y="4"/>
                      <a:pt x="26" y="4"/>
                    </a:cubicBezTo>
                    <a:cubicBezTo>
                      <a:pt x="22" y="3"/>
                      <a:pt x="19" y="2"/>
                      <a:pt x="17" y="0"/>
                    </a:cubicBezTo>
                    <a:cubicBezTo>
                      <a:pt x="13" y="4"/>
                      <a:pt x="7" y="5"/>
                      <a:pt x="0" y="3"/>
                    </a:cubicBezTo>
                    <a:cubicBezTo>
                      <a:pt x="0" y="6"/>
                      <a:pt x="0" y="6"/>
                      <a:pt x="0" y="6"/>
                    </a:cubicBezTo>
                    <a:cubicBezTo>
                      <a:pt x="7" y="6"/>
                      <a:pt x="13" y="6"/>
                      <a:pt x="19" y="3"/>
                    </a:cubicBezTo>
                    <a:cubicBezTo>
                      <a:pt x="28" y="8"/>
                      <a:pt x="28" y="8"/>
                      <a:pt x="28" y="8"/>
                    </a:cubicBezTo>
                    <a:cubicBezTo>
                      <a:pt x="18" y="10"/>
                      <a:pt x="18" y="10"/>
                      <a:pt x="18" y="10"/>
                    </a:cubicBezTo>
                    <a:cubicBezTo>
                      <a:pt x="20" y="11"/>
                      <a:pt x="20" y="11"/>
                      <a:pt x="20" y="11"/>
                    </a:cubicBezTo>
                    <a:cubicBezTo>
                      <a:pt x="33" y="9"/>
                      <a:pt x="33" y="9"/>
                      <a:pt x="33" y="9"/>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218"/>
              <p:cNvSpPr/>
              <p:nvPr/>
            </p:nvSpPr>
            <p:spPr bwMode="auto">
              <a:xfrm>
                <a:off x="11234738" y="3671888"/>
                <a:ext cx="138113" cy="33338"/>
              </a:xfrm>
              <a:custGeom>
                <a:avLst/>
                <a:gdLst>
                  <a:gd name="T0" fmla="*/ 28 w 28"/>
                  <a:gd name="T1" fmla="*/ 5 h 7"/>
                  <a:gd name="T2" fmla="*/ 19 w 28"/>
                  <a:gd name="T3" fmla="*/ 0 h 7"/>
                  <a:gd name="T4" fmla="*/ 0 w 28"/>
                  <a:gd name="T5" fmla="*/ 3 h 7"/>
                  <a:gd name="T6" fmla="*/ 0 w 28"/>
                  <a:gd name="T7" fmla="*/ 6 h 7"/>
                  <a:gd name="T8" fmla="*/ 11 w 28"/>
                  <a:gd name="T9" fmla="*/ 6 h 7"/>
                  <a:gd name="T10" fmla="*/ 16 w 28"/>
                  <a:gd name="T11" fmla="*/ 6 h 7"/>
                  <a:gd name="T12" fmla="*/ 18 w 28"/>
                  <a:gd name="T13" fmla="*/ 7 h 7"/>
                  <a:gd name="T14" fmla="*/ 28 w 2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
                    <a:moveTo>
                      <a:pt x="28" y="5"/>
                    </a:moveTo>
                    <a:cubicBezTo>
                      <a:pt x="19" y="0"/>
                      <a:pt x="19" y="0"/>
                      <a:pt x="19" y="0"/>
                    </a:cubicBezTo>
                    <a:cubicBezTo>
                      <a:pt x="13" y="3"/>
                      <a:pt x="7" y="3"/>
                      <a:pt x="0" y="3"/>
                    </a:cubicBezTo>
                    <a:cubicBezTo>
                      <a:pt x="0" y="6"/>
                      <a:pt x="0" y="6"/>
                      <a:pt x="0" y="6"/>
                    </a:cubicBezTo>
                    <a:cubicBezTo>
                      <a:pt x="11" y="6"/>
                      <a:pt x="11" y="6"/>
                      <a:pt x="11" y="6"/>
                    </a:cubicBezTo>
                    <a:cubicBezTo>
                      <a:pt x="16" y="6"/>
                      <a:pt x="16" y="6"/>
                      <a:pt x="16" y="6"/>
                    </a:cubicBezTo>
                    <a:cubicBezTo>
                      <a:pt x="18" y="7"/>
                      <a:pt x="18" y="7"/>
                      <a:pt x="18" y="7"/>
                    </a:cubicBezTo>
                    <a:cubicBezTo>
                      <a:pt x="28" y="5"/>
                      <a:pt x="28" y="5"/>
                      <a:pt x="28" y="5"/>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219"/>
              <p:cNvSpPr/>
              <p:nvPr/>
            </p:nvSpPr>
            <p:spPr bwMode="auto">
              <a:xfrm>
                <a:off x="10974388" y="3676650"/>
                <a:ext cx="168275" cy="58738"/>
              </a:xfrm>
              <a:custGeom>
                <a:avLst/>
                <a:gdLst>
                  <a:gd name="T0" fmla="*/ 0 w 34"/>
                  <a:gd name="T1" fmla="*/ 3 h 12"/>
                  <a:gd name="T2" fmla="*/ 0 w 34"/>
                  <a:gd name="T3" fmla="*/ 5 h 12"/>
                  <a:gd name="T4" fmla="*/ 15 w 34"/>
                  <a:gd name="T5" fmla="*/ 5 h 12"/>
                  <a:gd name="T6" fmla="*/ 28 w 34"/>
                  <a:gd name="T7" fmla="*/ 10 h 12"/>
                  <a:gd name="T8" fmla="*/ 18 w 34"/>
                  <a:gd name="T9" fmla="*/ 11 h 12"/>
                  <a:gd name="T10" fmla="*/ 21 w 34"/>
                  <a:gd name="T11" fmla="*/ 12 h 12"/>
                  <a:gd name="T12" fmla="*/ 34 w 34"/>
                  <a:gd name="T13" fmla="*/ 11 h 12"/>
                  <a:gd name="T14" fmla="*/ 26 w 34"/>
                  <a:gd name="T15" fmla="*/ 7 h 12"/>
                  <a:gd name="T16" fmla="*/ 15 w 34"/>
                  <a:gd name="T17" fmla="*/ 0 h 12"/>
                  <a:gd name="T18" fmla="*/ 0 w 34"/>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2">
                    <a:moveTo>
                      <a:pt x="0" y="3"/>
                    </a:moveTo>
                    <a:cubicBezTo>
                      <a:pt x="0" y="3"/>
                      <a:pt x="0" y="4"/>
                      <a:pt x="0" y="5"/>
                    </a:cubicBezTo>
                    <a:cubicBezTo>
                      <a:pt x="15" y="5"/>
                      <a:pt x="15" y="5"/>
                      <a:pt x="15" y="5"/>
                    </a:cubicBezTo>
                    <a:cubicBezTo>
                      <a:pt x="28" y="10"/>
                      <a:pt x="28" y="10"/>
                      <a:pt x="28" y="10"/>
                    </a:cubicBezTo>
                    <a:cubicBezTo>
                      <a:pt x="18" y="11"/>
                      <a:pt x="18" y="11"/>
                      <a:pt x="18" y="11"/>
                    </a:cubicBezTo>
                    <a:cubicBezTo>
                      <a:pt x="21" y="12"/>
                      <a:pt x="21" y="12"/>
                      <a:pt x="21" y="12"/>
                    </a:cubicBezTo>
                    <a:cubicBezTo>
                      <a:pt x="34" y="11"/>
                      <a:pt x="34" y="11"/>
                      <a:pt x="34" y="11"/>
                    </a:cubicBezTo>
                    <a:cubicBezTo>
                      <a:pt x="33" y="9"/>
                      <a:pt x="31" y="8"/>
                      <a:pt x="26" y="7"/>
                    </a:cubicBezTo>
                    <a:cubicBezTo>
                      <a:pt x="22" y="5"/>
                      <a:pt x="18" y="2"/>
                      <a:pt x="15" y="0"/>
                    </a:cubicBezTo>
                    <a:cubicBezTo>
                      <a:pt x="10" y="2"/>
                      <a:pt x="5" y="3"/>
                      <a:pt x="0" y="3"/>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220"/>
              <p:cNvSpPr/>
              <p:nvPr/>
            </p:nvSpPr>
            <p:spPr bwMode="auto">
              <a:xfrm>
                <a:off x="10969626" y="3721100"/>
                <a:ext cx="49213" cy="19050"/>
              </a:xfrm>
              <a:custGeom>
                <a:avLst/>
                <a:gdLst>
                  <a:gd name="T0" fmla="*/ 0 w 10"/>
                  <a:gd name="T1" fmla="*/ 1 h 4"/>
                  <a:gd name="T2" fmla="*/ 1 w 10"/>
                  <a:gd name="T3" fmla="*/ 4 h 4"/>
                  <a:gd name="T4" fmla="*/ 10 w 10"/>
                  <a:gd name="T5" fmla="*/ 4 h 4"/>
                  <a:gd name="T6" fmla="*/ 10 w 10"/>
                  <a:gd name="T7" fmla="*/ 0 h 4"/>
                  <a:gd name="T8" fmla="*/ 0 w 10"/>
                  <a:gd name="T9" fmla="*/ 1 h 4"/>
                </a:gdLst>
                <a:ahLst/>
                <a:cxnLst>
                  <a:cxn ang="0">
                    <a:pos x="T0" y="T1"/>
                  </a:cxn>
                  <a:cxn ang="0">
                    <a:pos x="T2" y="T3"/>
                  </a:cxn>
                  <a:cxn ang="0">
                    <a:pos x="T4" y="T5"/>
                  </a:cxn>
                  <a:cxn ang="0">
                    <a:pos x="T6" y="T7"/>
                  </a:cxn>
                  <a:cxn ang="0">
                    <a:pos x="T8" y="T9"/>
                  </a:cxn>
                </a:cxnLst>
                <a:rect l="0" t="0" r="r" b="b"/>
                <a:pathLst>
                  <a:path w="10" h="4">
                    <a:moveTo>
                      <a:pt x="0" y="1"/>
                    </a:moveTo>
                    <a:cubicBezTo>
                      <a:pt x="1" y="2"/>
                      <a:pt x="1" y="3"/>
                      <a:pt x="1" y="4"/>
                    </a:cubicBezTo>
                    <a:cubicBezTo>
                      <a:pt x="10" y="4"/>
                      <a:pt x="10" y="4"/>
                      <a:pt x="10" y="4"/>
                    </a:cubicBezTo>
                    <a:cubicBezTo>
                      <a:pt x="10" y="0"/>
                      <a:pt x="10" y="0"/>
                      <a:pt x="10" y="0"/>
                    </a:cubicBezTo>
                    <a:cubicBezTo>
                      <a:pt x="0" y="1"/>
                      <a:pt x="0" y="1"/>
                      <a:pt x="0" y="1"/>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221"/>
              <p:cNvSpPr/>
              <p:nvPr/>
            </p:nvSpPr>
            <p:spPr bwMode="auto">
              <a:xfrm>
                <a:off x="10969626" y="3700463"/>
                <a:ext cx="142875" cy="30163"/>
              </a:xfrm>
              <a:custGeom>
                <a:avLst/>
                <a:gdLst>
                  <a:gd name="T0" fmla="*/ 14 w 29"/>
                  <a:gd name="T1" fmla="*/ 4 h 6"/>
                  <a:gd name="T2" fmla="*/ 19 w 29"/>
                  <a:gd name="T3" fmla="*/ 6 h 6"/>
                  <a:gd name="T4" fmla="*/ 29 w 29"/>
                  <a:gd name="T5" fmla="*/ 5 h 6"/>
                  <a:gd name="T6" fmla="*/ 16 w 29"/>
                  <a:gd name="T7" fmla="*/ 0 h 6"/>
                  <a:gd name="T8" fmla="*/ 1 w 29"/>
                  <a:gd name="T9" fmla="*/ 0 h 6"/>
                  <a:gd name="T10" fmla="*/ 0 w 29"/>
                  <a:gd name="T11" fmla="*/ 5 h 6"/>
                  <a:gd name="T12" fmla="*/ 10 w 29"/>
                  <a:gd name="T13" fmla="*/ 4 h 6"/>
                  <a:gd name="T14" fmla="*/ 14 w 29"/>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
                    <a:moveTo>
                      <a:pt x="14" y="4"/>
                    </a:moveTo>
                    <a:cubicBezTo>
                      <a:pt x="19" y="6"/>
                      <a:pt x="19" y="6"/>
                      <a:pt x="19" y="6"/>
                    </a:cubicBezTo>
                    <a:cubicBezTo>
                      <a:pt x="29" y="5"/>
                      <a:pt x="29" y="5"/>
                      <a:pt x="29" y="5"/>
                    </a:cubicBezTo>
                    <a:cubicBezTo>
                      <a:pt x="16" y="0"/>
                      <a:pt x="16" y="0"/>
                      <a:pt x="16" y="0"/>
                    </a:cubicBezTo>
                    <a:cubicBezTo>
                      <a:pt x="1" y="0"/>
                      <a:pt x="1" y="0"/>
                      <a:pt x="1" y="0"/>
                    </a:cubicBezTo>
                    <a:cubicBezTo>
                      <a:pt x="0" y="2"/>
                      <a:pt x="0" y="3"/>
                      <a:pt x="0" y="5"/>
                    </a:cubicBezTo>
                    <a:cubicBezTo>
                      <a:pt x="10" y="4"/>
                      <a:pt x="10" y="4"/>
                      <a:pt x="10" y="4"/>
                    </a:cubicBezTo>
                    <a:cubicBezTo>
                      <a:pt x="14" y="4"/>
                      <a:pt x="14" y="4"/>
                      <a:pt x="14" y="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222"/>
              <p:cNvSpPr/>
              <p:nvPr/>
            </p:nvSpPr>
            <p:spPr bwMode="auto">
              <a:xfrm>
                <a:off x="11234738" y="3700463"/>
                <a:ext cx="53975" cy="20638"/>
              </a:xfrm>
              <a:custGeom>
                <a:avLst/>
                <a:gdLst>
                  <a:gd name="T0" fmla="*/ 0 w 34"/>
                  <a:gd name="T1" fmla="*/ 0 h 13"/>
                  <a:gd name="T2" fmla="*/ 0 w 34"/>
                  <a:gd name="T3" fmla="*/ 13 h 13"/>
                  <a:gd name="T4" fmla="*/ 34 w 34"/>
                  <a:gd name="T5" fmla="*/ 10 h 13"/>
                  <a:gd name="T6" fmla="*/ 34 w 34"/>
                  <a:gd name="T7" fmla="*/ 0 h 13"/>
                  <a:gd name="T8" fmla="*/ 0 w 34"/>
                  <a:gd name="T9" fmla="*/ 0 h 13"/>
                  <a:gd name="T10" fmla="*/ 0 w 34"/>
                  <a:gd name="T11" fmla="*/ 0 h 13"/>
                </a:gdLst>
                <a:ahLst/>
                <a:cxnLst>
                  <a:cxn ang="0">
                    <a:pos x="T0" y="T1"/>
                  </a:cxn>
                  <a:cxn ang="0">
                    <a:pos x="T2" y="T3"/>
                  </a:cxn>
                  <a:cxn ang="0">
                    <a:pos x="T4" y="T5"/>
                  </a:cxn>
                  <a:cxn ang="0">
                    <a:pos x="T6" y="T7"/>
                  </a:cxn>
                  <a:cxn ang="0">
                    <a:pos x="T8" y="T9"/>
                  </a:cxn>
                  <a:cxn ang="0">
                    <a:pos x="T10" y="T11"/>
                  </a:cxn>
                </a:cxnLst>
                <a:rect l="0" t="0" r="r" b="b"/>
                <a:pathLst>
                  <a:path w="34" h="13">
                    <a:moveTo>
                      <a:pt x="0" y="0"/>
                    </a:moveTo>
                    <a:lnTo>
                      <a:pt x="0" y="13"/>
                    </a:lnTo>
                    <a:lnTo>
                      <a:pt x="34" y="10"/>
                    </a:lnTo>
                    <a:lnTo>
                      <a:pt x="34" y="0"/>
                    </a:lnTo>
                    <a:lnTo>
                      <a:pt x="0" y="0"/>
                    </a:lnTo>
                    <a:lnTo>
                      <a:pt x="0" y="0"/>
                    </a:ln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4420692" y="4311923"/>
              <a:ext cx="633413" cy="1090612"/>
              <a:chOff x="4435476" y="3592513"/>
              <a:chExt cx="633413" cy="1090612"/>
            </a:xfrm>
          </p:grpSpPr>
          <p:sp>
            <p:nvSpPr>
              <p:cNvPr id="107" name="Freeform 1223"/>
              <p:cNvSpPr/>
              <p:nvPr/>
            </p:nvSpPr>
            <p:spPr bwMode="auto">
              <a:xfrm>
                <a:off x="5038726" y="4094163"/>
                <a:ext cx="14288" cy="39688"/>
              </a:xfrm>
              <a:custGeom>
                <a:avLst/>
                <a:gdLst>
                  <a:gd name="T0" fmla="*/ 2 w 3"/>
                  <a:gd name="T1" fmla="*/ 3 h 8"/>
                  <a:gd name="T2" fmla="*/ 2 w 3"/>
                  <a:gd name="T3" fmla="*/ 2 h 8"/>
                  <a:gd name="T4" fmla="*/ 0 w 3"/>
                  <a:gd name="T5" fmla="*/ 0 h 8"/>
                  <a:gd name="T6" fmla="*/ 2 w 3"/>
                  <a:gd name="T7" fmla="*/ 4 h 8"/>
                  <a:gd name="T8" fmla="*/ 2 w 3"/>
                  <a:gd name="T9" fmla="*/ 7 h 8"/>
                  <a:gd name="T10" fmla="*/ 3 w 3"/>
                  <a:gd name="T11" fmla="*/ 7 h 8"/>
                  <a:gd name="T12" fmla="*/ 2 w 3"/>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3"/>
                    </a:moveTo>
                    <a:cubicBezTo>
                      <a:pt x="2" y="2"/>
                      <a:pt x="2" y="2"/>
                      <a:pt x="2" y="2"/>
                    </a:cubicBezTo>
                    <a:cubicBezTo>
                      <a:pt x="0" y="0"/>
                      <a:pt x="0" y="0"/>
                      <a:pt x="0" y="0"/>
                    </a:cubicBezTo>
                    <a:cubicBezTo>
                      <a:pt x="2" y="4"/>
                      <a:pt x="2" y="4"/>
                      <a:pt x="2" y="4"/>
                    </a:cubicBezTo>
                    <a:cubicBezTo>
                      <a:pt x="2" y="7"/>
                      <a:pt x="2" y="7"/>
                      <a:pt x="2" y="7"/>
                    </a:cubicBezTo>
                    <a:cubicBezTo>
                      <a:pt x="2" y="8"/>
                      <a:pt x="2" y="8"/>
                      <a:pt x="3" y="7"/>
                    </a:cubicBezTo>
                    <a:cubicBezTo>
                      <a:pt x="2" y="3"/>
                      <a:pt x="2" y="3"/>
                      <a:pt x="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24"/>
              <p:cNvSpPr/>
              <p:nvPr/>
            </p:nvSpPr>
            <p:spPr bwMode="auto">
              <a:xfrm>
                <a:off x="5048251" y="4094163"/>
                <a:ext cx="15875" cy="34925"/>
              </a:xfrm>
              <a:custGeom>
                <a:avLst/>
                <a:gdLst>
                  <a:gd name="T0" fmla="*/ 2 w 3"/>
                  <a:gd name="T1" fmla="*/ 5 h 7"/>
                  <a:gd name="T2" fmla="*/ 2 w 3"/>
                  <a:gd name="T3" fmla="*/ 3 h 7"/>
                  <a:gd name="T4" fmla="*/ 0 w 3"/>
                  <a:gd name="T5" fmla="*/ 0 h 7"/>
                  <a:gd name="T6" fmla="*/ 2 w 3"/>
                  <a:gd name="T7" fmla="*/ 3 h 7"/>
                  <a:gd name="T8" fmla="*/ 2 w 3"/>
                  <a:gd name="T9" fmla="*/ 7 h 7"/>
                  <a:gd name="T10" fmla="*/ 3 w 3"/>
                  <a:gd name="T11" fmla="*/ 7 h 7"/>
                  <a:gd name="T12" fmla="*/ 2 w 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5"/>
                    </a:moveTo>
                    <a:cubicBezTo>
                      <a:pt x="2" y="3"/>
                      <a:pt x="2" y="3"/>
                      <a:pt x="2" y="3"/>
                    </a:cubicBezTo>
                    <a:cubicBezTo>
                      <a:pt x="0" y="0"/>
                      <a:pt x="0" y="0"/>
                      <a:pt x="0" y="0"/>
                    </a:cubicBezTo>
                    <a:cubicBezTo>
                      <a:pt x="2" y="3"/>
                      <a:pt x="2" y="3"/>
                      <a:pt x="2" y="3"/>
                    </a:cubicBezTo>
                    <a:cubicBezTo>
                      <a:pt x="2" y="7"/>
                      <a:pt x="2" y="7"/>
                      <a:pt x="2" y="7"/>
                    </a:cubicBezTo>
                    <a:cubicBezTo>
                      <a:pt x="2" y="7"/>
                      <a:pt x="2" y="7"/>
                      <a:pt x="3" y="7"/>
                    </a:cubicBezTo>
                    <a:cubicBezTo>
                      <a:pt x="2" y="5"/>
                      <a:pt x="2" y="5"/>
                      <a:pt x="2"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5"/>
              <p:cNvSpPr/>
              <p:nvPr/>
            </p:nvSpPr>
            <p:spPr bwMode="auto">
              <a:xfrm>
                <a:off x="5033963" y="4103688"/>
                <a:ext cx="4763" cy="30163"/>
              </a:xfrm>
              <a:custGeom>
                <a:avLst/>
                <a:gdLst>
                  <a:gd name="T0" fmla="*/ 1 w 1"/>
                  <a:gd name="T1" fmla="*/ 5 h 6"/>
                  <a:gd name="T2" fmla="*/ 0 w 1"/>
                  <a:gd name="T3" fmla="*/ 0 h 6"/>
                  <a:gd name="T4" fmla="*/ 0 w 1"/>
                  <a:gd name="T5" fmla="*/ 0 h 6"/>
                  <a:gd name="T6" fmla="*/ 0 w 1"/>
                  <a:gd name="T7" fmla="*/ 3 h 6"/>
                  <a:gd name="T8" fmla="*/ 0 w 1"/>
                  <a:gd name="T9" fmla="*/ 6 h 6"/>
                  <a:gd name="T10" fmla="*/ 1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1" y="5"/>
                    </a:moveTo>
                    <a:cubicBezTo>
                      <a:pt x="1" y="4"/>
                      <a:pt x="1" y="2"/>
                      <a:pt x="0" y="0"/>
                    </a:cubicBezTo>
                    <a:cubicBezTo>
                      <a:pt x="0" y="0"/>
                      <a:pt x="0" y="0"/>
                      <a:pt x="0" y="0"/>
                    </a:cubicBezTo>
                    <a:cubicBezTo>
                      <a:pt x="0" y="3"/>
                      <a:pt x="0" y="3"/>
                      <a:pt x="0" y="3"/>
                    </a:cubicBezTo>
                    <a:cubicBezTo>
                      <a:pt x="0" y="6"/>
                      <a:pt x="0" y="6"/>
                      <a:pt x="0" y="6"/>
                    </a:cubicBezTo>
                    <a:cubicBezTo>
                      <a:pt x="0" y="6"/>
                      <a:pt x="1" y="6"/>
                      <a:pt x="1"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26"/>
              <p:cNvSpPr/>
              <p:nvPr/>
            </p:nvSpPr>
            <p:spPr bwMode="auto">
              <a:xfrm>
                <a:off x="4799013" y="3824288"/>
                <a:ext cx="14288" cy="28575"/>
              </a:xfrm>
              <a:custGeom>
                <a:avLst/>
                <a:gdLst>
                  <a:gd name="T0" fmla="*/ 3 w 3"/>
                  <a:gd name="T1" fmla="*/ 6 h 6"/>
                  <a:gd name="T2" fmla="*/ 1 w 3"/>
                  <a:gd name="T3" fmla="*/ 0 h 6"/>
                  <a:gd name="T4" fmla="*/ 0 w 3"/>
                  <a:gd name="T5" fmla="*/ 6 h 6"/>
                  <a:gd name="T6" fmla="*/ 3 w 3"/>
                  <a:gd name="T7" fmla="*/ 6 h 6"/>
                </a:gdLst>
                <a:ahLst/>
                <a:cxnLst>
                  <a:cxn ang="0">
                    <a:pos x="T0" y="T1"/>
                  </a:cxn>
                  <a:cxn ang="0">
                    <a:pos x="T2" y="T3"/>
                  </a:cxn>
                  <a:cxn ang="0">
                    <a:pos x="T4" y="T5"/>
                  </a:cxn>
                  <a:cxn ang="0">
                    <a:pos x="T6" y="T7"/>
                  </a:cxn>
                </a:cxnLst>
                <a:rect l="0" t="0" r="r" b="b"/>
                <a:pathLst>
                  <a:path w="3" h="6">
                    <a:moveTo>
                      <a:pt x="3" y="6"/>
                    </a:moveTo>
                    <a:cubicBezTo>
                      <a:pt x="1" y="0"/>
                      <a:pt x="1" y="0"/>
                      <a:pt x="1" y="0"/>
                    </a:cubicBezTo>
                    <a:cubicBezTo>
                      <a:pt x="0" y="6"/>
                      <a:pt x="0" y="6"/>
                      <a:pt x="0" y="6"/>
                    </a:cubicBezTo>
                    <a:cubicBezTo>
                      <a:pt x="1" y="6"/>
                      <a:pt x="2" y="6"/>
                      <a:pt x="3"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27"/>
              <p:cNvSpPr/>
              <p:nvPr/>
            </p:nvSpPr>
            <p:spPr bwMode="auto">
              <a:xfrm>
                <a:off x="4799013" y="3667125"/>
                <a:ext cx="19050" cy="38100"/>
              </a:xfrm>
              <a:custGeom>
                <a:avLst/>
                <a:gdLst>
                  <a:gd name="T0" fmla="*/ 4 w 4"/>
                  <a:gd name="T1" fmla="*/ 6 h 8"/>
                  <a:gd name="T2" fmla="*/ 1 w 4"/>
                  <a:gd name="T3" fmla="*/ 0 h 8"/>
                  <a:gd name="T4" fmla="*/ 0 w 4"/>
                  <a:gd name="T5" fmla="*/ 2 h 8"/>
                  <a:gd name="T6" fmla="*/ 1 w 4"/>
                  <a:gd name="T7" fmla="*/ 4 h 8"/>
                  <a:gd name="T8" fmla="*/ 4 w 4"/>
                  <a:gd name="T9" fmla="*/ 6 h 8"/>
                </a:gdLst>
                <a:ahLst/>
                <a:cxnLst>
                  <a:cxn ang="0">
                    <a:pos x="T0" y="T1"/>
                  </a:cxn>
                  <a:cxn ang="0">
                    <a:pos x="T2" y="T3"/>
                  </a:cxn>
                  <a:cxn ang="0">
                    <a:pos x="T4" y="T5"/>
                  </a:cxn>
                  <a:cxn ang="0">
                    <a:pos x="T6" y="T7"/>
                  </a:cxn>
                  <a:cxn ang="0">
                    <a:pos x="T8" y="T9"/>
                  </a:cxn>
                </a:cxnLst>
                <a:rect l="0" t="0" r="r" b="b"/>
                <a:pathLst>
                  <a:path w="4" h="8">
                    <a:moveTo>
                      <a:pt x="4" y="6"/>
                    </a:moveTo>
                    <a:cubicBezTo>
                      <a:pt x="2" y="6"/>
                      <a:pt x="1" y="4"/>
                      <a:pt x="1" y="0"/>
                    </a:cubicBezTo>
                    <a:cubicBezTo>
                      <a:pt x="0" y="1"/>
                      <a:pt x="0" y="1"/>
                      <a:pt x="0" y="2"/>
                    </a:cubicBezTo>
                    <a:cubicBezTo>
                      <a:pt x="0" y="2"/>
                      <a:pt x="0" y="3"/>
                      <a:pt x="1" y="4"/>
                    </a:cubicBezTo>
                    <a:cubicBezTo>
                      <a:pt x="2" y="7"/>
                      <a:pt x="3" y="8"/>
                      <a:pt x="4"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28"/>
              <p:cNvSpPr>
                <a:spLocks noEditPoints="1"/>
              </p:cNvSpPr>
              <p:nvPr/>
            </p:nvSpPr>
            <p:spPr bwMode="auto">
              <a:xfrm>
                <a:off x="4670426" y="3627438"/>
                <a:ext cx="69850" cy="180975"/>
              </a:xfrm>
              <a:custGeom>
                <a:avLst/>
                <a:gdLst>
                  <a:gd name="T0" fmla="*/ 12 w 14"/>
                  <a:gd name="T1" fmla="*/ 9 h 37"/>
                  <a:gd name="T2" fmla="*/ 14 w 14"/>
                  <a:gd name="T3" fmla="*/ 3 h 37"/>
                  <a:gd name="T4" fmla="*/ 14 w 14"/>
                  <a:gd name="T5" fmla="*/ 0 h 37"/>
                  <a:gd name="T6" fmla="*/ 6 w 14"/>
                  <a:gd name="T7" fmla="*/ 13 h 37"/>
                  <a:gd name="T8" fmla="*/ 0 w 14"/>
                  <a:gd name="T9" fmla="*/ 26 h 37"/>
                  <a:gd name="T10" fmla="*/ 3 w 14"/>
                  <a:gd name="T11" fmla="*/ 29 h 37"/>
                  <a:gd name="T12" fmla="*/ 2 w 14"/>
                  <a:gd name="T13" fmla="*/ 32 h 37"/>
                  <a:gd name="T14" fmla="*/ 0 w 14"/>
                  <a:gd name="T15" fmla="*/ 37 h 37"/>
                  <a:gd name="T16" fmla="*/ 12 w 14"/>
                  <a:gd name="T17" fmla="*/ 30 h 37"/>
                  <a:gd name="T18" fmla="*/ 12 w 14"/>
                  <a:gd name="T19" fmla="*/ 9 h 37"/>
                  <a:gd name="T20" fmla="*/ 13 w 14"/>
                  <a:gd name="T21" fmla="*/ 1 h 37"/>
                  <a:gd name="T22" fmla="*/ 13 w 14"/>
                  <a:gd name="T23" fmla="*/ 2 h 37"/>
                  <a:gd name="T24" fmla="*/ 8 w 14"/>
                  <a:gd name="T25" fmla="*/ 8 h 37"/>
                  <a:gd name="T26" fmla="*/ 9 w 14"/>
                  <a:gd name="T27" fmla="*/ 15 h 37"/>
                  <a:gd name="T28" fmla="*/ 7 w 14"/>
                  <a:gd name="T29" fmla="*/ 23 h 37"/>
                  <a:gd name="T30" fmla="*/ 4 w 14"/>
                  <a:gd name="T31" fmla="*/ 26 h 37"/>
                  <a:gd name="T32" fmla="*/ 3 w 14"/>
                  <a:gd name="T33" fmla="*/ 26 h 37"/>
                  <a:gd name="T34" fmla="*/ 2 w 14"/>
                  <a:gd name="T35" fmla="*/ 25 h 37"/>
                  <a:gd name="T36" fmla="*/ 7 w 14"/>
                  <a:gd name="T37" fmla="*/ 13 h 37"/>
                  <a:gd name="T38" fmla="*/ 7 w 14"/>
                  <a:gd name="T39" fmla="*/ 13 h 37"/>
                  <a:gd name="T40" fmla="*/ 8 w 14"/>
                  <a:gd name="T41" fmla="*/ 5 h 37"/>
                  <a:gd name="T42" fmla="*/ 13 w 14"/>
                  <a:gd name="T4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37">
                    <a:moveTo>
                      <a:pt x="12" y="9"/>
                    </a:moveTo>
                    <a:cubicBezTo>
                      <a:pt x="12" y="7"/>
                      <a:pt x="12" y="5"/>
                      <a:pt x="14" y="3"/>
                    </a:cubicBezTo>
                    <a:cubicBezTo>
                      <a:pt x="14" y="0"/>
                      <a:pt x="14" y="0"/>
                      <a:pt x="14" y="0"/>
                    </a:cubicBezTo>
                    <a:cubicBezTo>
                      <a:pt x="7" y="1"/>
                      <a:pt x="4" y="5"/>
                      <a:pt x="6" y="13"/>
                    </a:cubicBezTo>
                    <a:cubicBezTo>
                      <a:pt x="8" y="18"/>
                      <a:pt x="6" y="23"/>
                      <a:pt x="0" y="26"/>
                    </a:cubicBezTo>
                    <a:cubicBezTo>
                      <a:pt x="3" y="26"/>
                      <a:pt x="4" y="27"/>
                      <a:pt x="3" y="29"/>
                    </a:cubicBezTo>
                    <a:cubicBezTo>
                      <a:pt x="3" y="30"/>
                      <a:pt x="2" y="31"/>
                      <a:pt x="2" y="32"/>
                    </a:cubicBezTo>
                    <a:cubicBezTo>
                      <a:pt x="1" y="34"/>
                      <a:pt x="0" y="35"/>
                      <a:pt x="0" y="37"/>
                    </a:cubicBezTo>
                    <a:cubicBezTo>
                      <a:pt x="4" y="36"/>
                      <a:pt x="8" y="33"/>
                      <a:pt x="12" y="30"/>
                    </a:cubicBezTo>
                    <a:cubicBezTo>
                      <a:pt x="14" y="22"/>
                      <a:pt x="14" y="15"/>
                      <a:pt x="12" y="9"/>
                    </a:cubicBezTo>
                    <a:close/>
                    <a:moveTo>
                      <a:pt x="13" y="1"/>
                    </a:moveTo>
                    <a:cubicBezTo>
                      <a:pt x="13" y="2"/>
                      <a:pt x="13" y="2"/>
                      <a:pt x="13" y="2"/>
                    </a:cubicBezTo>
                    <a:cubicBezTo>
                      <a:pt x="10" y="3"/>
                      <a:pt x="8" y="5"/>
                      <a:pt x="8" y="8"/>
                    </a:cubicBezTo>
                    <a:cubicBezTo>
                      <a:pt x="8" y="10"/>
                      <a:pt x="8" y="12"/>
                      <a:pt x="9" y="15"/>
                    </a:cubicBezTo>
                    <a:cubicBezTo>
                      <a:pt x="10" y="18"/>
                      <a:pt x="9" y="21"/>
                      <a:pt x="7" y="23"/>
                    </a:cubicBezTo>
                    <a:cubicBezTo>
                      <a:pt x="4" y="26"/>
                      <a:pt x="4" y="26"/>
                      <a:pt x="4" y="26"/>
                    </a:cubicBezTo>
                    <a:cubicBezTo>
                      <a:pt x="4" y="26"/>
                      <a:pt x="3" y="26"/>
                      <a:pt x="3" y="26"/>
                    </a:cubicBezTo>
                    <a:cubicBezTo>
                      <a:pt x="3" y="26"/>
                      <a:pt x="3" y="25"/>
                      <a:pt x="2" y="25"/>
                    </a:cubicBezTo>
                    <a:cubicBezTo>
                      <a:pt x="8" y="22"/>
                      <a:pt x="9" y="18"/>
                      <a:pt x="7" y="13"/>
                    </a:cubicBezTo>
                    <a:cubicBezTo>
                      <a:pt x="7" y="13"/>
                      <a:pt x="7" y="13"/>
                      <a:pt x="7" y="13"/>
                    </a:cubicBezTo>
                    <a:cubicBezTo>
                      <a:pt x="6" y="9"/>
                      <a:pt x="7" y="7"/>
                      <a:pt x="8" y="5"/>
                    </a:cubicBezTo>
                    <a:cubicBezTo>
                      <a:pt x="9" y="3"/>
                      <a:pt x="11" y="2"/>
                      <a:pt x="13" y="1"/>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29"/>
              <p:cNvSpPr/>
              <p:nvPr/>
            </p:nvSpPr>
            <p:spPr bwMode="auto">
              <a:xfrm>
                <a:off x="4681538" y="3632200"/>
                <a:ext cx="53975" cy="122238"/>
              </a:xfrm>
              <a:custGeom>
                <a:avLst/>
                <a:gdLst>
                  <a:gd name="T0" fmla="*/ 11 w 11"/>
                  <a:gd name="T1" fmla="*/ 1 h 25"/>
                  <a:gd name="T2" fmla="*/ 11 w 11"/>
                  <a:gd name="T3" fmla="*/ 0 h 25"/>
                  <a:gd name="T4" fmla="*/ 6 w 11"/>
                  <a:gd name="T5" fmla="*/ 4 h 25"/>
                  <a:gd name="T6" fmla="*/ 5 w 11"/>
                  <a:gd name="T7" fmla="*/ 12 h 25"/>
                  <a:gd name="T8" fmla="*/ 5 w 11"/>
                  <a:gd name="T9" fmla="*/ 12 h 25"/>
                  <a:gd name="T10" fmla="*/ 0 w 11"/>
                  <a:gd name="T11" fmla="*/ 24 h 25"/>
                  <a:gd name="T12" fmla="*/ 1 w 11"/>
                  <a:gd name="T13" fmla="*/ 25 h 25"/>
                  <a:gd name="T14" fmla="*/ 2 w 11"/>
                  <a:gd name="T15" fmla="*/ 25 h 25"/>
                  <a:gd name="T16" fmla="*/ 5 w 11"/>
                  <a:gd name="T17" fmla="*/ 22 h 25"/>
                  <a:gd name="T18" fmla="*/ 7 w 11"/>
                  <a:gd name="T19" fmla="*/ 14 h 25"/>
                  <a:gd name="T20" fmla="*/ 6 w 11"/>
                  <a:gd name="T21" fmla="*/ 7 h 25"/>
                  <a:gd name="T22" fmla="*/ 11 w 11"/>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11" y="1"/>
                    </a:moveTo>
                    <a:cubicBezTo>
                      <a:pt x="11" y="0"/>
                      <a:pt x="11" y="0"/>
                      <a:pt x="11" y="0"/>
                    </a:cubicBezTo>
                    <a:cubicBezTo>
                      <a:pt x="9" y="1"/>
                      <a:pt x="7" y="2"/>
                      <a:pt x="6" y="4"/>
                    </a:cubicBezTo>
                    <a:cubicBezTo>
                      <a:pt x="5" y="6"/>
                      <a:pt x="4" y="8"/>
                      <a:pt x="5" y="12"/>
                    </a:cubicBezTo>
                    <a:cubicBezTo>
                      <a:pt x="5" y="12"/>
                      <a:pt x="5" y="12"/>
                      <a:pt x="5" y="12"/>
                    </a:cubicBezTo>
                    <a:cubicBezTo>
                      <a:pt x="7" y="17"/>
                      <a:pt x="6" y="21"/>
                      <a:pt x="0" y="24"/>
                    </a:cubicBezTo>
                    <a:cubicBezTo>
                      <a:pt x="1" y="24"/>
                      <a:pt x="1" y="25"/>
                      <a:pt x="1" y="25"/>
                    </a:cubicBezTo>
                    <a:cubicBezTo>
                      <a:pt x="1" y="25"/>
                      <a:pt x="2" y="25"/>
                      <a:pt x="2" y="25"/>
                    </a:cubicBezTo>
                    <a:cubicBezTo>
                      <a:pt x="5" y="22"/>
                      <a:pt x="5" y="22"/>
                      <a:pt x="5" y="22"/>
                    </a:cubicBezTo>
                    <a:cubicBezTo>
                      <a:pt x="7" y="20"/>
                      <a:pt x="8" y="17"/>
                      <a:pt x="7" y="14"/>
                    </a:cubicBezTo>
                    <a:cubicBezTo>
                      <a:pt x="6" y="11"/>
                      <a:pt x="6" y="9"/>
                      <a:pt x="6" y="7"/>
                    </a:cubicBezTo>
                    <a:cubicBezTo>
                      <a:pt x="6" y="4"/>
                      <a:pt x="8" y="2"/>
                      <a:pt x="11"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30"/>
              <p:cNvSpPr/>
              <p:nvPr/>
            </p:nvSpPr>
            <p:spPr bwMode="auto">
              <a:xfrm>
                <a:off x="4778376" y="4232275"/>
                <a:ext cx="182563" cy="347663"/>
              </a:xfrm>
              <a:custGeom>
                <a:avLst/>
                <a:gdLst>
                  <a:gd name="T0" fmla="*/ 29 w 37"/>
                  <a:gd name="T1" fmla="*/ 6 h 71"/>
                  <a:gd name="T2" fmla="*/ 25 w 37"/>
                  <a:gd name="T3" fmla="*/ 20 h 71"/>
                  <a:gd name="T4" fmla="*/ 5 w 37"/>
                  <a:gd name="T5" fmla="*/ 55 h 71"/>
                  <a:gd name="T6" fmla="*/ 5 w 37"/>
                  <a:gd name="T7" fmla="*/ 66 h 71"/>
                  <a:gd name="T8" fmla="*/ 0 w 37"/>
                  <a:gd name="T9" fmla="*/ 62 h 71"/>
                  <a:gd name="T10" fmla="*/ 10 w 37"/>
                  <a:gd name="T11" fmla="*/ 68 h 71"/>
                  <a:gd name="T12" fmla="*/ 8 w 37"/>
                  <a:gd name="T13" fmla="*/ 53 h 71"/>
                  <a:gd name="T14" fmla="*/ 32 w 37"/>
                  <a:gd name="T15" fmla="*/ 18 h 71"/>
                  <a:gd name="T16" fmla="*/ 35 w 37"/>
                  <a:gd name="T17" fmla="*/ 6 h 71"/>
                  <a:gd name="T18" fmla="*/ 32 w 37"/>
                  <a:gd name="T19" fmla="*/ 0 h 71"/>
                  <a:gd name="T20" fmla="*/ 16 w 37"/>
                  <a:gd name="T21" fmla="*/ 6 h 71"/>
                  <a:gd name="T22" fmla="*/ 29 w 37"/>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71">
                    <a:moveTo>
                      <a:pt x="29" y="6"/>
                    </a:moveTo>
                    <a:cubicBezTo>
                      <a:pt x="32" y="10"/>
                      <a:pt x="31" y="14"/>
                      <a:pt x="25" y="20"/>
                    </a:cubicBezTo>
                    <a:cubicBezTo>
                      <a:pt x="16" y="32"/>
                      <a:pt x="9" y="43"/>
                      <a:pt x="5" y="55"/>
                    </a:cubicBezTo>
                    <a:cubicBezTo>
                      <a:pt x="5" y="66"/>
                      <a:pt x="5" y="66"/>
                      <a:pt x="5" y="66"/>
                    </a:cubicBezTo>
                    <a:cubicBezTo>
                      <a:pt x="0" y="62"/>
                      <a:pt x="0" y="62"/>
                      <a:pt x="0" y="62"/>
                    </a:cubicBezTo>
                    <a:cubicBezTo>
                      <a:pt x="4" y="69"/>
                      <a:pt x="7" y="71"/>
                      <a:pt x="10" y="68"/>
                    </a:cubicBezTo>
                    <a:cubicBezTo>
                      <a:pt x="7" y="63"/>
                      <a:pt x="6" y="58"/>
                      <a:pt x="8" y="53"/>
                    </a:cubicBezTo>
                    <a:cubicBezTo>
                      <a:pt x="14" y="41"/>
                      <a:pt x="22" y="29"/>
                      <a:pt x="32" y="18"/>
                    </a:cubicBezTo>
                    <a:cubicBezTo>
                      <a:pt x="36" y="13"/>
                      <a:pt x="37" y="9"/>
                      <a:pt x="35" y="6"/>
                    </a:cubicBezTo>
                    <a:cubicBezTo>
                      <a:pt x="32" y="0"/>
                      <a:pt x="32" y="0"/>
                      <a:pt x="32" y="0"/>
                    </a:cubicBezTo>
                    <a:cubicBezTo>
                      <a:pt x="26" y="1"/>
                      <a:pt x="21" y="3"/>
                      <a:pt x="16" y="6"/>
                    </a:cubicBezTo>
                    <a:cubicBezTo>
                      <a:pt x="29" y="6"/>
                      <a:pt x="29" y="6"/>
                      <a:pt x="29"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31"/>
              <p:cNvSpPr>
                <a:spLocks noEditPoints="1"/>
              </p:cNvSpPr>
              <p:nvPr/>
            </p:nvSpPr>
            <p:spPr bwMode="auto">
              <a:xfrm>
                <a:off x="4557713" y="3779838"/>
                <a:ext cx="157163" cy="192088"/>
              </a:xfrm>
              <a:custGeom>
                <a:avLst/>
                <a:gdLst>
                  <a:gd name="T0" fmla="*/ 12 w 32"/>
                  <a:gd name="T1" fmla="*/ 20 h 39"/>
                  <a:gd name="T2" fmla="*/ 12 w 32"/>
                  <a:gd name="T3" fmla="*/ 17 h 39"/>
                  <a:gd name="T4" fmla="*/ 25 w 32"/>
                  <a:gd name="T5" fmla="*/ 10 h 39"/>
                  <a:gd name="T6" fmla="*/ 21 w 32"/>
                  <a:gd name="T7" fmla="*/ 8 h 39"/>
                  <a:gd name="T8" fmla="*/ 24 w 32"/>
                  <a:gd name="T9" fmla="*/ 0 h 39"/>
                  <a:gd name="T10" fmla="*/ 5 w 32"/>
                  <a:gd name="T11" fmla="*/ 13 h 39"/>
                  <a:gd name="T12" fmla="*/ 5 w 32"/>
                  <a:gd name="T13" fmla="*/ 25 h 39"/>
                  <a:gd name="T14" fmla="*/ 26 w 32"/>
                  <a:gd name="T15" fmla="*/ 38 h 39"/>
                  <a:gd name="T16" fmla="*/ 29 w 32"/>
                  <a:gd name="T17" fmla="*/ 39 h 39"/>
                  <a:gd name="T18" fmla="*/ 32 w 32"/>
                  <a:gd name="T19" fmla="*/ 36 h 39"/>
                  <a:gd name="T20" fmla="*/ 30 w 32"/>
                  <a:gd name="T21" fmla="*/ 36 h 39"/>
                  <a:gd name="T22" fmla="*/ 12 w 32"/>
                  <a:gd name="T23" fmla="*/ 20 h 39"/>
                  <a:gd name="T24" fmla="*/ 6 w 32"/>
                  <a:gd name="T25" fmla="*/ 14 h 39"/>
                  <a:gd name="T26" fmla="*/ 6 w 32"/>
                  <a:gd name="T27" fmla="*/ 14 h 39"/>
                  <a:gd name="T28" fmla="*/ 22 w 32"/>
                  <a:gd name="T29" fmla="*/ 2 h 39"/>
                  <a:gd name="T30" fmla="*/ 21 w 32"/>
                  <a:gd name="T31" fmla="*/ 5 h 39"/>
                  <a:gd name="T32" fmla="*/ 6 w 32"/>
                  <a:gd name="T33" fmla="*/ 16 h 39"/>
                  <a:gd name="T34" fmla="*/ 6 w 32"/>
                  <a:gd name="T35" fmla="*/ 22 h 39"/>
                  <a:gd name="T36" fmla="*/ 19 w 32"/>
                  <a:gd name="T37" fmla="*/ 32 h 39"/>
                  <a:gd name="T38" fmla="*/ 6 w 32"/>
                  <a:gd name="T39" fmla="*/ 24 h 39"/>
                  <a:gd name="T40" fmla="*/ 2 w 32"/>
                  <a:gd name="T41" fmla="*/ 19 h 39"/>
                  <a:gd name="T42" fmla="*/ 6 w 32"/>
                  <a:gd name="T4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9">
                    <a:moveTo>
                      <a:pt x="12" y="20"/>
                    </a:moveTo>
                    <a:cubicBezTo>
                      <a:pt x="10" y="19"/>
                      <a:pt x="10" y="18"/>
                      <a:pt x="12" y="17"/>
                    </a:cubicBezTo>
                    <a:cubicBezTo>
                      <a:pt x="25" y="10"/>
                      <a:pt x="25" y="10"/>
                      <a:pt x="25" y="10"/>
                    </a:cubicBezTo>
                    <a:cubicBezTo>
                      <a:pt x="21" y="8"/>
                      <a:pt x="21" y="8"/>
                      <a:pt x="21" y="8"/>
                    </a:cubicBezTo>
                    <a:cubicBezTo>
                      <a:pt x="24" y="0"/>
                      <a:pt x="24" y="0"/>
                      <a:pt x="24" y="0"/>
                    </a:cubicBezTo>
                    <a:cubicBezTo>
                      <a:pt x="17" y="4"/>
                      <a:pt x="11" y="8"/>
                      <a:pt x="5" y="13"/>
                    </a:cubicBezTo>
                    <a:cubicBezTo>
                      <a:pt x="0" y="17"/>
                      <a:pt x="0" y="21"/>
                      <a:pt x="5" y="25"/>
                    </a:cubicBezTo>
                    <a:cubicBezTo>
                      <a:pt x="26" y="38"/>
                      <a:pt x="26" y="38"/>
                      <a:pt x="26" y="38"/>
                    </a:cubicBezTo>
                    <a:cubicBezTo>
                      <a:pt x="27" y="39"/>
                      <a:pt x="28" y="39"/>
                      <a:pt x="29" y="39"/>
                    </a:cubicBezTo>
                    <a:cubicBezTo>
                      <a:pt x="30" y="38"/>
                      <a:pt x="31" y="37"/>
                      <a:pt x="32" y="36"/>
                    </a:cubicBezTo>
                    <a:cubicBezTo>
                      <a:pt x="30" y="36"/>
                      <a:pt x="30" y="36"/>
                      <a:pt x="30" y="36"/>
                    </a:cubicBezTo>
                    <a:cubicBezTo>
                      <a:pt x="12" y="20"/>
                      <a:pt x="12" y="20"/>
                      <a:pt x="12" y="20"/>
                    </a:cubicBezTo>
                    <a:close/>
                    <a:moveTo>
                      <a:pt x="6" y="14"/>
                    </a:moveTo>
                    <a:cubicBezTo>
                      <a:pt x="6" y="14"/>
                      <a:pt x="6" y="14"/>
                      <a:pt x="6" y="14"/>
                    </a:cubicBezTo>
                    <a:cubicBezTo>
                      <a:pt x="11" y="10"/>
                      <a:pt x="17" y="6"/>
                      <a:pt x="22" y="2"/>
                    </a:cubicBezTo>
                    <a:cubicBezTo>
                      <a:pt x="21" y="5"/>
                      <a:pt x="21" y="5"/>
                      <a:pt x="21" y="5"/>
                    </a:cubicBezTo>
                    <a:cubicBezTo>
                      <a:pt x="6" y="16"/>
                      <a:pt x="6" y="16"/>
                      <a:pt x="6" y="16"/>
                    </a:cubicBezTo>
                    <a:cubicBezTo>
                      <a:pt x="3" y="18"/>
                      <a:pt x="3" y="20"/>
                      <a:pt x="6" y="22"/>
                    </a:cubicBezTo>
                    <a:cubicBezTo>
                      <a:pt x="19" y="32"/>
                      <a:pt x="19" y="32"/>
                      <a:pt x="19" y="32"/>
                    </a:cubicBezTo>
                    <a:cubicBezTo>
                      <a:pt x="6" y="24"/>
                      <a:pt x="6" y="24"/>
                      <a:pt x="6" y="24"/>
                    </a:cubicBezTo>
                    <a:cubicBezTo>
                      <a:pt x="4" y="22"/>
                      <a:pt x="3" y="21"/>
                      <a:pt x="2" y="19"/>
                    </a:cubicBezTo>
                    <a:cubicBezTo>
                      <a:pt x="3" y="17"/>
                      <a:pt x="4" y="16"/>
                      <a:pt x="6" y="1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32"/>
              <p:cNvSpPr/>
              <p:nvPr/>
            </p:nvSpPr>
            <p:spPr bwMode="auto">
              <a:xfrm>
                <a:off x="4567238" y="3789363"/>
                <a:ext cx="98425" cy="147638"/>
              </a:xfrm>
              <a:custGeom>
                <a:avLst/>
                <a:gdLst>
                  <a:gd name="T0" fmla="*/ 4 w 20"/>
                  <a:gd name="T1" fmla="*/ 12 h 30"/>
                  <a:gd name="T2" fmla="*/ 4 w 20"/>
                  <a:gd name="T3" fmla="*/ 12 h 30"/>
                  <a:gd name="T4" fmla="*/ 0 w 20"/>
                  <a:gd name="T5" fmla="*/ 17 h 30"/>
                  <a:gd name="T6" fmla="*/ 4 w 20"/>
                  <a:gd name="T7" fmla="*/ 22 h 30"/>
                  <a:gd name="T8" fmla="*/ 17 w 20"/>
                  <a:gd name="T9" fmla="*/ 30 h 30"/>
                  <a:gd name="T10" fmla="*/ 4 w 20"/>
                  <a:gd name="T11" fmla="*/ 20 h 30"/>
                  <a:gd name="T12" fmla="*/ 4 w 20"/>
                  <a:gd name="T13" fmla="*/ 14 h 30"/>
                  <a:gd name="T14" fmla="*/ 19 w 20"/>
                  <a:gd name="T15" fmla="*/ 3 h 30"/>
                  <a:gd name="T16" fmla="*/ 20 w 20"/>
                  <a:gd name="T17" fmla="*/ 0 h 30"/>
                  <a:gd name="T18" fmla="*/ 4 w 20"/>
                  <a:gd name="T1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0">
                    <a:moveTo>
                      <a:pt x="4" y="12"/>
                    </a:moveTo>
                    <a:cubicBezTo>
                      <a:pt x="4" y="12"/>
                      <a:pt x="4" y="12"/>
                      <a:pt x="4" y="12"/>
                    </a:cubicBezTo>
                    <a:cubicBezTo>
                      <a:pt x="2" y="14"/>
                      <a:pt x="1" y="15"/>
                      <a:pt x="0" y="17"/>
                    </a:cubicBezTo>
                    <a:cubicBezTo>
                      <a:pt x="1" y="19"/>
                      <a:pt x="2" y="20"/>
                      <a:pt x="4" y="22"/>
                    </a:cubicBezTo>
                    <a:cubicBezTo>
                      <a:pt x="17" y="30"/>
                      <a:pt x="17" y="30"/>
                      <a:pt x="17" y="30"/>
                    </a:cubicBezTo>
                    <a:cubicBezTo>
                      <a:pt x="4" y="20"/>
                      <a:pt x="4" y="20"/>
                      <a:pt x="4" y="20"/>
                    </a:cubicBezTo>
                    <a:cubicBezTo>
                      <a:pt x="1" y="18"/>
                      <a:pt x="1" y="16"/>
                      <a:pt x="4" y="14"/>
                    </a:cubicBezTo>
                    <a:cubicBezTo>
                      <a:pt x="19" y="3"/>
                      <a:pt x="19" y="3"/>
                      <a:pt x="19" y="3"/>
                    </a:cubicBezTo>
                    <a:cubicBezTo>
                      <a:pt x="20" y="0"/>
                      <a:pt x="20" y="0"/>
                      <a:pt x="20" y="0"/>
                    </a:cubicBezTo>
                    <a:cubicBezTo>
                      <a:pt x="15" y="4"/>
                      <a:pt x="9" y="8"/>
                      <a:pt x="4" y="12"/>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33"/>
              <p:cNvSpPr/>
              <p:nvPr/>
            </p:nvSpPr>
            <p:spPr bwMode="auto">
              <a:xfrm>
                <a:off x="4719638" y="4487863"/>
                <a:ext cx="53975" cy="68263"/>
              </a:xfrm>
              <a:custGeom>
                <a:avLst/>
                <a:gdLst>
                  <a:gd name="T0" fmla="*/ 7 w 11"/>
                  <a:gd name="T1" fmla="*/ 0 h 14"/>
                  <a:gd name="T2" fmla="*/ 4 w 11"/>
                  <a:gd name="T3" fmla="*/ 3 h 14"/>
                  <a:gd name="T4" fmla="*/ 0 w 11"/>
                  <a:gd name="T5" fmla="*/ 12 h 14"/>
                  <a:gd name="T6" fmla="*/ 2 w 11"/>
                  <a:gd name="T7" fmla="*/ 14 h 14"/>
                  <a:gd name="T8" fmla="*/ 7 w 11"/>
                  <a:gd name="T9" fmla="*/ 8 h 14"/>
                  <a:gd name="T10" fmla="*/ 10 w 11"/>
                  <a:gd name="T11" fmla="*/ 11 h 14"/>
                  <a:gd name="T12" fmla="*/ 7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7" y="0"/>
                    </a:moveTo>
                    <a:cubicBezTo>
                      <a:pt x="6" y="1"/>
                      <a:pt x="5" y="2"/>
                      <a:pt x="4" y="3"/>
                    </a:cubicBezTo>
                    <a:cubicBezTo>
                      <a:pt x="4" y="5"/>
                      <a:pt x="3" y="8"/>
                      <a:pt x="0" y="12"/>
                    </a:cubicBezTo>
                    <a:cubicBezTo>
                      <a:pt x="2" y="14"/>
                      <a:pt x="2" y="14"/>
                      <a:pt x="2" y="14"/>
                    </a:cubicBezTo>
                    <a:cubicBezTo>
                      <a:pt x="7" y="8"/>
                      <a:pt x="7" y="8"/>
                      <a:pt x="7" y="8"/>
                    </a:cubicBezTo>
                    <a:cubicBezTo>
                      <a:pt x="8" y="9"/>
                      <a:pt x="10" y="10"/>
                      <a:pt x="10" y="11"/>
                    </a:cubicBezTo>
                    <a:cubicBezTo>
                      <a:pt x="11" y="9"/>
                      <a:pt x="9" y="5"/>
                      <a:pt x="7"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34"/>
              <p:cNvSpPr/>
              <p:nvPr/>
            </p:nvSpPr>
            <p:spPr bwMode="auto">
              <a:xfrm>
                <a:off x="4754563" y="4487863"/>
                <a:ext cx="93663" cy="122238"/>
              </a:xfrm>
              <a:custGeom>
                <a:avLst/>
                <a:gdLst>
                  <a:gd name="T0" fmla="*/ 0 w 19"/>
                  <a:gd name="T1" fmla="*/ 0 h 25"/>
                  <a:gd name="T2" fmla="*/ 3 w 19"/>
                  <a:gd name="T3" fmla="*/ 11 h 25"/>
                  <a:gd name="T4" fmla="*/ 5 w 19"/>
                  <a:gd name="T5" fmla="*/ 18 h 25"/>
                  <a:gd name="T6" fmla="*/ 17 w 19"/>
                  <a:gd name="T7" fmla="*/ 25 h 25"/>
                  <a:gd name="T8" fmla="*/ 15 w 19"/>
                  <a:gd name="T9" fmla="*/ 16 h 25"/>
                  <a:gd name="T10" fmla="*/ 5 w 19"/>
                  <a:gd name="T11" fmla="*/ 10 h 25"/>
                  <a:gd name="T12" fmla="*/ 2 w 19"/>
                  <a:gd name="T13" fmla="*/ 0 h 25"/>
                  <a:gd name="T14" fmla="*/ 0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0" y="0"/>
                    </a:moveTo>
                    <a:cubicBezTo>
                      <a:pt x="2" y="5"/>
                      <a:pt x="4" y="9"/>
                      <a:pt x="3" y="11"/>
                    </a:cubicBezTo>
                    <a:cubicBezTo>
                      <a:pt x="5" y="13"/>
                      <a:pt x="6" y="16"/>
                      <a:pt x="5" y="18"/>
                    </a:cubicBezTo>
                    <a:cubicBezTo>
                      <a:pt x="10" y="22"/>
                      <a:pt x="14" y="24"/>
                      <a:pt x="17" y="25"/>
                    </a:cubicBezTo>
                    <a:cubicBezTo>
                      <a:pt x="19" y="22"/>
                      <a:pt x="18" y="18"/>
                      <a:pt x="15" y="16"/>
                    </a:cubicBezTo>
                    <a:cubicBezTo>
                      <a:pt x="12" y="19"/>
                      <a:pt x="9" y="17"/>
                      <a:pt x="5" y="10"/>
                    </a:cubicBezTo>
                    <a:cubicBezTo>
                      <a:pt x="5" y="7"/>
                      <a:pt x="4" y="3"/>
                      <a:pt x="2" y="0"/>
                    </a:cubicBezTo>
                    <a:cubicBezTo>
                      <a:pt x="1" y="0"/>
                      <a:pt x="1"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35"/>
              <p:cNvSpPr>
                <a:spLocks noEditPoints="1"/>
              </p:cNvSpPr>
              <p:nvPr/>
            </p:nvSpPr>
            <p:spPr bwMode="auto">
              <a:xfrm>
                <a:off x="4484688" y="4310063"/>
                <a:ext cx="190500" cy="334963"/>
              </a:xfrm>
              <a:custGeom>
                <a:avLst/>
                <a:gdLst>
                  <a:gd name="T0" fmla="*/ 39 w 39"/>
                  <a:gd name="T1" fmla="*/ 6 h 68"/>
                  <a:gd name="T2" fmla="*/ 27 w 39"/>
                  <a:gd name="T3" fmla="*/ 0 h 68"/>
                  <a:gd name="T4" fmla="*/ 15 w 39"/>
                  <a:gd name="T5" fmla="*/ 22 h 68"/>
                  <a:gd name="T6" fmla="*/ 0 w 39"/>
                  <a:gd name="T7" fmla="*/ 48 h 68"/>
                  <a:gd name="T8" fmla="*/ 0 w 39"/>
                  <a:gd name="T9" fmla="*/ 58 h 68"/>
                  <a:gd name="T10" fmla="*/ 4 w 39"/>
                  <a:gd name="T11" fmla="*/ 68 h 68"/>
                  <a:gd name="T12" fmla="*/ 5 w 39"/>
                  <a:gd name="T13" fmla="*/ 55 h 68"/>
                  <a:gd name="T14" fmla="*/ 23 w 39"/>
                  <a:gd name="T15" fmla="*/ 23 h 68"/>
                  <a:gd name="T16" fmla="*/ 39 w 39"/>
                  <a:gd name="T17" fmla="*/ 6 h 68"/>
                  <a:gd name="T18" fmla="*/ 27 w 39"/>
                  <a:gd name="T19" fmla="*/ 1 h 68"/>
                  <a:gd name="T20" fmla="*/ 29 w 39"/>
                  <a:gd name="T21" fmla="*/ 2 h 68"/>
                  <a:gd name="T22" fmla="*/ 16 w 39"/>
                  <a:gd name="T23" fmla="*/ 27 h 68"/>
                  <a:gd name="T24" fmla="*/ 2 w 39"/>
                  <a:gd name="T25" fmla="*/ 49 h 68"/>
                  <a:gd name="T26" fmla="*/ 1 w 39"/>
                  <a:gd name="T27" fmla="*/ 48 h 68"/>
                  <a:gd name="T28" fmla="*/ 16 w 39"/>
                  <a:gd name="T29" fmla="*/ 22 h 68"/>
                  <a:gd name="T30" fmla="*/ 27 w 39"/>
                  <a:gd name="T3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8">
                    <a:moveTo>
                      <a:pt x="39" y="6"/>
                    </a:moveTo>
                    <a:cubicBezTo>
                      <a:pt x="27" y="0"/>
                      <a:pt x="27" y="0"/>
                      <a:pt x="27" y="0"/>
                    </a:cubicBezTo>
                    <a:cubicBezTo>
                      <a:pt x="22" y="5"/>
                      <a:pt x="18" y="12"/>
                      <a:pt x="15" y="22"/>
                    </a:cubicBezTo>
                    <a:cubicBezTo>
                      <a:pt x="12" y="30"/>
                      <a:pt x="7" y="39"/>
                      <a:pt x="0" y="48"/>
                    </a:cubicBezTo>
                    <a:cubicBezTo>
                      <a:pt x="2" y="51"/>
                      <a:pt x="2" y="55"/>
                      <a:pt x="0" y="58"/>
                    </a:cubicBezTo>
                    <a:cubicBezTo>
                      <a:pt x="1" y="62"/>
                      <a:pt x="3" y="66"/>
                      <a:pt x="4" y="68"/>
                    </a:cubicBezTo>
                    <a:cubicBezTo>
                      <a:pt x="5" y="55"/>
                      <a:pt x="5" y="55"/>
                      <a:pt x="5" y="55"/>
                    </a:cubicBezTo>
                    <a:cubicBezTo>
                      <a:pt x="23" y="23"/>
                      <a:pt x="23" y="23"/>
                      <a:pt x="23" y="23"/>
                    </a:cubicBezTo>
                    <a:cubicBezTo>
                      <a:pt x="26" y="17"/>
                      <a:pt x="32" y="11"/>
                      <a:pt x="39" y="6"/>
                    </a:cubicBezTo>
                    <a:close/>
                    <a:moveTo>
                      <a:pt x="27" y="1"/>
                    </a:moveTo>
                    <a:cubicBezTo>
                      <a:pt x="29" y="2"/>
                      <a:pt x="29" y="2"/>
                      <a:pt x="29" y="2"/>
                    </a:cubicBezTo>
                    <a:cubicBezTo>
                      <a:pt x="23" y="9"/>
                      <a:pt x="19" y="18"/>
                      <a:pt x="16" y="27"/>
                    </a:cubicBezTo>
                    <a:cubicBezTo>
                      <a:pt x="13" y="34"/>
                      <a:pt x="9" y="42"/>
                      <a:pt x="2" y="49"/>
                    </a:cubicBezTo>
                    <a:cubicBezTo>
                      <a:pt x="2" y="49"/>
                      <a:pt x="2" y="48"/>
                      <a:pt x="1" y="48"/>
                    </a:cubicBezTo>
                    <a:cubicBezTo>
                      <a:pt x="8" y="39"/>
                      <a:pt x="13" y="30"/>
                      <a:pt x="16" y="22"/>
                    </a:cubicBezTo>
                    <a:cubicBezTo>
                      <a:pt x="18" y="13"/>
                      <a:pt x="22" y="6"/>
                      <a:pt x="27"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6"/>
              <p:cNvSpPr/>
              <p:nvPr/>
            </p:nvSpPr>
            <p:spPr bwMode="auto">
              <a:xfrm>
                <a:off x="4489451" y="4314825"/>
                <a:ext cx="138113" cy="236538"/>
              </a:xfrm>
              <a:custGeom>
                <a:avLst/>
                <a:gdLst>
                  <a:gd name="T0" fmla="*/ 28 w 28"/>
                  <a:gd name="T1" fmla="*/ 1 h 48"/>
                  <a:gd name="T2" fmla="*/ 26 w 28"/>
                  <a:gd name="T3" fmla="*/ 0 h 48"/>
                  <a:gd name="T4" fmla="*/ 15 w 28"/>
                  <a:gd name="T5" fmla="*/ 21 h 48"/>
                  <a:gd name="T6" fmla="*/ 0 w 28"/>
                  <a:gd name="T7" fmla="*/ 47 h 48"/>
                  <a:gd name="T8" fmla="*/ 1 w 28"/>
                  <a:gd name="T9" fmla="*/ 48 h 48"/>
                  <a:gd name="T10" fmla="*/ 15 w 28"/>
                  <a:gd name="T11" fmla="*/ 26 h 48"/>
                  <a:gd name="T12" fmla="*/ 28 w 28"/>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28" h="48">
                    <a:moveTo>
                      <a:pt x="28" y="1"/>
                    </a:moveTo>
                    <a:cubicBezTo>
                      <a:pt x="26" y="0"/>
                      <a:pt x="26" y="0"/>
                      <a:pt x="26" y="0"/>
                    </a:cubicBezTo>
                    <a:cubicBezTo>
                      <a:pt x="21" y="5"/>
                      <a:pt x="17" y="12"/>
                      <a:pt x="15" y="21"/>
                    </a:cubicBezTo>
                    <a:cubicBezTo>
                      <a:pt x="12" y="29"/>
                      <a:pt x="7" y="38"/>
                      <a:pt x="0" y="47"/>
                    </a:cubicBezTo>
                    <a:cubicBezTo>
                      <a:pt x="1" y="47"/>
                      <a:pt x="1" y="48"/>
                      <a:pt x="1" y="48"/>
                    </a:cubicBezTo>
                    <a:cubicBezTo>
                      <a:pt x="8" y="41"/>
                      <a:pt x="12" y="33"/>
                      <a:pt x="15" y="26"/>
                    </a:cubicBezTo>
                    <a:cubicBezTo>
                      <a:pt x="18" y="17"/>
                      <a:pt x="22" y="8"/>
                      <a:pt x="28"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37"/>
              <p:cNvSpPr/>
              <p:nvPr/>
            </p:nvSpPr>
            <p:spPr bwMode="auto">
              <a:xfrm>
                <a:off x="4435476" y="4546600"/>
                <a:ext cx="44450" cy="68263"/>
              </a:xfrm>
              <a:custGeom>
                <a:avLst/>
                <a:gdLst>
                  <a:gd name="T0" fmla="*/ 9 w 9"/>
                  <a:gd name="T1" fmla="*/ 0 h 14"/>
                  <a:gd name="T2" fmla="*/ 3 w 9"/>
                  <a:gd name="T3" fmla="*/ 1 h 14"/>
                  <a:gd name="T4" fmla="*/ 0 w 9"/>
                  <a:gd name="T5" fmla="*/ 12 h 14"/>
                  <a:gd name="T6" fmla="*/ 1 w 9"/>
                  <a:gd name="T7" fmla="*/ 14 h 14"/>
                  <a:gd name="T8" fmla="*/ 7 w 9"/>
                  <a:gd name="T9" fmla="*/ 8 h 14"/>
                  <a:gd name="T10" fmla="*/ 9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9" y="0"/>
                    </a:moveTo>
                    <a:cubicBezTo>
                      <a:pt x="6" y="0"/>
                      <a:pt x="4" y="0"/>
                      <a:pt x="3" y="1"/>
                    </a:cubicBezTo>
                    <a:cubicBezTo>
                      <a:pt x="3" y="6"/>
                      <a:pt x="2" y="9"/>
                      <a:pt x="0" y="12"/>
                    </a:cubicBezTo>
                    <a:cubicBezTo>
                      <a:pt x="1" y="14"/>
                      <a:pt x="1" y="14"/>
                      <a:pt x="1" y="14"/>
                    </a:cubicBezTo>
                    <a:cubicBezTo>
                      <a:pt x="7" y="8"/>
                      <a:pt x="7" y="8"/>
                      <a:pt x="7" y="8"/>
                    </a:cubicBezTo>
                    <a:cubicBezTo>
                      <a:pt x="9" y="0"/>
                      <a:pt x="9" y="0"/>
                      <a:pt x="9"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38"/>
              <p:cNvSpPr/>
              <p:nvPr/>
            </p:nvSpPr>
            <p:spPr bwMode="auto">
              <a:xfrm>
                <a:off x="4470401" y="4546600"/>
                <a:ext cx="73025" cy="136525"/>
              </a:xfrm>
              <a:custGeom>
                <a:avLst/>
                <a:gdLst>
                  <a:gd name="T0" fmla="*/ 3 w 15"/>
                  <a:gd name="T1" fmla="*/ 0 h 28"/>
                  <a:gd name="T2" fmla="*/ 2 w 15"/>
                  <a:gd name="T3" fmla="*/ 0 h 28"/>
                  <a:gd name="T4" fmla="*/ 0 w 15"/>
                  <a:gd name="T5" fmla="*/ 8 h 28"/>
                  <a:gd name="T6" fmla="*/ 2 w 15"/>
                  <a:gd name="T7" fmla="*/ 6 h 28"/>
                  <a:gd name="T8" fmla="*/ 2 w 15"/>
                  <a:gd name="T9" fmla="*/ 20 h 28"/>
                  <a:gd name="T10" fmla="*/ 7 w 15"/>
                  <a:gd name="T11" fmla="*/ 28 h 28"/>
                  <a:gd name="T12" fmla="*/ 14 w 15"/>
                  <a:gd name="T13" fmla="*/ 28 h 28"/>
                  <a:gd name="T14" fmla="*/ 9 w 15"/>
                  <a:gd name="T15" fmla="*/ 22 h 28"/>
                  <a:gd name="T16" fmla="*/ 7 w 15"/>
                  <a:gd name="T17" fmla="*/ 20 h 28"/>
                  <a:gd name="T18" fmla="*/ 3 w 15"/>
                  <a:gd name="T19" fmla="*/ 10 h 28"/>
                  <a:gd name="T20" fmla="*/ 3 w 1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8">
                    <a:moveTo>
                      <a:pt x="3" y="0"/>
                    </a:moveTo>
                    <a:cubicBezTo>
                      <a:pt x="3" y="0"/>
                      <a:pt x="2" y="0"/>
                      <a:pt x="2" y="0"/>
                    </a:cubicBezTo>
                    <a:cubicBezTo>
                      <a:pt x="0" y="8"/>
                      <a:pt x="0" y="8"/>
                      <a:pt x="0" y="8"/>
                    </a:cubicBezTo>
                    <a:cubicBezTo>
                      <a:pt x="2" y="6"/>
                      <a:pt x="2" y="6"/>
                      <a:pt x="2" y="6"/>
                    </a:cubicBezTo>
                    <a:cubicBezTo>
                      <a:pt x="2" y="11"/>
                      <a:pt x="2" y="15"/>
                      <a:pt x="2" y="20"/>
                    </a:cubicBezTo>
                    <a:cubicBezTo>
                      <a:pt x="3" y="23"/>
                      <a:pt x="5" y="26"/>
                      <a:pt x="7" y="28"/>
                    </a:cubicBezTo>
                    <a:cubicBezTo>
                      <a:pt x="14" y="28"/>
                      <a:pt x="14" y="28"/>
                      <a:pt x="14" y="28"/>
                    </a:cubicBezTo>
                    <a:cubicBezTo>
                      <a:pt x="15" y="26"/>
                      <a:pt x="13" y="24"/>
                      <a:pt x="9" y="22"/>
                    </a:cubicBezTo>
                    <a:cubicBezTo>
                      <a:pt x="9" y="22"/>
                      <a:pt x="8" y="21"/>
                      <a:pt x="7" y="20"/>
                    </a:cubicBezTo>
                    <a:cubicBezTo>
                      <a:pt x="6" y="18"/>
                      <a:pt x="4" y="14"/>
                      <a:pt x="3" y="10"/>
                    </a:cubicBezTo>
                    <a:cubicBezTo>
                      <a:pt x="5" y="7"/>
                      <a:pt x="5" y="3"/>
                      <a:pt x="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39"/>
              <p:cNvSpPr/>
              <p:nvPr/>
            </p:nvSpPr>
            <p:spPr bwMode="auto">
              <a:xfrm>
                <a:off x="4503738" y="4300538"/>
                <a:ext cx="201613" cy="354013"/>
              </a:xfrm>
              <a:custGeom>
                <a:avLst/>
                <a:gdLst>
                  <a:gd name="T0" fmla="*/ 23 w 41"/>
                  <a:gd name="T1" fmla="*/ 2 h 72"/>
                  <a:gd name="T2" fmla="*/ 35 w 41"/>
                  <a:gd name="T3" fmla="*/ 8 h 72"/>
                  <a:gd name="T4" fmla="*/ 19 w 41"/>
                  <a:gd name="T5" fmla="*/ 25 h 72"/>
                  <a:gd name="T6" fmla="*/ 1 w 41"/>
                  <a:gd name="T7" fmla="*/ 57 h 72"/>
                  <a:gd name="T8" fmla="*/ 0 w 41"/>
                  <a:gd name="T9" fmla="*/ 70 h 72"/>
                  <a:gd name="T10" fmla="*/ 2 w 41"/>
                  <a:gd name="T11" fmla="*/ 72 h 72"/>
                  <a:gd name="T12" fmla="*/ 4 w 41"/>
                  <a:gd name="T13" fmla="*/ 58 h 72"/>
                  <a:gd name="T14" fmla="*/ 32 w 41"/>
                  <a:gd name="T15" fmla="*/ 16 h 72"/>
                  <a:gd name="T16" fmla="*/ 41 w 41"/>
                  <a:gd name="T17" fmla="*/ 4 h 72"/>
                  <a:gd name="T18" fmla="*/ 25 w 41"/>
                  <a:gd name="T19" fmla="*/ 0 h 72"/>
                  <a:gd name="T20" fmla="*/ 23 w 41"/>
                  <a:gd name="T2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72">
                    <a:moveTo>
                      <a:pt x="23" y="2"/>
                    </a:moveTo>
                    <a:cubicBezTo>
                      <a:pt x="35" y="8"/>
                      <a:pt x="35" y="8"/>
                      <a:pt x="35" y="8"/>
                    </a:cubicBezTo>
                    <a:cubicBezTo>
                      <a:pt x="28" y="13"/>
                      <a:pt x="22" y="19"/>
                      <a:pt x="19" y="25"/>
                    </a:cubicBezTo>
                    <a:cubicBezTo>
                      <a:pt x="1" y="57"/>
                      <a:pt x="1" y="57"/>
                      <a:pt x="1" y="57"/>
                    </a:cubicBezTo>
                    <a:cubicBezTo>
                      <a:pt x="0" y="70"/>
                      <a:pt x="0" y="70"/>
                      <a:pt x="0" y="70"/>
                    </a:cubicBezTo>
                    <a:cubicBezTo>
                      <a:pt x="1" y="71"/>
                      <a:pt x="2" y="72"/>
                      <a:pt x="2" y="72"/>
                    </a:cubicBezTo>
                    <a:cubicBezTo>
                      <a:pt x="4" y="58"/>
                      <a:pt x="4" y="58"/>
                      <a:pt x="4" y="58"/>
                    </a:cubicBezTo>
                    <a:cubicBezTo>
                      <a:pt x="12" y="41"/>
                      <a:pt x="22" y="27"/>
                      <a:pt x="32" y="16"/>
                    </a:cubicBezTo>
                    <a:cubicBezTo>
                      <a:pt x="37" y="12"/>
                      <a:pt x="40" y="7"/>
                      <a:pt x="41" y="4"/>
                    </a:cubicBezTo>
                    <a:cubicBezTo>
                      <a:pt x="35" y="3"/>
                      <a:pt x="30" y="2"/>
                      <a:pt x="25" y="0"/>
                    </a:cubicBezTo>
                    <a:cubicBezTo>
                      <a:pt x="24" y="0"/>
                      <a:pt x="23" y="1"/>
                      <a:pt x="2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40"/>
              <p:cNvSpPr/>
              <p:nvPr/>
            </p:nvSpPr>
            <p:spPr bwMode="auto">
              <a:xfrm>
                <a:off x="4606926" y="3770313"/>
                <a:ext cx="117475" cy="206375"/>
              </a:xfrm>
              <a:custGeom>
                <a:avLst/>
                <a:gdLst>
                  <a:gd name="T0" fmla="*/ 16 w 24"/>
                  <a:gd name="T1" fmla="*/ 0 h 42"/>
                  <a:gd name="T2" fmla="*/ 14 w 24"/>
                  <a:gd name="T3" fmla="*/ 2 h 42"/>
                  <a:gd name="T4" fmla="*/ 11 w 24"/>
                  <a:gd name="T5" fmla="*/ 10 h 42"/>
                  <a:gd name="T6" fmla="*/ 15 w 24"/>
                  <a:gd name="T7" fmla="*/ 12 h 42"/>
                  <a:gd name="T8" fmla="*/ 2 w 24"/>
                  <a:gd name="T9" fmla="*/ 19 h 42"/>
                  <a:gd name="T10" fmla="*/ 2 w 24"/>
                  <a:gd name="T11" fmla="*/ 22 h 42"/>
                  <a:gd name="T12" fmla="*/ 20 w 24"/>
                  <a:gd name="T13" fmla="*/ 38 h 42"/>
                  <a:gd name="T14" fmla="*/ 22 w 24"/>
                  <a:gd name="T15" fmla="*/ 38 h 42"/>
                  <a:gd name="T16" fmla="*/ 19 w 24"/>
                  <a:gd name="T17" fmla="*/ 41 h 42"/>
                  <a:gd name="T18" fmla="*/ 23 w 24"/>
                  <a:gd name="T19" fmla="*/ 42 h 42"/>
                  <a:gd name="T20" fmla="*/ 24 w 24"/>
                  <a:gd name="T21" fmla="*/ 34 h 42"/>
                  <a:gd name="T22" fmla="*/ 21 w 24"/>
                  <a:gd name="T23" fmla="*/ 36 h 42"/>
                  <a:gd name="T24" fmla="*/ 12 w 24"/>
                  <a:gd name="T25" fmla="*/ 29 h 42"/>
                  <a:gd name="T26" fmla="*/ 4 w 24"/>
                  <a:gd name="T27" fmla="*/ 21 h 42"/>
                  <a:gd name="T28" fmla="*/ 21 w 24"/>
                  <a:gd name="T29" fmla="*/ 13 h 42"/>
                  <a:gd name="T30" fmla="*/ 21 w 24"/>
                  <a:gd name="T31" fmla="*/ 8 h 42"/>
                  <a:gd name="T32" fmla="*/ 19 w 24"/>
                  <a:gd name="T33" fmla="*/ 9 h 42"/>
                  <a:gd name="T34" fmla="*/ 13 w 24"/>
                  <a:gd name="T35" fmla="*/ 9 h 42"/>
                  <a:gd name="T36" fmla="*/ 13 w 24"/>
                  <a:gd name="T37" fmla="*/ 8 h 42"/>
                  <a:gd name="T38" fmla="*/ 15 w 24"/>
                  <a:gd name="T39" fmla="*/ 3 h 42"/>
                  <a:gd name="T40" fmla="*/ 16 w 24"/>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2">
                    <a:moveTo>
                      <a:pt x="16" y="0"/>
                    </a:moveTo>
                    <a:cubicBezTo>
                      <a:pt x="15" y="0"/>
                      <a:pt x="15" y="1"/>
                      <a:pt x="14" y="2"/>
                    </a:cubicBezTo>
                    <a:cubicBezTo>
                      <a:pt x="11" y="10"/>
                      <a:pt x="11" y="10"/>
                      <a:pt x="11" y="10"/>
                    </a:cubicBezTo>
                    <a:cubicBezTo>
                      <a:pt x="15" y="12"/>
                      <a:pt x="15" y="12"/>
                      <a:pt x="15" y="12"/>
                    </a:cubicBezTo>
                    <a:cubicBezTo>
                      <a:pt x="2" y="19"/>
                      <a:pt x="2" y="19"/>
                      <a:pt x="2" y="19"/>
                    </a:cubicBezTo>
                    <a:cubicBezTo>
                      <a:pt x="0" y="20"/>
                      <a:pt x="0" y="21"/>
                      <a:pt x="2" y="22"/>
                    </a:cubicBezTo>
                    <a:cubicBezTo>
                      <a:pt x="20" y="38"/>
                      <a:pt x="20" y="38"/>
                      <a:pt x="20" y="38"/>
                    </a:cubicBezTo>
                    <a:cubicBezTo>
                      <a:pt x="22" y="38"/>
                      <a:pt x="22" y="38"/>
                      <a:pt x="22" y="38"/>
                    </a:cubicBezTo>
                    <a:cubicBezTo>
                      <a:pt x="21" y="39"/>
                      <a:pt x="20" y="40"/>
                      <a:pt x="19" y="41"/>
                    </a:cubicBezTo>
                    <a:cubicBezTo>
                      <a:pt x="20" y="42"/>
                      <a:pt x="21" y="42"/>
                      <a:pt x="23" y="42"/>
                    </a:cubicBezTo>
                    <a:cubicBezTo>
                      <a:pt x="24" y="39"/>
                      <a:pt x="24" y="37"/>
                      <a:pt x="24" y="34"/>
                    </a:cubicBezTo>
                    <a:cubicBezTo>
                      <a:pt x="21" y="36"/>
                      <a:pt x="21" y="36"/>
                      <a:pt x="21" y="36"/>
                    </a:cubicBezTo>
                    <a:cubicBezTo>
                      <a:pt x="17" y="34"/>
                      <a:pt x="14" y="32"/>
                      <a:pt x="12" y="29"/>
                    </a:cubicBezTo>
                    <a:cubicBezTo>
                      <a:pt x="4" y="21"/>
                      <a:pt x="4" y="21"/>
                      <a:pt x="4" y="21"/>
                    </a:cubicBezTo>
                    <a:cubicBezTo>
                      <a:pt x="9" y="17"/>
                      <a:pt x="15" y="14"/>
                      <a:pt x="21" y="13"/>
                    </a:cubicBezTo>
                    <a:cubicBezTo>
                      <a:pt x="21" y="11"/>
                      <a:pt x="21" y="9"/>
                      <a:pt x="21" y="8"/>
                    </a:cubicBezTo>
                    <a:cubicBezTo>
                      <a:pt x="21" y="8"/>
                      <a:pt x="20" y="9"/>
                      <a:pt x="19" y="9"/>
                    </a:cubicBezTo>
                    <a:cubicBezTo>
                      <a:pt x="17" y="10"/>
                      <a:pt x="15" y="10"/>
                      <a:pt x="13" y="9"/>
                    </a:cubicBezTo>
                    <a:cubicBezTo>
                      <a:pt x="13" y="9"/>
                      <a:pt x="13" y="9"/>
                      <a:pt x="13" y="8"/>
                    </a:cubicBezTo>
                    <a:cubicBezTo>
                      <a:pt x="13" y="6"/>
                      <a:pt x="14" y="5"/>
                      <a:pt x="15" y="3"/>
                    </a:cubicBezTo>
                    <a:cubicBezTo>
                      <a:pt x="15" y="2"/>
                      <a:pt x="16" y="1"/>
                      <a:pt x="16"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41"/>
              <p:cNvSpPr/>
              <p:nvPr/>
            </p:nvSpPr>
            <p:spPr bwMode="auto">
              <a:xfrm>
                <a:off x="4670426" y="3606800"/>
                <a:ext cx="182563" cy="212725"/>
              </a:xfrm>
              <a:custGeom>
                <a:avLst/>
                <a:gdLst>
                  <a:gd name="T0" fmla="*/ 16 w 37"/>
                  <a:gd name="T1" fmla="*/ 4 h 43"/>
                  <a:gd name="T2" fmla="*/ 14 w 37"/>
                  <a:gd name="T3" fmla="*/ 4 h 43"/>
                  <a:gd name="T4" fmla="*/ 14 w 37"/>
                  <a:gd name="T5" fmla="*/ 7 h 43"/>
                  <a:gd name="T6" fmla="*/ 12 w 37"/>
                  <a:gd name="T7" fmla="*/ 13 h 43"/>
                  <a:gd name="T8" fmla="*/ 12 w 37"/>
                  <a:gd name="T9" fmla="*/ 34 h 43"/>
                  <a:gd name="T10" fmla="*/ 0 w 37"/>
                  <a:gd name="T11" fmla="*/ 41 h 43"/>
                  <a:gd name="T12" fmla="*/ 0 w 37"/>
                  <a:gd name="T13" fmla="*/ 42 h 43"/>
                  <a:gd name="T14" fmla="*/ 6 w 37"/>
                  <a:gd name="T15" fmla="*/ 42 h 43"/>
                  <a:gd name="T16" fmla="*/ 8 w 37"/>
                  <a:gd name="T17" fmla="*/ 41 h 43"/>
                  <a:gd name="T18" fmla="*/ 10 w 37"/>
                  <a:gd name="T19" fmla="*/ 39 h 43"/>
                  <a:gd name="T20" fmla="*/ 16 w 37"/>
                  <a:gd name="T21" fmla="*/ 28 h 43"/>
                  <a:gd name="T22" fmla="*/ 17 w 37"/>
                  <a:gd name="T23" fmla="*/ 25 h 43"/>
                  <a:gd name="T24" fmla="*/ 18 w 37"/>
                  <a:gd name="T25" fmla="*/ 25 h 43"/>
                  <a:gd name="T26" fmla="*/ 22 w 37"/>
                  <a:gd name="T27" fmla="*/ 22 h 43"/>
                  <a:gd name="T28" fmla="*/ 26 w 37"/>
                  <a:gd name="T29" fmla="*/ 14 h 43"/>
                  <a:gd name="T30" fmla="*/ 27 w 37"/>
                  <a:gd name="T31" fmla="*/ 12 h 43"/>
                  <a:gd name="T32" fmla="*/ 29 w 37"/>
                  <a:gd name="T33" fmla="*/ 11 h 43"/>
                  <a:gd name="T34" fmla="*/ 32 w 37"/>
                  <a:gd name="T35" fmla="*/ 13 h 43"/>
                  <a:gd name="T36" fmla="*/ 35 w 37"/>
                  <a:gd name="T37" fmla="*/ 8 h 43"/>
                  <a:gd name="T38" fmla="*/ 36 w 37"/>
                  <a:gd name="T39" fmla="*/ 4 h 43"/>
                  <a:gd name="T40" fmla="*/ 37 w 37"/>
                  <a:gd name="T41" fmla="*/ 4 h 43"/>
                  <a:gd name="T42" fmla="*/ 34 w 37"/>
                  <a:gd name="T43" fmla="*/ 0 h 43"/>
                  <a:gd name="T44" fmla="*/ 32 w 37"/>
                  <a:gd name="T45" fmla="*/ 4 h 43"/>
                  <a:gd name="T46" fmla="*/ 33 w 37"/>
                  <a:gd name="T47" fmla="*/ 7 h 43"/>
                  <a:gd name="T48" fmla="*/ 31 w 37"/>
                  <a:gd name="T49" fmla="*/ 9 h 43"/>
                  <a:gd name="T50" fmla="*/ 26 w 37"/>
                  <a:gd name="T51" fmla="*/ 9 h 43"/>
                  <a:gd name="T52" fmla="*/ 16 w 37"/>
                  <a:gd name="T53" fmla="*/ 20 h 43"/>
                  <a:gd name="T54" fmla="*/ 15 w 37"/>
                  <a:gd name="T55" fmla="*/ 13 h 43"/>
                  <a:gd name="T56" fmla="*/ 16 w 37"/>
                  <a:gd name="T57" fmla="*/ 8 h 43"/>
                  <a:gd name="T58" fmla="*/ 16 w 37"/>
                  <a:gd name="T5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43">
                    <a:moveTo>
                      <a:pt x="16" y="4"/>
                    </a:moveTo>
                    <a:cubicBezTo>
                      <a:pt x="15" y="4"/>
                      <a:pt x="15" y="4"/>
                      <a:pt x="14" y="4"/>
                    </a:cubicBezTo>
                    <a:cubicBezTo>
                      <a:pt x="14" y="7"/>
                      <a:pt x="14" y="7"/>
                      <a:pt x="14" y="7"/>
                    </a:cubicBezTo>
                    <a:cubicBezTo>
                      <a:pt x="12" y="9"/>
                      <a:pt x="12" y="11"/>
                      <a:pt x="12" y="13"/>
                    </a:cubicBezTo>
                    <a:cubicBezTo>
                      <a:pt x="14" y="19"/>
                      <a:pt x="14" y="26"/>
                      <a:pt x="12" y="34"/>
                    </a:cubicBezTo>
                    <a:cubicBezTo>
                      <a:pt x="8" y="37"/>
                      <a:pt x="4" y="40"/>
                      <a:pt x="0" y="41"/>
                    </a:cubicBezTo>
                    <a:cubicBezTo>
                      <a:pt x="0" y="42"/>
                      <a:pt x="0" y="42"/>
                      <a:pt x="0" y="42"/>
                    </a:cubicBezTo>
                    <a:cubicBezTo>
                      <a:pt x="2" y="43"/>
                      <a:pt x="4" y="43"/>
                      <a:pt x="6" y="42"/>
                    </a:cubicBezTo>
                    <a:cubicBezTo>
                      <a:pt x="7" y="42"/>
                      <a:pt x="8" y="41"/>
                      <a:pt x="8" y="41"/>
                    </a:cubicBezTo>
                    <a:cubicBezTo>
                      <a:pt x="9" y="40"/>
                      <a:pt x="9" y="40"/>
                      <a:pt x="10" y="39"/>
                    </a:cubicBezTo>
                    <a:cubicBezTo>
                      <a:pt x="13" y="36"/>
                      <a:pt x="16" y="33"/>
                      <a:pt x="16" y="28"/>
                    </a:cubicBezTo>
                    <a:cubicBezTo>
                      <a:pt x="17" y="27"/>
                      <a:pt x="17" y="26"/>
                      <a:pt x="17" y="25"/>
                    </a:cubicBezTo>
                    <a:cubicBezTo>
                      <a:pt x="17" y="25"/>
                      <a:pt x="18" y="25"/>
                      <a:pt x="18" y="25"/>
                    </a:cubicBezTo>
                    <a:cubicBezTo>
                      <a:pt x="19" y="24"/>
                      <a:pt x="21" y="23"/>
                      <a:pt x="22" y="22"/>
                    </a:cubicBezTo>
                    <a:cubicBezTo>
                      <a:pt x="24" y="21"/>
                      <a:pt x="26" y="18"/>
                      <a:pt x="26" y="14"/>
                    </a:cubicBezTo>
                    <a:cubicBezTo>
                      <a:pt x="26" y="13"/>
                      <a:pt x="26" y="13"/>
                      <a:pt x="27" y="12"/>
                    </a:cubicBezTo>
                    <a:cubicBezTo>
                      <a:pt x="27" y="11"/>
                      <a:pt x="28" y="11"/>
                      <a:pt x="29" y="11"/>
                    </a:cubicBezTo>
                    <a:cubicBezTo>
                      <a:pt x="32" y="13"/>
                      <a:pt x="32" y="13"/>
                      <a:pt x="32" y="13"/>
                    </a:cubicBezTo>
                    <a:cubicBezTo>
                      <a:pt x="32" y="11"/>
                      <a:pt x="33" y="9"/>
                      <a:pt x="35" y="8"/>
                    </a:cubicBezTo>
                    <a:cubicBezTo>
                      <a:pt x="34" y="7"/>
                      <a:pt x="35" y="5"/>
                      <a:pt x="36" y="4"/>
                    </a:cubicBezTo>
                    <a:cubicBezTo>
                      <a:pt x="37" y="4"/>
                      <a:pt x="37" y="4"/>
                      <a:pt x="37" y="4"/>
                    </a:cubicBezTo>
                    <a:cubicBezTo>
                      <a:pt x="36" y="2"/>
                      <a:pt x="35" y="1"/>
                      <a:pt x="34" y="0"/>
                    </a:cubicBezTo>
                    <a:cubicBezTo>
                      <a:pt x="32" y="4"/>
                      <a:pt x="32" y="4"/>
                      <a:pt x="32" y="4"/>
                    </a:cubicBezTo>
                    <a:cubicBezTo>
                      <a:pt x="31" y="5"/>
                      <a:pt x="31" y="6"/>
                      <a:pt x="33" y="7"/>
                    </a:cubicBezTo>
                    <a:cubicBezTo>
                      <a:pt x="31" y="9"/>
                      <a:pt x="31" y="9"/>
                      <a:pt x="31" y="9"/>
                    </a:cubicBezTo>
                    <a:cubicBezTo>
                      <a:pt x="29" y="8"/>
                      <a:pt x="27" y="8"/>
                      <a:pt x="26" y="9"/>
                    </a:cubicBezTo>
                    <a:cubicBezTo>
                      <a:pt x="24" y="17"/>
                      <a:pt x="21" y="21"/>
                      <a:pt x="16" y="20"/>
                    </a:cubicBezTo>
                    <a:cubicBezTo>
                      <a:pt x="16" y="18"/>
                      <a:pt x="16" y="15"/>
                      <a:pt x="15" y="13"/>
                    </a:cubicBezTo>
                    <a:cubicBezTo>
                      <a:pt x="13" y="10"/>
                      <a:pt x="14" y="9"/>
                      <a:pt x="16" y="8"/>
                    </a:cubicBezTo>
                    <a:cubicBezTo>
                      <a:pt x="17" y="7"/>
                      <a:pt x="17" y="5"/>
                      <a:pt x="16"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2"/>
              <p:cNvSpPr>
                <a:spLocks noEditPoints="1"/>
              </p:cNvSpPr>
              <p:nvPr/>
            </p:nvSpPr>
            <p:spPr bwMode="auto">
              <a:xfrm>
                <a:off x="4735513" y="3592513"/>
                <a:ext cx="101600" cy="117475"/>
              </a:xfrm>
              <a:custGeom>
                <a:avLst/>
                <a:gdLst>
                  <a:gd name="T0" fmla="*/ 18 w 21"/>
                  <a:gd name="T1" fmla="*/ 2 h 24"/>
                  <a:gd name="T2" fmla="*/ 3 w 21"/>
                  <a:gd name="T3" fmla="*/ 7 h 24"/>
                  <a:gd name="T4" fmla="*/ 3 w 21"/>
                  <a:gd name="T5" fmla="*/ 11 h 24"/>
                  <a:gd name="T6" fmla="*/ 2 w 21"/>
                  <a:gd name="T7" fmla="*/ 16 h 24"/>
                  <a:gd name="T8" fmla="*/ 3 w 21"/>
                  <a:gd name="T9" fmla="*/ 23 h 24"/>
                  <a:gd name="T10" fmla="*/ 13 w 21"/>
                  <a:gd name="T11" fmla="*/ 12 h 24"/>
                  <a:gd name="T12" fmla="*/ 18 w 21"/>
                  <a:gd name="T13" fmla="*/ 12 h 24"/>
                  <a:gd name="T14" fmla="*/ 20 w 21"/>
                  <a:gd name="T15" fmla="*/ 10 h 24"/>
                  <a:gd name="T16" fmla="*/ 19 w 21"/>
                  <a:gd name="T17" fmla="*/ 7 h 24"/>
                  <a:gd name="T18" fmla="*/ 21 w 21"/>
                  <a:gd name="T19" fmla="*/ 3 h 24"/>
                  <a:gd name="T20" fmla="*/ 18 w 21"/>
                  <a:gd name="T21" fmla="*/ 2 h 24"/>
                  <a:gd name="T22" fmla="*/ 4 w 21"/>
                  <a:gd name="T23" fmla="*/ 7 h 24"/>
                  <a:gd name="T24" fmla="*/ 4 w 21"/>
                  <a:gd name="T25" fmla="*/ 7 h 24"/>
                  <a:gd name="T26" fmla="*/ 17 w 21"/>
                  <a:gd name="T27" fmla="*/ 3 h 24"/>
                  <a:gd name="T28" fmla="*/ 18 w 21"/>
                  <a:gd name="T29" fmla="*/ 3 h 24"/>
                  <a:gd name="T30" fmla="*/ 19 w 21"/>
                  <a:gd name="T31" fmla="*/ 4 h 24"/>
                  <a:gd name="T32" fmla="*/ 19 w 21"/>
                  <a:gd name="T33" fmla="*/ 5 h 24"/>
                  <a:gd name="T34" fmla="*/ 4 w 21"/>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4">
                    <a:moveTo>
                      <a:pt x="18" y="2"/>
                    </a:moveTo>
                    <a:cubicBezTo>
                      <a:pt x="11" y="0"/>
                      <a:pt x="7" y="1"/>
                      <a:pt x="3" y="7"/>
                    </a:cubicBezTo>
                    <a:cubicBezTo>
                      <a:pt x="4" y="8"/>
                      <a:pt x="4" y="10"/>
                      <a:pt x="3" y="11"/>
                    </a:cubicBezTo>
                    <a:cubicBezTo>
                      <a:pt x="1" y="12"/>
                      <a:pt x="0" y="13"/>
                      <a:pt x="2" y="16"/>
                    </a:cubicBezTo>
                    <a:cubicBezTo>
                      <a:pt x="3" y="18"/>
                      <a:pt x="3" y="21"/>
                      <a:pt x="3" y="23"/>
                    </a:cubicBezTo>
                    <a:cubicBezTo>
                      <a:pt x="8" y="24"/>
                      <a:pt x="11" y="20"/>
                      <a:pt x="13" y="12"/>
                    </a:cubicBezTo>
                    <a:cubicBezTo>
                      <a:pt x="14" y="11"/>
                      <a:pt x="16" y="11"/>
                      <a:pt x="18" y="12"/>
                    </a:cubicBezTo>
                    <a:cubicBezTo>
                      <a:pt x="20" y="10"/>
                      <a:pt x="20" y="10"/>
                      <a:pt x="20" y="10"/>
                    </a:cubicBezTo>
                    <a:cubicBezTo>
                      <a:pt x="18" y="9"/>
                      <a:pt x="18" y="8"/>
                      <a:pt x="19" y="7"/>
                    </a:cubicBezTo>
                    <a:cubicBezTo>
                      <a:pt x="21" y="3"/>
                      <a:pt x="21" y="3"/>
                      <a:pt x="21" y="3"/>
                    </a:cubicBezTo>
                    <a:cubicBezTo>
                      <a:pt x="20" y="3"/>
                      <a:pt x="19" y="2"/>
                      <a:pt x="18" y="2"/>
                    </a:cubicBezTo>
                    <a:close/>
                    <a:moveTo>
                      <a:pt x="4" y="7"/>
                    </a:moveTo>
                    <a:cubicBezTo>
                      <a:pt x="4" y="7"/>
                      <a:pt x="4" y="7"/>
                      <a:pt x="4" y="7"/>
                    </a:cubicBezTo>
                    <a:cubicBezTo>
                      <a:pt x="7" y="2"/>
                      <a:pt x="12" y="1"/>
                      <a:pt x="17" y="3"/>
                    </a:cubicBezTo>
                    <a:cubicBezTo>
                      <a:pt x="18" y="3"/>
                      <a:pt x="18" y="3"/>
                      <a:pt x="18" y="3"/>
                    </a:cubicBezTo>
                    <a:cubicBezTo>
                      <a:pt x="18" y="3"/>
                      <a:pt x="19" y="3"/>
                      <a:pt x="19" y="4"/>
                    </a:cubicBezTo>
                    <a:cubicBezTo>
                      <a:pt x="19" y="5"/>
                      <a:pt x="19" y="5"/>
                      <a:pt x="19" y="5"/>
                    </a:cubicBezTo>
                    <a:cubicBezTo>
                      <a:pt x="14" y="3"/>
                      <a:pt x="9" y="4"/>
                      <a:pt x="4" y="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43"/>
              <p:cNvSpPr/>
              <p:nvPr/>
            </p:nvSpPr>
            <p:spPr bwMode="auto">
              <a:xfrm>
                <a:off x="4754563" y="3597275"/>
                <a:ext cx="73025" cy="30163"/>
              </a:xfrm>
              <a:custGeom>
                <a:avLst/>
                <a:gdLst>
                  <a:gd name="T0" fmla="*/ 0 w 15"/>
                  <a:gd name="T1" fmla="*/ 6 h 6"/>
                  <a:gd name="T2" fmla="*/ 0 w 15"/>
                  <a:gd name="T3" fmla="*/ 6 h 6"/>
                  <a:gd name="T4" fmla="*/ 15 w 15"/>
                  <a:gd name="T5" fmla="*/ 4 h 6"/>
                  <a:gd name="T6" fmla="*/ 15 w 15"/>
                  <a:gd name="T7" fmla="*/ 3 h 6"/>
                  <a:gd name="T8" fmla="*/ 14 w 15"/>
                  <a:gd name="T9" fmla="*/ 2 h 6"/>
                  <a:gd name="T10" fmla="*/ 13 w 15"/>
                  <a:gd name="T11" fmla="*/ 2 h 6"/>
                  <a:gd name="T12" fmla="*/ 0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0" y="6"/>
                    </a:moveTo>
                    <a:cubicBezTo>
                      <a:pt x="0" y="6"/>
                      <a:pt x="0" y="6"/>
                      <a:pt x="0" y="6"/>
                    </a:cubicBezTo>
                    <a:cubicBezTo>
                      <a:pt x="5" y="3"/>
                      <a:pt x="10" y="2"/>
                      <a:pt x="15" y="4"/>
                    </a:cubicBezTo>
                    <a:cubicBezTo>
                      <a:pt x="15" y="3"/>
                      <a:pt x="15" y="3"/>
                      <a:pt x="15" y="3"/>
                    </a:cubicBezTo>
                    <a:cubicBezTo>
                      <a:pt x="15" y="2"/>
                      <a:pt x="14" y="2"/>
                      <a:pt x="14" y="2"/>
                    </a:cubicBezTo>
                    <a:cubicBezTo>
                      <a:pt x="14" y="2"/>
                      <a:pt x="14" y="2"/>
                      <a:pt x="13" y="2"/>
                    </a:cubicBezTo>
                    <a:cubicBezTo>
                      <a:pt x="8" y="0"/>
                      <a:pt x="3" y="1"/>
                      <a:pt x="0" y="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44"/>
              <p:cNvSpPr/>
              <p:nvPr/>
            </p:nvSpPr>
            <p:spPr bwMode="auto">
              <a:xfrm>
                <a:off x="4759326" y="3646488"/>
                <a:ext cx="103188" cy="93663"/>
              </a:xfrm>
              <a:custGeom>
                <a:avLst/>
                <a:gdLst>
                  <a:gd name="T0" fmla="*/ 19 w 21"/>
                  <a:gd name="T1" fmla="*/ 6 h 19"/>
                  <a:gd name="T2" fmla="*/ 19 w 21"/>
                  <a:gd name="T3" fmla="*/ 0 h 19"/>
                  <a:gd name="T4" fmla="*/ 14 w 21"/>
                  <a:gd name="T5" fmla="*/ 5 h 19"/>
                  <a:gd name="T6" fmla="*/ 11 w 21"/>
                  <a:gd name="T7" fmla="*/ 3 h 19"/>
                  <a:gd name="T8" fmla="*/ 9 w 21"/>
                  <a:gd name="T9" fmla="*/ 4 h 19"/>
                  <a:gd name="T10" fmla="*/ 12 w 21"/>
                  <a:gd name="T11" fmla="*/ 10 h 19"/>
                  <a:gd name="T12" fmla="*/ 9 w 21"/>
                  <a:gd name="T13" fmla="*/ 8 h 19"/>
                  <a:gd name="T14" fmla="*/ 8 w 21"/>
                  <a:gd name="T15" fmla="*/ 6 h 19"/>
                  <a:gd name="T16" fmla="*/ 4 w 21"/>
                  <a:gd name="T17" fmla="*/ 14 h 19"/>
                  <a:gd name="T18" fmla="*/ 0 w 21"/>
                  <a:gd name="T19" fmla="*/ 17 h 19"/>
                  <a:gd name="T20" fmla="*/ 0 w 21"/>
                  <a:gd name="T21" fmla="*/ 19 h 19"/>
                  <a:gd name="T22" fmla="*/ 10 w 21"/>
                  <a:gd name="T23" fmla="*/ 19 h 19"/>
                  <a:gd name="T24" fmla="*/ 12 w 21"/>
                  <a:gd name="T25" fmla="*/ 15 h 19"/>
                  <a:gd name="T26" fmla="*/ 8 w 21"/>
                  <a:gd name="T27" fmla="*/ 12 h 19"/>
                  <a:gd name="T28" fmla="*/ 18 w 21"/>
                  <a:gd name="T29" fmla="*/ 17 h 19"/>
                  <a:gd name="T30" fmla="*/ 18 w 21"/>
                  <a:gd name="T31" fmla="*/ 10 h 19"/>
                  <a:gd name="T32" fmla="*/ 20 w 21"/>
                  <a:gd name="T33" fmla="*/ 8 h 19"/>
                  <a:gd name="T34" fmla="*/ 19 w 21"/>
                  <a:gd name="T3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9">
                    <a:moveTo>
                      <a:pt x="19" y="6"/>
                    </a:moveTo>
                    <a:cubicBezTo>
                      <a:pt x="20" y="4"/>
                      <a:pt x="20" y="2"/>
                      <a:pt x="19" y="0"/>
                    </a:cubicBezTo>
                    <a:cubicBezTo>
                      <a:pt x="16" y="1"/>
                      <a:pt x="15" y="3"/>
                      <a:pt x="14" y="5"/>
                    </a:cubicBezTo>
                    <a:cubicBezTo>
                      <a:pt x="11" y="3"/>
                      <a:pt x="11" y="3"/>
                      <a:pt x="11" y="3"/>
                    </a:cubicBezTo>
                    <a:cubicBezTo>
                      <a:pt x="10" y="3"/>
                      <a:pt x="9" y="3"/>
                      <a:pt x="9" y="4"/>
                    </a:cubicBezTo>
                    <a:cubicBezTo>
                      <a:pt x="9" y="8"/>
                      <a:pt x="10" y="10"/>
                      <a:pt x="12" y="10"/>
                    </a:cubicBezTo>
                    <a:cubicBezTo>
                      <a:pt x="11" y="12"/>
                      <a:pt x="10" y="11"/>
                      <a:pt x="9" y="8"/>
                    </a:cubicBezTo>
                    <a:cubicBezTo>
                      <a:pt x="8" y="7"/>
                      <a:pt x="8" y="6"/>
                      <a:pt x="8" y="6"/>
                    </a:cubicBezTo>
                    <a:cubicBezTo>
                      <a:pt x="8" y="10"/>
                      <a:pt x="6" y="13"/>
                      <a:pt x="4" y="14"/>
                    </a:cubicBezTo>
                    <a:cubicBezTo>
                      <a:pt x="3" y="15"/>
                      <a:pt x="1" y="16"/>
                      <a:pt x="0" y="17"/>
                    </a:cubicBezTo>
                    <a:cubicBezTo>
                      <a:pt x="0" y="19"/>
                      <a:pt x="0" y="19"/>
                      <a:pt x="0" y="19"/>
                    </a:cubicBezTo>
                    <a:cubicBezTo>
                      <a:pt x="10" y="19"/>
                      <a:pt x="10" y="19"/>
                      <a:pt x="10" y="19"/>
                    </a:cubicBezTo>
                    <a:cubicBezTo>
                      <a:pt x="12" y="15"/>
                      <a:pt x="12" y="15"/>
                      <a:pt x="12" y="15"/>
                    </a:cubicBezTo>
                    <a:cubicBezTo>
                      <a:pt x="8" y="12"/>
                      <a:pt x="8" y="12"/>
                      <a:pt x="8" y="12"/>
                    </a:cubicBezTo>
                    <a:cubicBezTo>
                      <a:pt x="11" y="15"/>
                      <a:pt x="15" y="16"/>
                      <a:pt x="18" y="17"/>
                    </a:cubicBezTo>
                    <a:cubicBezTo>
                      <a:pt x="18" y="10"/>
                      <a:pt x="18" y="10"/>
                      <a:pt x="18" y="10"/>
                    </a:cubicBezTo>
                    <a:cubicBezTo>
                      <a:pt x="20" y="10"/>
                      <a:pt x="21" y="9"/>
                      <a:pt x="20" y="8"/>
                    </a:cubicBezTo>
                    <a:cubicBezTo>
                      <a:pt x="19" y="6"/>
                      <a:pt x="19" y="6"/>
                      <a:pt x="1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45"/>
              <p:cNvSpPr>
                <a:spLocks noEditPoints="1"/>
              </p:cNvSpPr>
              <p:nvPr/>
            </p:nvSpPr>
            <p:spPr bwMode="auto">
              <a:xfrm>
                <a:off x="4764088" y="3749675"/>
                <a:ext cx="300038" cy="384175"/>
              </a:xfrm>
              <a:custGeom>
                <a:avLst/>
                <a:gdLst>
                  <a:gd name="T0" fmla="*/ 20 w 61"/>
                  <a:gd name="T1" fmla="*/ 40 h 78"/>
                  <a:gd name="T2" fmla="*/ 20 w 61"/>
                  <a:gd name="T3" fmla="*/ 27 h 78"/>
                  <a:gd name="T4" fmla="*/ 17 w 61"/>
                  <a:gd name="T5" fmla="*/ 7 h 78"/>
                  <a:gd name="T6" fmla="*/ 9 w 61"/>
                  <a:gd name="T7" fmla="*/ 0 h 78"/>
                  <a:gd name="T8" fmla="*/ 3 w 61"/>
                  <a:gd name="T9" fmla="*/ 19 h 78"/>
                  <a:gd name="T10" fmla="*/ 7 w 61"/>
                  <a:gd name="T11" fmla="*/ 21 h 78"/>
                  <a:gd name="T12" fmla="*/ 8 w 61"/>
                  <a:gd name="T13" fmla="*/ 15 h 78"/>
                  <a:gd name="T14" fmla="*/ 10 w 61"/>
                  <a:gd name="T15" fmla="*/ 21 h 78"/>
                  <a:gd name="T16" fmla="*/ 16 w 61"/>
                  <a:gd name="T17" fmla="*/ 45 h 78"/>
                  <a:gd name="T18" fmla="*/ 17 w 61"/>
                  <a:gd name="T19" fmla="*/ 47 h 78"/>
                  <a:gd name="T20" fmla="*/ 20 w 61"/>
                  <a:gd name="T21" fmla="*/ 49 h 78"/>
                  <a:gd name="T22" fmla="*/ 21 w 61"/>
                  <a:gd name="T23" fmla="*/ 49 h 78"/>
                  <a:gd name="T24" fmla="*/ 46 w 61"/>
                  <a:gd name="T25" fmla="*/ 65 h 78"/>
                  <a:gd name="T26" fmla="*/ 53 w 61"/>
                  <a:gd name="T27" fmla="*/ 73 h 78"/>
                  <a:gd name="T28" fmla="*/ 55 w 61"/>
                  <a:gd name="T29" fmla="*/ 75 h 78"/>
                  <a:gd name="T30" fmla="*/ 55 w 61"/>
                  <a:gd name="T31" fmla="*/ 78 h 78"/>
                  <a:gd name="T32" fmla="*/ 55 w 61"/>
                  <a:gd name="T33" fmla="*/ 75 h 78"/>
                  <a:gd name="T34" fmla="*/ 55 w 61"/>
                  <a:gd name="T35" fmla="*/ 72 h 78"/>
                  <a:gd name="T36" fmla="*/ 55 w 61"/>
                  <a:gd name="T37" fmla="*/ 72 h 78"/>
                  <a:gd name="T38" fmla="*/ 57 w 61"/>
                  <a:gd name="T39" fmla="*/ 74 h 78"/>
                  <a:gd name="T40" fmla="*/ 58 w 61"/>
                  <a:gd name="T41" fmla="*/ 77 h 78"/>
                  <a:gd name="T42" fmla="*/ 58 w 61"/>
                  <a:gd name="T43" fmla="*/ 74 h 78"/>
                  <a:gd name="T44" fmla="*/ 56 w 61"/>
                  <a:gd name="T45" fmla="*/ 70 h 78"/>
                  <a:gd name="T46" fmla="*/ 58 w 61"/>
                  <a:gd name="T47" fmla="*/ 72 h 78"/>
                  <a:gd name="T48" fmla="*/ 59 w 61"/>
                  <a:gd name="T49" fmla="*/ 73 h 78"/>
                  <a:gd name="T50" fmla="*/ 60 w 61"/>
                  <a:gd name="T51" fmla="*/ 77 h 78"/>
                  <a:gd name="T52" fmla="*/ 60 w 61"/>
                  <a:gd name="T53" fmla="*/ 73 h 78"/>
                  <a:gd name="T54" fmla="*/ 58 w 61"/>
                  <a:gd name="T55" fmla="*/ 70 h 78"/>
                  <a:gd name="T56" fmla="*/ 60 w 61"/>
                  <a:gd name="T57" fmla="*/ 73 h 78"/>
                  <a:gd name="T58" fmla="*/ 60 w 61"/>
                  <a:gd name="T59" fmla="*/ 75 h 78"/>
                  <a:gd name="T60" fmla="*/ 61 w 61"/>
                  <a:gd name="T61" fmla="*/ 76 h 78"/>
                  <a:gd name="T62" fmla="*/ 60 w 61"/>
                  <a:gd name="T63" fmla="*/ 72 h 78"/>
                  <a:gd name="T64" fmla="*/ 59 w 61"/>
                  <a:gd name="T65" fmla="*/ 68 h 78"/>
                  <a:gd name="T66" fmla="*/ 49 w 61"/>
                  <a:gd name="T67" fmla="*/ 64 h 78"/>
                  <a:gd name="T68" fmla="*/ 20 w 61"/>
                  <a:gd name="T69" fmla="*/ 40 h 78"/>
                  <a:gd name="T70" fmla="*/ 8 w 61"/>
                  <a:gd name="T71" fmla="*/ 15 h 78"/>
                  <a:gd name="T72" fmla="*/ 10 w 61"/>
                  <a:gd name="T73" fmla="*/ 16 h 78"/>
                  <a:gd name="T74" fmla="*/ 17 w 61"/>
                  <a:gd name="T75" fmla="*/ 43 h 78"/>
                  <a:gd name="T76" fmla="*/ 21 w 61"/>
                  <a:gd name="T77" fmla="*/ 47 h 78"/>
                  <a:gd name="T78" fmla="*/ 47 w 61"/>
                  <a:gd name="T79" fmla="*/ 64 h 78"/>
                  <a:gd name="T80" fmla="*/ 54 w 61"/>
                  <a:gd name="T81" fmla="*/ 72 h 78"/>
                  <a:gd name="T82" fmla="*/ 46 w 61"/>
                  <a:gd name="T83" fmla="*/ 65 h 78"/>
                  <a:gd name="T84" fmla="*/ 46 w 61"/>
                  <a:gd name="T85" fmla="*/ 64 h 78"/>
                  <a:gd name="T86" fmla="*/ 21 w 61"/>
                  <a:gd name="T87" fmla="*/ 48 h 78"/>
                  <a:gd name="T88" fmla="*/ 21 w 61"/>
                  <a:gd name="T89" fmla="*/ 48 h 78"/>
                  <a:gd name="T90" fmla="*/ 20 w 61"/>
                  <a:gd name="T91" fmla="*/ 48 h 78"/>
                  <a:gd name="T92" fmla="*/ 17 w 61"/>
                  <a:gd name="T93" fmla="*/ 46 h 78"/>
                  <a:gd name="T94" fmla="*/ 17 w 61"/>
                  <a:gd name="T95" fmla="*/ 45 h 78"/>
                  <a:gd name="T96" fmla="*/ 17 w 61"/>
                  <a:gd name="T97" fmla="*/ 45 h 78"/>
                  <a:gd name="T98" fmla="*/ 8 w 61"/>
                  <a:gd name="T9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8">
                    <a:moveTo>
                      <a:pt x="20" y="40"/>
                    </a:moveTo>
                    <a:cubicBezTo>
                      <a:pt x="20" y="27"/>
                      <a:pt x="20" y="27"/>
                      <a:pt x="20" y="27"/>
                    </a:cubicBezTo>
                    <a:cubicBezTo>
                      <a:pt x="20" y="21"/>
                      <a:pt x="19" y="14"/>
                      <a:pt x="17" y="7"/>
                    </a:cubicBezTo>
                    <a:cubicBezTo>
                      <a:pt x="16" y="4"/>
                      <a:pt x="13" y="1"/>
                      <a:pt x="9" y="0"/>
                    </a:cubicBezTo>
                    <a:cubicBezTo>
                      <a:pt x="2" y="4"/>
                      <a:pt x="0" y="10"/>
                      <a:pt x="3" y="19"/>
                    </a:cubicBezTo>
                    <a:cubicBezTo>
                      <a:pt x="4" y="20"/>
                      <a:pt x="6" y="21"/>
                      <a:pt x="7" y="21"/>
                    </a:cubicBezTo>
                    <a:cubicBezTo>
                      <a:pt x="8" y="15"/>
                      <a:pt x="8" y="15"/>
                      <a:pt x="8" y="15"/>
                    </a:cubicBezTo>
                    <a:cubicBezTo>
                      <a:pt x="10" y="21"/>
                      <a:pt x="10" y="21"/>
                      <a:pt x="10" y="21"/>
                    </a:cubicBezTo>
                    <a:cubicBezTo>
                      <a:pt x="16" y="45"/>
                      <a:pt x="16" y="45"/>
                      <a:pt x="16" y="45"/>
                    </a:cubicBezTo>
                    <a:cubicBezTo>
                      <a:pt x="16" y="46"/>
                      <a:pt x="17" y="47"/>
                      <a:pt x="17" y="47"/>
                    </a:cubicBezTo>
                    <a:cubicBezTo>
                      <a:pt x="18" y="48"/>
                      <a:pt x="19" y="48"/>
                      <a:pt x="20" y="49"/>
                    </a:cubicBezTo>
                    <a:cubicBezTo>
                      <a:pt x="20" y="49"/>
                      <a:pt x="20" y="49"/>
                      <a:pt x="21" y="49"/>
                    </a:cubicBezTo>
                    <a:cubicBezTo>
                      <a:pt x="28" y="55"/>
                      <a:pt x="36" y="60"/>
                      <a:pt x="46" y="65"/>
                    </a:cubicBezTo>
                    <a:cubicBezTo>
                      <a:pt x="48" y="68"/>
                      <a:pt x="50" y="71"/>
                      <a:pt x="53" y="73"/>
                    </a:cubicBezTo>
                    <a:cubicBezTo>
                      <a:pt x="55" y="75"/>
                      <a:pt x="55" y="75"/>
                      <a:pt x="55" y="75"/>
                    </a:cubicBezTo>
                    <a:cubicBezTo>
                      <a:pt x="55" y="77"/>
                      <a:pt x="55" y="77"/>
                      <a:pt x="55" y="78"/>
                    </a:cubicBezTo>
                    <a:cubicBezTo>
                      <a:pt x="55" y="75"/>
                      <a:pt x="55" y="75"/>
                      <a:pt x="55" y="75"/>
                    </a:cubicBezTo>
                    <a:cubicBezTo>
                      <a:pt x="55" y="72"/>
                      <a:pt x="55" y="72"/>
                      <a:pt x="55" y="72"/>
                    </a:cubicBezTo>
                    <a:cubicBezTo>
                      <a:pt x="55" y="72"/>
                      <a:pt x="55" y="72"/>
                      <a:pt x="55" y="72"/>
                    </a:cubicBezTo>
                    <a:cubicBezTo>
                      <a:pt x="57" y="74"/>
                      <a:pt x="57" y="74"/>
                      <a:pt x="57" y="74"/>
                    </a:cubicBezTo>
                    <a:cubicBezTo>
                      <a:pt x="57" y="76"/>
                      <a:pt x="57" y="77"/>
                      <a:pt x="58" y="77"/>
                    </a:cubicBezTo>
                    <a:cubicBezTo>
                      <a:pt x="58" y="74"/>
                      <a:pt x="58" y="74"/>
                      <a:pt x="58" y="74"/>
                    </a:cubicBezTo>
                    <a:cubicBezTo>
                      <a:pt x="56" y="70"/>
                      <a:pt x="56" y="70"/>
                      <a:pt x="56" y="70"/>
                    </a:cubicBezTo>
                    <a:cubicBezTo>
                      <a:pt x="58" y="72"/>
                      <a:pt x="58" y="72"/>
                      <a:pt x="58" y="72"/>
                    </a:cubicBezTo>
                    <a:cubicBezTo>
                      <a:pt x="59" y="73"/>
                      <a:pt x="59" y="73"/>
                      <a:pt x="59" y="73"/>
                    </a:cubicBezTo>
                    <a:cubicBezTo>
                      <a:pt x="59" y="75"/>
                      <a:pt x="59" y="76"/>
                      <a:pt x="60" y="77"/>
                    </a:cubicBezTo>
                    <a:cubicBezTo>
                      <a:pt x="60" y="73"/>
                      <a:pt x="60" y="73"/>
                      <a:pt x="60" y="73"/>
                    </a:cubicBezTo>
                    <a:cubicBezTo>
                      <a:pt x="58" y="70"/>
                      <a:pt x="58" y="70"/>
                      <a:pt x="58" y="70"/>
                    </a:cubicBezTo>
                    <a:cubicBezTo>
                      <a:pt x="60" y="73"/>
                      <a:pt x="60" y="73"/>
                      <a:pt x="60" y="73"/>
                    </a:cubicBezTo>
                    <a:cubicBezTo>
                      <a:pt x="60" y="75"/>
                      <a:pt x="60" y="75"/>
                      <a:pt x="60" y="75"/>
                    </a:cubicBezTo>
                    <a:cubicBezTo>
                      <a:pt x="61" y="75"/>
                      <a:pt x="61" y="76"/>
                      <a:pt x="61" y="76"/>
                    </a:cubicBezTo>
                    <a:cubicBezTo>
                      <a:pt x="60" y="72"/>
                      <a:pt x="60" y="72"/>
                      <a:pt x="60" y="72"/>
                    </a:cubicBezTo>
                    <a:cubicBezTo>
                      <a:pt x="59" y="68"/>
                      <a:pt x="59" y="68"/>
                      <a:pt x="59" y="68"/>
                    </a:cubicBezTo>
                    <a:cubicBezTo>
                      <a:pt x="49" y="64"/>
                      <a:pt x="49" y="64"/>
                      <a:pt x="49" y="64"/>
                    </a:cubicBezTo>
                    <a:cubicBezTo>
                      <a:pt x="40" y="55"/>
                      <a:pt x="30" y="47"/>
                      <a:pt x="20" y="40"/>
                    </a:cubicBezTo>
                    <a:close/>
                    <a:moveTo>
                      <a:pt x="8" y="15"/>
                    </a:moveTo>
                    <a:cubicBezTo>
                      <a:pt x="10" y="16"/>
                      <a:pt x="10" y="16"/>
                      <a:pt x="10" y="16"/>
                    </a:cubicBezTo>
                    <a:cubicBezTo>
                      <a:pt x="17" y="43"/>
                      <a:pt x="17" y="43"/>
                      <a:pt x="17" y="43"/>
                    </a:cubicBezTo>
                    <a:cubicBezTo>
                      <a:pt x="17" y="45"/>
                      <a:pt x="19" y="46"/>
                      <a:pt x="21" y="47"/>
                    </a:cubicBezTo>
                    <a:cubicBezTo>
                      <a:pt x="29" y="53"/>
                      <a:pt x="37" y="58"/>
                      <a:pt x="47" y="64"/>
                    </a:cubicBezTo>
                    <a:cubicBezTo>
                      <a:pt x="54" y="72"/>
                      <a:pt x="54" y="72"/>
                      <a:pt x="54" y="72"/>
                    </a:cubicBezTo>
                    <a:cubicBezTo>
                      <a:pt x="51" y="70"/>
                      <a:pt x="48" y="67"/>
                      <a:pt x="46" y="65"/>
                    </a:cubicBezTo>
                    <a:cubicBezTo>
                      <a:pt x="46" y="64"/>
                      <a:pt x="46" y="64"/>
                      <a:pt x="46" y="64"/>
                    </a:cubicBezTo>
                    <a:cubicBezTo>
                      <a:pt x="37" y="59"/>
                      <a:pt x="29" y="54"/>
                      <a:pt x="21" y="48"/>
                    </a:cubicBezTo>
                    <a:cubicBezTo>
                      <a:pt x="21" y="48"/>
                      <a:pt x="21" y="48"/>
                      <a:pt x="21" y="48"/>
                    </a:cubicBezTo>
                    <a:cubicBezTo>
                      <a:pt x="21" y="48"/>
                      <a:pt x="20" y="48"/>
                      <a:pt x="20" y="48"/>
                    </a:cubicBezTo>
                    <a:cubicBezTo>
                      <a:pt x="19" y="47"/>
                      <a:pt x="18" y="47"/>
                      <a:pt x="17" y="46"/>
                    </a:cubicBezTo>
                    <a:cubicBezTo>
                      <a:pt x="17" y="46"/>
                      <a:pt x="17" y="45"/>
                      <a:pt x="17" y="45"/>
                    </a:cubicBezTo>
                    <a:cubicBezTo>
                      <a:pt x="17" y="45"/>
                      <a:pt x="17" y="45"/>
                      <a:pt x="17" y="45"/>
                    </a:cubicBezTo>
                    <a:cubicBezTo>
                      <a:pt x="8" y="15"/>
                      <a:pt x="8" y="15"/>
                      <a:pt x="8" y="1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46"/>
              <p:cNvSpPr/>
              <p:nvPr/>
            </p:nvSpPr>
            <p:spPr bwMode="auto">
              <a:xfrm>
                <a:off x="4803776" y="3824288"/>
                <a:ext cx="225425" cy="279400"/>
              </a:xfrm>
              <a:custGeom>
                <a:avLst/>
                <a:gdLst>
                  <a:gd name="T0" fmla="*/ 2 w 46"/>
                  <a:gd name="T1" fmla="*/ 1 h 57"/>
                  <a:gd name="T2" fmla="*/ 0 w 46"/>
                  <a:gd name="T3" fmla="*/ 0 h 57"/>
                  <a:gd name="T4" fmla="*/ 9 w 46"/>
                  <a:gd name="T5" fmla="*/ 30 h 57"/>
                  <a:gd name="T6" fmla="*/ 9 w 46"/>
                  <a:gd name="T7" fmla="*/ 30 h 57"/>
                  <a:gd name="T8" fmla="*/ 9 w 46"/>
                  <a:gd name="T9" fmla="*/ 31 h 57"/>
                  <a:gd name="T10" fmla="*/ 12 w 46"/>
                  <a:gd name="T11" fmla="*/ 33 h 57"/>
                  <a:gd name="T12" fmla="*/ 13 w 46"/>
                  <a:gd name="T13" fmla="*/ 33 h 57"/>
                  <a:gd name="T14" fmla="*/ 13 w 46"/>
                  <a:gd name="T15" fmla="*/ 33 h 57"/>
                  <a:gd name="T16" fmla="*/ 38 w 46"/>
                  <a:gd name="T17" fmla="*/ 49 h 57"/>
                  <a:gd name="T18" fmla="*/ 38 w 46"/>
                  <a:gd name="T19" fmla="*/ 50 h 57"/>
                  <a:gd name="T20" fmla="*/ 46 w 46"/>
                  <a:gd name="T21" fmla="*/ 57 h 57"/>
                  <a:gd name="T22" fmla="*/ 39 w 46"/>
                  <a:gd name="T23" fmla="*/ 49 h 57"/>
                  <a:gd name="T24" fmla="*/ 13 w 46"/>
                  <a:gd name="T25" fmla="*/ 32 h 57"/>
                  <a:gd name="T26" fmla="*/ 9 w 46"/>
                  <a:gd name="T27" fmla="*/ 28 h 57"/>
                  <a:gd name="T28" fmla="*/ 2 w 46"/>
                  <a:gd name="T29"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2" y="1"/>
                    </a:moveTo>
                    <a:cubicBezTo>
                      <a:pt x="0" y="0"/>
                      <a:pt x="0" y="0"/>
                      <a:pt x="0" y="0"/>
                    </a:cubicBezTo>
                    <a:cubicBezTo>
                      <a:pt x="9" y="30"/>
                      <a:pt x="9" y="30"/>
                      <a:pt x="9" y="30"/>
                    </a:cubicBezTo>
                    <a:cubicBezTo>
                      <a:pt x="9" y="30"/>
                      <a:pt x="9" y="30"/>
                      <a:pt x="9" y="30"/>
                    </a:cubicBezTo>
                    <a:cubicBezTo>
                      <a:pt x="9" y="30"/>
                      <a:pt x="9" y="31"/>
                      <a:pt x="9" y="31"/>
                    </a:cubicBezTo>
                    <a:cubicBezTo>
                      <a:pt x="10" y="32"/>
                      <a:pt x="11" y="32"/>
                      <a:pt x="12" y="33"/>
                    </a:cubicBezTo>
                    <a:cubicBezTo>
                      <a:pt x="12" y="33"/>
                      <a:pt x="13" y="33"/>
                      <a:pt x="13" y="33"/>
                    </a:cubicBezTo>
                    <a:cubicBezTo>
                      <a:pt x="13" y="33"/>
                      <a:pt x="13" y="33"/>
                      <a:pt x="13" y="33"/>
                    </a:cubicBezTo>
                    <a:cubicBezTo>
                      <a:pt x="21" y="39"/>
                      <a:pt x="29" y="44"/>
                      <a:pt x="38" y="49"/>
                    </a:cubicBezTo>
                    <a:cubicBezTo>
                      <a:pt x="38" y="49"/>
                      <a:pt x="38" y="49"/>
                      <a:pt x="38" y="50"/>
                    </a:cubicBezTo>
                    <a:cubicBezTo>
                      <a:pt x="40" y="52"/>
                      <a:pt x="43" y="55"/>
                      <a:pt x="46" y="57"/>
                    </a:cubicBezTo>
                    <a:cubicBezTo>
                      <a:pt x="39" y="49"/>
                      <a:pt x="39" y="49"/>
                      <a:pt x="39" y="49"/>
                    </a:cubicBezTo>
                    <a:cubicBezTo>
                      <a:pt x="29" y="43"/>
                      <a:pt x="21" y="38"/>
                      <a:pt x="13" y="32"/>
                    </a:cubicBezTo>
                    <a:cubicBezTo>
                      <a:pt x="11" y="31"/>
                      <a:pt x="9" y="30"/>
                      <a:pt x="9" y="28"/>
                    </a:cubicBezTo>
                    <a:cubicBezTo>
                      <a:pt x="2" y="1"/>
                      <a:pt x="2" y="1"/>
                      <a:pt x="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47"/>
              <p:cNvSpPr>
                <a:spLocks noEditPoints="1"/>
              </p:cNvSpPr>
              <p:nvPr/>
            </p:nvSpPr>
            <p:spPr bwMode="auto">
              <a:xfrm>
                <a:off x="4764088" y="4260850"/>
                <a:ext cx="171450" cy="295275"/>
              </a:xfrm>
              <a:custGeom>
                <a:avLst/>
                <a:gdLst>
                  <a:gd name="T0" fmla="*/ 28 w 35"/>
                  <a:gd name="T1" fmla="*/ 14 h 60"/>
                  <a:gd name="T2" fmla="*/ 32 w 35"/>
                  <a:gd name="T3" fmla="*/ 0 h 60"/>
                  <a:gd name="T4" fmla="*/ 19 w 35"/>
                  <a:gd name="T5" fmla="*/ 0 h 60"/>
                  <a:gd name="T6" fmla="*/ 19 w 35"/>
                  <a:gd name="T7" fmla="*/ 0 h 60"/>
                  <a:gd name="T8" fmla="*/ 23 w 35"/>
                  <a:gd name="T9" fmla="*/ 5 h 60"/>
                  <a:gd name="T10" fmla="*/ 11 w 35"/>
                  <a:gd name="T11" fmla="*/ 25 h 60"/>
                  <a:gd name="T12" fmla="*/ 0 w 35"/>
                  <a:gd name="T13" fmla="*/ 46 h 60"/>
                  <a:gd name="T14" fmla="*/ 3 w 35"/>
                  <a:gd name="T15" fmla="*/ 56 h 60"/>
                  <a:gd name="T16" fmla="*/ 8 w 35"/>
                  <a:gd name="T17" fmla="*/ 60 h 60"/>
                  <a:gd name="T18" fmla="*/ 8 w 35"/>
                  <a:gd name="T19" fmla="*/ 49 h 60"/>
                  <a:gd name="T20" fmla="*/ 28 w 35"/>
                  <a:gd name="T21" fmla="*/ 14 h 60"/>
                  <a:gd name="T22" fmla="*/ 24 w 35"/>
                  <a:gd name="T23" fmla="*/ 5 h 60"/>
                  <a:gd name="T24" fmla="*/ 24 w 35"/>
                  <a:gd name="T25" fmla="*/ 5 h 60"/>
                  <a:gd name="T26" fmla="*/ 24 w 35"/>
                  <a:gd name="T27" fmla="*/ 4 h 60"/>
                  <a:gd name="T28" fmla="*/ 25 w 35"/>
                  <a:gd name="T29" fmla="*/ 6 h 60"/>
                  <a:gd name="T30" fmla="*/ 13 w 35"/>
                  <a:gd name="T31" fmla="*/ 27 h 60"/>
                  <a:gd name="T32" fmla="*/ 2 w 35"/>
                  <a:gd name="T33" fmla="*/ 47 h 60"/>
                  <a:gd name="T34" fmla="*/ 2 w 35"/>
                  <a:gd name="T35" fmla="*/ 46 h 60"/>
                  <a:gd name="T36" fmla="*/ 12 w 35"/>
                  <a:gd name="T37" fmla="*/ 25 h 60"/>
                  <a:gd name="T38" fmla="*/ 12 w 35"/>
                  <a:gd name="T39" fmla="*/ 25 h 60"/>
                  <a:gd name="T40" fmla="*/ 24 w 35"/>
                  <a:gd name="T41" fmla="*/ 6 h 60"/>
                  <a:gd name="T42" fmla="*/ 24 w 35"/>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60">
                    <a:moveTo>
                      <a:pt x="28" y="14"/>
                    </a:moveTo>
                    <a:cubicBezTo>
                      <a:pt x="34" y="8"/>
                      <a:pt x="35" y="4"/>
                      <a:pt x="32" y="0"/>
                    </a:cubicBezTo>
                    <a:cubicBezTo>
                      <a:pt x="19" y="0"/>
                      <a:pt x="19" y="0"/>
                      <a:pt x="19" y="0"/>
                    </a:cubicBezTo>
                    <a:cubicBezTo>
                      <a:pt x="19" y="0"/>
                      <a:pt x="19" y="0"/>
                      <a:pt x="19" y="0"/>
                    </a:cubicBezTo>
                    <a:cubicBezTo>
                      <a:pt x="23" y="5"/>
                      <a:pt x="23" y="5"/>
                      <a:pt x="23" y="5"/>
                    </a:cubicBezTo>
                    <a:cubicBezTo>
                      <a:pt x="18" y="9"/>
                      <a:pt x="14" y="16"/>
                      <a:pt x="11" y="25"/>
                    </a:cubicBezTo>
                    <a:cubicBezTo>
                      <a:pt x="9" y="33"/>
                      <a:pt x="5" y="40"/>
                      <a:pt x="0" y="46"/>
                    </a:cubicBezTo>
                    <a:cubicBezTo>
                      <a:pt x="2" y="49"/>
                      <a:pt x="3" y="53"/>
                      <a:pt x="3" y="56"/>
                    </a:cubicBezTo>
                    <a:cubicBezTo>
                      <a:pt x="8" y="60"/>
                      <a:pt x="8" y="60"/>
                      <a:pt x="8" y="60"/>
                    </a:cubicBezTo>
                    <a:cubicBezTo>
                      <a:pt x="8" y="49"/>
                      <a:pt x="8" y="49"/>
                      <a:pt x="8" y="49"/>
                    </a:cubicBezTo>
                    <a:cubicBezTo>
                      <a:pt x="12" y="37"/>
                      <a:pt x="19" y="26"/>
                      <a:pt x="28" y="14"/>
                    </a:cubicBezTo>
                    <a:close/>
                    <a:moveTo>
                      <a:pt x="24" y="5"/>
                    </a:moveTo>
                    <a:cubicBezTo>
                      <a:pt x="24" y="5"/>
                      <a:pt x="24" y="5"/>
                      <a:pt x="24" y="5"/>
                    </a:cubicBezTo>
                    <a:cubicBezTo>
                      <a:pt x="24" y="4"/>
                      <a:pt x="24" y="4"/>
                      <a:pt x="24" y="4"/>
                    </a:cubicBezTo>
                    <a:cubicBezTo>
                      <a:pt x="25" y="6"/>
                      <a:pt x="25" y="6"/>
                      <a:pt x="25" y="6"/>
                    </a:cubicBezTo>
                    <a:cubicBezTo>
                      <a:pt x="20" y="11"/>
                      <a:pt x="15" y="19"/>
                      <a:pt x="13" y="27"/>
                    </a:cubicBezTo>
                    <a:cubicBezTo>
                      <a:pt x="11" y="34"/>
                      <a:pt x="7" y="41"/>
                      <a:pt x="2" y="47"/>
                    </a:cubicBezTo>
                    <a:cubicBezTo>
                      <a:pt x="2" y="47"/>
                      <a:pt x="2" y="46"/>
                      <a:pt x="2" y="46"/>
                    </a:cubicBezTo>
                    <a:cubicBezTo>
                      <a:pt x="6" y="40"/>
                      <a:pt x="10" y="33"/>
                      <a:pt x="12" y="25"/>
                    </a:cubicBezTo>
                    <a:cubicBezTo>
                      <a:pt x="12" y="25"/>
                      <a:pt x="12" y="25"/>
                      <a:pt x="12" y="25"/>
                    </a:cubicBezTo>
                    <a:cubicBezTo>
                      <a:pt x="14" y="16"/>
                      <a:pt x="19" y="10"/>
                      <a:pt x="24" y="6"/>
                    </a:cubicBezTo>
                    <a:cubicBezTo>
                      <a:pt x="24" y="5"/>
                      <a:pt x="24" y="5"/>
                      <a:pt x="24"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48"/>
              <p:cNvSpPr/>
              <p:nvPr/>
            </p:nvSpPr>
            <p:spPr bwMode="auto">
              <a:xfrm>
                <a:off x="4773613" y="4281488"/>
                <a:ext cx="112713" cy="211138"/>
              </a:xfrm>
              <a:custGeom>
                <a:avLst/>
                <a:gdLst>
                  <a:gd name="T0" fmla="*/ 22 w 23"/>
                  <a:gd name="T1" fmla="*/ 1 h 43"/>
                  <a:gd name="T2" fmla="*/ 22 w 23"/>
                  <a:gd name="T3" fmla="*/ 1 h 43"/>
                  <a:gd name="T4" fmla="*/ 22 w 23"/>
                  <a:gd name="T5" fmla="*/ 2 h 43"/>
                  <a:gd name="T6" fmla="*/ 10 w 23"/>
                  <a:gd name="T7" fmla="*/ 21 h 43"/>
                  <a:gd name="T8" fmla="*/ 10 w 23"/>
                  <a:gd name="T9" fmla="*/ 21 h 43"/>
                  <a:gd name="T10" fmla="*/ 0 w 23"/>
                  <a:gd name="T11" fmla="*/ 42 h 43"/>
                  <a:gd name="T12" fmla="*/ 0 w 23"/>
                  <a:gd name="T13" fmla="*/ 43 h 43"/>
                  <a:gd name="T14" fmla="*/ 11 w 23"/>
                  <a:gd name="T15" fmla="*/ 23 h 43"/>
                  <a:gd name="T16" fmla="*/ 23 w 23"/>
                  <a:gd name="T17" fmla="*/ 2 h 43"/>
                  <a:gd name="T18" fmla="*/ 22 w 23"/>
                  <a:gd name="T19" fmla="*/ 0 h 43"/>
                  <a:gd name="T20" fmla="*/ 22 w 23"/>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3">
                    <a:moveTo>
                      <a:pt x="22" y="1"/>
                    </a:moveTo>
                    <a:cubicBezTo>
                      <a:pt x="22" y="1"/>
                      <a:pt x="22" y="1"/>
                      <a:pt x="22" y="1"/>
                    </a:cubicBezTo>
                    <a:cubicBezTo>
                      <a:pt x="22" y="1"/>
                      <a:pt x="22" y="1"/>
                      <a:pt x="22" y="2"/>
                    </a:cubicBezTo>
                    <a:cubicBezTo>
                      <a:pt x="17" y="6"/>
                      <a:pt x="12" y="12"/>
                      <a:pt x="10" y="21"/>
                    </a:cubicBezTo>
                    <a:cubicBezTo>
                      <a:pt x="10" y="21"/>
                      <a:pt x="10" y="21"/>
                      <a:pt x="10" y="21"/>
                    </a:cubicBezTo>
                    <a:cubicBezTo>
                      <a:pt x="8" y="29"/>
                      <a:pt x="4" y="36"/>
                      <a:pt x="0" y="42"/>
                    </a:cubicBezTo>
                    <a:cubicBezTo>
                      <a:pt x="0" y="42"/>
                      <a:pt x="0" y="43"/>
                      <a:pt x="0" y="43"/>
                    </a:cubicBezTo>
                    <a:cubicBezTo>
                      <a:pt x="5" y="37"/>
                      <a:pt x="9" y="30"/>
                      <a:pt x="11" y="23"/>
                    </a:cubicBezTo>
                    <a:cubicBezTo>
                      <a:pt x="13" y="15"/>
                      <a:pt x="18" y="7"/>
                      <a:pt x="23" y="2"/>
                    </a:cubicBezTo>
                    <a:cubicBezTo>
                      <a:pt x="22" y="0"/>
                      <a:pt x="22" y="0"/>
                      <a:pt x="22" y="0"/>
                    </a:cubicBezTo>
                    <a:cubicBezTo>
                      <a:pt x="22" y="0"/>
                      <a:pt x="22" y="0"/>
                      <a:pt x="2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49"/>
              <p:cNvSpPr/>
              <p:nvPr/>
            </p:nvSpPr>
            <p:spPr bwMode="auto">
              <a:xfrm>
                <a:off x="4749801" y="3627438"/>
                <a:ext cx="122238" cy="117475"/>
              </a:xfrm>
              <a:custGeom>
                <a:avLst/>
                <a:gdLst>
                  <a:gd name="T0" fmla="*/ 22 w 25"/>
                  <a:gd name="T1" fmla="*/ 18 h 24"/>
                  <a:gd name="T2" fmla="*/ 22 w 25"/>
                  <a:gd name="T3" fmla="*/ 15 h 24"/>
                  <a:gd name="T4" fmla="*/ 24 w 25"/>
                  <a:gd name="T5" fmla="*/ 14 h 24"/>
                  <a:gd name="T6" fmla="*/ 23 w 25"/>
                  <a:gd name="T7" fmla="*/ 10 h 24"/>
                  <a:gd name="T8" fmla="*/ 23 w 25"/>
                  <a:gd name="T9" fmla="*/ 8 h 24"/>
                  <a:gd name="T10" fmla="*/ 20 w 25"/>
                  <a:gd name="T11" fmla="*/ 0 h 24"/>
                  <a:gd name="T12" fmla="*/ 19 w 25"/>
                  <a:gd name="T13" fmla="*/ 4 h 24"/>
                  <a:gd name="T14" fmla="*/ 16 w 25"/>
                  <a:gd name="T15" fmla="*/ 9 h 24"/>
                  <a:gd name="T16" fmla="*/ 21 w 25"/>
                  <a:gd name="T17" fmla="*/ 4 h 24"/>
                  <a:gd name="T18" fmla="*/ 21 w 25"/>
                  <a:gd name="T19" fmla="*/ 10 h 24"/>
                  <a:gd name="T20" fmla="*/ 22 w 25"/>
                  <a:gd name="T21" fmla="*/ 12 h 24"/>
                  <a:gd name="T22" fmla="*/ 20 w 25"/>
                  <a:gd name="T23" fmla="*/ 14 h 24"/>
                  <a:gd name="T24" fmla="*/ 20 w 25"/>
                  <a:gd name="T25" fmla="*/ 21 h 24"/>
                  <a:gd name="T26" fmla="*/ 10 w 25"/>
                  <a:gd name="T27" fmla="*/ 16 h 24"/>
                  <a:gd name="T28" fmla="*/ 14 w 25"/>
                  <a:gd name="T29" fmla="*/ 19 h 24"/>
                  <a:gd name="T30" fmla="*/ 12 w 25"/>
                  <a:gd name="T31" fmla="*/ 23 h 24"/>
                  <a:gd name="T32" fmla="*/ 2 w 25"/>
                  <a:gd name="T33" fmla="*/ 23 h 24"/>
                  <a:gd name="T34" fmla="*/ 2 w 25"/>
                  <a:gd name="T35" fmla="*/ 21 h 24"/>
                  <a:gd name="T36" fmla="*/ 1 w 25"/>
                  <a:gd name="T37" fmla="*/ 21 h 24"/>
                  <a:gd name="T38" fmla="*/ 0 w 25"/>
                  <a:gd name="T39" fmla="*/ 24 h 24"/>
                  <a:gd name="T40" fmla="*/ 7 w 25"/>
                  <a:gd name="T41" fmla="*/ 24 h 24"/>
                  <a:gd name="T42" fmla="*/ 9 w 25"/>
                  <a:gd name="T43" fmla="*/ 24 h 24"/>
                  <a:gd name="T44" fmla="*/ 14 w 25"/>
                  <a:gd name="T45" fmla="*/ 24 h 24"/>
                  <a:gd name="T46" fmla="*/ 15 w 25"/>
                  <a:gd name="T47" fmla="*/ 20 h 24"/>
                  <a:gd name="T48" fmla="*/ 17 w 25"/>
                  <a:gd name="T49" fmla="*/ 21 h 24"/>
                  <a:gd name="T50" fmla="*/ 22 w 25"/>
                  <a:gd name="T5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4">
                    <a:moveTo>
                      <a:pt x="22" y="18"/>
                    </a:moveTo>
                    <a:cubicBezTo>
                      <a:pt x="22" y="15"/>
                      <a:pt x="22" y="15"/>
                      <a:pt x="22" y="15"/>
                    </a:cubicBezTo>
                    <a:cubicBezTo>
                      <a:pt x="23" y="15"/>
                      <a:pt x="24" y="15"/>
                      <a:pt x="24" y="14"/>
                    </a:cubicBezTo>
                    <a:cubicBezTo>
                      <a:pt x="25" y="13"/>
                      <a:pt x="24" y="12"/>
                      <a:pt x="23" y="10"/>
                    </a:cubicBezTo>
                    <a:cubicBezTo>
                      <a:pt x="22" y="9"/>
                      <a:pt x="22" y="9"/>
                      <a:pt x="23" y="8"/>
                    </a:cubicBezTo>
                    <a:cubicBezTo>
                      <a:pt x="23" y="5"/>
                      <a:pt x="22" y="2"/>
                      <a:pt x="20" y="0"/>
                    </a:cubicBezTo>
                    <a:cubicBezTo>
                      <a:pt x="19" y="1"/>
                      <a:pt x="18" y="3"/>
                      <a:pt x="19" y="4"/>
                    </a:cubicBezTo>
                    <a:cubicBezTo>
                      <a:pt x="17" y="5"/>
                      <a:pt x="16" y="7"/>
                      <a:pt x="16" y="9"/>
                    </a:cubicBezTo>
                    <a:cubicBezTo>
                      <a:pt x="17" y="7"/>
                      <a:pt x="18" y="5"/>
                      <a:pt x="21" y="4"/>
                    </a:cubicBezTo>
                    <a:cubicBezTo>
                      <a:pt x="22" y="6"/>
                      <a:pt x="22" y="8"/>
                      <a:pt x="21" y="10"/>
                    </a:cubicBezTo>
                    <a:cubicBezTo>
                      <a:pt x="22" y="12"/>
                      <a:pt x="22" y="12"/>
                      <a:pt x="22" y="12"/>
                    </a:cubicBezTo>
                    <a:cubicBezTo>
                      <a:pt x="23" y="13"/>
                      <a:pt x="22" y="14"/>
                      <a:pt x="20" y="14"/>
                    </a:cubicBezTo>
                    <a:cubicBezTo>
                      <a:pt x="20" y="21"/>
                      <a:pt x="20" y="21"/>
                      <a:pt x="20" y="21"/>
                    </a:cubicBezTo>
                    <a:cubicBezTo>
                      <a:pt x="17" y="20"/>
                      <a:pt x="13" y="19"/>
                      <a:pt x="10" y="16"/>
                    </a:cubicBezTo>
                    <a:cubicBezTo>
                      <a:pt x="14" y="19"/>
                      <a:pt x="14" y="19"/>
                      <a:pt x="14" y="19"/>
                    </a:cubicBezTo>
                    <a:cubicBezTo>
                      <a:pt x="12" y="23"/>
                      <a:pt x="12" y="23"/>
                      <a:pt x="12" y="23"/>
                    </a:cubicBezTo>
                    <a:cubicBezTo>
                      <a:pt x="2" y="23"/>
                      <a:pt x="2" y="23"/>
                      <a:pt x="2" y="23"/>
                    </a:cubicBezTo>
                    <a:cubicBezTo>
                      <a:pt x="2" y="21"/>
                      <a:pt x="2" y="21"/>
                      <a:pt x="2" y="21"/>
                    </a:cubicBezTo>
                    <a:cubicBezTo>
                      <a:pt x="2" y="21"/>
                      <a:pt x="1" y="21"/>
                      <a:pt x="1" y="21"/>
                    </a:cubicBezTo>
                    <a:cubicBezTo>
                      <a:pt x="1" y="22"/>
                      <a:pt x="1" y="23"/>
                      <a:pt x="0" y="24"/>
                    </a:cubicBezTo>
                    <a:cubicBezTo>
                      <a:pt x="2" y="24"/>
                      <a:pt x="5" y="24"/>
                      <a:pt x="7" y="24"/>
                    </a:cubicBezTo>
                    <a:cubicBezTo>
                      <a:pt x="7" y="24"/>
                      <a:pt x="8" y="24"/>
                      <a:pt x="9" y="24"/>
                    </a:cubicBezTo>
                    <a:cubicBezTo>
                      <a:pt x="14" y="24"/>
                      <a:pt x="14" y="24"/>
                      <a:pt x="14" y="24"/>
                    </a:cubicBezTo>
                    <a:cubicBezTo>
                      <a:pt x="15" y="20"/>
                      <a:pt x="15" y="20"/>
                      <a:pt x="15" y="20"/>
                    </a:cubicBezTo>
                    <a:cubicBezTo>
                      <a:pt x="17" y="21"/>
                      <a:pt x="17" y="21"/>
                      <a:pt x="17" y="21"/>
                    </a:cubicBezTo>
                    <a:cubicBezTo>
                      <a:pt x="21" y="23"/>
                      <a:pt x="22" y="22"/>
                      <a:pt x="22" y="1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50"/>
              <p:cNvSpPr/>
              <p:nvPr/>
            </p:nvSpPr>
            <p:spPr bwMode="auto">
              <a:xfrm>
                <a:off x="4759326" y="3749675"/>
                <a:ext cx="309563" cy="374650"/>
              </a:xfrm>
              <a:custGeom>
                <a:avLst/>
                <a:gdLst>
                  <a:gd name="T0" fmla="*/ 22 w 63"/>
                  <a:gd name="T1" fmla="*/ 13 h 76"/>
                  <a:gd name="T2" fmla="*/ 22 w 63"/>
                  <a:gd name="T3" fmla="*/ 11 h 76"/>
                  <a:gd name="T4" fmla="*/ 21 w 63"/>
                  <a:gd name="T5" fmla="*/ 13 h 76"/>
                  <a:gd name="T6" fmla="*/ 12 w 63"/>
                  <a:gd name="T7" fmla="*/ 0 h 76"/>
                  <a:gd name="T8" fmla="*/ 8 w 63"/>
                  <a:gd name="T9" fmla="*/ 0 h 76"/>
                  <a:gd name="T10" fmla="*/ 1 w 63"/>
                  <a:gd name="T11" fmla="*/ 13 h 76"/>
                  <a:gd name="T12" fmla="*/ 4 w 63"/>
                  <a:gd name="T13" fmla="*/ 19 h 76"/>
                  <a:gd name="T14" fmla="*/ 10 w 63"/>
                  <a:gd name="T15" fmla="*/ 0 h 76"/>
                  <a:gd name="T16" fmla="*/ 18 w 63"/>
                  <a:gd name="T17" fmla="*/ 7 h 76"/>
                  <a:gd name="T18" fmla="*/ 21 w 63"/>
                  <a:gd name="T19" fmla="*/ 27 h 76"/>
                  <a:gd name="T20" fmla="*/ 21 w 63"/>
                  <a:gd name="T21" fmla="*/ 40 h 76"/>
                  <a:gd name="T22" fmla="*/ 50 w 63"/>
                  <a:gd name="T23" fmla="*/ 64 h 76"/>
                  <a:gd name="T24" fmla="*/ 60 w 63"/>
                  <a:gd name="T25" fmla="*/ 68 h 76"/>
                  <a:gd name="T26" fmla="*/ 61 w 63"/>
                  <a:gd name="T27" fmla="*/ 72 h 76"/>
                  <a:gd name="T28" fmla="*/ 62 w 63"/>
                  <a:gd name="T29" fmla="*/ 76 h 76"/>
                  <a:gd name="T30" fmla="*/ 63 w 63"/>
                  <a:gd name="T31" fmla="*/ 76 h 76"/>
                  <a:gd name="T32" fmla="*/ 62 w 63"/>
                  <a:gd name="T33" fmla="*/ 72 h 76"/>
                  <a:gd name="T34" fmla="*/ 61 w 63"/>
                  <a:gd name="T35" fmla="*/ 68 h 76"/>
                  <a:gd name="T36" fmla="*/ 58 w 63"/>
                  <a:gd name="T37" fmla="*/ 66 h 76"/>
                  <a:gd name="T38" fmla="*/ 51 w 63"/>
                  <a:gd name="T39" fmla="*/ 62 h 76"/>
                  <a:gd name="T40" fmla="*/ 29 w 63"/>
                  <a:gd name="T41" fmla="*/ 43 h 76"/>
                  <a:gd name="T42" fmla="*/ 24 w 63"/>
                  <a:gd name="T43" fmla="*/ 38 h 76"/>
                  <a:gd name="T44" fmla="*/ 22 w 63"/>
                  <a:gd name="T45"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6">
                    <a:moveTo>
                      <a:pt x="22" y="13"/>
                    </a:moveTo>
                    <a:cubicBezTo>
                      <a:pt x="22" y="13"/>
                      <a:pt x="22" y="12"/>
                      <a:pt x="22" y="11"/>
                    </a:cubicBezTo>
                    <a:cubicBezTo>
                      <a:pt x="21" y="13"/>
                      <a:pt x="21" y="13"/>
                      <a:pt x="21" y="13"/>
                    </a:cubicBezTo>
                    <a:cubicBezTo>
                      <a:pt x="22" y="5"/>
                      <a:pt x="19" y="1"/>
                      <a:pt x="12" y="0"/>
                    </a:cubicBezTo>
                    <a:cubicBezTo>
                      <a:pt x="8" y="0"/>
                      <a:pt x="8" y="0"/>
                      <a:pt x="8" y="0"/>
                    </a:cubicBezTo>
                    <a:cubicBezTo>
                      <a:pt x="3" y="2"/>
                      <a:pt x="0" y="7"/>
                      <a:pt x="1" y="13"/>
                    </a:cubicBezTo>
                    <a:cubicBezTo>
                      <a:pt x="2" y="16"/>
                      <a:pt x="3" y="17"/>
                      <a:pt x="4" y="19"/>
                    </a:cubicBezTo>
                    <a:cubicBezTo>
                      <a:pt x="1" y="10"/>
                      <a:pt x="3" y="4"/>
                      <a:pt x="10" y="0"/>
                    </a:cubicBezTo>
                    <a:cubicBezTo>
                      <a:pt x="14" y="1"/>
                      <a:pt x="17" y="4"/>
                      <a:pt x="18" y="7"/>
                    </a:cubicBezTo>
                    <a:cubicBezTo>
                      <a:pt x="20" y="14"/>
                      <a:pt x="21" y="21"/>
                      <a:pt x="21" y="27"/>
                    </a:cubicBezTo>
                    <a:cubicBezTo>
                      <a:pt x="21" y="40"/>
                      <a:pt x="21" y="40"/>
                      <a:pt x="21" y="40"/>
                    </a:cubicBezTo>
                    <a:cubicBezTo>
                      <a:pt x="31" y="47"/>
                      <a:pt x="41" y="55"/>
                      <a:pt x="50" y="64"/>
                    </a:cubicBezTo>
                    <a:cubicBezTo>
                      <a:pt x="60" y="68"/>
                      <a:pt x="60" y="68"/>
                      <a:pt x="60" y="68"/>
                    </a:cubicBezTo>
                    <a:cubicBezTo>
                      <a:pt x="61" y="72"/>
                      <a:pt x="61" y="72"/>
                      <a:pt x="61" y="72"/>
                    </a:cubicBezTo>
                    <a:cubicBezTo>
                      <a:pt x="62" y="76"/>
                      <a:pt x="62" y="76"/>
                      <a:pt x="62" y="76"/>
                    </a:cubicBezTo>
                    <a:cubicBezTo>
                      <a:pt x="62" y="76"/>
                      <a:pt x="62" y="76"/>
                      <a:pt x="63" y="76"/>
                    </a:cubicBezTo>
                    <a:cubicBezTo>
                      <a:pt x="62" y="72"/>
                      <a:pt x="62" y="72"/>
                      <a:pt x="62" y="72"/>
                    </a:cubicBezTo>
                    <a:cubicBezTo>
                      <a:pt x="61" y="68"/>
                      <a:pt x="61" y="68"/>
                      <a:pt x="61" y="68"/>
                    </a:cubicBezTo>
                    <a:cubicBezTo>
                      <a:pt x="58" y="66"/>
                      <a:pt x="58" y="66"/>
                      <a:pt x="58" y="66"/>
                    </a:cubicBezTo>
                    <a:cubicBezTo>
                      <a:pt x="51" y="62"/>
                      <a:pt x="51" y="62"/>
                      <a:pt x="51" y="62"/>
                    </a:cubicBezTo>
                    <a:cubicBezTo>
                      <a:pt x="44" y="56"/>
                      <a:pt x="37" y="49"/>
                      <a:pt x="29" y="43"/>
                    </a:cubicBezTo>
                    <a:cubicBezTo>
                      <a:pt x="27" y="42"/>
                      <a:pt x="25" y="40"/>
                      <a:pt x="24" y="38"/>
                    </a:cubicBezTo>
                    <a:cubicBezTo>
                      <a:pt x="23" y="37"/>
                      <a:pt x="23" y="29"/>
                      <a:pt x="22" y="1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51"/>
              <p:cNvSpPr/>
              <p:nvPr/>
            </p:nvSpPr>
            <p:spPr bwMode="auto">
              <a:xfrm>
                <a:off x="4794251" y="3744913"/>
                <a:ext cx="23813" cy="4763"/>
              </a:xfrm>
              <a:custGeom>
                <a:avLst/>
                <a:gdLst>
                  <a:gd name="T0" fmla="*/ 1 w 5"/>
                  <a:gd name="T1" fmla="*/ 1 h 1"/>
                  <a:gd name="T2" fmla="*/ 5 w 5"/>
                  <a:gd name="T3" fmla="*/ 1 h 1"/>
                  <a:gd name="T4" fmla="*/ 5 w 5"/>
                  <a:gd name="T5" fmla="*/ 0 h 1"/>
                  <a:gd name="T6" fmla="*/ 0 w 5"/>
                  <a:gd name="T7" fmla="*/ 1 h 1"/>
                  <a:gd name="T8" fmla="*/ 1 w 5"/>
                  <a:gd name="T9" fmla="*/ 1 h 1"/>
                </a:gdLst>
                <a:ahLst/>
                <a:cxnLst>
                  <a:cxn ang="0">
                    <a:pos x="T0" y="T1"/>
                  </a:cxn>
                  <a:cxn ang="0">
                    <a:pos x="T2" y="T3"/>
                  </a:cxn>
                  <a:cxn ang="0">
                    <a:pos x="T4" y="T5"/>
                  </a:cxn>
                  <a:cxn ang="0">
                    <a:pos x="T6" y="T7"/>
                  </a:cxn>
                  <a:cxn ang="0">
                    <a:pos x="T8" y="T9"/>
                  </a:cxn>
                </a:cxnLst>
                <a:rect l="0" t="0" r="r" b="b"/>
                <a:pathLst>
                  <a:path w="5" h="1">
                    <a:moveTo>
                      <a:pt x="1" y="1"/>
                    </a:moveTo>
                    <a:cubicBezTo>
                      <a:pt x="5" y="1"/>
                      <a:pt x="5" y="1"/>
                      <a:pt x="5" y="1"/>
                    </a:cubicBezTo>
                    <a:cubicBezTo>
                      <a:pt x="5" y="0"/>
                      <a:pt x="5" y="0"/>
                      <a:pt x="5" y="0"/>
                    </a:cubicBezTo>
                    <a:cubicBezTo>
                      <a:pt x="0" y="1"/>
                      <a:pt x="0" y="1"/>
                      <a:pt x="0" y="1"/>
                    </a:cubicBezTo>
                    <a:cubicBezTo>
                      <a:pt x="0" y="1"/>
                      <a:pt x="1" y="1"/>
                      <a:pt x="1" y="1"/>
                    </a:cubicBezTo>
                    <a:close/>
                  </a:path>
                </a:pathLst>
              </a:custGeom>
              <a:solidFill>
                <a:srgbClr val="8A593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52"/>
              <p:cNvSpPr/>
              <p:nvPr/>
            </p:nvSpPr>
            <p:spPr bwMode="auto">
              <a:xfrm>
                <a:off x="4611688" y="3744913"/>
                <a:ext cx="328613" cy="574675"/>
              </a:xfrm>
              <a:custGeom>
                <a:avLst/>
                <a:gdLst>
                  <a:gd name="T0" fmla="*/ 37 w 67"/>
                  <a:gd name="T1" fmla="*/ 0 h 117"/>
                  <a:gd name="T2" fmla="*/ 35 w 67"/>
                  <a:gd name="T3" fmla="*/ 0 h 117"/>
                  <a:gd name="T4" fmla="*/ 28 w 67"/>
                  <a:gd name="T5" fmla="*/ 13 h 117"/>
                  <a:gd name="T6" fmla="*/ 37 w 67"/>
                  <a:gd name="T7" fmla="*/ 25 h 117"/>
                  <a:gd name="T8" fmla="*/ 42 w 67"/>
                  <a:gd name="T9" fmla="*/ 46 h 117"/>
                  <a:gd name="T10" fmla="*/ 44 w 67"/>
                  <a:gd name="T11" fmla="*/ 50 h 117"/>
                  <a:gd name="T12" fmla="*/ 37 w 67"/>
                  <a:gd name="T13" fmla="*/ 72 h 117"/>
                  <a:gd name="T14" fmla="*/ 53 w 67"/>
                  <a:gd name="T15" fmla="*/ 94 h 117"/>
                  <a:gd name="T16" fmla="*/ 35 w 67"/>
                  <a:gd name="T17" fmla="*/ 109 h 117"/>
                  <a:gd name="T18" fmla="*/ 2 w 67"/>
                  <a:gd name="T19" fmla="*/ 110 h 117"/>
                  <a:gd name="T20" fmla="*/ 0 w 67"/>
                  <a:gd name="T21" fmla="*/ 112 h 117"/>
                  <a:gd name="T22" fmla="*/ 3 w 67"/>
                  <a:gd name="T23" fmla="*/ 113 h 117"/>
                  <a:gd name="T24" fmla="*/ 19 w 67"/>
                  <a:gd name="T25" fmla="*/ 117 h 117"/>
                  <a:gd name="T26" fmla="*/ 36 w 67"/>
                  <a:gd name="T27" fmla="*/ 113 h 117"/>
                  <a:gd name="T28" fmla="*/ 50 w 67"/>
                  <a:gd name="T29" fmla="*/ 105 h 117"/>
                  <a:gd name="T30" fmla="*/ 50 w 67"/>
                  <a:gd name="T31" fmla="*/ 105 h 117"/>
                  <a:gd name="T32" fmla="*/ 66 w 67"/>
                  <a:gd name="T33" fmla="*/ 99 h 117"/>
                  <a:gd name="T34" fmla="*/ 67 w 67"/>
                  <a:gd name="T35" fmla="*/ 99 h 117"/>
                  <a:gd name="T36" fmla="*/ 44 w 67"/>
                  <a:gd name="T37" fmla="*/ 70 h 117"/>
                  <a:gd name="T38" fmla="*/ 48 w 67"/>
                  <a:gd name="T39" fmla="*/ 48 h 117"/>
                  <a:gd name="T40" fmla="*/ 47 w 67"/>
                  <a:gd name="T41" fmla="*/ 46 h 117"/>
                  <a:gd name="T42" fmla="*/ 41 w 67"/>
                  <a:gd name="T43" fmla="*/ 22 h 117"/>
                  <a:gd name="T44" fmla="*/ 38 w 67"/>
                  <a:gd name="T45" fmla="*/ 22 h 117"/>
                  <a:gd name="T46" fmla="*/ 34 w 67"/>
                  <a:gd name="T47" fmla="*/ 20 h 117"/>
                  <a:gd name="T48" fmla="*/ 31 w 67"/>
                  <a:gd name="T49" fmla="*/ 14 h 117"/>
                  <a:gd name="T50" fmla="*/ 38 w 67"/>
                  <a:gd name="T51" fmla="*/ 1 h 117"/>
                  <a:gd name="T52" fmla="*/ 37 w 67"/>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117">
                    <a:moveTo>
                      <a:pt x="37" y="0"/>
                    </a:moveTo>
                    <a:cubicBezTo>
                      <a:pt x="36" y="0"/>
                      <a:pt x="35" y="0"/>
                      <a:pt x="35" y="0"/>
                    </a:cubicBezTo>
                    <a:cubicBezTo>
                      <a:pt x="30" y="4"/>
                      <a:pt x="28" y="8"/>
                      <a:pt x="28" y="13"/>
                    </a:cubicBezTo>
                    <a:cubicBezTo>
                      <a:pt x="28" y="19"/>
                      <a:pt x="31" y="23"/>
                      <a:pt x="37" y="25"/>
                    </a:cubicBezTo>
                    <a:cubicBezTo>
                      <a:pt x="42" y="46"/>
                      <a:pt x="42" y="46"/>
                      <a:pt x="42" y="46"/>
                    </a:cubicBezTo>
                    <a:cubicBezTo>
                      <a:pt x="42" y="48"/>
                      <a:pt x="43" y="49"/>
                      <a:pt x="44" y="50"/>
                    </a:cubicBezTo>
                    <a:cubicBezTo>
                      <a:pt x="42" y="59"/>
                      <a:pt x="40" y="66"/>
                      <a:pt x="37" y="72"/>
                    </a:cubicBezTo>
                    <a:cubicBezTo>
                      <a:pt x="53" y="94"/>
                      <a:pt x="53" y="94"/>
                      <a:pt x="53" y="94"/>
                    </a:cubicBezTo>
                    <a:cubicBezTo>
                      <a:pt x="35" y="109"/>
                      <a:pt x="35" y="109"/>
                      <a:pt x="35" y="109"/>
                    </a:cubicBezTo>
                    <a:cubicBezTo>
                      <a:pt x="24" y="113"/>
                      <a:pt x="13" y="113"/>
                      <a:pt x="2" y="110"/>
                    </a:cubicBezTo>
                    <a:cubicBezTo>
                      <a:pt x="1" y="110"/>
                      <a:pt x="1" y="111"/>
                      <a:pt x="0" y="112"/>
                    </a:cubicBezTo>
                    <a:cubicBezTo>
                      <a:pt x="1" y="112"/>
                      <a:pt x="2" y="112"/>
                      <a:pt x="3" y="113"/>
                    </a:cubicBezTo>
                    <a:cubicBezTo>
                      <a:pt x="8" y="115"/>
                      <a:pt x="13" y="116"/>
                      <a:pt x="19" y="117"/>
                    </a:cubicBezTo>
                    <a:cubicBezTo>
                      <a:pt x="24" y="117"/>
                      <a:pt x="30" y="116"/>
                      <a:pt x="36" y="113"/>
                    </a:cubicBezTo>
                    <a:cubicBezTo>
                      <a:pt x="40" y="110"/>
                      <a:pt x="45" y="108"/>
                      <a:pt x="50" y="105"/>
                    </a:cubicBezTo>
                    <a:cubicBezTo>
                      <a:pt x="50" y="105"/>
                      <a:pt x="50" y="105"/>
                      <a:pt x="50" y="105"/>
                    </a:cubicBezTo>
                    <a:cubicBezTo>
                      <a:pt x="55" y="102"/>
                      <a:pt x="60" y="100"/>
                      <a:pt x="66" y="99"/>
                    </a:cubicBezTo>
                    <a:cubicBezTo>
                      <a:pt x="66" y="99"/>
                      <a:pt x="66" y="99"/>
                      <a:pt x="67" y="99"/>
                    </a:cubicBezTo>
                    <a:cubicBezTo>
                      <a:pt x="61" y="89"/>
                      <a:pt x="53" y="80"/>
                      <a:pt x="44" y="70"/>
                    </a:cubicBezTo>
                    <a:cubicBezTo>
                      <a:pt x="47" y="64"/>
                      <a:pt x="48" y="56"/>
                      <a:pt x="48" y="48"/>
                    </a:cubicBezTo>
                    <a:cubicBezTo>
                      <a:pt x="48" y="48"/>
                      <a:pt x="47" y="47"/>
                      <a:pt x="47" y="46"/>
                    </a:cubicBezTo>
                    <a:cubicBezTo>
                      <a:pt x="41" y="22"/>
                      <a:pt x="41" y="22"/>
                      <a:pt x="41" y="22"/>
                    </a:cubicBezTo>
                    <a:cubicBezTo>
                      <a:pt x="40" y="22"/>
                      <a:pt x="39" y="22"/>
                      <a:pt x="38" y="22"/>
                    </a:cubicBezTo>
                    <a:cubicBezTo>
                      <a:pt x="37" y="22"/>
                      <a:pt x="35" y="21"/>
                      <a:pt x="34" y="20"/>
                    </a:cubicBezTo>
                    <a:cubicBezTo>
                      <a:pt x="33" y="18"/>
                      <a:pt x="32" y="17"/>
                      <a:pt x="31" y="14"/>
                    </a:cubicBezTo>
                    <a:cubicBezTo>
                      <a:pt x="30" y="8"/>
                      <a:pt x="33" y="3"/>
                      <a:pt x="38" y="1"/>
                    </a:cubicBezTo>
                    <a:cubicBezTo>
                      <a:pt x="38" y="1"/>
                      <a:pt x="37" y="1"/>
                      <a:pt x="37"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253"/>
              <p:cNvSpPr>
                <a:spLocks noEditPoints="1"/>
              </p:cNvSpPr>
              <p:nvPr/>
            </p:nvSpPr>
            <p:spPr bwMode="auto">
              <a:xfrm>
                <a:off x="4621213" y="3744913"/>
                <a:ext cx="250825" cy="555625"/>
              </a:xfrm>
              <a:custGeom>
                <a:avLst/>
                <a:gdLst>
                  <a:gd name="T0" fmla="*/ 33 w 51"/>
                  <a:gd name="T1" fmla="*/ 0 h 113"/>
                  <a:gd name="T2" fmla="*/ 26 w 51"/>
                  <a:gd name="T3" fmla="*/ 0 h 113"/>
                  <a:gd name="T4" fmla="*/ 20 w 51"/>
                  <a:gd name="T5" fmla="*/ 11 h 113"/>
                  <a:gd name="T6" fmla="*/ 18 w 51"/>
                  <a:gd name="T7" fmla="*/ 13 h 113"/>
                  <a:gd name="T8" fmla="*/ 18 w 51"/>
                  <a:gd name="T9" fmla="*/ 18 h 113"/>
                  <a:gd name="T10" fmla="*/ 21 w 51"/>
                  <a:gd name="T11" fmla="*/ 34 h 113"/>
                  <a:gd name="T12" fmla="*/ 21 w 51"/>
                  <a:gd name="T13" fmla="*/ 39 h 113"/>
                  <a:gd name="T14" fmla="*/ 20 w 51"/>
                  <a:gd name="T15" fmla="*/ 47 h 113"/>
                  <a:gd name="T16" fmla="*/ 17 w 51"/>
                  <a:gd name="T17" fmla="*/ 59 h 113"/>
                  <a:gd name="T18" fmla="*/ 13 w 51"/>
                  <a:gd name="T19" fmla="*/ 85 h 113"/>
                  <a:gd name="T20" fmla="*/ 0 w 51"/>
                  <a:gd name="T21" fmla="*/ 110 h 113"/>
                  <a:gd name="T22" fmla="*/ 33 w 51"/>
                  <a:gd name="T23" fmla="*/ 109 h 113"/>
                  <a:gd name="T24" fmla="*/ 51 w 51"/>
                  <a:gd name="T25" fmla="*/ 94 h 113"/>
                  <a:gd name="T26" fmla="*/ 35 w 51"/>
                  <a:gd name="T27" fmla="*/ 72 h 113"/>
                  <a:gd name="T28" fmla="*/ 42 w 51"/>
                  <a:gd name="T29" fmla="*/ 50 h 113"/>
                  <a:gd name="T30" fmla="*/ 40 w 51"/>
                  <a:gd name="T31" fmla="*/ 46 h 113"/>
                  <a:gd name="T32" fmla="*/ 35 w 51"/>
                  <a:gd name="T33" fmla="*/ 25 h 113"/>
                  <a:gd name="T34" fmla="*/ 26 w 51"/>
                  <a:gd name="T35" fmla="*/ 13 h 113"/>
                  <a:gd name="T36" fmla="*/ 33 w 51"/>
                  <a:gd name="T37" fmla="*/ 0 h 113"/>
                  <a:gd name="T38" fmla="*/ 19 w 51"/>
                  <a:gd name="T39" fmla="*/ 13 h 113"/>
                  <a:gd name="T40" fmla="*/ 20 w 51"/>
                  <a:gd name="T41" fmla="*/ 12 h 113"/>
                  <a:gd name="T42" fmla="*/ 23 w 51"/>
                  <a:gd name="T43" fmla="*/ 33 h 113"/>
                  <a:gd name="T44" fmla="*/ 19 w 51"/>
                  <a:gd name="T45" fmla="*/ 61 h 113"/>
                  <a:gd name="T46" fmla="*/ 16 w 51"/>
                  <a:gd name="T47" fmla="*/ 84 h 113"/>
                  <a:gd name="T48" fmla="*/ 4 w 51"/>
                  <a:gd name="T49" fmla="*/ 110 h 113"/>
                  <a:gd name="T50" fmla="*/ 1 w 51"/>
                  <a:gd name="T51" fmla="*/ 109 h 113"/>
                  <a:gd name="T52" fmla="*/ 13 w 51"/>
                  <a:gd name="T53" fmla="*/ 85 h 113"/>
                  <a:gd name="T54" fmla="*/ 14 w 51"/>
                  <a:gd name="T55" fmla="*/ 84 h 113"/>
                  <a:gd name="T56" fmla="*/ 18 w 51"/>
                  <a:gd name="T57" fmla="*/ 60 h 113"/>
                  <a:gd name="T58" fmla="*/ 18 w 51"/>
                  <a:gd name="T59" fmla="*/ 60 h 113"/>
                  <a:gd name="T60" fmla="*/ 21 w 51"/>
                  <a:gd name="T61" fmla="*/ 47 h 113"/>
                  <a:gd name="T62" fmla="*/ 22 w 51"/>
                  <a:gd name="T63" fmla="*/ 39 h 113"/>
                  <a:gd name="T64" fmla="*/ 22 w 51"/>
                  <a:gd name="T65" fmla="*/ 35 h 113"/>
                  <a:gd name="T66" fmla="*/ 22 w 51"/>
                  <a:gd name="T67" fmla="*/ 34 h 113"/>
                  <a:gd name="T68" fmla="*/ 19 w 51"/>
                  <a:gd name="T69" fmla="*/ 18 h 113"/>
                  <a:gd name="T70" fmla="*/ 19 w 51"/>
                  <a:gd name="T71"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113">
                    <a:moveTo>
                      <a:pt x="33" y="0"/>
                    </a:moveTo>
                    <a:cubicBezTo>
                      <a:pt x="31" y="0"/>
                      <a:pt x="28" y="0"/>
                      <a:pt x="26" y="0"/>
                    </a:cubicBezTo>
                    <a:cubicBezTo>
                      <a:pt x="26" y="5"/>
                      <a:pt x="23" y="8"/>
                      <a:pt x="20" y="11"/>
                    </a:cubicBezTo>
                    <a:cubicBezTo>
                      <a:pt x="19" y="12"/>
                      <a:pt x="19" y="12"/>
                      <a:pt x="18" y="13"/>
                    </a:cubicBezTo>
                    <a:cubicBezTo>
                      <a:pt x="18" y="14"/>
                      <a:pt x="18" y="16"/>
                      <a:pt x="18" y="18"/>
                    </a:cubicBezTo>
                    <a:cubicBezTo>
                      <a:pt x="19" y="23"/>
                      <a:pt x="20" y="29"/>
                      <a:pt x="21" y="34"/>
                    </a:cubicBezTo>
                    <a:cubicBezTo>
                      <a:pt x="21" y="36"/>
                      <a:pt x="21" y="38"/>
                      <a:pt x="21" y="39"/>
                    </a:cubicBezTo>
                    <a:cubicBezTo>
                      <a:pt x="21" y="42"/>
                      <a:pt x="21" y="44"/>
                      <a:pt x="20" y="47"/>
                    </a:cubicBezTo>
                    <a:cubicBezTo>
                      <a:pt x="19" y="51"/>
                      <a:pt x="18" y="55"/>
                      <a:pt x="17" y="59"/>
                    </a:cubicBezTo>
                    <a:cubicBezTo>
                      <a:pt x="12" y="67"/>
                      <a:pt x="11" y="75"/>
                      <a:pt x="13" y="85"/>
                    </a:cubicBezTo>
                    <a:cubicBezTo>
                      <a:pt x="10" y="94"/>
                      <a:pt x="5" y="102"/>
                      <a:pt x="0" y="110"/>
                    </a:cubicBezTo>
                    <a:cubicBezTo>
                      <a:pt x="11" y="113"/>
                      <a:pt x="22" y="113"/>
                      <a:pt x="33" y="109"/>
                    </a:cubicBezTo>
                    <a:cubicBezTo>
                      <a:pt x="51" y="94"/>
                      <a:pt x="51" y="94"/>
                      <a:pt x="51" y="94"/>
                    </a:cubicBezTo>
                    <a:cubicBezTo>
                      <a:pt x="35" y="72"/>
                      <a:pt x="35" y="72"/>
                      <a:pt x="35" y="72"/>
                    </a:cubicBezTo>
                    <a:cubicBezTo>
                      <a:pt x="38" y="66"/>
                      <a:pt x="40" y="59"/>
                      <a:pt x="42" y="50"/>
                    </a:cubicBezTo>
                    <a:cubicBezTo>
                      <a:pt x="41" y="49"/>
                      <a:pt x="40" y="48"/>
                      <a:pt x="40" y="46"/>
                    </a:cubicBezTo>
                    <a:cubicBezTo>
                      <a:pt x="35" y="25"/>
                      <a:pt x="35" y="25"/>
                      <a:pt x="35" y="25"/>
                    </a:cubicBezTo>
                    <a:cubicBezTo>
                      <a:pt x="29" y="23"/>
                      <a:pt x="26" y="19"/>
                      <a:pt x="26" y="13"/>
                    </a:cubicBezTo>
                    <a:cubicBezTo>
                      <a:pt x="26" y="8"/>
                      <a:pt x="28" y="4"/>
                      <a:pt x="33" y="0"/>
                    </a:cubicBezTo>
                    <a:close/>
                    <a:moveTo>
                      <a:pt x="19" y="13"/>
                    </a:moveTo>
                    <a:cubicBezTo>
                      <a:pt x="20" y="13"/>
                      <a:pt x="20" y="13"/>
                      <a:pt x="20" y="12"/>
                    </a:cubicBezTo>
                    <a:cubicBezTo>
                      <a:pt x="21" y="20"/>
                      <a:pt x="22" y="27"/>
                      <a:pt x="23" y="33"/>
                    </a:cubicBezTo>
                    <a:cubicBezTo>
                      <a:pt x="24" y="43"/>
                      <a:pt x="22" y="52"/>
                      <a:pt x="19" y="61"/>
                    </a:cubicBezTo>
                    <a:cubicBezTo>
                      <a:pt x="16" y="68"/>
                      <a:pt x="14" y="76"/>
                      <a:pt x="16" y="84"/>
                    </a:cubicBezTo>
                    <a:cubicBezTo>
                      <a:pt x="13" y="94"/>
                      <a:pt x="9" y="103"/>
                      <a:pt x="4" y="110"/>
                    </a:cubicBezTo>
                    <a:cubicBezTo>
                      <a:pt x="3" y="110"/>
                      <a:pt x="2" y="110"/>
                      <a:pt x="1" y="109"/>
                    </a:cubicBezTo>
                    <a:cubicBezTo>
                      <a:pt x="7" y="102"/>
                      <a:pt x="11" y="94"/>
                      <a:pt x="13" y="85"/>
                    </a:cubicBezTo>
                    <a:cubicBezTo>
                      <a:pt x="14" y="85"/>
                      <a:pt x="14" y="85"/>
                      <a:pt x="14" y="84"/>
                    </a:cubicBezTo>
                    <a:cubicBezTo>
                      <a:pt x="12" y="75"/>
                      <a:pt x="13" y="67"/>
                      <a:pt x="18" y="60"/>
                    </a:cubicBezTo>
                    <a:cubicBezTo>
                      <a:pt x="18" y="60"/>
                      <a:pt x="18" y="60"/>
                      <a:pt x="18" y="60"/>
                    </a:cubicBezTo>
                    <a:cubicBezTo>
                      <a:pt x="19" y="56"/>
                      <a:pt x="20" y="51"/>
                      <a:pt x="21" y="47"/>
                    </a:cubicBezTo>
                    <a:cubicBezTo>
                      <a:pt x="21" y="45"/>
                      <a:pt x="22" y="42"/>
                      <a:pt x="22" y="39"/>
                    </a:cubicBezTo>
                    <a:cubicBezTo>
                      <a:pt x="22" y="38"/>
                      <a:pt x="22" y="36"/>
                      <a:pt x="22" y="35"/>
                    </a:cubicBezTo>
                    <a:cubicBezTo>
                      <a:pt x="22" y="34"/>
                      <a:pt x="22" y="34"/>
                      <a:pt x="22" y="34"/>
                    </a:cubicBezTo>
                    <a:cubicBezTo>
                      <a:pt x="21" y="29"/>
                      <a:pt x="20" y="23"/>
                      <a:pt x="19" y="18"/>
                    </a:cubicBezTo>
                    <a:cubicBezTo>
                      <a:pt x="19" y="16"/>
                      <a:pt x="19" y="15"/>
                      <a:pt x="19" y="1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254"/>
              <p:cNvSpPr/>
              <p:nvPr/>
            </p:nvSpPr>
            <p:spPr bwMode="auto">
              <a:xfrm>
                <a:off x="4627563" y="3803650"/>
                <a:ext cx="112713" cy="482600"/>
              </a:xfrm>
              <a:custGeom>
                <a:avLst/>
                <a:gdLst>
                  <a:gd name="T0" fmla="*/ 19 w 23"/>
                  <a:gd name="T1" fmla="*/ 0 h 98"/>
                  <a:gd name="T2" fmla="*/ 18 w 23"/>
                  <a:gd name="T3" fmla="*/ 1 h 98"/>
                  <a:gd name="T4" fmla="*/ 18 w 23"/>
                  <a:gd name="T5" fmla="*/ 6 h 98"/>
                  <a:gd name="T6" fmla="*/ 21 w 23"/>
                  <a:gd name="T7" fmla="*/ 22 h 98"/>
                  <a:gd name="T8" fmla="*/ 21 w 23"/>
                  <a:gd name="T9" fmla="*/ 23 h 98"/>
                  <a:gd name="T10" fmla="*/ 21 w 23"/>
                  <a:gd name="T11" fmla="*/ 27 h 98"/>
                  <a:gd name="T12" fmla="*/ 20 w 23"/>
                  <a:gd name="T13" fmla="*/ 35 h 98"/>
                  <a:gd name="T14" fmla="*/ 17 w 23"/>
                  <a:gd name="T15" fmla="*/ 48 h 98"/>
                  <a:gd name="T16" fmla="*/ 17 w 23"/>
                  <a:gd name="T17" fmla="*/ 48 h 98"/>
                  <a:gd name="T18" fmla="*/ 13 w 23"/>
                  <a:gd name="T19" fmla="*/ 72 h 98"/>
                  <a:gd name="T20" fmla="*/ 12 w 23"/>
                  <a:gd name="T21" fmla="*/ 73 h 98"/>
                  <a:gd name="T22" fmla="*/ 0 w 23"/>
                  <a:gd name="T23" fmla="*/ 97 h 98"/>
                  <a:gd name="T24" fmla="*/ 3 w 23"/>
                  <a:gd name="T25" fmla="*/ 98 h 98"/>
                  <a:gd name="T26" fmla="*/ 15 w 23"/>
                  <a:gd name="T27" fmla="*/ 72 h 98"/>
                  <a:gd name="T28" fmla="*/ 18 w 23"/>
                  <a:gd name="T29" fmla="*/ 49 h 98"/>
                  <a:gd name="T30" fmla="*/ 22 w 23"/>
                  <a:gd name="T31" fmla="*/ 21 h 98"/>
                  <a:gd name="T32" fmla="*/ 19 w 23"/>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98">
                    <a:moveTo>
                      <a:pt x="19" y="0"/>
                    </a:moveTo>
                    <a:cubicBezTo>
                      <a:pt x="19" y="1"/>
                      <a:pt x="19" y="1"/>
                      <a:pt x="18" y="1"/>
                    </a:cubicBezTo>
                    <a:cubicBezTo>
                      <a:pt x="18" y="3"/>
                      <a:pt x="18" y="4"/>
                      <a:pt x="18" y="6"/>
                    </a:cubicBezTo>
                    <a:cubicBezTo>
                      <a:pt x="19" y="11"/>
                      <a:pt x="20" y="17"/>
                      <a:pt x="21" y="22"/>
                    </a:cubicBezTo>
                    <a:cubicBezTo>
                      <a:pt x="21" y="22"/>
                      <a:pt x="21" y="22"/>
                      <a:pt x="21" y="23"/>
                    </a:cubicBezTo>
                    <a:cubicBezTo>
                      <a:pt x="21" y="24"/>
                      <a:pt x="21" y="26"/>
                      <a:pt x="21" y="27"/>
                    </a:cubicBezTo>
                    <a:cubicBezTo>
                      <a:pt x="21" y="30"/>
                      <a:pt x="20" y="33"/>
                      <a:pt x="20" y="35"/>
                    </a:cubicBezTo>
                    <a:cubicBezTo>
                      <a:pt x="19" y="39"/>
                      <a:pt x="18" y="44"/>
                      <a:pt x="17" y="48"/>
                    </a:cubicBezTo>
                    <a:cubicBezTo>
                      <a:pt x="17" y="48"/>
                      <a:pt x="17" y="48"/>
                      <a:pt x="17" y="48"/>
                    </a:cubicBezTo>
                    <a:cubicBezTo>
                      <a:pt x="12" y="55"/>
                      <a:pt x="11" y="63"/>
                      <a:pt x="13" y="72"/>
                    </a:cubicBezTo>
                    <a:cubicBezTo>
                      <a:pt x="13" y="73"/>
                      <a:pt x="13" y="73"/>
                      <a:pt x="12" y="73"/>
                    </a:cubicBezTo>
                    <a:cubicBezTo>
                      <a:pt x="10" y="82"/>
                      <a:pt x="6" y="90"/>
                      <a:pt x="0" y="97"/>
                    </a:cubicBezTo>
                    <a:cubicBezTo>
                      <a:pt x="1" y="98"/>
                      <a:pt x="2" y="98"/>
                      <a:pt x="3" y="98"/>
                    </a:cubicBezTo>
                    <a:cubicBezTo>
                      <a:pt x="8" y="91"/>
                      <a:pt x="12" y="82"/>
                      <a:pt x="15" y="72"/>
                    </a:cubicBezTo>
                    <a:cubicBezTo>
                      <a:pt x="13" y="64"/>
                      <a:pt x="15" y="56"/>
                      <a:pt x="18" y="49"/>
                    </a:cubicBezTo>
                    <a:cubicBezTo>
                      <a:pt x="21" y="40"/>
                      <a:pt x="23" y="31"/>
                      <a:pt x="22" y="21"/>
                    </a:cubicBezTo>
                    <a:cubicBezTo>
                      <a:pt x="21" y="15"/>
                      <a:pt x="20" y="8"/>
                      <a:pt x="19"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8884742" y="2370410"/>
              <a:ext cx="461963" cy="1092200"/>
              <a:chOff x="8899526" y="1651000"/>
              <a:chExt cx="461963" cy="1092200"/>
            </a:xfrm>
          </p:grpSpPr>
          <p:sp>
            <p:nvSpPr>
              <p:cNvPr id="73" name="Freeform 1255"/>
              <p:cNvSpPr/>
              <p:nvPr/>
            </p:nvSpPr>
            <p:spPr bwMode="auto">
              <a:xfrm>
                <a:off x="9199563" y="1716088"/>
                <a:ext cx="23813" cy="14288"/>
              </a:xfrm>
              <a:custGeom>
                <a:avLst/>
                <a:gdLst>
                  <a:gd name="T0" fmla="*/ 0 w 5"/>
                  <a:gd name="T1" fmla="*/ 3 h 3"/>
                  <a:gd name="T2" fmla="*/ 5 w 5"/>
                  <a:gd name="T3" fmla="*/ 3 h 3"/>
                  <a:gd name="T4" fmla="*/ 4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1"/>
                      <a:pt x="3" y="1"/>
                      <a:pt x="5" y="3"/>
                    </a:cubicBezTo>
                    <a:cubicBezTo>
                      <a:pt x="4" y="1"/>
                      <a:pt x="4" y="1"/>
                      <a:pt x="4" y="1"/>
                    </a:cubicBezTo>
                    <a:cubicBezTo>
                      <a:pt x="2" y="0"/>
                      <a:pt x="0" y="1"/>
                      <a:pt x="0"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256"/>
              <p:cNvSpPr/>
              <p:nvPr/>
            </p:nvSpPr>
            <p:spPr bwMode="auto">
              <a:xfrm>
                <a:off x="9204326" y="1744663"/>
                <a:ext cx="14288" cy="9525"/>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0" y="1"/>
                      <a:pt x="0" y="0"/>
                    </a:cubicBezTo>
                    <a:cubicBezTo>
                      <a:pt x="0" y="1"/>
                      <a:pt x="0" y="1"/>
                      <a:pt x="1" y="2"/>
                    </a:cubicBezTo>
                    <a:cubicBezTo>
                      <a:pt x="1" y="2"/>
                      <a:pt x="2" y="2"/>
                      <a:pt x="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257"/>
              <p:cNvSpPr/>
              <p:nvPr/>
            </p:nvSpPr>
            <p:spPr bwMode="auto">
              <a:xfrm>
                <a:off x="9174163" y="2098675"/>
                <a:ext cx="44450" cy="14288"/>
              </a:xfrm>
              <a:custGeom>
                <a:avLst/>
                <a:gdLst>
                  <a:gd name="T0" fmla="*/ 7 w 9"/>
                  <a:gd name="T1" fmla="*/ 3 h 3"/>
                  <a:gd name="T2" fmla="*/ 9 w 9"/>
                  <a:gd name="T3" fmla="*/ 2 h 3"/>
                  <a:gd name="T4" fmla="*/ 0 w 9"/>
                  <a:gd name="T5" fmla="*/ 0 h 3"/>
                  <a:gd name="T6" fmla="*/ 5 w 9"/>
                  <a:gd name="T7" fmla="*/ 3 h 3"/>
                  <a:gd name="T8" fmla="*/ 7 w 9"/>
                  <a:gd name="T9" fmla="*/ 3 h 3"/>
                </a:gdLst>
                <a:ahLst/>
                <a:cxnLst>
                  <a:cxn ang="0">
                    <a:pos x="T0" y="T1"/>
                  </a:cxn>
                  <a:cxn ang="0">
                    <a:pos x="T2" y="T3"/>
                  </a:cxn>
                  <a:cxn ang="0">
                    <a:pos x="T4" y="T5"/>
                  </a:cxn>
                  <a:cxn ang="0">
                    <a:pos x="T6" y="T7"/>
                  </a:cxn>
                  <a:cxn ang="0">
                    <a:pos x="T8" y="T9"/>
                  </a:cxn>
                </a:cxnLst>
                <a:rect l="0" t="0" r="r" b="b"/>
                <a:pathLst>
                  <a:path w="9" h="3">
                    <a:moveTo>
                      <a:pt x="7" y="3"/>
                    </a:moveTo>
                    <a:cubicBezTo>
                      <a:pt x="7" y="3"/>
                      <a:pt x="8" y="3"/>
                      <a:pt x="9" y="2"/>
                    </a:cubicBezTo>
                    <a:cubicBezTo>
                      <a:pt x="6" y="2"/>
                      <a:pt x="3" y="1"/>
                      <a:pt x="0" y="0"/>
                    </a:cubicBezTo>
                    <a:cubicBezTo>
                      <a:pt x="2" y="1"/>
                      <a:pt x="3" y="2"/>
                      <a:pt x="5" y="3"/>
                    </a:cubicBezTo>
                    <a:cubicBezTo>
                      <a:pt x="5" y="3"/>
                      <a:pt x="6" y="3"/>
                      <a:pt x="7"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58"/>
              <p:cNvSpPr/>
              <p:nvPr/>
            </p:nvSpPr>
            <p:spPr bwMode="auto">
              <a:xfrm>
                <a:off x="9120188" y="2054225"/>
                <a:ext cx="79375" cy="68263"/>
              </a:xfrm>
              <a:custGeom>
                <a:avLst/>
                <a:gdLst>
                  <a:gd name="T0" fmla="*/ 11 w 16"/>
                  <a:gd name="T1" fmla="*/ 9 h 14"/>
                  <a:gd name="T2" fmla="*/ 1 w 16"/>
                  <a:gd name="T3" fmla="*/ 0 h 14"/>
                  <a:gd name="T4" fmla="*/ 0 w 16"/>
                  <a:gd name="T5" fmla="*/ 7 h 14"/>
                  <a:gd name="T6" fmla="*/ 13 w 16"/>
                  <a:gd name="T7" fmla="*/ 14 h 14"/>
                  <a:gd name="T8" fmla="*/ 16 w 16"/>
                  <a:gd name="T9" fmla="*/ 12 h 14"/>
                  <a:gd name="T10" fmla="*/ 11 w 16"/>
                  <a:gd name="T11" fmla="*/ 9 h 14"/>
                </a:gdLst>
                <a:ahLst/>
                <a:cxnLst>
                  <a:cxn ang="0">
                    <a:pos x="T0" y="T1"/>
                  </a:cxn>
                  <a:cxn ang="0">
                    <a:pos x="T2" y="T3"/>
                  </a:cxn>
                  <a:cxn ang="0">
                    <a:pos x="T4" y="T5"/>
                  </a:cxn>
                  <a:cxn ang="0">
                    <a:pos x="T6" y="T7"/>
                  </a:cxn>
                  <a:cxn ang="0">
                    <a:pos x="T8" y="T9"/>
                  </a:cxn>
                  <a:cxn ang="0">
                    <a:pos x="T10" y="T11"/>
                  </a:cxn>
                </a:cxnLst>
                <a:rect l="0" t="0" r="r" b="b"/>
                <a:pathLst>
                  <a:path w="16" h="14">
                    <a:moveTo>
                      <a:pt x="11" y="9"/>
                    </a:moveTo>
                    <a:cubicBezTo>
                      <a:pt x="8" y="6"/>
                      <a:pt x="4" y="3"/>
                      <a:pt x="1" y="0"/>
                    </a:cubicBezTo>
                    <a:cubicBezTo>
                      <a:pt x="1" y="3"/>
                      <a:pt x="0" y="5"/>
                      <a:pt x="0" y="7"/>
                    </a:cubicBezTo>
                    <a:cubicBezTo>
                      <a:pt x="4" y="11"/>
                      <a:pt x="8" y="13"/>
                      <a:pt x="13" y="14"/>
                    </a:cubicBezTo>
                    <a:cubicBezTo>
                      <a:pt x="16" y="12"/>
                      <a:pt x="16" y="12"/>
                      <a:pt x="16" y="12"/>
                    </a:cubicBezTo>
                    <a:cubicBezTo>
                      <a:pt x="14" y="11"/>
                      <a:pt x="13" y="10"/>
                      <a:pt x="11" y="9"/>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259"/>
              <p:cNvSpPr/>
              <p:nvPr/>
            </p:nvSpPr>
            <p:spPr bwMode="auto">
              <a:xfrm>
                <a:off x="9115426" y="2089150"/>
                <a:ext cx="246063" cy="525463"/>
              </a:xfrm>
              <a:custGeom>
                <a:avLst/>
                <a:gdLst>
                  <a:gd name="T0" fmla="*/ 19 w 50"/>
                  <a:gd name="T1" fmla="*/ 7 h 107"/>
                  <a:gd name="T2" fmla="*/ 17 w 50"/>
                  <a:gd name="T3" fmla="*/ 5 h 107"/>
                  <a:gd name="T4" fmla="*/ 14 w 50"/>
                  <a:gd name="T5" fmla="*/ 7 h 107"/>
                  <a:gd name="T6" fmla="*/ 1 w 50"/>
                  <a:gd name="T7" fmla="*/ 0 h 107"/>
                  <a:gd name="T8" fmla="*/ 0 w 50"/>
                  <a:gd name="T9" fmla="*/ 3 h 107"/>
                  <a:gd name="T10" fmla="*/ 14 w 50"/>
                  <a:gd name="T11" fmla="*/ 11 h 107"/>
                  <a:gd name="T12" fmla="*/ 17 w 50"/>
                  <a:gd name="T13" fmla="*/ 9 h 107"/>
                  <a:gd name="T14" fmla="*/ 19 w 50"/>
                  <a:gd name="T15" fmla="*/ 13 h 107"/>
                  <a:gd name="T16" fmla="*/ 24 w 50"/>
                  <a:gd name="T17" fmla="*/ 14 h 107"/>
                  <a:gd name="T18" fmla="*/ 41 w 50"/>
                  <a:gd name="T19" fmla="*/ 47 h 107"/>
                  <a:gd name="T20" fmla="*/ 39 w 50"/>
                  <a:gd name="T21" fmla="*/ 67 h 107"/>
                  <a:gd name="T22" fmla="*/ 39 w 50"/>
                  <a:gd name="T23" fmla="*/ 67 h 107"/>
                  <a:gd name="T24" fmla="*/ 19 w 50"/>
                  <a:gd name="T25" fmla="*/ 99 h 107"/>
                  <a:gd name="T26" fmla="*/ 20 w 50"/>
                  <a:gd name="T27" fmla="*/ 103 h 107"/>
                  <a:gd name="T28" fmla="*/ 4 w 50"/>
                  <a:gd name="T29" fmla="*/ 98 h 107"/>
                  <a:gd name="T30" fmla="*/ 3 w 50"/>
                  <a:gd name="T31" fmla="*/ 100 h 107"/>
                  <a:gd name="T32" fmla="*/ 3 w 50"/>
                  <a:gd name="T33" fmla="*/ 100 h 107"/>
                  <a:gd name="T34" fmla="*/ 13 w 50"/>
                  <a:gd name="T35" fmla="*/ 106 h 107"/>
                  <a:gd name="T36" fmla="*/ 23 w 50"/>
                  <a:gd name="T37" fmla="*/ 107 h 107"/>
                  <a:gd name="T38" fmla="*/ 25 w 50"/>
                  <a:gd name="T39" fmla="*/ 107 h 107"/>
                  <a:gd name="T40" fmla="*/ 23 w 50"/>
                  <a:gd name="T41" fmla="*/ 104 h 107"/>
                  <a:gd name="T42" fmla="*/ 25 w 50"/>
                  <a:gd name="T43" fmla="*/ 102 h 107"/>
                  <a:gd name="T44" fmla="*/ 43 w 50"/>
                  <a:gd name="T45" fmla="*/ 70 h 107"/>
                  <a:gd name="T46" fmla="*/ 46 w 50"/>
                  <a:gd name="T47" fmla="*/ 44 h 107"/>
                  <a:gd name="T48" fmla="*/ 27 w 50"/>
                  <a:gd name="T49" fmla="*/ 7 h 107"/>
                  <a:gd name="T50" fmla="*/ 19 w 50"/>
                  <a:gd name="T5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07">
                    <a:moveTo>
                      <a:pt x="19" y="7"/>
                    </a:moveTo>
                    <a:cubicBezTo>
                      <a:pt x="17" y="5"/>
                      <a:pt x="17" y="5"/>
                      <a:pt x="17" y="5"/>
                    </a:cubicBezTo>
                    <a:cubicBezTo>
                      <a:pt x="14" y="7"/>
                      <a:pt x="14" y="7"/>
                      <a:pt x="14" y="7"/>
                    </a:cubicBezTo>
                    <a:cubicBezTo>
                      <a:pt x="9" y="6"/>
                      <a:pt x="5" y="4"/>
                      <a:pt x="1" y="0"/>
                    </a:cubicBezTo>
                    <a:cubicBezTo>
                      <a:pt x="0" y="1"/>
                      <a:pt x="0" y="2"/>
                      <a:pt x="0" y="3"/>
                    </a:cubicBezTo>
                    <a:cubicBezTo>
                      <a:pt x="4" y="7"/>
                      <a:pt x="9" y="10"/>
                      <a:pt x="14" y="11"/>
                    </a:cubicBezTo>
                    <a:cubicBezTo>
                      <a:pt x="17" y="9"/>
                      <a:pt x="17" y="9"/>
                      <a:pt x="17" y="9"/>
                    </a:cubicBezTo>
                    <a:cubicBezTo>
                      <a:pt x="19" y="13"/>
                      <a:pt x="19" y="13"/>
                      <a:pt x="19" y="13"/>
                    </a:cubicBezTo>
                    <a:cubicBezTo>
                      <a:pt x="24" y="14"/>
                      <a:pt x="24" y="14"/>
                      <a:pt x="24" y="14"/>
                    </a:cubicBezTo>
                    <a:cubicBezTo>
                      <a:pt x="41" y="47"/>
                      <a:pt x="41" y="47"/>
                      <a:pt x="41" y="47"/>
                    </a:cubicBezTo>
                    <a:cubicBezTo>
                      <a:pt x="42" y="54"/>
                      <a:pt x="42" y="61"/>
                      <a:pt x="39" y="67"/>
                    </a:cubicBezTo>
                    <a:cubicBezTo>
                      <a:pt x="39" y="67"/>
                      <a:pt x="39" y="67"/>
                      <a:pt x="39" y="67"/>
                    </a:cubicBezTo>
                    <a:cubicBezTo>
                      <a:pt x="19" y="99"/>
                      <a:pt x="19" y="99"/>
                      <a:pt x="19" y="99"/>
                    </a:cubicBezTo>
                    <a:cubicBezTo>
                      <a:pt x="20" y="103"/>
                      <a:pt x="20" y="103"/>
                      <a:pt x="20" y="103"/>
                    </a:cubicBezTo>
                    <a:cubicBezTo>
                      <a:pt x="4" y="98"/>
                      <a:pt x="4" y="98"/>
                      <a:pt x="4" y="98"/>
                    </a:cubicBezTo>
                    <a:cubicBezTo>
                      <a:pt x="3" y="99"/>
                      <a:pt x="3" y="99"/>
                      <a:pt x="3" y="100"/>
                    </a:cubicBezTo>
                    <a:cubicBezTo>
                      <a:pt x="3" y="100"/>
                      <a:pt x="3" y="100"/>
                      <a:pt x="3" y="100"/>
                    </a:cubicBezTo>
                    <a:cubicBezTo>
                      <a:pt x="6" y="103"/>
                      <a:pt x="10" y="105"/>
                      <a:pt x="13" y="106"/>
                    </a:cubicBezTo>
                    <a:cubicBezTo>
                      <a:pt x="16" y="107"/>
                      <a:pt x="19" y="107"/>
                      <a:pt x="23" y="107"/>
                    </a:cubicBezTo>
                    <a:cubicBezTo>
                      <a:pt x="24" y="107"/>
                      <a:pt x="24" y="107"/>
                      <a:pt x="25" y="107"/>
                    </a:cubicBezTo>
                    <a:cubicBezTo>
                      <a:pt x="23" y="104"/>
                      <a:pt x="23" y="104"/>
                      <a:pt x="23" y="104"/>
                    </a:cubicBezTo>
                    <a:cubicBezTo>
                      <a:pt x="25" y="102"/>
                      <a:pt x="25" y="102"/>
                      <a:pt x="25" y="102"/>
                    </a:cubicBezTo>
                    <a:cubicBezTo>
                      <a:pt x="43" y="70"/>
                      <a:pt x="43" y="70"/>
                      <a:pt x="43" y="70"/>
                    </a:cubicBezTo>
                    <a:cubicBezTo>
                      <a:pt x="49" y="61"/>
                      <a:pt x="50" y="53"/>
                      <a:pt x="46" y="44"/>
                    </a:cubicBezTo>
                    <a:cubicBezTo>
                      <a:pt x="41" y="32"/>
                      <a:pt x="34" y="20"/>
                      <a:pt x="27" y="7"/>
                    </a:cubicBezTo>
                    <a:cubicBezTo>
                      <a:pt x="24" y="8"/>
                      <a:pt x="21" y="8"/>
                      <a:pt x="19" y="7"/>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60"/>
              <p:cNvSpPr/>
              <p:nvPr/>
            </p:nvSpPr>
            <p:spPr bwMode="auto">
              <a:xfrm>
                <a:off x="8953501" y="2663825"/>
                <a:ext cx="68263" cy="44450"/>
              </a:xfrm>
              <a:custGeom>
                <a:avLst/>
                <a:gdLst>
                  <a:gd name="T0" fmla="*/ 10 w 14"/>
                  <a:gd name="T1" fmla="*/ 9 h 9"/>
                  <a:gd name="T2" fmla="*/ 14 w 14"/>
                  <a:gd name="T3" fmla="*/ 8 h 9"/>
                  <a:gd name="T4" fmla="*/ 10 w 14"/>
                  <a:gd name="T5" fmla="*/ 2 h 9"/>
                  <a:gd name="T6" fmla="*/ 0 w 14"/>
                  <a:gd name="T7" fmla="*/ 0 h 9"/>
                  <a:gd name="T8" fmla="*/ 1 w 14"/>
                  <a:gd name="T9" fmla="*/ 2 h 9"/>
                  <a:gd name="T10" fmla="*/ 8 w 14"/>
                  <a:gd name="T11" fmla="*/ 2 h 9"/>
                  <a:gd name="T12" fmla="*/ 10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0" y="9"/>
                    </a:moveTo>
                    <a:cubicBezTo>
                      <a:pt x="14" y="8"/>
                      <a:pt x="14" y="8"/>
                      <a:pt x="14" y="8"/>
                    </a:cubicBezTo>
                    <a:cubicBezTo>
                      <a:pt x="11" y="6"/>
                      <a:pt x="10" y="4"/>
                      <a:pt x="10" y="2"/>
                    </a:cubicBezTo>
                    <a:cubicBezTo>
                      <a:pt x="6" y="2"/>
                      <a:pt x="3" y="1"/>
                      <a:pt x="0" y="0"/>
                    </a:cubicBezTo>
                    <a:cubicBezTo>
                      <a:pt x="1" y="2"/>
                      <a:pt x="1" y="2"/>
                      <a:pt x="1" y="2"/>
                    </a:cubicBezTo>
                    <a:cubicBezTo>
                      <a:pt x="8" y="2"/>
                      <a:pt x="8" y="2"/>
                      <a:pt x="8" y="2"/>
                    </a:cubicBezTo>
                    <a:cubicBezTo>
                      <a:pt x="10" y="9"/>
                      <a:pt x="10" y="9"/>
                      <a:pt x="10" y="9"/>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61"/>
              <p:cNvSpPr/>
              <p:nvPr/>
            </p:nvSpPr>
            <p:spPr bwMode="auto">
              <a:xfrm>
                <a:off x="8899526" y="2644775"/>
                <a:ext cx="147638" cy="98425"/>
              </a:xfrm>
              <a:custGeom>
                <a:avLst/>
                <a:gdLst>
                  <a:gd name="T0" fmla="*/ 25 w 30"/>
                  <a:gd name="T1" fmla="*/ 12 h 20"/>
                  <a:gd name="T2" fmla="*/ 21 w 30"/>
                  <a:gd name="T3" fmla="*/ 13 h 20"/>
                  <a:gd name="T4" fmla="*/ 14 w 30"/>
                  <a:gd name="T5" fmla="*/ 13 h 20"/>
                  <a:gd name="T6" fmla="*/ 12 w 30"/>
                  <a:gd name="T7" fmla="*/ 6 h 20"/>
                  <a:gd name="T8" fmla="*/ 11 w 30"/>
                  <a:gd name="T9" fmla="*/ 4 h 20"/>
                  <a:gd name="T10" fmla="*/ 3 w 30"/>
                  <a:gd name="T11" fmla="*/ 0 h 20"/>
                  <a:gd name="T12" fmla="*/ 0 w 30"/>
                  <a:gd name="T13" fmla="*/ 7 h 20"/>
                  <a:gd name="T14" fmla="*/ 4 w 30"/>
                  <a:gd name="T15" fmla="*/ 11 h 20"/>
                  <a:gd name="T16" fmla="*/ 9 w 30"/>
                  <a:gd name="T17" fmla="*/ 7 h 20"/>
                  <a:gd name="T18" fmla="*/ 11 w 30"/>
                  <a:gd name="T19" fmla="*/ 11 h 20"/>
                  <a:gd name="T20" fmla="*/ 13 w 30"/>
                  <a:gd name="T21" fmla="*/ 15 h 20"/>
                  <a:gd name="T22" fmla="*/ 30 w 30"/>
                  <a:gd name="T23" fmla="*/ 19 h 20"/>
                  <a:gd name="T24" fmla="*/ 25 w 30"/>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0">
                    <a:moveTo>
                      <a:pt x="25" y="12"/>
                    </a:moveTo>
                    <a:cubicBezTo>
                      <a:pt x="21" y="13"/>
                      <a:pt x="21" y="13"/>
                      <a:pt x="21" y="13"/>
                    </a:cubicBezTo>
                    <a:cubicBezTo>
                      <a:pt x="14" y="13"/>
                      <a:pt x="14" y="13"/>
                      <a:pt x="14" y="13"/>
                    </a:cubicBezTo>
                    <a:cubicBezTo>
                      <a:pt x="12" y="6"/>
                      <a:pt x="12" y="6"/>
                      <a:pt x="12" y="6"/>
                    </a:cubicBezTo>
                    <a:cubicBezTo>
                      <a:pt x="11" y="4"/>
                      <a:pt x="11" y="4"/>
                      <a:pt x="11" y="4"/>
                    </a:cubicBezTo>
                    <a:cubicBezTo>
                      <a:pt x="8" y="3"/>
                      <a:pt x="5" y="2"/>
                      <a:pt x="3" y="0"/>
                    </a:cubicBezTo>
                    <a:cubicBezTo>
                      <a:pt x="0" y="7"/>
                      <a:pt x="0" y="7"/>
                      <a:pt x="0" y="7"/>
                    </a:cubicBezTo>
                    <a:cubicBezTo>
                      <a:pt x="4" y="11"/>
                      <a:pt x="4" y="11"/>
                      <a:pt x="4" y="11"/>
                    </a:cubicBezTo>
                    <a:cubicBezTo>
                      <a:pt x="9" y="7"/>
                      <a:pt x="9" y="7"/>
                      <a:pt x="9" y="7"/>
                    </a:cubicBezTo>
                    <a:cubicBezTo>
                      <a:pt x="11" y="11"/>
                      <a:pt x="11" y="11"/>
                      <a:pt x="11" y="11"/>
                    </a:cubicBezTo>
                    <a:cubicBezTo>
                      <a:pt x="13" y="15"/>
                      <a:pt x="13" y="15"/>
                      <a:pt x="13" y="15"/>
                    </a:cubicBezTo>
                    <a:cubicBezTo>
                      <a:pt x="18" y="19"/>
                      <a:pt x="24" y="20"/>
                      <a:pt x="30" y="19"/>
                    </a:cubicBezTo>
                    <a:cubicBezTo>
                      <a:pt x="30" y="16"/>
                      <a:pt x="28" y="13"/>
                      <a:pt x="25" y="1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62"/>
              <p:cNvSpPr/>
              <p:nvPr/>
            </p:nvSpPr>
            <p:spPr bwMode="auto">
              <a:xfrm>
                <a:off x="8958263" y="2673350"/>
                <a:ext cx="44450" cy="34925"/>
              </a:xfrm>
              <a:custGeom>
                <a:avLst/>
                <a:gdLst>
                  <a:gd name="T0" fmla="*/ 22 w 28"/>
                  <a:gd name="T1" fmla="*/ 0 h 22"/>
                  <a:gd name="T2" fmla="*/ 0 w 28"/>
                  <a:gd name="T3" fmla="*/ 0 h 22"/>
                  <a:gd name="T4" fmla="*/ 7 w 28"/>
                  <a:gd name="T5" fmla="*/ 22 h 22"/>
                  <a:gd name="T6" fmla="*/ 28 w 28"/>
                  <a:gd name="T7" fmla="*/ 22 h 22"/>
                  <a:gd name="T8" fmla="*/ 22 w 28"/>
                  <a:gd name="T9" fmla="*/ 0 h 22"/>
                  <a:gd name="T10" fmla="*/ 22 w 28"/>
                  <a:gd name="T11" fmla="*/ 0 h 22"/>
                </a:gdLst>
                <a:ahLst/>
                <a:cxnLst>
                  <a:cxn ang="0">
                    <a:pos x="T0" y="T1"/>
                  </a:cxn>
                  <a:cxn ang="0">
                    <a:pos x="T2" y="T3"/>
                  </a:cxn>
                  <a:cxn ang="0">
                    <a:pos x="T4" y="T5"/>
                  </a:cxn>
                  <a:cxn ang="0">
                    <a:pos x="T6" y="T7"/>
                  </a:cxn>
                  <a:cxn ang="0">
                    <a:pos x="T8" y="T9"/>
                  </a:cxn>
                  <a:cxn ang="0">
                    <a:pos x="T10" y="T11"/>
                  </a:cxn>
                </a:cxnLst>
                <a:rect l="0" t="0" r="r" b="b"/>
                <a:pathLst>
                  <a:path w="28" h="22">
                    <a:moveTo>
                      <a:pt x="22" y="0"/>
                    </a:moveTo>
                    <a:lnTo>
                      <a:pt x="0" y="0"/>
                    </a:lnTo>
                    <a:lnTo>
                      <a:pt x="7" y="22"/>
                    </a:lnTo>
                    <a:lnTo>
                      <a:pt x="28" y="22"/>
                    </a:lnTo>
                    <a:lnTo>
                      <a:pt x="22" y="0"/>
                    </a:lnTo>
                    <a:lnTo>
                      <a:pt x="22"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63"/>
              <p:cNvSpPr/>
              <p:nvPr/>
            </p:nvSpPr>
            <p:spPr bwMode="auto">
              <a:xfrm>
                <a:off x="9091613" y="1651000"/>
                <a:ext cx="176213" cy="260350"/>
              </a:xfrm>
              <a:custGeom>
                <a:avLst/>
                <a:gdLst>
                  <a:gd name="T0" fmla="*/ 31 w 36"/>
                  <a:gd name="T1" fmla="*/ 7 h 53"/>
                  <a:gd name="T2" fmla="*/ 33 w 36"/>
                  <a:gd name="T3" fmla="*/ 8 h 53"/>
                  <a:gd name="T4" fmla="*/ 35 w 36"/>
                  <a:gd name="T5" fmla="*/ 5 h 53"/>
                  <a:gd name="T6" fmla="*/ 21 w 36"/>
                  <a:gd name="T7" fmla="*/ 0 h 53"/>
                  <a:gd name="T8" fmla="*/ 28 w 36"/>
                  <a:gd name="T9" fmla="*/ 8 h 53"/>
                  <a:gd name="T10" fmla="*/ 26 w 36"/>
                  <a:gd name="T11" fmla="*/ 11 h 53"/>
                  <a:gd name="T12" fmla="*/ 18 w 36"/>
                  <a:gd name="T13" fmla="*/ 17 h 53"/>
                  <a:gd name="T14" fmla="*/ 18 w 36"/>
                  <a:gd name="T15" fmla="*/ 22 h 53"/>
                  <a:gd name="T16" fmla="*/ 10 w 36"/>
                  <a:gd name="T17" fmla="*/ 36 h 53"/>
                  <a:gd name="T18" fmla="*/ 0 w 36"/>
                  <a:gd name="T19" fmla="*/ 43 h 53"/>
                  <a:gd name="T20" fmla="*/ 3 w 36"/>
                  <a:gd name="T21" fmla="*/ 53 h 53"/>
                  <a:gd name="T22" fmla="*/ 3 w 36"/>
                  <a:gd name="T23" fmla="*/ 51 h 53"/>
                  <a:gd name="T24" fmla="*/ 6 w 36"/>
                  <a:gd name="T25" fmla="*/ 47 h 53"/>
                  <a:gd name="T26" fmla="*/ 11 w 36"/>
                  <a:gd name="T27" fmla="*/ 40 h 53"/>
                  <a:gd name="T28" fmla="*/ 15 w 36"/>
                  <a:gd name="T29" fmla="*/ 34 h 53"/>
                  <a:gd name="T30" fmla="*/ 16 w 36"/>
                  <a:gd name="T31" fmla="*/ 33 h 53"/>
                  <a:gd name="T32" fmla="*/ 18 w 36"/>
                  <a:gd name="T33" fmla="*/ 31 h 53"/>
                  <a:gd name="T34" fmla="*/ 24 w 36"/>
                  <a:gd name="T35" fmla="*/ 21 h 53"/>
                  <a:gd name="T36" fmla="*/ 23 w 36"/>
                  <a:gd name="T37" fmla="*/ 19 h 53"/>
                  <a:gd name="T38" fmla="*/ 22 w 36"/>
                  <a:gd name="T39" fmla="*/ 17 h 53"/>
                  <a:gd name="T40" fmla="*/ 22 w 36"/>
                  <a:gd name="T41" fmla="*/ 16 h 53"/>
                  <a:gd name="T42" fmla="*/ 26 w 36"/>
                  <a:gd name="T43" fmla="*/ 14 h 53"/>
                  <a:gd name="T44" fmla="*/ 27 w 36"/>
                  <a:gd name="T45" fmla="*/ 16 h 53"/>
                  <a:gd name="T46" fmla="*/ 29 w 36"/>
                  <a:gd name="T47" fmla="*/ 12 h 53"/>
                  <a:gd name="T48" fmla="*/ 29 w 36"/>
                  <a:gd name="T49" fmla="*/ 11 h 53"/>
                  <a:gd name="T50" fmla="*/ 31 w 36"/>
                  <a:gd name="T5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3">
                    <a:moveTo>
                      <a:pt x="31" y="7"/>
                    </a:moveTo>
                    <a:cubicBezTo>
                      <a:pt x="33" y="8"/>
                      <a:pt x="33" y="8"/>
                      <a:pt x="33" y="8"/>
                    </a:cubicBezTo>
                    <a:cubicBezTo>
                      <a:pt x="35" y="8"/>
                      <a:pt x="36" y="7"/>
                      <a:pt x="35" y="5"/>
                    </a:cubicBezTo>
                    <a:cubicBezTo>
                      <a:pt x="32" y="2"/>
                      <a:pt x="28" y="0"/>
                      <a:pt x="21" y="0"/>
                    </a:cubicBezTo>
                    <a:cubicBezTo>
                      <a:pt x="29" y="2"/>
                      <a:pt x="32" y="5"/>
                      <a:pt x="28" y="8"/>
                    </a:cubicBezTo>
                    <a:cubicBezTo>
                      <a:pt x="26" y="11"/>
                      <a:pt x="26" y="11"/>
                      <a:pt x="26" y="11"/>
                    </a:cubicBezTo>
                    <a:cubicBezTo>
                      <a:pt x="21" y="11"/>
                      <a:pt x="19" y="13"/>
                      <a:pt x="18" y="17"/>
                    </a:cubicBezTo>
                    <a:cubicBezTo>
                      <a:pt x="18" y="22"/>
                      <a:pt x="18" y="22"/>
                      <a:pt x="18" y="22"/>
                    </a:cubicBezTo>
                    <a:cubicBezTo>
                      <a:pt x="10" y="36"/>
                      <a:pt x="10" y="36"/>
                      <a:pt x="10" y="36"/>
                    </a:cubicBezTo>
                    <a:cubicBezTo>
                      <a:pt x="8" y="40"/>
                      <a:pt x="4" y="42"/>
                      <a:pt x="0" y="43"/>
                    </a:cubicBezTo>
                    <a:cubicBezTo>
                      <a:pt x="0" y="46"/>
                      <a:pt x="1" y="50"/>
                      <a:pt x="3" y="53"/>
                    </a:cubicBezTo>
                    <a:cubicBezTo>
                      <a:pt x="3" y="51"/>
                      <a:pt x="3" y="51"/>
                      <a:pt x="3" y="51"/>
                    </a:cubicBezTo>
                    <a:cubicBezTo>
                      <a:pt x="6" y="47"/>
                      <a:pt x="6" y="47"/>
                      <a:pt x="6" y="47"/>
                    </a:cubicBezTo>
                    <a:cubicBezTo>
                      <a:pt x="7" y="44"/>
                      <a:pt x="9" y="42"/>
                      <a:pt x="11" y="40"/>
                    </a:cubicBezTo>
                    <a:cubicBezTo>
                      <a:pt x="12" y="38"/>
                      <a:pt x="13" y="36"/>
                      <a:pt x="15" y="34"/>
                    </a:cubicBezTo>
                    <a:cubicBezTo>
                      <a:pt x="15" y="34"/>
                      <a:pt x="16" y="33"/>
                      <a:pt x="16" y="33"/>
                    </a:cubicBezTo>
                    <a:cubicBezTo>
                      <a:pt x="17" y="32"/>
                      <a:pt x="17" y="32"/>
                      <a:pt x="18" y="31"/>
                    </a:cubicBezTo>
                    <a:cubicBezTo>
                      <a:pt x="22" y="28"/>
                      <a:pt x="24" y="24"/>
                      <a:pt x="24" y="21"/>
                    </a:cubicBezTo>
                    <a:cubicBezTo>
                      <a:pt x="23" y="20"/>
                      <a:pt x="23" y="20"/>
                      <a:pt x="23" y="19"/>
                    </a:cubicBezTo>
                    <a:cubicBezTo>
                      <a:pt x="23" y="18"/>
                      <a:pt x="22" y="18"/>
                      <a:pt x="22" y="17"/>
                    </a:cubicBezTo>
                    <a:cubicBezTo>
                      <a:pt x="22" y="17"/>
                      <a:pt x="22" y="16"/>
                      <a:pt x="22" y="16"/>
                    </a:cubicBezTo>
                    <a:cubicBezTo>
                      <a:pt x="22" y="14"/>
                      <a:pt x="24" y="13"/>
                      <a:pt x="26" y="14"/>
                    </a:cubicBezTo>
                    <a:cubicBezTo>
                      <a:pt x="27" y="16"/>
                      <a:pt x="27" y="16"/>
                      <a:pt x="27" y="16"/>
                    </a:cubicBezTo>
                    <a:cubicBezTo>
                      <a:pt x="28" y="16"/>
                      <a:pt x="29" y="14"/>
                      <a:pt x="29" y="12"/>
                    </a:cubicBezTo>
                    <a:cubicBezTo>
                      <a:pt x="29" y="12"/>
                      <a:pt x="29" y="11"/>
                      <a:pt x="29" y="11"/>
                    </a:cubicBezTo>
                    <a:cubicBezTo>
                      <a:pt x="31" y="10"/>
                      <a:pt x="31" y="9"/>
                      <a:pt x="31" y="7"/>
                    </a:cubicBezTo>
                    <a:close/>
                  </a:path>
                </a:pathLst>
              </a:custGeom>
              <a:solidFill>
                <a:srgbClr val="5E202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64"/>
              <p:cNvSpPr/>
              <p:nvPr/>
            </p:nvSpPr>
            <p:spPr bwMode="auto">
              <a:xfrm>
                <a:off x="9169401" y="1685925"/>
                <a:ext cx="103188" cy="138113"/>
              </a:xfrm>
              <a:custGeom>
                <a:avLst/>
                <a:gdLst>
                  <a:gd name="T0" fmla="*/ 17 w 21"/>
                  <a:gd name="T1" fmla="*/ 1 h 28"/>
                  <a:gd name="T2" fmla="*/ 15 w 21"/>
                  <a:gd name="T3" fmla="*/ 0 h 28"/>
                  <a:gd name="T4" fmla="*/ 13 w 21"/>
                  <a:gd name="T5" fmla="*/ 4 h 28"/>
                  <a:gd name="T6" fmla="*/ 13 w 21"/>
                  <a:gd name="T7" fmla="*/ 5 h 28"/>
                  <a:gd name="T8" fmla="*/ 16 w 21"/>
                  <a:gd name="T9" fmla="*/ 3 h 28"/>
                  <a:gd name="T10" fmla="*/ 16 w 21"/>
                  <a:gd name="T11" fmla="*/ 7 h 28"/>
                  <a:gd name="T12" fmla="*/ 18 w 21"/>
                  <a:gd name="T13" fmla="*/ 11 h 28"/>
                  <a:gd name="T14" fmla="*/ 17 w 21"/>
                  <a:gd name="T15" fmla="*/ 13 h 28"/>
                  <a:gd name="T16" fmla="*/ 17 w 21"/>
                  <a:gd name="T17" fmla="*/ 19 h 28"/>
                  <a:gd name="T18" fmla="*/ 8 w 21"/>
                  <a:gd name="T19" fmla="*/ 16 h 28"/>
                  <a:gd name="T20" fmla="*/ 12 w 21"/>
                  <a:gd name="T21" fmla="*/ 20 h 28"/>
                  <a:gd name="T22" fmla="*/ 8 w 21"/>
                  <a:gd name="T23" fmla="*/ 26 h 28"/>
                  <a:gd name="T24" fmla="*/ 2 w 21"/>
                  <a:gd name="T25" fmla="*/ 24 h 28"/>
                  <a:gd name="T26" fmla="*/ 0 w 21"/>
                  <a:gd name="T27" fmla="*/ 26 h 28"/>
                  <a:gd name="T28" fmla="*/ 7 w 21"/>
                  <a:gd name="T29" fmla="*/ 26 h 28"/>
                  <a:gd name="T30" fmla="*/ 10 w 21"/>
                  <a:gd name="T31" fmla="*/ 28 h 28"/>
                  <a:gd name="T32" fmla="*/ 14 w 21"/>
                  <a:gd name="T33" fmla="*/ 21 h 28"/>
                  <a:gd name="T34" fmla="*/ 15 w 21"/>
                  <a:gd name="T35" fmla="*/ 21 h 28"/>
                  <a:gd name="T36" fmla="*/ 18 w 21"/>
                  <a:gd name="T37" fmla="*/ 18 h 28"/>
                  <a:gd name="T38" fmla="*/ 18 w 21"/>
                  <a:gd name="T39" fmla="*/ 13 h 28"/>
                  <a:gd name="T40" fmla="*/ 20 w 21"/>
                  <a:gd name="T41" fmla="*/ 11 h 28"/>
                  <a:gd name="T42" fmla="*/ 18 w 21"/>
                  <a:gd name="T43" fmla="*/ 7 h 28"/>
                  <a:gd name="T44" fmla="*/ 17 w 21"/>
                  <a:gd name="T4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8">
                    <a:moveTo>
                      <a:pt x="17" y="1"/>
                    </a:moveTo>
                    <a:cubicBezTo>
                      <a:pt x="15" y="0"/>
                      <a:pt x="15" y="0"/>
                      <a:pt x="15" y="0"/>
                    </a:cubicBezTo>
                    <a:cubicBezTo>
                      <a:pt x="15" y="2"/>
                      <a:pt x="15" y="3"/>
                      <a:pt x="13" y="4"/>
                    </a:cubicBezTo>
                    <a:cubicBezTo>
                      <a:pt x="13" y="4"/>
                      <a:pt x="13" y="5"/>
                      <a:pt x="13" y="5"/>
                    </a:cubicBezTo>
                    <a:cubicBezTo>
                      <a:pt x="16" y="3"/>
                      <a:pt x="16" y="3"/>
                      <a:pt x="16" y="3"/>
                    </a:cubicBezTo>
                    <a:cubicBezTo>
                      <a:pt x="16" y="7"/>
                      <a:pt x="16" y="7"/>
                      <a:pt x="16" y="7"/>
                    </a:cubicBezTo>
                    <a:cubicBezTo>
                      <a:pt x="18" y="11"/>
                      <a:pt x="18" y="11"/>
                      <a:pt x="18" y="11"/>
                    </a:cubicBezTo>
                    <a:cubicBezTo>
                      <a:pt x="17" y="13"/>
                      <a:pt x="17" y="13"/>
                      <a:pt x="17" y="13"/>
                    </a:cubicBezTo>
                    <a:cubicBezTo>
                      <a:pt x="17" y="19"/>
                      <a:pt x="17" y="19"/>
                      <a:pt x="17" y="19"/>
                    </a:cubicBezTo>
                    <a:cubicBezTo>
                      <a:pt x="16" y="21"/>
                      <a:pt x="13" y="20"/>
                      <a:pt x="8" y="16"/>
                    </a:cubicBezTo>
                    <a:cubicBezTo>
                      <a:pt x="9" y="17"/>
                      <a:pt x="11" y="19"/>
                      <a:pt x="12" y="20"/>
                    </a:cubicBezTo>
                    <a:cubicBezTo>
                      <a:pt x="8" y="26"/>
                      <a:pt x="8" y="26"/>
                      <a:pt x="8" y="26"/>
                    </a:cubicBezTo>
                    <a:cubicBezTo>
                      <a:pt x="6" y="25"/>
                      <a:pt x="4" y="24"/>
                      <a:pt x="2" y="24"/>
                    </a:cubicBezTo>
                    <a:cubicBezTo>
                      <a:pt x="1" y="25"/>
                      <a:pt x="1" y="25"/>
                      <a:pt x="0" y="26"/>
                    </a:cubicBezTo>
                    <a:cubicBezTo>
                      <a:pt x="3" y="25"/>
                      <a:pt x="6" y="26"/>
                      <a:pt x="7" y="26"/>
                    </a:cubicBezTo>
                    <a:cubicBezTo>
                      <a:pt x="8" y="27"/>
                      <a:pt x="9" y="27"/>
                      <a:pt x="10" y="28"/>
                    </a:cubicBezTo>
                    <a:cubicBezTo>
                      <a:pt x="10" y="25"/>
                      <a:pt x="12" y="23"/>
                      <a:pt x="14" y="21"/>
                    </a:cubicBezTo>
                    <a:cubicBezTo>
                      <a:pt x="14" y="21"/>
                      <a:pt x="14" y="21"/>
                      <a:pt x="15" y="21"/>
                    </a:cubicBezTo>
                    <a:cubicBezTo>
                      <a:pt x="17" y="23"/>
                      <a:pt x="19" y="21"/>
                      <a:pt x="18" y="18"/>
                    </a:cubicBezTo>
                    <a:cubicBezTo>
                      <a:pt x="18" y="13"/>
                      <a:pt x="18" y="13"/>
                      <a:pt x="18" y="13"/>
                    </a:cubicBezTo>
                    <a:cubicBezTo>
                      <a:pt x="20" y="12"/>
                      <a:pt x="21" y="12"/>
                      <a:pt x="20" y="11"/>
                    </a:cubicBezTo>
                    <a:cubicBezTo>
                      <a:pt x="18" y="7"/>
                      <a:pt x="18" y="7"/>
                      <a:pt x="18" y="7"/>
                    </a:cubicBezTo>
                    <a:cubicBezTo>
                      <a:pt x="18" y="5"/>
                      <a:pt x="18" y="3"/>
                      <a:pt x="17"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65"/>
              <p:cNvSpPr/>
              <p:nvPr/>
            </p:nvSpPr>
            <p:spPr bwMode="auto">
              <a:xfrm>
                <a:off x="9178926" y="1700213"/>
                <a:ext cx="79375" cy="112713"/>
              </a:xfrm>
              <a:custGeom>
                <a:avLst/>
                <a:gdLst>
                  <a:gd name="T0" fmla="*/ 9 w 16"/>
                  <a:gd name="T1" fmla="*/ 6 h 23"/>
                  <a:gd name="T2" fmla="*/ 4 w 16"/>
                  <a:gd name="T3" fmla="*/ 6 h 23"/>
                  <a:gd name="T4" fmla="*/ 4 w 16"/>
                  <a:gd name="T5" fmla="*/ 7 h 23"/>
                  <a:gd name="T6" fmla="*/ 5 w 16"/>
                  <a:gd name="T7" fmla="*/ 9 h 23"/>
                  <a:gd name="T8" fmla="*/ 8 w 16"/>
                  <a:gd name="T9" fmla="*/ 11 h 23"/>
                  <a:gd name="T10" fmla="*/ 6 w 16"/>
                  <a:gd name="T11" fmla="*/ 11 h 23"/>
                  <a:gd name="T12" fmla="*/ 0 w 16"/>
                  <a:gd name="T13" fmla="*/ 21 h 23"/>
                  <a:gd name="T14" fmla="*/ 6 w 16"/>
                  <a:gd name="T15" fmla="*/ 23 h 23"/>
                  <a:gd name="T16" fmla="*/ 10 w 16"/>
                  <a:gd name="T17" fmla="*/ 17 h 23"/>
                  <a:gd name="T18" fmla="*/ 6 w 16"/>
                  <a:gd name="T19" fmla="*/ 13 h 23"/>
                  <a:gd name="T20" fmla="*/ 15 w 16"/>
                  <a:gd name="T21" fmla="*/ 16 h 23"/>
                  <a:gd name="T22" fmla="*/ 15 w 16"/>
                  <a:gd name="T23" fmla="*/ 10 h 23"/>
                  <a:gd name="T24" fmla="*/ 16 w 16"/>
                  <a:gd name="T25" fmla="*/ 8 h 23"/>
                  <a:gd name="T26" fmla="*/ 14 w 16"/>
                  <a:gd name="T27" fmla="*/ 4 h 23"/>
                  <a:gd name="T28" fmla="*/ 14 w 16"/>
                  <a:gd name="T29" fmla="*/ 0 h 23"/>
                  <a:gd name="T30" fmla="*/ 11 w 16"/>
                  <a:gd name="T31" fmla="*/ 2 h 23"/>
                  <a:gd name="T32" fmla="*/ 9 w 16"/>
                  <a:gd name="T3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9" y="6"/>
                    </a:moveTo>
                    <a:cubicBezTo>
                      <a:pt x="7" y="4"/>
                      <a:pt x="6" y="4"/>
                      <a:pt x="4" y="6"/>
                    </a:cubicBezTo>
                    <a:cubicBezTo>
                      <a:pt x="4" y="6"/>
                      <a:pt x="4" y="7"/>
                      <a:pt x="4" y="7"/>
                    </a:cubicBezTo>
                    <a:cubicBezTo>
                      <a:pt x="4" y="8"/>
                      <a:pt x="5" y="8"/>
                      <a:pt x="5" y="9"/>
                    </a:cubicBezTo>
                    <a:cubicBezTo>
                      <a:pt x="5" y="10"/>
                      <a:pt x="7" y="11"/>
                      <a:pt x="8" y="11"/>
                    </a:cubicBezTo>
                    <a:cubicBezTo>
                      <a:pt x="7" y="11"/>
                      <a:pt x="6" y="11"/>
                      <a:pt x="6" y="11"/>
                    </a:cubicBezTo>
                    <a:cubicBezTo>
                      <a:pt x="6" y="14"/>
                      <a:pt x="4" y="18"/>
                      <a:pt x="0" y="21"/>
                    </a:cubicBezTo>
                    <a:cubicBezTo>
                      <a:pt x="2" y="21"/>
                      <a:pt x="4" y="22"/>
                      <a:pt x="6" y="23"/>
                    </a:cubicBezTo>
                    <a:cubicBezTo>
                      <a:pt x="10" y="17"/>
                      <a:pt x="10" y="17"/>
                      <a:pt x="10" y="17"/>
                    </a:cubicBezTo>
                    <a:cubicBezTo>
                      <a:pt x="9" y="16"/>
                      <a:pt x="7" y="14"/>
                      <a:pt x="6" y="13"/>
                    </a:cubicBezTo>
                    <a:cubicBezTo>
                      <a:pt x="11" y="17"/>
                      <a:pt x="14" y="18"/>
                      <a:pt x="15" y="16"/>
                    </a:cubicBezTo>
                    <a:cubicBezTo>
                      <a:pt x="15" y="10"/>
                      <a:pt x="15" y="10"/>
                      <a:pt x="15" y="10"/>
                    </a:cubicBezTo>
                    <a:cubicBezTo>
                      <a:pt x="16" y="8"/>
                      <a:pt x="16" y="8"/>
                      <a:pt x="16" y="8"/>
                    </a:cubicBezTo>
                    <a:cubicBezTo>
                      <a:pt x="14" y="4"/>
                      <a:pt x="14" y="4"/>
                      <a:pt x="14" y="4"/>
                    </a:cubicBezTo>
                    <a:cubicBezTo>
                      <a:pt x="14" y="0"/>
                      <a:pt x="14" y="0"/>
                      <a:pt x="14" y="0"/>
                    </a:cubicBezTo>
                    <a:cubicBezTo>
                      <a:pt x="11" y="2"/>
                      <a:pt x="11" y="2"/>
                      <a:pt x="11" y="2"/>
                    </a:cubicBezTo>
                    <a:cubicBezTo>
                      <a:pt x="11" y="4"/>
                      <a:pt x="10" y="6"/>
                      <a:pt x="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6"/>
              <p:cNvSpPr>
                <a:spLocks noEditPoints="1"/>
              </p:cNvSpPr>
              <p:nvPr/>
            </p:nvSpPr>
            <p:spPr bwMode="auto">
              <a:xfrm>
                <a:off x="9091613" y="1651000"/>
                <a:ext cx="157163" cy="211138"/>
              </a:xfrm>
              <a:custGeom>
                <a:avLst/>
                <a:gdLst>
                  <a:gd name="T0" fmla="*/ 26 w 32"/>
                  <a:gd name="T1" fmla="*/ 11 h 43"/>
                  <a:gd name="T2" fmla="*/ 28 w 32"/>
                  <a:gd name="T3" fmla="*/ 8 h 43"/>
                  <a:gd name="T4" fmla="*/ 21 w 32"/>
                  <a:gd name="T5" fmla="*/ 0 h 43"/>
                  <a:gd name="T6" fmla="*/ 8 w 32"/>
                  <a:gd name="T7" fmla="*/ 14 h 43"/>
                  <a:gd name="T8" fmla="*/ 4 w 32"/>
                  <a:gd name="T9" fmla="*/ 28 h 43"/>
                  <a:gd name="T10" fmla="*/ 0 w 32"/>
                  <a:gd name="T11" fmla="*/ 43 h 43"/>
                  <a:gd name="T12" fmla="*/ 10 w 32"/>
                  <a:gd name="T13" fmla="*/ 36 h 43"/>
                  <a:gd name="T14" fmla="*/ 18 w 32"/>
                  <a:gd name="T15" fmla="*/ 22 h 43"/>
                  <a:gd name="T16" fmla="*/ 18 w 32"/>
                  <a:gd name="T17" fmla="*/ 17 h 43"/>
                  <a:gd name="T18" fmla="*/ 26 w 32"/>
                  <a:gd name="T19" fmla="*/ 11 h 43"/>
                  <a:gd name="T20" fmla="*/ 9 w 32"/>
                  <a:gd name="T21" fmla="*/ 14 h 43"/>
                  <a:gd name="T22" fmla="*/ 11 w 32"/>
                  <a:gd name="T23" fmla="*/ 5 h 43"/>
                  <a:gd name="T24" fmla="*/ 21 w 32"/>
                  <a:gd name="T25" fmla="*/ 1 h 43"/>
                  <a:gd name="T26" fmla="*/ 24 w 32"/>
                  <a:gd name="T27" fmla="*/ 2 h 43"/>
                  <a:gd name="T28" fmla="*/ 9 w 32"/>
                  <a:gd name="T29" fmla="*/ 12 h 43"/>
                  <a:gd name="T30" fmla="*/ 9 w 32"/>
                  <a:gd name="T31" fmla="*/ 24 h 43"/>
                  <a:gd name="T32" fmla="*/ 2 w 32"/>
                  <a:gd name="T33" fmla="*/ 42 h 43"/>
                  <a:gd name="T34" fmla="*/ 1 w 32"/>
                  <a:gd name="T35" fmla="*/ 42 h 43"/>
                  <a:gd name="T36" fmla="*/ 5 w 32"/>
                  <a:gd name="T37" fmla="*/ 29 h 43"/>
                  <a:gd name="T38" fmla="*/ 9 w 32"/>
                  <a:gd name="T3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43">
                    <a:moveTo>
                      <a:pt x="26" y="11"/>
                    </a:moveTo>
                    <a:cubicBezTo>
                      <a:pt x="28" y="8"/>
                      <a:pt x="28" y="8"/>
                      <a:pt x="28" y="8"/>
                    </a:cubicBezTo>
                    <a:cubicBezTo>
                      <a:pt x="32" y="5"/>
                      <a:pt x="29" y="2"/>
                      <a:pt x="21" y="0"/>
                    </a:cubicBezTo>
                    <a:cubicBezTo>
                      <a:pt x="11" y="1"/>
                      <a:pt x="6" y="5"/>
                      <a:pt x="8" y="14"/>
                    </a:cubicBezTo>
                    <a:cubicBezTo>
                      <a:pt x="8" y="20"/>
                      <a:pt x="7" y="24"/>
                      <a:pt x="4" y="28"/>
                    </a:cubicBezTo>
                    <a:cubicBezTo>
                      <a:pt x="1" y="34"/>
                      <a:pt x="0" y="38"/>
                      <a:pt x="0" y="43"/>
                    </a:cubicBezTo>
                    <a:cubicBezTo>
                      <a:pt x="4" y="42"/>
                      <a:pt x="8" y="40"/>
                      <a:pt x="10" y="36"/>
                    </a:cubicBezTo>
                    <a:cubicBezTo>
                      <a:pt x="18" y="22"/>
                      <a:pt x="18" y="22"/>
                      <a:pt x="18" y="22"/>
                    </a:cubicBezTo>
                    <a:cubicBezTo>
                      <a:pt x="18" y="17"/>
                      <a:pt x="18" y="17"/>
                      <a:pt x="18" y="17"/>
                    </a:cubicBezTo>
                    <a:cubicBezTo>
                      <a:pt x="19" y="13"/>
                      <a:pt x="21" y="11"/>
                      <a:pt x="26" y="11"/>
                    </a:cubicBezTo>
                    <a:close/>
                    <a:moveTo>
                      <a:pt x="9" y="14"/>
                    </a:moveTo>
                    <a:cubicBezTo>
                      <a:pt x="8" y="10"/>
                      <a:pt x="9" y="7"/>
                      <a:pt x="11" y="5"/>
                    </a:cubicBezTo>
                    <a:cubicBezTo>
                      <a:pt x="13" y="3"/>
                      <a:pt x="16" y="1"/>
                      <a:pt x="21" y="1"/>
                    </a:cubicBezTo>
                    <a:cubicBezTo>
                      <a:pt x="22" y="1"/>
                      <a:pt x="23" y="1"/>
                      <a:pt x="24" y="2"/>
                    </a:cubicBezTo>
                    <a:cubicBezTo>
                      <a:pt x="15" y="2"/>
                      <a:pt x="10" y="6"/>
                      <a:pt x="9" y="12"/>
                    </a:cubicBezTo>
                    <a:cubicBezTo>
                      <a:pt x="10" y="16"/>
                      <a:pt x="10" y="20"/>
                      <a:pt x="9" y="24"/>
                    </a:cubicBezTo>
                    <a:cubicBezTo>
                      <a:pt x="6" y="30"/>
                      <a:pt x="3" y="36"/>
                      <a:pt x="2" y="42"/>
                    </a:cubicBezTo>
                    <a:cubicBezTo>
                      <a:pt x="2" y="42"/>
                      <a:pt x="2" y="42"/>
                      <a:pt x="1" y="42"/>
                    </a:cubicBezTo>
                    <a:cubicBezTo>
                      <a:pt x="1" y="38"/>
                      <a:pt x="3" y="33"/>
                      <a:pt x="5" y="29"/>
                    </a:cubicBezTo>
                    <a:cubicBezTo>
                      <a:pt x="8" y="25"/>
                      <a:pt x="9" y="20"/>
                      <a:pt x="9" y="14"/>
                    </a:cubicBezTo>
                    <a:close/>
                  </a:path>
                </a:pathLst>
              </a:custGeom>
              <a:solidFill>
                <a:srgbClr val="7F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67"/>
              <p:cNvSpPr/>
              <p:nvPr/>
            </p:nvSpPr>
            <p:spPr bwMode="auto">
              <a:xfrm>
                <a:off x="9096376" y="1655763"/>
                <a:ext cx="112713" cy="201613"/>
              </a:xfrm>
              <a:custGeom>
                <a:avLst/>
                <a:gdLst>
                  <a:gd name="T0" fmla="*/ 10 w 23"/>
                  <a:gd name="T1" fmla="*/ 4 h 41"/>
                  <a:gd name="T2" fmla="*/ 8 w 23"/>
                  <a:gd name="T3" fmla="*/ 13 h 41"/>
                  <a:gd name="T4" fmla="*/ 4 w 23"/>
                  <a:gd name="T5" fmla="*/ 28 h 41"/>
                  <a:gd name="T6" fmla="*/ 0 w 23"/>
                  <a:gd name="T7" fmla="*/ 41 h 41"/>
                  <a:gd name="T8" fmla="*/ 1 w 23"/>
                  <a:gd name="T9" fmla="*/ 41 h 41"/>
                  <a:gd name="T10" fmla="*/ 8 w 23"/>
                  <a:gd name="T11" fmla="*/ 23 h 41"/>
                  <a:gd name="T12" fmla="*/ 8 w 23"/>
                  <a:gd name="T13" fmla="*/ 11 h 41"/>
                  <a:gd name="T14" fmla="*/ 23 w 23"/>
                  <a:gd name="T15" fmla="*/ 1 h 41"/>
                  <a:gd name="T16" fmla="*/ 20 w 23"/>
                  <a:gd name="T17" fmla="*/ 0 h 41"/>
                  <a:gd name="T18" fmla="*/ 10 w 23"/>
                  <a:gd name="T1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1">
                    <a:moveTo>
                      <a:pt x="10" y="4"/>
                    </a:moveTo>
                    <a:cubicBezTo>
                      <a:pt x="8" y="6"/>
                      <a:pt x="7" y="9"/>
                      <a:pt x="8" y="13"/>
                    </a:cubicBezTo>
                    <a:cubicBezTo>
                      <a:pt x="8" y="19"/>
                      <a:pt x="7" y="24"/>
                      <a:pt x="4" y="28"/>
                    </a:cubicBezTo>
                    <a:cubicBezTo>
                      <a:pt x="2" y="32"/>
                      <a:pt x="0" y="37"/>
                      <a:pt x="0" y="41"/>
                    </a:cubicBezTo>
                    <a:cubicBezTo>
                      <a:pt x="1" y="41"/>
                      <a:pt x="1" y="41"/>
                      <a:pt x="1" y="41"/>
                    </a:cubicBezTo>
                    <a:cubicBezTo>
                      <a:pt x="2" y="35"/>
                      <a:pt x="5" y="29"/>
                      <a:pt x="8" y="23"/>
                    </a:cubicBezTo>
                    <a:cubicBezTo>
                      <a:pt x="9" y="19"/>
                      <a:pt x="9" y="15"/>
                      <a:pt x="8" y="11"/>
                    </a:cubicBezTo>
                    <a:cubicBezTo>
                      <a:pt x="9" y="5"/>
                      <a:pt x="14" y="1"/>
                      <a:pt x="23" y="1"/>
                    </a:cubicBezTo>
                    <a:cubicBezTo>
                      <a:pt x="22" y="0"/>
                      <a:pt x="21" y="0"/>
                      <a:pt x="20" y="0"/>
                    </a:cubicBezTo>
                    <a:cubicBezTo>
                      <a:pt x="15" y="0"/>
                      <a:pt x="12" y="2"/>
                      <a:pt x="10" y="4"/>
                    </a:cubicBezTo>
                    <a:close/>
                  </a:path>
                </a:pathLst>
              </a:custGeom>
              <a:solidFill>
                <a:srgbClr val="915A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68"/>
              <p:cNvSpPr/>
              <p:nvPr/>
            </p:nvSpPr>
            <p:spPr bwMode="auto">
              <a:xfrm>
                <a:off x="9145588" y="1819275"/>
                <a:ext cx="53975" cy="28575"/>
              </a:xfrm>
              <a:custGeom>
                <a:avLst/>
                <a:gdLst>
                  <a:gd name="T0" fmla="*/ 4 w 11"/>
                  <a:gd name="T1" fmla="*/ 0 h 6"/>
                  <a:gd name="T2" fmla="*/ 0 w 11"/>
                  <a:gd name="T3" fmla="*/ 6 h 6"/>
                  <a:gd name="T4" fmla="*/ 11 w 11"/>
                  <a:gd name="T5" fmla="*/ 1 h 6"/>
                  <a:gd name="T6" fmla="*/ 4 w 11"/>
                  <a:gd name="T7" fmla="*/ 0 h 6"/>
                </a:gdLst>
                <a:ahLst/>
                <a:cxnLst>
                  <a:cxn ang="0">
                    <a:pos x="T0" y="T1"/>
                  </a:cxn>
                  <a:cxn ang="0">
                    <a:pos x="T2" y="T3"/>
                  </a:cxn>
                  <a:cxn ang="0">
                    <a:pos x="T4" y="T5"/>
                  </a:cxn>
                  <a:cxn ang="0">
                    <a:pos x="T6" y="T7"/>
                  </a:cxn>
                </a:cxnLst>
                <a:rect l="0" t="0" r="r" b="b"/>
                <a:pathLst>
                  <a:path w="11" h="6">
                    <a:moveTo>
                      <a:pt x="4" y="0"/>
                    </a:moveTo>
                    <a:cubicBezTo>
                      <a:pt x="2" y="2"/>
                      <a:pt x="1" y="4"/>
                      <a:pt x="0" y="6"/>
                    </a:cubicBezTo>
                    <a:cubicBezTo>
                      <a:pt x="3" y="2"/>
                      <a:pt x="7" y="1"/>
                      <a:pt x="11" y="1"/>
                    </a:cubicBezTo>
                    <a:cubicBezTo>
                      <a:pt x="4" y="0"/>
                      <a:pt x="4" y="0"/>
                      <a:pt x="4" y="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69"/>
              <p:cNvSpPr/>
              <p:nvPr/>
            </p:nvSpPr>
            <p:spPr bwMode="auto">
              <a:xfrm>
                <a:off x="9082088" y="1892300"/>
                <a:ext cx="122238" cy="73025"/>
              </a:xfrm>
              <a:custGeom>
                <a:avLst/>
                <a:gdLst>
                  <a:gd name="T0" fmla="*/ 5 w 25"/>
                  <a:gd name="T1" fmla="*/ 2 h 15"/>
                  <a:gd name="T2" fmla="*/ 5 w 25"/>
                  <a:gd name="T3" fmla="*/ 4 h 15"/>
                  <a:gd name="T4" fmla="*/ 5 w 25"/>
                  <a:gd name="T5" fmla="*/ 4 h 15"/>
                  <a:gd name="T6" fmla="*/ 13 w 25"/>
                  <a:gd name="T7" fmla="*/ 8 h 15"/>
                  <a:gd name="T8" fmla="*/ 10 w 25"/>
                  <a:gd name="T9" fmla="*/ 12 h 15"/>
                  <a:gd name="T10" fmla="*/ 0 w 25"/>
                  <a:gd name="T11" fmla="*/ 8 h 15"/>
                  <a:gd name="T12" fmla="*/ 0 w 25"/>
                  <a:gd name="T13" fmla="*/ 10 h 15"/>
                  <a:gd name="T14" fmla="*/ 9 w 25"/>
                  <a:gd name="T15" fmla="*/ 15 h 15"/>
                  <a:gd name="T16" fmla="*/ 15 w 25"/>
                  <a:gd name="T17" fmla="*/ 12 h 15"/>
                  <a:gd name="T18" fmla="*/ 15 w 25"/>
                  <a:gd name="T19" fmla="*/ 9 h 15"/>
                  <a:gd name="T20" fmla="*/ 25 w 25"/>
                  <a:gd name="T21" fmla="*/ 0 h 15"/>
                  <a:gd name="T22" fmla="*/ 14 w 25"/>
                  <a:gd name="T23" fmla="*/ 6 h 15"/>
                  <a:gd name="T24" fmla="*/ 5 w 25"/>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5">
                    <a:moveTo>
                      <a:pt x="5" y="2"/>
                    </a:moveTo>
                    <a:cubicBezTo>
                      <a:pt x="5" y="4"/>
                      <a:pt x="5" y="4"/>
                      <a:pt x="5" y="4"/>
                    </a:cubicBezTo>
                    <a:cubicBezTo>
                      <a:pt x="5" y="4"/>
                      <a:pt x="5" y="4"/>
                      <a:pt x="5" y="4"/>
                    </a:cubicBezTo>
                    <a:cubicBezTo>
                      <a:pt x="13" y="8"/>
                      <a:pt x="13" y="8"/>
                      <a:pt x="13" y="8"/>
                    </a:cubicBezTo>
                    <a:cubicBezTo>
                      <a:pt x="10" y="12"/>
                      <a:pt x="10" y="12"/>
                      <a:pt x="10" y="12"/>
                    </a:cubicBezTo>
                    <a:cubicBezTo>
                      <a:pt x="0" y="8"/>
                      <a:pt x="0" y="8"/>
                      <a:pt x="0" y="8"/>
                    </a:cubicBezTo>
                    <a:cubicBezTo>
                      <a:pt x="0" y="8"/>
                      <a:pt x="0" y="9"/>
                      <a:pt x="0" y="10"/>
                    </a:cubicBezTo>
                    <a:cubicBezTo>
                      <a:pt x="3" y="10"/>
                      <a:pt x="6" y="12"/>
                      <a:pt x="9" y="15"/>
                    </a:cubicBezTo>
                    <a:cubicBezTo>
                      <a:pt x="15" y="12"/>
                      <a:pt x="15" y="12"/>
                      <a:pt x="15" y="12"/>
                    </a:cubicBezTo>
                    <a:cubicBezTo>
                      <a:pt x="16" y="11"/>
                      <a:pt x="16" y="10"/>
                      <a:pt x="15" y="9"/>
                    </a:cubicBezTo>
                    <a:cubicBezTo>
                      <a:pt x="19" y="7"/>
                      <a:pt x="23" y="4"/>
                      <a:pt x="25" y="0"/>
                    </a:cubicBezTo>
                    <a:cubicBezTo>
                      <a:pt x="14" y="6"/>
                      <a:pt x="14" y="6"/>
                      <a:pt x="14" y="6"/>
                    </a:cubicBezTo>
                    <a:cubicBezTo>
                      <a:pt x="5" y="2"/>
                      <a:pt x="5" y="2"/>
                      <a:pt x="5" y="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270"/>
              <p:cNvSpPr/>
              <p:nvPr/>
            </p:nvSpPr>
            <p:spPr bwMode="auto">
              <a:xfrm>
                <a:off x="9082088" y="1906588"/>
                <a:ext cx="63500" cy="44450"/>
              </a:xfrm>
              <a:custGeom>
                <a:avLst/>
                <a:gdLst>
                  <a:gd name="T0" fmla="*/ 2 w 13"/>
                  <a:gd name="T1" fmla="*/ 0 h 9"/>
                  <a:gd name="T2" fmla="*/ 0 w 13"/>
                  <a:gd name="T3" fmla="*/ 5 h 9"/>
                  <a:gd name="T4" fmla="*/ 10 w 13"/>
                  <a:gd name="T5" fmla="*/ 9 h 9"/>
                  <a:gd name="T6" fmla="*/ 13 w 13"/>
                  <a:gd name="T7" fmla="*/ 5 h 9"/>
                  <a:gd name="T8" fmla="*/ 5 w 13"/>
                  <a:gd name="T9" fmla="*/ 1 h 9"/>
                  <a:gd name="T10" fmla="*/ 2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2" y="0"/>
                    </a:moveTo>
                    <a:cubicBezTo>
                      <a:pt x="1" y="1"/>
                      <a:pt x="0" y="2"/>
                      <a:pt x="0" y="5"/>
                    </a:cubicBezTo>
                    <a:cubicBezTo>
                      <a:pt x="10" y="9"/>
                      <a:pt x="10" y="9"/>
                      <a:pt x="10" y="9"/>
                    </a:cubicBezTo>
                    <a:cubicBezTo>
                      <a:pt x="13" y="5"/>
                      <a:pt x="13" y="5"/>
                      <a:pt x="13" y="5"/>
                    </a:cubicBezTo>
                    <a:cubicBezTo>
                      <a:pt x="5" y="1"/>
                      <a:pt x="5" y="1"/>
                      <a:pt x="5" y="1"/>
                    </a:cubicBezTo>
                    <a:cubicBezTo>
                      <a:pt x="2" y="0"/>
                      <a:pt x="2" y="0"/>
                      <a:pt x="2"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271"/>
              <p:cNvSpPr/>
              <p:nvPr/>
            </p:nvSpPr>
            <p:spPr bwMode="auto">
              <a:xfrm>
                <a:off x="9075738" y="1941513"/>
                <a:ext cx="161925" cy="176213"/>
              </a:xfrm>
              <a:custGeom>
                <a:avLst/>
                <a:gdLst>
                  <a:gd name="T0" fmla="*/ 10 w 33"/>
                  <a:gd name="T1" fmla="*/ 5 h 36"/>
                  <a:gd name="T2" fmla="*/ 1 w 33"/>
                  <a:gd name="T3" fmla="*/ 0 h 36"/>
                  <a:gd name="T4" fmla="*/ 0 w 33"/>
                  <a:gd name="T5" fmla="*/ 1 h 36"/>
                  <a:gd name="T6" fmla="*/ 7 w 33"/>
                  <a:gd name="T7" fmla="*/ 6 h 36"/>
                  <a:gd name="T8" fmla="*/ 22 w 33"/>
                  <a:gd name="T9" fmla="*/ 29 h 36"/>
                  <a:gd name="T10" fmla="*/ 30 w 33"/>
                  <a:gd name="T11" fmla="*/ 29 h 36"/>
                  <a:gd name="T12" fmla="*/ 32 w 33"/>
                  <a:gd name="T13" fmla="*/ 32 h 36"/>
                  <a:gd name="T14" fmla="*/ 31 w 33"/>
                  <a:gd name="T15" fmla="*/ 34 h 36"/>
                  <a:gd name="T16" fmla="*/ 30 w 33"/>
                  <a:gd name="T17" fmla="*/ 32 h 36"/>
                  <a:gd name="T18" fmla="*/ 29 w 33"/>
                  <a:gd name="T19" fmla="*/ 36 h 36"/>
                  <a:gd name="T20" fmla="*/ 31 w 33"/>
                  <a:gd name="T21" fmla="*/ 36 h 36"/>
                  <a:gd name="T22" fmla="*/ 33 w 33"/>
                  <a:gd name="T23" fmla="*/ 33 h 36"/>
                  <a:gd name="T24" fmla="*/ 33 w 33"/>
                  <a:gd name="T25" fmla="*/ 33 h 36"/>
                  <a:gd name="T26" fmla="*/ 32 w 33"/>
                  <a:gd name="T27" fmla="*/ 30 h 36"/>
                  <a:gd name="T28" fmla="*/ 30 w 33"/>
                  <a:gd name="T29" fmla="*/ 28 h 36"/>
                  <a:gd name="T30" fmla="*/ 23 w 33"/>
                  <a:gd name="T31" fmla="*/ 28 h 36"/>
                  <a:gd name="T32" fmla="*/ 15 w 33"/>
                  <a:gd name="T33" fmla="*/ 17 h 36"/>
                  <a:gd name="T34" fmla="*/ 10 w 33"/>
                  <a:gd name="T3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6">
                    <a:moveTo>
                      <a:pt x="10" y="5"/>
                    </a:moveTo>
                    <a:cubicBezTo>
                      <a:pt x="7" y="2"/>
                      <a:pt x="4" y="0"/>
                      <a:pt x="1" y="0"/>
                    </a:cubicBezTo>
                    <a:cubicBezTo>
                      <a:pt x="0" y="0"/>
                      <a:pt x="0" y="1"/>
                      <a:pt x="0" y="1"/>
                    </a:cubicBezTo>
                    <a:cubicBezTo>
                      <a:pt x="3" y="2"/>
                      <a:pt x="5" y="4"/>
                      <a:pt x="7" y="6"/>
                    </a:cubicBezTo>
                    <a:cubicBezTo>
                      <a:pt x="11" y="14"/>
                      <a:pt x="16" y="22"/>
                      <a:pt x="22" y="29"/>
                    </a:cubicBezTo>
                    <a:cubicBezTo>
                      <a:pt x="30" y="29"/>
                      <a:pt x="30" y="29"/>
                      <a:pt x="30" y="29"/>
                    </a:cubicBezTo>
                    <a:cubicBezTo>
                      <a:pt x="31" y="29"/>
                      <a:pt x="31" y="30"/>
                      <a:pt x="32" y="32"/>
                    </a:cubicBezTo>
                    <a:cubicBezTo>
                      <a:pt x="32" y="34"/>
                      <a:pt x="32" y="34"/>
                      <a:pt x="31" y="34"/>
                    </a:cubicBezTo>
                    <a:cubicBezTo>
                      <a:pt x="31" y="34"/>
                      <a:pt x="30" y="33"/>
                      <a:pt x="30" y="32"/>
                    </a:cubicBezTo>
                    <a:cubicBezTo>
                      <a:pt x="30" y="34"/>
                      <a:pt x="30" y="35"/>
                      <a:pt x="29" y="36"/>
                    </a:cubicBezTo>
                    <a:cubicBezTo>
                      <a:pt x="30" y="36"/>
                      <a:pt x="31" y="36"/>
                      <a:pt x="31" y="36"/>
                    </a:cubicBezTo>
                    <a:cubicBezTo>
                      <a:pt x="32" y="35"/>
                      <a:pt x="33" y="34"/>
                      <a:pt x="33" y="33"/>
                    </a:cubicBezTo>
                    <a:cubicBezTo>
                      <a:pt x="33" y="33"/>
                      <a:pt x="33" y="33"/>
                      <a:pt x="33" y="33"/>
                    </a:cubicBezTo>
                    <a:cubicBezTo>
                      <a:pt x="33" y="32"/>
                      <a:pt x="33" y="31"/>
                      <a:pt x="32" y="30"/>
                    </a:cubicBezTo>
                    <a:cubicBezTo>
                      <a:pt x="32" y="28"/>
                      <a:pt x="32" y="27"/>
                      <a:pt x="30" y="28"/>
                    </a:cubicBezTo>
                    <a:cubicBezTo>
                      <a:pt x="27" y="28"/>
                      <a:pt x="25" y="28"/>
                      <a:pt x="23" y="28"/>
                    </a:cubicBezTo>
                    <a:cubicBezTo>
                      <a:pt x="20" y="24"/>
                      <a:pt x="17" y="20"/>
                      <a:pt x="15" y="17"/>
                    </a:cubicBezTo>
                    <a:cubicBezTo>
                      <a:pt x="12" y="13"/>
                      <a:pt x="11" y="8"/>
                      <a:pt x="1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72"/>
              <p:cNvSpPr>
                <a:spLocks noEditPoints="1"/>
              </p:cNvSpPr>
              <p:nvPr/>
            </p:nvSpPr>
            <p:spPr bwMode="auto">
              <a:xfrm>
                <a:off x="9066213" y="1946275"/>
                <a:ext cx="166688" cy="171450"/>
              </a:xfrm>
              <a:custGeom>
                <a:avLst/>
                <a:gdLst>
                  <a:gd name="T0" fmla="*/ 9 w 34"/>
                  <a:gd name="T1" fmla="*/ 5 h 35"/>
                  <a:gd name="T2" fmla="*/ 2 w 34"/>
                  <a:gd name="T3" fmla="*/ 0 h 35"/>
                  <a:gd name="T4" fmla="*/ 2 w 34"/>
                  <a:gd name="T5" fmla="*/ 11 h 35"/>
                  <a:gd name="T6" fmla="*/ 12 w 34"/>
                  <a:gd name="T7" fmla="*/ 22 h 35"/>
                  <a:gd name="T8" fmla="*/ 22 w 34"/>
                  <a:gd name="T9" fmla="*/ 31 h 35"/>
                  <a:gd name="T10" fmla="*/ 31 w 34"/>
                  <a:gd name="T11" fmla="*/ 33 h 35"/>
                  <a:gd name="T12" fmla="*/ 29 w 34"/>
                  <a:gd name="T13" fmla="*/ 34 h 35"/>
                  <a:gd name="T14" fmla="*/ 31 w 34"/>
                  <a:gd name="T15" fmla="*/ 35 h 35"/>
                  <a:gd name="T16" fmla="*/ 32 w 34"/>
                  <a:gd name="T17" fmla="*/ 31 h 35"/>
                  <a:gd name="T18" fmla="*/ 33 w 34"/>
                  <a:gd name="T19" fmla="*/ 33 h 35"/>
                  <a:gd name="T20" fmla="*/ 34 w 34"/>
                  <a:gd name="T21" fmla="*/ 31 h 35"/>
                  <a:gd name="T22" fmla="*/ 32 w 34"/>
                  <a:gd name="T23" fmla="*/ 28 h 35"/>
                  <a:gd name="T24" fmla="*/ 24 w 34"/>
                  <a:gd name="T25" fmla="*/ 28 h 35"/>
                  <a:gd name="T26" fmla="*/ 9 w 34"/>
                  <a:gd name="T27" fmla="*/ 5 h 35"/>
                  <a:gd name="T28" fmla="*/ 2 w 34"/>
                  <a:gd name="T29" fmla="*/ 1 h 35"/>
                  <a:gd name="T30" fmla="*/ 4 w 34"/>
                  <a:gd name="T31" fmla="*/ 2 h 35"/>
                  <a:gd name="T32" fmla="*/ 6 w 34"/>
                  <a:gd name="T33" fmla="*/ 12 h 35"/>
                  <a:gd name="T34" fmla="*/ 21 w 34"/>
                  <a:gd name="T35" fmla="*/ 29 h 35"/>
                  <a:gd name="T36" fmla="*/ 13 w 34"/>
                  <a:gd name="T37" fmla="*/ 22 h 35"/>
                  <a:gd name="T38" fmla="*/ 13 w 34"/>
                  <a:gd name="T39" fmla="*/ 22 h 35"/>
                  <a:gd name="T40" fmla="*/ 3 w 34"/>
                  <a:gd name="T41" fmla="*/ 11 h 35"/>
                  <a:gd name="T42" fmla="*/ 2 w 34"/>
                  <a:gd name="T4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9" y="5"/>
                    </a:moveTo>
                    <a:cubicBezTo>
                      <a:pt x="7" y="3"/>
                      <a:pt x="5" y="1"/>
                      <a:pt x="2" y="0"/>
                    </a:cubicBezTo>
                    <a:cubicBezTo>
                      <a:pt x="0" y="4"/>
                      <a:pt x="0" y="8"/>
                      <a:pt x="2" y="11"/>
                    </a:cubicBezTo>
                    <a:cubicBezTo>
                      <a:pt x="5" y="15"/>
                      <a:pt x="8" y="19"/>
                      <a:pt x="12" y="22"/>
                    </a:cubicBezTo>
                    <a:cubicBezTo>
                      <a:pt x="15" y="25"/>
                      <a:pt x="19" y="28"/>
                      <a:pt x="22" y="31"/>
                    </a:cubicBezTo>
                    <a:cubicBezTo>
                      <a:pt x="25" y="32"/>
                      <a:pt x="28" y="33"/>
                      <a:pt x="31" y="33"/>
                    </a:cubicBezTo>
                    <a:cubicBezTo>
                      <a:pt x="30" y="34"/>
                      <a:pt x="29" y="34"/>
                      <a:pt x="29" y="34"/>
                    </a:cubicBezTo>
                    <a:cubicBezTo>
                      <a:pt x="29" y="35"/>
                      <a:pt x="30" y="35"/>
                      <a:pt x="31" y="35"/>
                    </a:cubicBezTo>
                    <a:cubicBezTo>
                      <a:pt x="32" y="34"/>
                      <a:pt x="32" y="33"/>
                      <a:pt x="32" y="31"/>
                    </a:cubicBezTo>
                    <a:cubicBezTo>
                      <a:pt x="32" y="32"/>
                      <a:pt x="33" y="33"/>
                      <a:pt x="33" y="33"/>
                    </a:cubicBezTo>
                    <a:cubicBezTo>
                      <a:pt x="34" y="33"/>
                      <a:pt x="34" y="33"/>
                      <a:pt x="34" y="31"/>
                    </a:cubicBezTo>
                    <a:cubicBezTo>
                      <a:pt x="33" y="29"/>
                      <a:pt x="33" y="28"/>
                      <a:pt x="32" y="28"/>
                    </a:cubicBezTo>
                    <a:cubicBezTo>
                      <a:pt x="24" y="28"/>
                      <a:pt x="24" y="28"/>
                      <a:pt x="24" y="28"/>
                    </a:cubicBezTo>
                    <a:cubicBezTo>
                      <a:pt x="18" y="21"/>
                      <a:pt x="13" y="13"/>
                      <a:pt x="9" y="5"/>
                    </a:cubicBezTo>
                    <a:close/>
                    <a:moveTo>
                      <a:pt x="2" y="1"/>
                    </a:moveTo>
                    <a:cubicBezTo>
                      <a:pt x="3" y="2"/>
                      <a:pt x="3" y="2"/>
                      <a:pt x="4" y="2"/>
                    </a:cubicBezTo>
                    <a:cubicBezTo>
                      <a:pt x="3" y="5"/>
                      <a:pt x="3" y="9"/>
                      <a:pt x="6" y="12"/>
                    </a:cubicBezTo>
                    <a:cubicBezTo>
                      <a:pt x="21" y="29"/>
                      <a:pt x="21" y="29"/>
                      <a:pt x="21" y="29"/>
                    </a:cubicBezTo>
                    <a:cubicBezTo>
                      <a:pt x="18" y="27"/>
                      <a:pt x="15" y="24"/>
                      <a:pt x="13" y="22"/>
                    </a:cubicBezTo>
                    <a:cubicBezTo>
                      <a:pt x="13" y="22"/>
                      <a:pt x="13" y="22"/>
                      <a:pt x="13" y="22"/>
                    </a:cubicBezTo>
                    <a:cubicBezTo>
                      <a:pt x="9" y="18"/>
                      <a:pt x="6" y="15"/>
                      <a:pt x="3" y="11"/>
                    </a:cubicBezTo>
                    <a:cubicBezTo>
                      <a:pt x="1" y="8"/>
                      <a:pt x="1" y="4"/>
                      <a:pt x="2"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273"/>
              <p:cNvSpPr/>
              <p:nvPr/>
            </p:nvSpPr>
            <p:spPr bwMode="auto">
              <a:xfrm>
                <a:off x="9070976" y="1951038"/>
                <a:ext cx="98425" cy="138113"/>
              </a:xfrm>
              <a:custGeom>
                <a:avLst/>
                <a:gdLst>
                  <a:gd name="T0" fmla="*/ 3 w 20"/>
                  <a:gd name="T1" fmla="*/ 1 h 28"/>
                  <a:gd name="T2" fmla="*/ 1 w 20"/>
                  <a:gd name="T3" fmla="*/ 0 h 28"/>
                  <a:gd name="T4" fmla="*/ 2 w 20"/>
                  <a:gd name="T5" fmla="*/ 10 h 28"/>
                  <a:gd name="T6" fmla="*/ 12 w 20"/>
                  <a:gd name="T7" fmla="*/ 21 h 28"/>
                  <a:gd name="T8" fmla="*/ 12 w 20"/>
                  <a:gd name="T9" fmla="*/ 21 h 28"/>
                  <a:gd name="T10" fmla="*/ 20 w 20"/>
                  <a:gd name="T11" fmla="*/ 28 h 28"/>
                  <a:gd name="T12" fmla="*/ 5 w 20"/>
                  <a:gd name="T13" fmla="*/ 11 h 28"/>
                  <a:gd name="T14" fmla="*/ 3 w 20"/>
                  <a:gd name="T15" fmla="*/ 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3" y="1"/>
                    </a:moveTo>
                    <a:cubicBezTo>
                      <a:pt x="2" y="1"/>
                      <a:pt x="2" y="1"/>
                      <a:pt x="1" y="0"/>
                    </a:cubicBezTo>
                    <a:cubicBezTo>
                      <a:pt x="0" y="3"/>
                      <a:pt x="0" y="7"/>
                      <a:pt x="2" y="10"/>
                    </a:cubicBezTo>
                    <a:cubicBezTo>
                      <a:pt x="5" y="14"/>
                      <a:pt x="8" y="17"/>
                      <a:pt x="12" y="21"/>
                    </a:cubicBezTo>
                    <a:cubicBezTo>
                      <a:pt x="12" y="21"/>
                      <a:pt x="12" y="21"/>
                      <a:pt x="12" y="21"/>
                    </a:cubicBezTo>
                    <a:cubicBezTo>
                      <a:pt x="14" y="23"/>
                      <a:pt x="17" y="26"/>
                      <a:pt x="20" y="28"/>
                    </a:cubicBezTo>
                    <a:cubicBezTo>
                      <a:pt x="5" y="11"/>
                      <a:pt x="5" y="11"/>
                      <a:pt x="5" y="11"/>
                    </a:cubicBezTo>
                    <a:cubicBezTo>
                      <a:pt x="2" y="8"/>
                      <a:pt x="2" y="4"/>
                      <a:pt x="3"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274"/>
              <p:cNvSpPr>
                <a:spLocks noEditPoints="1"/>
              </p:cNvSpPr>
              <p:nvPr/>
            </p:nvSpPr>
            <p:spPr bwMode="auto">
              <a:xfrm>
                <a:off x="9105901" y="1808163"/>
                <a:ext cx="161925" cy="260350"/>
              </a:xfrm>
              <a:custGeom>
                <a:avLst/>
                <a:gdLst>
                  <a:gd name="T0" fmla="*/ 10 w 33"/>
                  <a:gd name="T1" fmla="*/ 26 h 53"/>
                  <a:gd name="T2" fmla="*/ 10 w 33"/>
                  <a:gd name="T3" fmla="*/ 29 h 53"/>
                  <a:gd name="T4" fmla="*/ 4 w 33"/>
                  <a:gd name="T5" fmla="*/ 32 h 53"/>
                  <a:gd name="T6" fmla="*/ 9 w 33"/>
                  <a:gd name="T7" fmla="*/ 44 h 53"/>
                  <a:gd name="T8" fmla="*/ 26 w 33"/>
                  <a:gd name="T9" fmla="*/ 53 h 53"/>
                  <a:gd name="T10" fmla="*/ 27 w 33"/>
                  <a:gd name="T11" fmla="*/ 37 h 53"/>
                  <a:gd name="T12" fmla="*/ 32 w 33"/>
                  <a:gd name="T13" fmla="*/ 24 h 53"/>
                  <a:gd name="T14" fmla="*/ 24 w 33"/>
                  <a:gd name="T15" fmla="*/ 14 h 53"/>
                  <a:gd name="T16" fmla="*/ 20 w 33"/>
                  <a:gd name="T17" fmla="*/ 1 h 53"/>
                  <a:gd name="T18" fmla="*/ 13 w 33"/>
                  <a:gd name="T19" fmla="*/ 1 h 53"/>
                  <a:gd name="T20" fmla="*/ 12 w 33"/>
                  <a:gd name="T21" fmla="*/ 2 h 53"/>
                  <a:gd name="T22" fmla="*/ 19 w 33"/>
                  <a:gd name="T23" fmla="*/ 3 h 53"/>
                  <a:gd name="T24" fmla="*/ 8 w 33"/>
                  <a:gd name="T25" fmla="*/ 8 h 53"/>
                  <a:gd name="T26" fmla="*/ 3 w 33"/>
                  <a:gd name="T27" fmla="*/ 15 h 53"/>
                  <a:gd name="T28" fmla="*/ 0 w 33"/>
                  <a:gd name="T29" fmla="*/ 19 h 53"/>
                  <a:gd name="T30" fmla="*/ 9 w 33"/>
                  <a:gd name="T31" fmla="*/ 23 h 53"/>
                  <a:gd name="T32" fmla="*/ 20 w 33"/>
                  <a:gd name="T33" fmla="*/ 17 h 53"/>
                  <a:gd name="T34" fmla="*/ 10 w 33"/>
                  <a:gd name="T35" fmla="*/ 26 h 53"/>
                  <a:gd name="T36" fmla="*/ 18 w 33"/>
                  <a:gd name="T37" fmla="*/ 4 h 53"/>
                  <a:gd name="T38" fmla="*/ 11 w 33"/>
                  <a:gd name="T39" fmla="*/ 9 h 53"/>
                  <a:gd name="T40" fmla="*/ 4 w 33"/>
                  <a:gd name="T41" fmla="*/ 20 h 53"/>
                  <a:gd name="T42" fmla="*/ 2 w 33"/>
                  <a:gd name="T43" fmla="*/ 19 h 53"/>
                  <a:gd name="T44" fmla="*/ 4 w 33"/>
                  <a:gd name="T45" fmla="*/ 15 h 53"/>
                  <a:gd name="T46" fmla="*/ 9 w 33"/>
                  <a:gd name="T47" fmla="*/ 8 h 53"/>
                  <a:gd name="T48" fmla="*/ 9 w 33"/>
                  <a:gd name="T49" fmla="*/ 8 h 53"/>
                  <a:gd name="T50" fmla="*/ 18 w 33"/>
                  <a:gd name="T5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53">
                    <a:moveTo>
                      <a:pt x="10" y="26"/>
                    </a:moveTo>
                    <a:cubicBezTo>
                      <a:pt x="11" y="27"/>
                      <a:pt x="11" y="28"/>
                      <a:pt x="10" y="29"/>
                    </a:cubicBezTo>
                    <a:cubicBezTo>
                      <a:pt x="4" y="32"/>
                      <a:pt x="4" y="32"/>
                      <a:pt x="4" y="32"/>
                    </a:cubicBezTo>
                    <a:cubicBezTo>
                      <a:pt x="5" y="35"/>
                      <a:pt x="6" y="40"/>
                      <a:pt x="9" y="44"/>
                    </a:cubicBezTo>
                    <a:cubicBezTo>
                      <a:pt x="14" y="50"/>
                      <a:pt x="20" y="53"/>
                      <a:pt x="26" y="53"/>
                    </a:cubicBezTo>
                    <a:cubicBezTo>
                      <a:pt x="27" y="37"/>
                      <a:pt x="27" y="37"/>
                      <a:pt x="27" y="37"/>
                    </a:cubicBezTo>
                    <a:cubicBezTo>
                      <a:pt x="31" y="32"/>
                      <a:pt x="33" y="28"/>
                      <a:pt x="32" y="24"/>
                    </a:cubicBezTo>
                    <a:cubicBezTo>
                      <a:pt x="24" y="14"/>
                      <a:pt x="24" y="14"/>
                      <a:pt x="24" y="14"/>
                    </a:cubicBezTo>
                    <a:cubicBezTo>
                      <a:pt x="20" y="1"/>
                      <a:pt x="20" y="1"/>
                      <a:pt x="20" y="1"/>
                    </a:cubicBezTo>
                    <a:cubicBezTo>
                      <a:pt x="19" y="1"/>
                      <a:pt x="16" y="0"/>
                      <a:pt x="13" y="1"/>
                    </a:cubicBezTo>
                    <a:cubicBezTo>
                      <a:pt x="13" y="1"/>
                      <a:pt x="12" y="2"/>
                      <a:pt x="12" y="2"/>
                    </a:cubicBezTo>
                    <a:cubicBezTo>
                      <a:pt x="19" y="3"/>
                      <a:pt x="19" y="3"/>
                      <a:pt x="19" y="3"/>
                    </a:cubicBezTo>
                    <a:cubicBezTo>
                      <a:pt x="15" y="3"/>
                      <a:pt x="11" y="4"/>
                      <a:pt x="8" y="8"/>
                    </a:cubicBezTo>
                    <a:cubicBezTo>
                      <a:pt x="6" y="10"/>
                      <a:pt x="4" y="12"/>
                      <a:pt x="3" y="15"/>
                    </a:cubicBezTo>
                    <a:cubicBezTo>
                      <a:pt x="0" y="19"/>
                      <a:pt x="0" y="19"/>
                      <a:pt x="0" y="19"/>
                    </a:cubicBezTo>
                    <a:cubicBezTo>
                      <a:pt x="9" y="23"/>
                      <a:pt x="9" y="23"/>
                      <a:pt x="9" y="23"/>
                    </a:cubicBezTo>
                    <a:cubicBezTo>
                      <a:pt x="20" y="17"/>
                      <a:pt x="20" y="17"/>
                      <a:pt x="20" y="17"/>
                    </a:cubicBezTo>
                    <a:cubicBezTo>
                      <a:pt x="18" y="21"/>
                      <a:pt x="14" y="24"/>
                      <a:pt x="10" y="26"/>
                    </a:cubicBezTo>
                    <a:close/>
                    <a:moveTo>
                      <a:pt x="18" y="4"/>
                    </a:moveTo>
                    <a:cubicBezTo>
                      <a:pt x="11" y="9"/>
                      <a:pt x="11" y="9"/>
                      <a:pt x="11" y="9"/>
                    </a:cubicBezTo>
                    <a:cubicBezTo>
                      <a:pt x="8" y="13"/>
                      <a:pt x="5" y="16"/>
                      <a:pt x="4" y="20"/>
                    </a:cubicBezTo>
                    <a:cubicBezTo>
                      <a:pt x="2" y="19"/>
                      <a:pt x="2" y="19"/>
                      <a:pt x="2" y="19"/>
                    </a:cubicBezTo>
                    <a:cubicBezTo>
                      <a:pt x="4" y="15"/>
                      <a:pt x="4" y="15"/>
                      <a:pt x="4" y="15"/>
                    </a:cubicBezTo>
                    <a:cubicBezTo>
                      <a:pt x="5" y="13"/>
                      <a:pt x="7" y="10"/>
                      <a:pt x="9" y="8"/>
                    </a:cubicBezTo>
                    <a:cubicBezTo>
                      <a:pt x="9" y="8"/>
                      <a:pt x="9" y="8"/>
                      <a:pt x="9" y="8"/>
                    </a:cubicBezTo>
                    <a:cubicBezTo>
                      <a:pt x="12" y="5"/>
                      <a:pt x="15" y="4"/>
                      <a:pt x="18"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275"/>
              <p:cNvSpPr/>
              <p:nvPr/>
            </p:nvSpPr>
            <p:spPr bwMode="auto">
              <a:xfrm>
                <a:off x="9115426" y="1828800"/>
                <a:ext cx="79375" cy="77788"/>
              </a:xfrm>
              <a:custGeom>
                <a:avLst/>
                <a:gdLst>
                  <a:gd name="T0" fmla="*/ 9 w 16"/>
                  <a:gd name="T1" fmla="*/ 5 h 16"/>
                  <a:gd name="T2" fmla="*/ 16 w 16"/>
                  <a:gd name="T3" fmla="*/ 0 h 16"/>
                  <a:gd name="T4" fmla="*/ 7 w 16"/>
                  <a:gd name="T5" fmla="*/ 4 h 16"/>
                  <a:gd name="T6" fmla="*/ 7 w 16"/>
                  <a:gd name="T7" fmla="*/ 4 h 16"/>
                  <a:gd name="T8" fmla="*/ 2 w 16"/>
                  <a:gd name="T9" fmla="*/ 11 h 16"/>
                  <a:gd name="T10" fmla="*/ 0 w 16"/>
                  <a:gd name="T11" fmla="*/ 15 h 16"/>
                  <a:gd name="T12" fmla="*/ 2 w 16"/>
                  <a:gd name="T13" fmla="*/ 16 h 16"/>
                  <a:gd name="T14" fmla="*/ 9 w 16"/>
                  <a:gd name="T15" fmla="*/ 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9" y="5"/>
                    </a:moveTo>
                    <a:cubicBezTo>
                      <a:pt x="16" y="0"/>
                      <a:pt x="16" y="0"/>
                      <a:pt x="16" y="0"/>
                    </a:cubicBezTo>
                    <a:cubicBezTo>
                      <a:pt x="13" y="0"/>
                      <a:pt x="10" y="1"/>
                      <a:pt x="7" y="4"/>
                    </a:cubicBezTo>
                    <a:cubicBezTo>
                      <a:pt x="7" y="4"/>
                      <a:pt x="7" y="4"/>
                      <a:pt x="7" y="4"/>
                    </a:cubicBezTo>
                    <a:cubicBezTo>
                      <a:pt x="5" y="6"/>
                      <a:pt x="3" y="9"/>
                      <a:pt x="2" y="11"/>
                    </a:cubicBezTo>
                    <a:cubicBezTo>
                      <a:pt x="0" y="15"/>
                      <a:pt x="0" y="15"/>
                      <a:pt x="0" y="15"/>
                    </a:cubicBezTo>
                    <a:cubicBezTo>
                      <a:pt x="2" y="16"/>
                      <a:pt x="2" y="16"/>
                      <a:pt x="2" y="16"/>
                    </a:cubicBezTo>
                    <a:cubicBezTo>
                      <a:pt x="3" y="12"/>
                      <a:pt x="6" y="9"/>
                      <a:pt x="9" y="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276"/>
              <p:cNvSpPr/>
              <p:nvPr/>
            </p:nvSpPr>
            <p:spPr bwMode="auto">
              <a:xfrm>
                <a:off x="9150351" y="1812925"/>
                <a:ext cx="131763" cy="315913"/>
              </a:xfrm>
              <a:custGeom>
                <a:avLst/>
                <a:gdLst>
                  <a:gd name="T0" fmla="*/ 15 w 27"/>
                  <a:gd name="T1" fmla="*/ 5 h 64"/>
                  <a:gd name="T2" fmla="*/ 14 w 27"/>
                  <a:gd name="T3" fmla="*/ 2 h 64"/>
                  <a:gd name="T4" fmla="*/ 11 w 27"/>
                  <a:gd name="T5" fmla="*/ 0 h 64"/>
                  <a:gd name="T6" fmla="*/ 15 w 27"/>
                  <a:gd name="T7" fmla="*/ 13 h 64"/>
                  <a:gd name="T8" fmla="*/ 23 w 27"/>
                  <a:gd name="T9" fmla="*/ 23 h 64"/>
                  <a:gd name="T10" fmla="*/ 18 w 27"/>
                  <a:gd name="T11" fmla="*/ 36 h 64"/>
                  <a:gd name="T12" fmla="*/ 17 w 27"/>
                  <a:gd name="T13" fmla="*/ 52 h 64"/>
                  <a:gd name="T14" fmla="*/ 0 w 27"/>
                  <a:gd name="T15" fmla="*/ 43 h 64"/>
                  <a:gd name="T16" fmla="*/ 8 w 27"/>
                  <a:gd name="T17" fmla="*/ 54 h 64"/>
                  <a:gd name="T18" fmla="*/ 15 w 27"/>
                  <a:gd name="T19" fmla="*/ 54 h 64"/>
                  <a:gd name="T20" fmla="*/ 17 w 27"/>
                  <a:gd name="T21" fmla="*/ 56 h 64"/>
                  <a:gd name="T22" fmla="*/ 18 w 27"/>
                  <a:gd name="T23" fmla="*/ 59 h 64"/>
                  <a:gd name="T24" fmla="*/ 18 w 27"/>
                  <a:gd name="T25" fmla="*/ 59 h 64"/>
                  <a:gd name="T26" fmla="*/ 16 w 27"/>
                  <a:gd name="T27" fmla="*/ 62 h 64"/>
                  <a:gd name="T28" fmla="*/ 14 w 27"/>
                  <a:gd name="T29" fmla="*/ 62 h 64"/>
                  <a:gd name="T30" fmla="*/ 12 w 27"/>
                  <a:gd name="T31" fmla="*/ 61 h 64"/>
                  <a:gd name="T32" fmla="*/ 10 w 27"/>
                  <a:gd name="T33" fmla="*/ 61 h 64"/>
                  <a:gd name="T34" fmla="*/ 12 w 27"/>
                  <a:gd name="T35" fmla="*/ 63 h 64"/>
                  <a:gd name="T36" fmla="*/ 20 w 27"/>
                  <a:gd name="T37" fmla="*/ 63 h 64"/>
                  <a:gd name="T38" fmla="*/ 21 w 27"/>
                  <a:gd name="T39" fmla="*/ 48 h 64"/>
                  <a:gd name="T40" fmla="*/ 21 w 27"/>
                  <a:gd name="T41" fmla="*/ 47 h 64"/>
                  <a:gd name="T42" fmla="*/ 22 w 27"/>
                  <a:gd name="T43" fmla="*/ 42 h 64"/>
                  <a:gd name="T44" fmla="*/ 23 w 27"/>
                  <a:gd name="T45" fmla="*/ 35 h 64"/>
                  <a:gd name="T46" fmla="*/ 27 w 27"/>
                  <a:gd name="T47" fmla="*/ 27 h 64"/>
                  <a:gd name="T48" fmla="*/ 26 w 27"/>
                  <a:gd name="T49" fmla="*/ 21 h 64"/>
                  <a:gd name="T50" fmla="*/ 23 w 27"/>
                  <a:gd name="T51" fmla="*/ 18 h 64"/>
                  <a:gd name="T52" fmla="*/ 18 w 27"/>
                  <a:gd name="T53" fmla="*/ 12 h 64"/>
                  <a:gd name="T54" fmla="*/ 15 w 27"/>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64">
                    <a:moveTo>
                      <a:pt x="15" y="5"/>
                    </a:moveTo>
                    <a:cubicBezTo>
                      <a:pt x="15" y="4"/>
                      <a:pt x="15" y="2"/>
                      <a:pt x="14" y="2"/>
                    </a:cubicBezTo>
                    <a:cubicBezTo>
                      <a:pt x="13" y="1"/>
                      <a:pt x="12" y="1"/>
                      <a:pt x="11" y="0"/>
                    </a:cubicBezTo>
                    <a:cubicBezTo>
                      <a:pt x="15" y="13"/>
                      <a:pt x="15" y="13"/>
                      <a:pt x="15" y="13"/>
                    </a:cubicBezTo>
                    <a:cubicBezTo>
                      <a:pt x="23" y="23"/>
                      <a:pt x="23" y="23"/>
                      <a:pt x="23" y="23"/>
                    </a:cubicBezTo>
                    <a:cubicBezTo>
                      <a:pt x="24" y="27"/>
                      <a:pt x="22" y="31"/>
                      <a:pt x="18" y="36"/>
                    </a:cubicBezTo>
                    <a:cubicBezTo>
                      <a:pt x="17" y="52"/>
                      <a:pt x="17" y="52"/>
                      <a:pt x="17" y="52"/>
                    </a:cubicBezTo>
                    <a:cubicBezTo>
                      <a:pt x="11" y="52"/>
                      <a:pt x="5" y="49"/>
                      <a:pt x="0" y="43"/>
                    </a:cubicBezTo>
                    <a:cubicBezTo>
                      <a:pt x="2" y="46"/>
                      <a:pt x="5" y="50"/>
                      <a:pt x="8" y="54"/>
                    </a:cubicBezTo>
                    <a:cubicBezTo>
                      <a:pt x="10" y="54"/>
                      <a:pt x="12" y="54"/>
                      <a:pt x="15" y="54"/>
                    </a:cubicBezTo>
                    <a:cubicBezTo>
                      <a:pt x="17" y="53"/>
                      <a:pt x="17" y="54"/>
                      <a:pt x="17" y="56"/>
                    </a:cubicBezTo>
                    <a:cubicBezTo>
                      <a:pt x="18" y="57"/>
                      <a:pt x="18" y="58"/>
                      <a:pt x="18" y="59"/>
                    </a:cubicBezTo>
                    <a:cubicBezTo>
                      <a:pt x="18" y="59"/>
                      <a:pt x="18" y="59"/>
                      <a:pt x="18" y="59"/>
                    </a:cubicBezTo>
                    <a:cubicBezTo>
                      <a:pt x="18" y="60"/>
                      <a:pt x="17" y="61"/>
                      <a:pt x="16" y="62"/>
                    </a:cubicBezTo>
                    <a:cubicBezTo>
                      <a:pt x="16" y="62"/>
                      <a:pt x="15" y="62"/>
                      <a:pt x="14" y="62"/>
                    </a:cubicBezTo>
                    <a:cubicBezTo>
                      <a:pt x="13" y="62"/>
                      <a:pt x="12" y="62"/>
                      <a:pt x="12" y="61"/>
                    </a:cubicBezTo>
                    <a:cubicBezTo>
                      <a:pt x="11" y="61"/>
                      <a:pt x="10" y="61"/>
                      <a:pt x="10" y="61"/>
                    </a:cubicBezTo>
                    <a:cubicBezTo>
                      <a:pt x="12" y="63"/>
                      <a:pt x="12" y="63"/>
                      <a:pt x="12" y="63"/>
                    </a:cubicBezTo>
                    <a:cubicBezTo>
                      <a:pt x="14" y="64"/>
                      <a:pt x="17" y="64"/>
                      <a:pt x="20" y="63"/>
                    </a:cubicBezTo>
                    <a:cubicBezTo>
                      <a:pt x="20" y="58"/>
                      <a:pt x="20" y="53"/>
                      <a:pt x="21" y="48"/>
                    </a:cubicBezTo>
                    <a:cubicBezTo>
                      <a:pt x="21" y="47"/>
                      <a:pt x="21" y="47"/>
                      <a:pt x="21" y="47"/>
                    </a:cubicBezTo>
                    <a:cubicBezTo>
                      <a:pt x="21" y="45"/>
                      <a:pt x="22" y="43"/>
                      <a:pt x="22" y="42"/>
                    </a:cubicBezTo>
                    <a:cubicBezTo>
                      <a:pt x="22" y="40"/>
                      <a:pt x="23" y="37"/>
                      <a:pt x="23" y="35"/>
                    </a:cubicBezTo>
                    <a:cubicBezTo>
                      <a:pt x="26" y="32"/>
                      <a:pt x="27" y="30"/>
                      <a:pt x="27" y="27"/>
                    </a:cubicBezTo>
                    <a:cubicBezTo>
                      <a:pt x="27" y="25"/>
                      <a:pt x="27" y="23"/>
                      <a:pt x="26" y="21"/>
                    </a:cubicBezTo>
                    <a:cubicBezTo>
                      <a:pt x="25" y="20"/>
                      <a:pt x="24" y="19"/>
                      <a:pt x="23" y="18"/>
                    </a:cubicBezTo>
                    <a:cubicBezTo>
                      <a:pt x="18" y="12"/>
                      <a:pt x="18" y="12"/>
                      <a:pt x="18" y="12"/>
                    </a:cubicBezTo>
                    <a:cubicBezTo>
                      <a:pt x="15" y="5"/>
                      <a:pt x="15" y="5"/>
                      <a:pt x="15" y="5"/>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277"/>
              <p:cNvSpPr/>
              <p:nvPr/>
            </p:nvSpPr>
            <p:spPr bwMode="auto">
              <a:xfrm>
                <a:off x="9253538" y="2019300"/>
                <a:ext cx="53975" cy="30163"/>
              </a:xfrm>
              <a:custGeom>
                <a:avLst/>
                <a:gdLst>
                  <a:gd name="T0" fmla="*/ 4 w 11"/>
                  <a:gd name="T1" fmla="*/ 4 h 6"/>
                  <a:gd name="T2" fmla="*/ 2 w 11"/>
                  <a:gd name="T3" fmla="*/ 3 h 6"/>
                  <a:gd name="T4" fmla="*/ 10 w 11"/>
                  <a:gd name="T5" fmla="*/ 3 h 6"/>
                  <a:gd name="T6" fmla="*/ 11 w 11"/>
                  <a:gd name="T7" fmla="*/ 2 h 6"/>
                  <a:gd name="T8" fmla="*/ 6 w 11"/>
                  <a:gd name="T9" fmla="*/ 1 h 6"/>
                  <a:gd name="T10" fmla="*/ 10 w 11"/>
                  <a:gd name="T11" fmla="*/ 1 h 6"/>
                  <a:gd name="T12" fmla="*/ 8 w 11"/>
                  <a:gd name="T13" fmla="*/ 0 h 6"/>
                  <a:gd name="T14" fmla="*/ 1 w 11"/>
                  <a:gd name="T15" fmla="*/ 0 h 6"/>
                  <a:gd name="T16" fmla="*/ 0 w 11"/>
                  <a:gd name="T17" fmla="*/ 5 h 6"/>
                  <a:gd name="T18" fmla="*/ 4 w 11"/>
                  <a:gd name="T19" fmla="*/ 6 h 6"/>
                  <a:gd name="T20" fmla="*/ 4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4" y="4"/>
                    </a:moveTo>
                    <a:cubicBezTo>
                      <a:pt x="4" y="4"/>
                      <a:pt x="3" y="4"/>
                      <a:pt x="2" y="3"/>
                    </a:cubicBezTo>
                    <a:cubicBezTo>
                      <a:pt x="10" y="3"/>
                      <a:pt x="10" y="3"/>
                      <a:pt x="10" y="3"/>
                    </a:cubicBezTo>
                    <a:cubicBezTo>
                      <a:pt x="11" y="2"/>
                      <a:pt x="11" y="2"/>
                      <a:pt x="11" y="2"/>
                    </a:cubicBezTo>
                    <a:cubicBezTo>
                      <a:pt x="6" y="1"/>
                      <a:pt x="6" y="1"/>
                      <a:pt x="6" y="1"/>
                    </a:cubicBezTo>
                    <a:cubicBezTo>
                      <a:pt x="10" y="1"/>
                      <a:pt x="10" y="1"/>
                      <a:pt x="10" y="1"/>
                    </a:cubicBezTo>
                    <a:cubicBezTo>
                      <a:pt x="8" y="0"/>
                      <a:pt x="8" y="0"/>
                      <a:pt x="8" y="0"/>
                    </a:cubicBezTo>
                    <a:cubicBezTo>
                      <a:pt x="1" y="0"/>
                      <a:pt x="1" y="0"/>
                      <a:pt x="1" y="0"/>
                    </a:cubicBezTo>
                    <a:cubicBezTo>
                      <a:pt x="1" y="1"/>
                      <a:pt x="0" y="3"/>
                      <a:pt x="0" y="5"/>
                    </a:cubicBezTo>
                    <a:cubicBezTo>
                      <a:pt x="4" y="6"/>
                      <a:pt x="4" y="6"/>
                      <a:pt x="4" y="6"/>
                    </a:cubicBezTo>
                    <a:cubicBezTo>
                      <a:pt x="4" y="4"/>
                      <a:pt x="4" y="4"/>
                      <a:pt x="4"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278"/>
              <p:cNvSpPr>
                <a:spLocks noEditPoints="1"/>
              </p:cNvSpPr>
              <p:nvPr/>
            </p:nvSpPr>
            <p:spPr bwMode="auto">
              <a:xfrm>
                <a:off x="9253538" y="2019300"/>
                <a:ext cx="68263" cy="44450"/>
              </a:xfrm>
              <a:custGeom>
                <a:avLst/>
                <a:gdLst>
                  <a:gd name="T0" fmla="*/ 2 w 14"/>
                  <a:gd name="T1" fmla="*/ 3 h 9"/>
                  <a:gd name="T2" fmla="*/ 4 w 14"/>
                  <a:gd name="T3" fmla="*/ 4 h 9"/>
                  <a:gd name="T4" fmla="*/ 4 w 14"/>
                  <a:gd name="T5" fmla="*/ 6 h 9"/>
                  <a:gd name="T6" fmla="*/ 0 w 14"/>
                  <a:gd name="T7" fmla="*/ 5 h 9"/>
                  <a:gd name="T8" fmla="*/ 0 w 14"/>
                  <a:gd name="T9" fmla="*/ 6 h 9"/>
                  <a:gd name="T10" fmla="*/ 4 w 14"/>
                  <a:gd name="T11" fmla="*/ 7 h 9"/>
                  <a:gd name="T12" fmla="*/ 6 w 14"/>
                  <a:gd name="T13" fmla="*/ 8 h 9"/>
                  <a:gd name="T14" fmla="*/ 6 w 14"/>
                  <a:gd name="T15" fmla="*/ 7 h 9"/>
                  <a:gd name="T16" fmla="*/ 8 w 14"/>
                  <a:gd name="T17" fmla="*/ 7 h 9"/>
                  <a:gd name="T18" fmla="*/ 9 w 14"/>
                  <a:gd name="T19" fmla="*/ 7 h 9"/>
                  <a:gd name="T20" fmla="*/ 6 w 14"/>
                  <a:gd name="T21" fmla="*/ 8 h 9"/>
                  <a:gd name="T22" fmla="*/ 6 w 14"/>
                  <a:gd name="T23" fmla="*/ 9 h 9"/>
                  <a:gd name="T24" fmla="*/ 10 w 14"/>
                  <a:gd name="T25" fmla="*/ 7 h 9"/>
                  <a:gd name="T26" fmla="*/ 11 w 14"/>
                  <a:gd name="T27" fmla="*/ 6 h 9"/>
                  <a:gd name="T28" fmla="*/ 14 w 14"/>
                  <a:gd name="T29" fmla="*/ 3 h 9"/>
                  <a:gd name="T30" fmla="*/ 9 w 14"/>
                  <a:gd name="T31" fmla="*/ 0 h 9"/>
                  <a:gd name="T32" fmla="*/ 8 w 14"/>
                  <a:gd name="T33" fmla="*/ 0 h 9"/>
                  <a:gd name="T34" fmla="*/ 10 w 14"/>
                  <a:gd name="T35" fmla="*/ 1 h 9"/>
                  <a:gd name="T36" fmla="*/ 6 w 14"/>
                  <a:gd name="T37" fmla="*/ 1 h 9"/>
                  <a:gd name="T38" fmla="*/ 11 w 14"/>
                  <a:gd name="T39" fmla="*/ 2 h 9"/>
                  <a:gd name="T40" fmla="*/ 10 w 14"/>
                  <a:gd name="T41" fmla="*/ 3 h 9"/>
                  <a:gd name="T42" fmla="*/ 2 w 14"/>
                  <a:gd name="T43" fmla="*/ 3 h 9"/>
                  <a:gd name="T44" fmla="*/ 6 w 14"/>
                  <a:gd name="T45" fmla="*/ 5 h 9"/>
                  <a:gd name="T46" fmla="*/ 7 w 14"/>
                  <a:gd name="T47" fmla="*/ 4 h 9"/>
                  <a:gd name="T48" fmla="*/ 10 w 14"/>
                  <a:gd name="T49" fmla="*/ 6 h 9"/>
                  <a:gd name="T50" fmla="*/ 9 w 14"/>
                  <a:gd name="T51" fmla="*/ 7 h 9"/>
                  <a:gd name="T52" fmla="*/ 6 w 14"/>
                  <a:gd name="T53" fmla="*/ 5 h 9"/>
                  <a:gd name="T54" fmla="*/ 12 w 14"/>
                  <a:gd name="T55" fmla="*/ 2 h 9"/>
                  <a:gd name="T56" fmla="*/ 13 w 14"/>
                  <a:gd name="T57" fmla="*/ 4 h 9"/>
                  <a:gd name="T58" fmla="*/ 10 w 14"/>
                  <a:gd name="T59" fmla="*/ 5 h 9"/>
                  <a:gd name="T60" fmla="*/ 8 w 14"/>
                  <a:gd name="T61" fmla="*/ 4 h 9"/>
                  <a:gd name="T62" fmla="*/ 12 w 14"/>
                  <a:gd name="T63" fmla="*/ 2 h 9"/>
                  <a:gd name="T64" fmla="*/ 11 w 14"/>
                  <a:gd name="T65" fmla="*/ 2 h 9"/>
                  <a:gd name="T66" fmla="*/ 11 w 14"/>
                  <a:gd name="T67" fmla="*/ 2 h 9"/>
                  <a:gd name="T68" fmla="*/ 12 w 14"/>
                  <a:gd name="T6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9">
                    <a:moveTo>
                      <a:pt x="2" y="3"/>
                    </a:moveTo>
                    <a:cubicBezTo>
                      <a:pt x="3" y="4"/>
                      <a:pt x="4" y="4"/>
                      <a:pt x="4" y="4"/>
                    </a:cubicBezTo>
                    <a:cubicBezTo>
                      <a:pt x="4" y="6"/>
                      <a:pt x="4" y="6"/>
                      <a:pt x="4" y="6"/>
                    </a:cubicBezTo>
                    <a:cubicBezTo>
                      <a:pt x="0" y="5"/>
                      <a:pt x="0" y="5"/>
                      <a:pt x="0" y="5"/>
                    </a:cubicBezTo>
                    <a:cubicBezTo>
                      <a:pt x="0" y="5"/>
                      <a:pt x="0" y="5"/>
                      <a:pt x="0" y="6"/>
                    </a:cubicBezTo>
                    <a:cubicBezTo>
                      <a:pt x="1" y="6"/>
                      <a:pt x="3" y="7"/>
                      <a:pt x="4" y="7"/>
                    </a:cubicBezTo>
                    <a:cubicBezTo>
                      <a:pt x="6" y="8"/>
                      <a:pt x="6" y="8"/>
                      <a:pt x="6" y="8"/>
                    </a:cubicBezTo>
                    <a:cubicBezTo>
                      <a:pt x="6" y="8"/>
                      <a:pt x="6" y="7"/>
                      <a:pt x="6" y="7"/>
                    </a:cubicBezTo>
                    <a:cubicBezTo>
                      <a:pt x="7" y="7"/>
                      <a:pt x="7" y="7"/>
                      <a:pt x="8" y="7"/>
                    </a:cubicBezTo>
                    <a:cubicBezTo>
                      <a:pt x="8" y="7"/>
                      <a:pt x="9" y="7"/>
                      <a:pt x="9" y="7"/>
                    </a:cubicBezTo>
                    <a:cubicBezTo>
                      <a:pt x="6" y="8"/>
                      <a:pt x="6" y="8"/>
                      <a:pt x="6" y="8"/>
                    </a:cubicBezTo>
                    <a:cubicBezTo>
                      <a:pt x="6" y="8"/>
                      <a:pt x="6" y="8"/>
                      <a:pt x="6" y="9"/>
                    </a:cubicBezTo>
                    <a:cubicBezTo>
                      <a:pt x="8" y="9"/>
                      <a:pt x="9" y="9"/>
                      <a:pt x="10" y="7"/>
                    </a:cubicBezTo>
                    <a:cubicBezTo>
                      <a:pt x="10" y="7"/>
                      <a:pt x="11" y="7"/>
                      <a:pt x="11" y="6"/>
                    </a:cubicBezTo>
                    <a:cubicBezTo>
                      <a:pt x="13" y="5"/>
                      <a:pt x="14" y="4"/>
                      <a:pt x="14" y="3"/>
                    </a:cubicBezTo>
                    <a:cubicBezTo>
                      <a:pt x="9" y="0"/>
                      <a:pt x="9" y="0"/>
                      <a:pt x="9" y="0"/>
                    </a:cubicBezTo>
                    <a:cubicBezTo>
                      <a:pt x="8" y="0"/>
                      <a:pt x="8" y="0"/>
                      <a:pt x="8" y="0"/>
                    </a:cubicBezTo>
                    <a:cubicBezTo>
                      <a:pt x="10" y="1"/>
                      <a:pt x="10" y="1"/>
                      <a:pt x="10" y="1"/>
                    </a:cubicBezTo>
                    <a:cubicBezTo>
                      <a:pt x="6" y="1"/>
                      <a:pt x="6" y="1"/>
                      <a:pt x="6" y="1"/>
                    </a:cubicBezTo>
                    <a:cubicBezTo>
                      <a:pt x="11" y="2"/>
                      <a:pt x="11" y="2"/>
                      <a:pt x="11" y="2"/>
                    </a:cubicBezTo>
                    <a:cubicBezTo>
                      <a:pt x="10" y="3"/>
                      <a:pt x="10" y="3"/>
                      <a:pt x="10" y="3"/>
                    </a:cubicBezTo>
                    <a:cubicBezTo>
                      <a:pt x="2" y="3"/>
                      <a:pt x="2" y="3"/>
                      <a:pt x="2" y="3"/>
                    </a:cubicBezTo>
                    <a:close/>
                    <a:moveTo>
                      <a:pt x="6" y="5"/>
                    </a:moveTo>
                    <a:cubicBezTo>
                      <a:pt x="6" y="5"/>
                      <a:pt x="7" y="4"/>
                      <a:pt x="7" y="4"/>
                    </a:cubicBezTo>
                    <a:cubicBezTo>
                      <a:pt x="8" y="5"/>
                      <a:pt x="9" y="6"/>
                      <a:pt x="10" y="6"/>
                    </a:cubicBezTo>
                    <a:cubicBezTo>
                      <a:pt x="9" y="7"/>
                      <a:pt x="9" y="7"/>
                      <a:pt x="9" y="7"/>
                    </a:cubicBezTo>
                    <a:cubicBezTo>
                      <a:pt x="6" y="5"/>
                      <a:pt x="6" y="5"/>
                      <a:pt x="6" y="5"/>
                    </a:cubicBezTo>
                    <a:close/>
                    <a:moveTo>
                      <a:pt x="12" y="2"/>
                    </a:moveTo>
                    <a:cubicBezTo>
                      <a:pt x="13" y="4"/>
                      <a:pt x="13" y="4"/>
                      <a:pt x="13" y="4"/>
                    </a:cubicBezTo>
                    <a:cubicBezTo>
                      <a:pt x="10" y="5"/>
                      <a:pt x="10" y="5"/>
                      <a:pt x="10" y="5"/>
                    </a:cubicBezTo>
                    <a:cubicBezTo>
                      <a:pt x="8" y="4"/>
                      <a:pt x="8" y="4"/>
                      <a:pt x="8" y="4"/>
                    </a:cubicBezTo>
                    <a:cubicBezTo>
                      <a:pt x="12" y="5"/>
                      <a:pt x="13" y="4"/>
                      <a:pt x="12" y="2"/>
                    </a:cubicBezTo>
                    <a:cubicBezTo>
                      <a:pt x="11" y="2"/>
                      <a:pt x="11" y="2"/>
                      <a:pt x="11" y="2"/>
                    </a:cubicBezTo>
                    <a:cubicBezTo>
                      <a:pt x="11" y="2"/>
                      <a:pt x="11" y="2"/>
                      <a:pt x="11" y="2"/>
                    </a:cubicBezTo>
                    <a:cubicBezTo>
                      <a:pt x="12" y="2"/>
                      <a:pt x="12" y="2"/>
                      <a:pt x="1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279"/>
              <p:cNvSpPr/>
              <p:nvPr/>
            </p:nvSpPr>
            <p:spPr bwMode="auto">
              <a:xfrm>
                <a:off x="9282113" y="2039938"/>
                <a:ext cx="20638" cy="14288"/>
              </a:xfrm>
              <a:custGeom>
                <a:avLst/>
                <a:gdLst>
                  <a:gd name="T0" fmla="*/ 1 w 4"/>
                  <a:gd name="T1" fmla="*/ 0 h 3"/>
                  <a:gd name="T2" fmla="*/ 0 w 4"/>
                  <a:gd name="T3" fmla="*/ 1 h 3"/>
                  <a:gd name="T4" fmla="*/ 3 w 4"/>
                  <a:gd name="T5" fmla="*/ 3 h 3"/>
                  <a:gd name="T6" fmla="*/ 4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0" y="1"/>
                      <a:pt x="0" y="1"/>
                    </a:cubicBezTo>
                    <a:cubicBezTo>
                      <a:pt x="3" y="3"/>
                      <a:pt x="3" y="3"/>
                      <a:pt x="3" y="3"/>
                    </a:cubicBezTo>
                    <a:cubicBezTo>
                      <a:pt x="4" y="2"/>
                      <a:pt x="4" y="2"/>
                      <a:pt x="4" y="2"/>
                    </a:cubicBezTo>
                    <a:cubicBezTo>
                      <a:pt x="3" y="2"/>
                      <a:pt x="2" y="1"/>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280"/>
              <p:cNvSpPr/>
              <p:nvPr/>
            </p:nvSpPr>
            <p:spPr bwMode="auto">
              <a:xfrm>
                <a:off x="9291638" y="2030413"/>
                <a:ext cx="25400" cy="14288"/>
              </a:xfrm>
              <a:custGeom>
                <a:avLst/>
                <a:gdLst>
                  <a:gd name="T0" fmla="*/ 5 w 5"/>
                  <a:gd name="T1" fmla="*/ 2 h 3"/>
                  <a:gd name="T2" fmla="*/ 4 w 5"/>
                  <a:gd name="T3" fmla="*/ 0 h 3"/>
                  <a:gd name="T4" fmla="*/ 3 w 5"/>
                  <a:gd name="T5" fmla="*/ 0 h 3"/>
                  <a:gd name="T6" fmla="*/ 3 w 5"/>
                  <a:gd name="T7" fmla="*/ 0 h 3"/>
                  <a:gd name="T8" fmla="*/ 4 w 5"/>
                  <a:gd name="T9" fmla="*/ 0 h 3"/>
                  <a:gd name="T10" fmla="*/ 0 w 5"/>
                  <a:gd name="T11" fmla="*/ 2 h 3"/>
                  <a:gd name="T12" fmla="*/ 2 w 5"/>
                  <a:gd name="T13" fmla="*/ 3 h 3"/>
                  <a:gd name="T14" fmla="*/ 5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2"/>
                    </a:moveTo>
                    <a:cubicBezTo>
                      <a:pt x="4" y="0"/>
                      <a:pt x="4" y="0"/>
                      <a:pt x="4" y="0"/>
                    </a:cubicBezTo>
                    <a:cubicBezTo>
                      <a:pt x="3" y="0"/>
                      <a:pt x="3" y="0"/>
                      <a:pt x="3" y="0"/>
                    </a:cubicBezTo>
                    <a:cubicBezTo>
                      <a:pt x="3" y="0"/>
                      <a:pt x="3" y="0"/>
                      <a:pt x="3" y="0"/>
                    </a:cubicBezTo>
                    <a:cubicBezTo>
                      <a:pt x="4" y="0"/>
                      <a:pt x="4" y="0"/>
                      <a:pt x="4" y="0"/>
                    </a:cubicBezTo>
                    <a:cubicBezTo>
                      <a:pt x="5" y="2"/>
                      <a:pt x="4" y="3"/>
                      <a:pt x="0" y="2"/>
                    </a:cubicBezTo>
                    <a:cubicBezTo>
                      <a:pt x="2" y="3"/>
                      <a:pt x="2" y="3"/>
                      <a:pt x="2" y="3"/>
                    </a:cubicBezTo>
                    <a:cubicBezTo>
                      <a:pt x="5" y="2"/>
                      <a:pt x="5" y="2"/>
                      <a:pt x="5"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281"/>
              <p:cNvSpPr/>
              <p:nvPr/>
            </p:nvSpPr>
            <p:spPr bwMode="auto">
              <a:xfrm>
                <a:off x="9282113" y="2054225"/>
                <a:ext cx="15875" cy="4763"/>
              </a:xfrm>
              <a:custGeom>
                <a:avLst/>
                <a:gdLst>
                  <a:gd name="T0" fmla="*/ 0 w 3"/>
                  <a:gd name="T1" fmla="*/ 0 h 1"/>
                  <a:gd name="T2" fmla="*/ 0 w 3"/>
                  <a:gd name="T3" fmla="*/ 1 h 1"/>
                  <a:gd name="T4" fmla="*/ 0 w 3"/>
                  <a:gd name="T5" fmla="*/ 1 h 1"/>
                  <a:gd name="T6" fmla="*/ 3 w 3"/>
                  <a:gd name="T7" fmla="*/ 0 h 1"/>
                  <a:gd name="T8" fmla="*/ 2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0" y="0"/>
                      <a:pt x="0" y="1"/>
                      <a:pt x="0" y="1"/>
                    </a:cubicBezTo>
                    <a:cubicBezTo>
                      <a:pt x="0" y="1"/>
                      <a:pt x="0" y="1"/>
                      <a:pt x="0" y="1"/>
                    </a:cubicBezTo>
                    <a:cubicBezTo>
                      <a:pt x="3" y="0"/>
                      <a:pt x="3" y="0"/>
                      <a:pt x="3" y="0"/>
                    </a:cubicBezTo>
                    <a:cubicBezTo>
                      <a:pt x="3" y="0"/>
                      <a:pt x="2" y="0"/>
                      <a:pt x="2" y="0"/>
                    </a:cubicBezTo>
                    <a:cubicBezTo>
                      <a:pt x="1" y="0"/>
                      <a:pt x="1" y="0"/>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82"/>
              <p:cNvSpPr>
                <a:spLocks noEditPoints="1"/>
              </p:cNvSpPr>
              <p:nvPr/>
            </p:nvSpPr>
            <p:spPr bwMode="auto">
              <a:xfrm>
                <a:off x="8915401" y="2103438"/>
                <a:ext cx="406400" cy="546100"/>
              </a:xfrm>
              <a:custGeom>
                <a:avLst/>
                <a:gdLst>
                  <a:gd name="T0" fmla="*/ 41 w 83"/>
                  <a:gd name="T1" fmla="*/ 0 h 111"/>
                  <a:gd name="T2" fmla="*/ 39 w 83"/>
                  <a:gd name="T3" fmla="*/ 3 h 111"/>
                  <a:gd name="T4" fmla="*/ 34 w 83"/>
                  <a:gd name="T5" fmla="*/ 32 h 111"/>
                  <a:gd name="T6" fmla="*/ 28 w 83"/>
                  <a:gd name="T7" fmla="*/ 58 h 111"/>
                  <a:gd name="T8" fmla="*/ 24 w 83"/>
                  <a:gd name="T9" fmla="*/ 62 h 111"/>
                  <a:gd name="T10" fmla="*/ 8 w 83"/>
                  <a:gd name="T11" fmla="*/ 96 h 111"/>
                  <a:gd name="T12" fmla="*/ 8 w 83"/>
                  <a:gd name="T13" fmla="*/ 101 h 111"/>
                  <a:gd name="T14" fmla="*/ 0 w 83"/>
                  <a:gd name="T15" fmla="*/ 108 h 111"/>
                  <a:gd name="T16" fmla="*/ 17 w 83"/>
                  <a:gd name="T17" fmla="*/ 111 h 111"/>
                  <a:gd name="T18" fmla="*/ 8 w 83"/>
                  <a:gd name="T19" fmla="*/ 103 h 111"/>
                  <a:gd name="T20" fmla="*/ 18 w 83"/>
                  <a:gd name="T21" fmla="*/ 106 h 111"/>
                  <a:gd name="T22" fmla="*/ 19 w 83"/>
                  <a:gd name="T23" fmla="*/ 98 h 111"/>
                  <a:gd name="T24" fmla="*/ 38 w 83"/>
                  <a:gd name="T25" fmla="*/ 62 h 111"/>
                  <a:gd name="T26" fmla="*/ 50 w 83"/>
                  <a:gd name="T27" fmla="*/ 33 h 111"/>
                  <a:gd name="T28" fmla="*/ 45 w 83"/>
                  <a:gd name="T29" fmla="*/ 27 h 111"/>
                  <a:gd name="T30" fmla="*/ 46 w 83"/>
                  <a:gd name="T31" fmla="*/ 26 h 111"/>
                  <a:gd name="T32" fmla="*/ 55 w 83"/>
                  <a:gd name="T33" fmla="*/ 33 h 111"/>
                  <a:gd name="T34" fmla="*/ 72 w 83"/>
                  <a:gd name="T35" fmla="*/ 54 h 111"/>
                  <a:gd name="T36" fmla="*/ 45 w 83"/>
                  <a:gd name="T37" fmla="*/ 95 h 111"/>
                  <a:gd name="T38" fmla="*/ 61 w 83"/>
                  <a:gd name="T39" fmla="*/ 100 h 111"/>
                  <a:gd name="T40" fmla="*/ 60 w 83"/>
                  <a:gd name="T41" fmla="*/ 96 h 111"/>
                  <a:gd name="T42" fmla="*/ 80 w 83"/>
                  <a:gd name="T43" fmla="*/ 64 h 111"/>
                  <a:gd name="T44" fmla="*/ 80 w 83"/>
                  <a:gd name="T45" fmla="*/ 64 h 111"/>
                  <a:gd name="T46" fmla="*/ 82 w 83"/>
                  <a:gd name="T47" fmla="*/ 44 h 111"/>
                  <a:gd name="T48" fmla="*/ 65 w 83"/>
                  <a:gd name="T49" fmla="*/ 11 h 111"/>
                  <a:gd name="T50" fmla="*/ 60 w 83"/>
                  <a:gd name="T51" fmla="*/ 10 h 111"/>
                  <a:gd name="T52" fmla="*/ 58 w 83"/>
                  <a:gd name="T53" fmla="*/ 6 h 111"/>
                  <a:gd name="T54" fmla="*/ 55 w 83"/>
                  <a:gd name="T55" fmla="*/ 8 h 111"/>
                  <a:gd name="T56" fmla="*/ 41 w 83"/>
                  <a:gd name="T57" fmla="*/ 0 h 111"/>
                  <a:gd name="T58" fmla="*/ 40 w 83"/>
                  <a:gd name="T59" fmla="*/ 4 h 111"/>
                  <a:gd name="T60" fmla="*/ 40 w 83"/>
                  <a:gd name="T61" fmla="*/ 4 h 111"/>
                  <a:gd name="T62" fmla="*/ 41 w 83"/>
                  <a:gd name="T63" fmla="*/ 2 h 111"/>
                  <a:gd name="T64" fmla="*/ 43 w 83"/>
                  <a:gd name="T65" fmla="*/ 3 h 111"/>
                  <a:gd name="T66" fmla="*/ 36 w 83"/>
                  <a:gd name="T67" fmla="*/ 32 h 111"/>
                  <a:gd name="T68" fmla="*/ 30 w 83"/>
                  <a:gd name="T69" fmla="*/ 60 h 111"/>
                  <a:gd name="T70" fmla="*/ 26 w 83"/>
                  <a:gd name="T71" fmla="*/ 65 h 111"/>
                  <a:gd name="T72" fmla="*/ 10 w 83"/>
                  <a:gd name="T73" fmla="*/ 97 h 111"/>
                  <a:gd name="T74" fmla="*/ 10 w 83"/>
                  <a:gd name="T75" fmla="*/ 102 h 111"/>
                  <a:gd name="T76" fmla="*/ 8 w 83"/>
                  <a:gd name="T77" fmla="*/ 102 h 111"/>
                  <a:gd name="T78" fmla="*/ 8 w 83"/>
                  <a:gd name="T79" fmla="*/ 102 h 111"/>
                  <a:gd name="T80" fmla="*/ 8 w 83"/>
                  <a:gd name="T81" fmla="*/ 102 h 111"/>
                  <a:gd name="T82" fmla="*/ 9 w 83"/>
                  <a:gd name="T83" fmla="*/ 101 h 111"/>
                  <a:gd name="T84" fmla="*/ 9 w 83"/>
                  <a:gd name="T85" fmla="*/ 101 h 111"/>
                  <a:gd name="T86" fmla="*/ 9 w 83"/>
                  <a:gd name="T87" fmla="*/ 96 h 111"/>
                  <a:gd name="T88" fmla="*/ 25 w 83"/>
                  <a:gd name="T89" fmla="*/ 63 h 111"/>
                  <a:gd name="T90" fmla="*/ 29 w 83"/>
                  <a:gd name="T91" fmla="*/ 58 h 111"/>
                  <a:gd name="T92" fmla="*/ 29 w 83"/>
                  <a:gd name="T93" fmla="*/ 58 h 111"/>
                  <a:gd name="T94" fmla="*/ 35 w 83"/>
                  <a:gd name="T95" fmla="*/ 32 h 111"/>
                  <a:gd name="T96" fmla="*/ 35 w 83"/>
                  <a:gd name="T97" fmla="*/ 31 h 111"/>
                  <a:gd name="T98" fmla="*/ 40 w 83"/>
                  <a:gd name="T99" fmla="*/ 4 h 111"/>
                  <a:gd name="T100" fmla="*/ 47 w 83"/>
                  <a:gd name="T101" fmla="*/ 25 h 111"/>
                  <a:gd name="T102" fmla="*/ 47 w 83"/>
                  <a:gd name="T103" fmla="*/ 26 h 111"/>
                  <a:gd name="T104" fmla="*/ 52 w 83"/>
                  <a:gd name="T105" fmla="*/ 27 h 111"/>
                  <a:gd name="T106" fmla="*/ 75 w 83"/>
                  <a:gd name="T107" fmla="*/ 55 h 111"/>
                  <a:gd name="T108" fmla="*/ 49 w 83"/>
                  <a:gd name="T109" fmla="*/ 95 h 111"/>
                  <a:gd name="T110" fmla="*/ 47 w 83"/>
                  <a:gd name="T111" fmla="*/ 95 h 111"/>
                  <a:gd name="T112" fmla="*/ 73 w 83"/>
                  <a:gd name="T113" fmla="*/ 55 h 111"/>
                  <a:gd name="T114" fmla="*/ 73 w 83"/>
                  <a:gd name="T115" fmla="*/ 54 h 111"/>
                  <a:gd name="T116" fmla="*/ 73 w 83"/>
                  <a:gd name="T117" fmla="*/ 54 h 111"/>
                  <a:gd name="T118" fmla="*/ 56 w 83"/>
                  <a:gd name="T119" fmla="*/ 32 h 111"/>
                  <a:gd name="T120" fmla="*/ 47 w 83"/>
                  <a:gd name="T121" fmla="*/ 26 h 111"/>
                  <a:gd name="T122" fmla="*/ 46 w 83"/>
                  <a:gd name="T123" fmla="*/ 25 h 111"/>
                  <a:gd name="T124" fmla="*/ 47 w 83"/>
                  <a:gd name="T125" fmla="*/ 2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111">
                    <a:moveTo>
                      <a:pt x="41" y="0"/>
                    </a:moveTo>
                    <a:cubicBezTo>
                      <a:pt x="40" y="1"/>
                      <a:pt x="39" y="2"/>
                      <a:pt x="39" y="3"/>
                    </a:cubicBezTo>
                    <a:cubicBezTo>
                      <a:pt x="33" y="12"/>
                      <a:pt x="31" y="21"/>
                      <a:pt x="34" y="32"/>
                    </a:cubicBezTo>
                    <a:cubicBezTo>
                      <a:pt x="32" y="41"/>
                      <a:pt x="30" y="50"/>
                      <a:pt x="28" y="58"/>
                    </a:cubicBezTo>
                    <a:cubicBezTo>
                      <a:pt x="24" y="62"/>
                      <a:pt x="24" y="62"/>
                      <a:pt x="24" y="62"/>
                    </a:cubicBezTo>
                    <a:cubicBezTo>
                      <a:pt x="8" y="96"/>
                      <a:pt x="8" y="96"/>
                      <a:pt x="8" y="96"/>
                    </a:cubicBezTo>
                    <a:cubicBezTo>
                      <a:pt x="8" y="101"/>
                      <a:pt x="8" y="101"/>
                      <a:pt x="8" y="101"/>
                    </a:cubicBezTo>
                    <a:cubicBezTo>
                      <a:pt x="0" y="108"/>
                      <a:pt x="0" y="108"/>
                      <a:pt x="0" y="108"/>
                    </a:cubicBezTo>
                    <a:cubicBezTo>
                      <a:pt x="17" y="111"/>
                      <a:pt x="17" y="111"/>
                      <a:pt x="17" y="111"/>
                    </a:cubicBezTo>
                    <a:cubicBezTo>
                      <a:pt x="8" y="103"/>
                      <a:pt x="8" y="103"/>
                      <a:pt x="8" y="103"/>
                    </a:cubicBezTo>
                    <a:cubicBezTo>
                      <a:pt x="18" y="106"/>
                      <a:pt x="18" y="106"/>
                      <a:pt x="18" y="106"/>
                    </a:cubicBezTo>
                    <a:cubicBezTo>
                      <a:pt x="19" y="98"/>
                      <a:pt x="19" y="98"/>
                      <a:pt x="19" y="98"/>
                    </a:cubicBezTo>
                    <a:cubicBezTo>
                      <a:pt x="38" y="62"/>
                      <a:pt x="38" y="62"/>
                      <a:pt x="38" y="62"/>
                    </a:cubicBezTo>
                    <a:cubicBezTo>
                      <a:pt x="50" y="33"/>
                      <a:pt x="50" y="33"/>
                      <a:pt x="50" y="33"/>
                    </a:cubicBezTo>
                    <a:cubicBezTo>
                      <a:pt x="45" y="27"/>
                      <a:pt x="45" y="27"/>
                      <a:pt x="45" y="27"/>
                    </a:cubicBezTo>
                    <a:cubicBezTo>
                      <a:pt x="46" y="26"/>
                      <a:pt x="46" y="26"/>
                      <a:pt x="46" y="26"/>
                    </a:cubicBezTo>
                    <a:cubicBezTo>
                      <a:pt x="50" y="28"/>
                      <a:pt x="53" y="30"/>
                      <a:pt x="55" y="33"/>
                    </a:cubicBezTo>
                    <a:cubicBezTo>
                      <a:pt x="63" y="39"/>
                      <a:pt x="69" y="46"/>
                      <a:pt x="72" y="54"/>
                    </a:cubicBezTo>
                    <a:cubicBezTo>
                      <a:pt x="64" y="69"/>
                      <a:pt x="55" y="82"/>
                      <a:pt x="45" y="95"/>
                    </a:cubicBezTo>
                    <a:cubicBezTo>
                      <a:pt x="61" y="100"/>
                      <a:pt x="61" y="100"/>
                      <a:pt x="61" y="100"/>
                    </a:cubicBezTo>
                    <a:cubicBezTo>
                      <a:pt x="60" y="96"/>
                      <a:pt x="60" y="96"/>
                      <a:pt x="60" y="96"/>
                    </a:cubicBezTo>
                    <a:cubicBezTo>
                      <a:pt x="80" y="64"/>
                      <a:pt x="80" y="64"/>
                      <a:pt x="80" y="64"/>
                    </a:cubicBezTo>
                    <a:cubicBezTo>
                      <a:pt x="80" y="64"/>
                      <a:pt x="80" y="64"/>
                      <a:pt x="80" y="64"/>
                    </a:cubicBezTo>
                    <a:cubicBezTo>
                      <a:pt x="83" y="58"/>
                      <a:pt x="83" y="51"/>
                      <a:pt x="82" y="44"/>
                    </a:cubicBezTo>
                    <a:cubicBezTo>
                      <a:pt x="65" y="11"/>
                      <a:pt x="65" y="11"/>
                      <a:pt x="65" y="11"/>
                    </a:cubicBezTo>
                    <a:cubicBezTo>
                      <a:pt x="60" y="10"/>
                      <a:pt x="60" y="10"/>
                      <a:pt x="60" y="10"/>
                    </a:cubicBezTo>
                    <a:cubicBezTo>
                      <a:pt x="58" y="6"/>
                      <a:pt x="58" y="6"/>
                      <a:pt x="58" y="6"/>
                    </a:cubicBezTo>
                    <a:cubicBezTo>
                      <a:pt x="55" y="8"/>
                      <a:pt x="55" y="8"/>
                      <a:pt x="55" y="8"/>
                    </a:cubicBezTo>
                    <a:cubicBezTo>
                      <a:pt x="50" y="7"/>
                      <a:pt x="45" y="4"/>
                      <a:pt x="41" y="0"/>
                    </a:cubicBezTo>
                    <a:close/>
                    <a:moveTo>
                      <a:pt x="40" y="4"/>
                    </a:moveTo>
                    <a:cubicBezTo>
                      <a:pt x="40" y="4"/>
                      <a:pt x="40" y="4"/>
                      <a:pt x="40" y="4"/>
                    </a:cubicBezTo>
                    <a:cubicBezTo>
                      <a:pt x="40" y="3"/>
                      <a:pt x="41" y="3"/>
                      <a:pt x="41" y="2"/>
                    </a:cubicBezTo>
                    <a:cubicBezTo>
                      <a:pt x="42" y="2"/>
                      <a:pt x="42" y="3"/>
                      <a:pt x="43" y="3"/>
                    </a:cubicBezTo>
                    <a:cubicBezTo>
                      <a:pt x="36" y="10"/>
                      <a:pt x="34" y="19"/>
                      <a:pt x="36" y="32"/>
                    </a:cubicBezTo>
                    <a:cubicBezTo>
                      <a:pt x="30" y="60"/>
                      <a:pt x="30" y="60"/>
                      <a:pt x="30" y="60"/>
                    </a:cubicBezTo>
                    <a:cubicBezTo>
                      <a:pt x="26" y="65"/>
                      <a:pt x="26" y="65"/>
                      <a:pt x="26" y="65"/>
                    </a:cubicBezTo>
                    <a:cubicBezTo>
                      <a:pt x="10" y="97"/>
                      <a:pt x="10" y="97"/>
                      <a:pt x="10" y="97"/>
                    </a:cubicBezTo>
                    <a:cubicBezTo>
                      <a:pt x="10" y="102"/>
                      <a:pt x="10" y="102"/>
                      <a:pt x="10" y="102"/>
                    </a:cubicBezTo>
                    <a:cubicBezTo>
                      <a:pt x="8" y="102"/>
                      <a:pt x="8" y="102"/>
                      <a:pt x="8" y="102"/>
                    </a:cubicBezTo>
                    <a:cubicBezTo>
                      <a:pt x="8" y="102"/>
                      <a:pt x="8" y="102"/>
                      <a:pt x="8" y="102"/>
                    </a:cubicBezTo>
                    <a:cubicBezTo>
                      <a:pt x="8" y="102"/>
                      <a:pt x="8" y="102"/>
                      <a:pt x="8" y="102"/>
                    </a:cubicBezTo>
                    <a:cubicBezTo>
                      <a:pt x="8" y="102"/>
                      <a:pt x="8" y="102"/>
                      <a:pt x="9" y="101"/>
                    </a:cubicBezTo>
                    <a:cubicBezTo>
                      <a:pt x="9" y="101"/>
                      <a:pt x="9" y="101"/>
                      <a:pt x="9" y="101"/>
                    </a:cubicBezTo>
                    <a:cubicBezTo>
                      <a:pt x="9" y="96"/>
                      <a:pt x="9" y="96"/>
                      <a:pt x="9" y="96"/>
                    </a:cubicBezTo>
                    <a:cubicBezTo>
                      <a:pt x="25" y="63"/>
                      <a:pt x="25" y="63"/>
                      <a:pt x="25" y="63"/>
                    </a:cubicBezTo>
                    <a:cubicBezTo>
                      <a:pt x="29" y="58"/>
                      <a:pt x="29" y="58"/>
                      <a:pt x="29" y="58"/>
                    </a:cubicBezTo>
                    <a:cubicBezTo>
                      <a:pt x="29" y="58"/>
                      <a:pt x="29" y="58"/>
                      <a:pt x="29" y="58"/>
                    </a:cubicBezTo>
                    <a:cubicBezTo>
                      <a:pt x="31" y="50"/>
                      <a:pt x="33" y="41"/>
                      <a:pt x="35" y="32"/>
                    </a:cubicBezTo>
                    <a:cubicBezTo>
                      <a:pt x="35" y="32"/>
                      <a:pt x="35" y="32"/>
                      <a:pt x="35" y="31"/>
                    </a:cubicBezTo>
                    <a:cubicBezTo>
                      <a:pt x="33" y="21"/>
                      <a:pt x="34" y="12"/>
                      <a:pt x="40" y="4"/>
                    </a:cubicBezTo>
                    <a:close/>
                    <a:moveTo>
                      <a:pt x="47" y="25"/>
                    </a:moveTo>
                    <a:cubicBezTo>
                      <a:pt x="47" y="25"/>
                      <a:pt x="47" y="26"/>
                      <a:pt x="47" y="26"/>
                    </a:cubicBezTo>
                    <a:cubicBezTo>
                      <a:pt x="52" y="27"/>
                      <a:pt x="52" y="27"/>
                      <a:pt x="52" y="27"/>
                    </a:cubicBezTo>
                    <a:cubicBezTo>
                      <a:pt x="61" y="31"/>
                      <a:pt x="69" y="41"/>
                      <a:pt x="75" y="55"/>
                    </a:cubicBezTo>
                    <a:cubicBezTo>
                      <a:pt x="49" y="95"/>
                      <a:pt x="49" y="95"/>
                      <a:pt x="49" y="95"/>
                    </a:cubicBezTo>
                    <a:cubicBezTo>
                      <a:pt x="47" y="95"/>
                      <a:pt x="47" y="95"/>
                      <a:pt x="47" y="95"/>
                    </a:cubicBezTo>
                    <a:cubicBezTo>
                      <a:pt x="57" y="82"/>
                      <a:pt x="65" y="69"/>
                      <a:pt x="73" y="55"/>
                    </a:cubicBezTo>
                    <a:cubicBezTo>
                      <a:pt x="73" y="54"/>
                      <a:pt x="73" y="54"/>
                      <a:pt x="73" y="54"/>
                    </a:cubicBezTo>
                    <a:cubicBezTo>
                      <a:pt x="73" y="54"/>
                      <a:pt x="73" y="54"/>
                      <a:pt x="73" y="54"/>
                    </a:cubicBezTo>
                    <a:cubicBezTo>
                      <a:pt x="70" y="45"/>
                      <a:pt x="64" y="38"/>
                      <a:pt x="56" y="32"/>
                    </a:cubicBezTo>
                    <a:cubicBezTo>
                      <a:pt x="53" y="30"/>
                      <a:pt x="50" y="27"/>
                      <a:pt x="47" y="26"/>
                    </a:cubicBezTo>
                    <a:cubicBezTo>
                      <a:pt x="46" y="25"/>
                      <a:pt x="46" y="25"/>
                      <a:pt x="46" y="25"/>
                    </a:cubicBezTo>
                    <a:cubicBezTo>
                      <a:pt x="46" y="25"/>
                      <a:pt x="47" y="25"/>
                      <a:pt x="47" y="2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283"/>
              <p:cNvSpPr/>
              <p:nvPr/>
            </p:nvSpPr>
            <p:spPr bwMode="auto">
              <a:xfrm>
                <a:off x="8953501" y="2112963"/>
                <a:ext cx="171450" cy="492125"/>
              </a:xfrm>
              <a:custGeom>
                <a:avLst/>
                <a:gdLst>
                  <a:gd name="T0" fmla="*/ 32 w 35"/>
                  <a:gd name="T1" fmla="*/ 2 h 100"/>
                  <a:gd name="T2" fmla="*/ 32 w 35"/>
                  <a:gd name="T3" fmla="*/ 2 h 100"/>
                  <a:gd name="T4" fmla="*/ 27 w 35"/>
                  <a:gd name="T5" fmla="*/ 29 h 100"/>
                  <a:gd name="T6" fmla="*/ 27 w 35"/>
                  <a:gd name="T7" fmla="*/ 30 h 100"/>
                  <a:gd name="T8" fmla="*/ 21 w 35"/>
                  <a:gd name="T9" fmla="*/ 56 h 100"/>
                  <a:gd name="T10" fmla="*/ 21 w 35"/>
                  <a:gd name="T11" fmla="*/ 56 h 100"/>
                  <a:gd name="T12" fmla="*/ 17 w 35"/>
                  <a:gd name="T13" fmla="*/ 61 h 100"/>
                  <a:gd name="T14" fmla="*/ 1 w 35"/>
                  <a:gd name="T15" fmla="*/ 94 h 100"/>
                  <a:gd name="T16" fmla="*/ 1 w 35"/>
                  <a:gd name="T17" fmla="*/ 99 h 100"/>
                  <a:gd name="T18" fmla="*/ 1 w 35"/>
                  <a:gd name="T19" fmla="*/ 99 h 100"/>
                  <a:gd name="T20" fmla="*/ 0 w 35"/>
                  <a:gd name="T21" fmla="*/ 100 h 100"/>
                  <a:gd name="T22" fmla="*/ 0 w 35"/>
                  <a:gd name="T23" fmla="*/ 100 h 100"/>
                  <a:gd name="T24" fmla="*/ 0 w 35"/>
                  <a:gd name="T25" fmla="*/ 100 h 100"/>
                  <a:gd name="T26" fmla="*/ 2 w 35"/>
                  <a:gd name="T27" fmla="*/ 100 h 100"/>
                  <a:gd name="T28" fmla="*/ 2 w 35"/>
                  <a:gd name="T29" fmla="*/ 95 h 100"/>
                  <a:gd name="T30" fmla="*/ 18 w 35"/>
                  <a:gd name="T31" fmla="*/ 63 h 100"/>
                  <a:gd name="T32" fmla="*/ 22 w 35"/>
                  <a:gd name="T33" fmla="*/ 58 h 100"/>
                  <a:gd name="T34" fmla="*/ 28 w 35"/>
                  <a:gd name="T35" fmla="*/ 30 h 100"/>
                  <a:gd name="T36" fmla="*/ 35 w 35"/>
                  <a:gd name="T37" fmla="*/ 1 h 100"/>
                  <a:gd name="T38" fmla="*/ 33 w 35"/>
                  <a:gd name="T39" fmla="*/ 0 h 100"/>
                  <a:gd name="T40" fmla="*/ 32 w 35"/>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00">
                    <a:moveTo>
                      <a:pt x="32" y="2"/>
                    </a:moveTo>
                    <a:cubicBezTo>
                      <a:pt x="32" y="2"/>
                      <a:pt x="32" y="2"/>
                      <a:pt x="32" y="2"/>
                    </a:cubicBezTo>
                    <a:cubicBezTo>
                      <a:pt x="26" y="10"/>
                      <a:pt x="25" y="19"/>
                      <a:pt x="27" y="29"/>
                    </a:cubicBezTo>
                    <a:cubicBezTo>
                      <a:pt x="27" y="30"/>
                      <a:pt x="27" y="30"/>
                      <a:pt x="27" y="30"/>
                    </a:cubicBezTo>
                    <a:cubicBezTo>
                      <a:pt x="25" y="39"/>
                      <a:pt x="23" y="48"/>
                      <a:pt x="21" y="56"/>
                    </a:cubicBezTo>
                    <a:cubicBezTo>
                      <a:pt x="21" y="56"/>
                      <a:pt x="21" y="56"/>
                      <a:pt x="21" y="56"/>
                    </a:cubicBezTo>
                    <a:cubicBezTo>
                      <a:pt x="17" y="61"/>
                      <a:pt x="17" y="61"/>
                      <a:pt x="17" y="61"/>
                    </a:cubicBezTo>
                    <a:cubicBezTo>
                      <a:pt x="1" y="94"/>
                      <a:pt x="1" y="94"/>
                      <a:pt x="1" y="94"/>
                    </a:cubicBezTo>
                    <a:cubicBezTo>
                      <a:pt x="1" y="99"/>
                      <a:pt x="1" y="99"/>
                      <a:pt x="1" y="99"/>
                    </a:cubicBezTo>
                    <a:cubicBezTo>
                      <a:pt x="1" y="99"/>
                      <a:pt x="1" y="99"/>
                      <a:pt x="1" y="99"/>
                    </a:cubicBezTo>
                    <a:cubicBezTo>
                      <a:pt x="0" y="100"/>
                      <a:pt x="0" y="100"/>
                      <a:pt x="0" y="100"/>
                    </a:cubicBezTo>
                    <a:cubicBezTo>
                      <a:pt x="0" y="100"/>
                      <a:pt x="0" y="100"/>
                      <a:pt x="0" y="100"/>
                    </a:cubicBezTo>
                    <a:cubicBezTo>
                      <a:pt x="0" y="100"/>
                      <a:pt x="0" y="100"/>
                      <a:pt x="0" y="100"/>
                    </a:cubicBezTo>
                    <a:cubicBezTo>
                      <a:pt x="2" y="100"/>
                      <a:pt x="2" y="100"/>
                      <a:pt x="2" y="100"/>
                    </a:cubicBezTo>
                    <a:cubicBezTo>
                      <a:pt x="2" y="95"/>
                      <a:pt x="2" y="95"/>
                      <a:pt x="2" y="95"/>
                    </a:cubicBezTo>
                    <a:cubicBezTo>
                      <a:pt x="18" y="63"/>
                      <a:pt x="18" y="63"/>
                      <a:pt x="18" y="63"/>
                    </a:cubicBezTo>
                    <a:cubicBezTo>
                      <a:pt x="22" y="58"/>
                      <a:pt x="22" y="58"/>
                      <a:pt x="22" y="58"/>
                    </a:cubicBezTo>
                    <a:cubicBezTo>
                      <a:pt x="28" y="30"/>
                      <a:pt x="28" y="30"/>
                      <a:pt x="28" y="30"/>
                    </a:cubicBezTo>
                    <a:cubicBezTo>
                      <a:pt x="26" y="17"/>
                      <a:pt x="28" y="8"/>
                      <a:pt x="35" y="1"/>
                    </a:cubicBezTo>
                    <a:cubicBezTo>
                      <a:pt x="34" y="1"/>
                      <a:pt x="34" y="0"/>
                      <a:pt x="33" y="0"/>
                    </a:cubicBezTo>
                    <a:cubicBezTo>
                      <a:pt x="33" y="1"/>
                      <a:pt x="32" y="1"/>
                      <a:pt x="32" y="2"/>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284"/>
              <p:cNvSpPr/>
              <p:nvPr/>
            </p:nvSpPr>
            <p:spPr bwMode="auto">
              <a:xfrm>
                <a:off x="9145588" y="2232025"/>
                <a:ext cx="136525" cy="338138"/>
              </a:xfrm>
              <a:custGeom>
                <a:avLst/>
                <a:gdLst>
                  <a:gd name="T0" fmla="*/ 0 w 28"/>
                  <a:gd name="T1" fmla="*/ 0 h 69"/>
                  <a:gd name="T2" fmla="*/ 9 w 28"/>
                  <a:gd name="T3" fmla="*/ 6 h 69"/>
                  <a:gd name="T4" fmla="*/ 26 w 28"/>
                  <a:gd name="T5" fmla="*/ 28 h 69"/>
                  <a:gd name="T6" fmla="*/ 26 w 28"/>
                  <a:gd name="T7" fmla="*/ 28 h 69"/>
                  <a:gd name="T8" fmla="*/ 26 w 28"/>
                  <a:gd name="T9" fmla="*/ 29 h 69"/>
                  <a:gd name="T10" fmla="*/ 0 w 28"/>
                  <a:gd name="T11" fmla="*/ 69 h 69"/>
                  <a:gd name="T12" fmla="*/ 2 w 28"/>
                  <a:gd name="T13" fmla="*/ 69 h 69"/>
                  <a:gd name="T14" fmla="*/ 28 w 28"/>
                  <a:gd name="T15" fmla="*/ 29 h 69"/>
                  <a:gd name="T16" fmla="*/ 5 w 28"/>
                  <a:gd name="T17" fmla="*/ 1 h 69"/>
                  <a:gd name="T18" fmla="*/ 0 w 28"/>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9">
                    <a:moveTo>
                      <a:pt x="0" y="0"/>
                    </a:moveTo>
                    <a:cubicBezTo>
                      <a:pt x="3" y="1"/>
                      <a:pt x="6" y="4"/>
                      <a:pt x="9" y="6"/>
                    </a:cubicBezTo>
                    <a:cubicBezTo>
                      <a:pt x="17" y="12"/>
                      <a:pt x="23" y="19"/>
                      <a:pt x="26" y="28"/>
                    </a:cubicBezTo>
                    <a:cubicBezTo>
                      <a:pt x="26" y="28"/>
                      <a:pt x="26" y="28"/>
                      <a:pt x="26" y="28"/>
                    </a:cubicBezTo>
                    <a:cubicBezTo>
                      <a:pt x="26" y="28"/>
                      <a:pt x="26" y="28"/>
                      <a:pt x="26" y="29"/>
                    </a:cubicBezTo>
                    <a:cubicBezTo>
                      <a:pt x="18" y="43"/>
                      <a:pt x="10" y="56"/>
                      <a:pt x="0" y="69"/>
                    </a:cubicBezTo>
                    <a:cubicBezTo>
                      <a:pt x="2" y="69"/>
                      <a:pt x="2" y="69"/>
                      <a:pt x="2" y="69"/>
                    </a:cubicBezTo>
                    <a:cubicBezTo>
                      <a:pt x="28" y="29"/>
                      <a:pt x="28" y="29"/>
                      <a:pt x="28" y="29"/>
                    </a:cubicBezTo>
                    <a:cubicBezTo>
                      <a:pt x="22" y="15"/>
                      <a:pt x="14" y="5"/>
                      <a:pt x="5" y="1"/>
                    </a:cubicBezTo>
                    <a:cubicBezTo>
                      <a:pt x="0" y="0"/>
                      <a:pt x="0" y="0"/>
                      <a:pt x="0" y="0"/>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285"/>
              <p:cNvSpPr/>
              <p:nvPr/>
            </p:nvSpPr>
            <p:spPr bwMode="auto">
              <a:xfrm>
                <a:off x="8909051" y="2232025"/>
                <a:ext cx="274638" cy="441325"/>
              </a:xfrm>
              <a:custGeom>
                <a:avLst/>
                <a:gdLst>
                  <a:gd name="T0" fmla="*/ 47 w 56"/>
                  <a:gd name="T1" fmla="*/ 0 h 90"/>
                  <a:gd name="T2" fmla="*/ 46 w 56"/>
                  <a:gd name="T3" fmla="*/ 1 h 90"/>
                  <a:gd name="T4" fmla="*/ 51 w 56"/>
                  <a:gd name="T5" fmla="*/ 7 h 90"/>
                  <a:gd name="T6" fmla="*/ 39 w 56"/>
                  <a:gd name="T7" fmla="*/ 36 h 90"/>
                  <a:gd name="T8" fmla="*/ 20 w 56"/>
                  <a:gd name="T9" fmla="*/ 72 h 90"/>
                  <a:gd name="T10" fmla="*/ 19 w 56"/>
                  <a:gd name="T11" fmla="*/ 80 h 90"/>
                  <a:gd name="T12" fmla="*/ 9 w 56"/>
                  <a:gd name="T13" fmla="*/ 77 h 90"/>
                  <a:gd name="T14" fmla="*/ 18 w 56"/>
                  <a:gd name="T15" fmla="*/ 85 h 90"/>
                  <a:gd name="T16" fmla="*/ 1 w 56"/>
                  <a:gd name="T17" fmla="*/ 82 h 90"/>
                  <a:gd name="T18" fmla="*/ 0 w 56"/>
                  <a:gd name="T19" fmla="*/ 83 h 90"/>
                  <a:gd name="T20" fmla="*/ 1 w 56"/>
                  <a:gd name="T21" fmla="*/ 84 h 90"/>
                  <a:gd name="T22" fmla="*/ 9 w 56"/>
                  <a:gd name="T23" fmla="*/ 88 h 90"/>
                  <a:gd name="T24" fmla="*/ 19 w 56"/>
                  <a:gd name="T25" fmla="*/ 90 h 90"/>
                  <a:gd name="T26" fmla="*/ 22 w 56"/>
                  <a:gd name="T27" fmla="*/ 89 h 90"/>
                  <a:gd name="T28" fmla="*/ 22 w 56"/>
                  <a:gd name="T29" fmla="*/ 86 h 90"/>
                  <a:gd name="T30" fmla="*/ 23 w 56"/>
                  <a:gd name="T31" fmla="*/ 84 h 90"/>
                  <a:gd name="T32" fmla="*/ 25 w 56"/>
                  <a:gd name="T33" fmla="*/ 76 h 90"/>
                  <a:gd name="T34" fmla="*/ 36 w 56"/>
                  <a:gd name="T35" fmla="*/ 57 h 90"/>
                  <a:gd name="T36" fmla="*/ 46 w 56"/>
                  <a:gd name="T37" fmla="*/ 35 h 90"/>
                  <a:gd name="T38" fmla="*/ 56 w 56"/>
                  <a:gd name="T39" fmla="*/ 7 h 90"/>
                  <a:gd name="T40" fmla="*/ 47 w 56"/>
                  <a:gd name="T4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90">
                    <a:moveTo>
                      <a:pt x="47" y="0"/>
                    </a:moveTo>
                    <a:cubicBezTo>
                      <a:pt x="46" y="1"/>
                      <a:pt x="46" y="1"/>
                      <a:pt x="46" y="1"/>
                    </a:cubicBezTo>
                    <a:cubicBezTo>
                      <a:pt x="51" y="7"/>
                      <a:pt x="51" y="7"/>
                      <a:pt x="51" y="7"/>
                    </a:cubicBezTo>
                    <a:cubicBezTo>
                      <a:pt x="39" y="36"/>
                      <a:pt x="39" y="36"/>
                      <a:pt x="39" y="36"/>
                    </a:cubicBezTo>
                    <a:cubicBezTo>
                      <a:pt x="20" y="72"/>
                      <a:pt x="20" y="72"/>
                      <a:pt x="20" y="72"/>
                    </a:cubicBezTo>
                    <a:cubicBezTo>
                      <a:pt x="19" y="80"/>
                      <a:pt x="19" y="80"/>
                      <a:pt x="19" y="80"/>
                    </a:cubicBezTo>
                    <a:cubicBezTo>
                      <a:pt x="9" y="77"/>
                      <a:pt x="9" y="77"/>
                      <a:pt x="9" y="77"/>
                    </a:cubicBezTo>
                    <a:cubicBezTo>
                      <a:pt x="18" y="85"/>
                      <a:pt x="18" y="85"/>
                      <a:pt x="18" y="85"/>
                    </a:cubicBezTo>
                    <a:cubicBezTo>
                      <a:pt x="1" y="82"/>
                      <a:pt x="1" y="82"/>
                      <a:pt x="1" y="82"/>
                    </a:cubicBezTo>
                    <a:cubicBezTo>
                      <a:pt x="0" y="83"/>
                      <a:pt x="0" y="83"/>
                      <a:pt x="0" y="83"/>
                    </a:cubicBezTo>
                    <a:cubicBezTo>
                      <a:pt x="0" y="84"/>
                      <a:pt x="1" y="84"/>
                      <a:pt x="1" y="84"/>
                    </a:cubicBezTo>
                    <a:cubicBezTo>
                      <a:pt x="3" y="86"/>
                      <a:pt x="6" y="87"/>
                      <a:pt x="9" y="88"/>
                    </a:cubicBezTo>
                    <a:cubicBezTo>
                      <a:pt x="12" y="89"/>
                      <a:pt x="15" y="90"/>
                      <a:pt x="19" y="90"/>
                    </a:cubicBezTo>
                    <a:cubicBezTo>
                      <a:pt x="20" y="89"/>
                      <a:pt x="21" y="89"/>
                      <a:pt x="22" y="89"/>
                    </a:cubicBezTo>
                    <a:cubicBezTo>
                      <a:pt x="22" y="86"/>
                      <a:pt x="22" y="86"/>
                      <a:pt x="22" y="86"/>
                    </a:cubicBezTo>
                    <a:cubicBezTo>
                      <a:pt x="23" y="84"/>
                      <a:pt x="23" y="84"/>
                      <a:pt x="23" y="84"/>
                    </a:cubicBezTo>
                    <a:cubicBezTo>
                      <a:pt x="25" y="76"/>
                      <a:pt x="25" y="76"/>
                      <a:pt x="25" y="76"/>
                    </a:cubicBezTo>
                    <a:cubicBezTo>
                      <a:pt x="36" y="57"/>
                      <a:pt x="36" y="57"/>
                      <a:pt x="36" y="57"/>
                    </a:cubicBezTo>
                    <a:cubicBezTo>
                      <a:pt x="46" y="35"/>
                      <a:pt x="46" y="35"/>
                      <a:pt x="46" y="35"/>
                    </a:cubicBezTo>
                    <a:cubicBezTo>
                      <a:pt x="56" y="7"/>
                      <a:pt x="56" y="7"/>
                      <a:pt x="56" y="7"/>
                    </a:cubicBezTo>
                    <a:cubicBezTo>
                      <a:pt x="54" y="4"/>
                      <a:pt x="51" y="2"/>
                      <a:pt x="47"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286"/>
              <p:cNvSpPr/>
              <p:nvPr/>
            </p:nvSpPr>
            <p:spPr bwMode="auto">
              <a:xfrm>
                <a:off x="9178926" y="2609850"/>
                <a:ext cx="69850" cy="34925"/>
              </a:xfrm>
              <a:custGeom>
                <a:avLst/>
                <a:gdLst>
                  <a:gd name="T0" fmla="*/ 0 w 14"/>
                  <a:gd name="T1" fmla="*/ 0 h 7"/>
                  <a:gd name="T2" fmla="*/ 2 w 14"/>
                  <a:gd name="T3" fmla="*/ 4 h 7"/>
                  <a:gd name="T4" fmla="*/ 8 w 14"/>
                  <a:gd name="T5" fmla="*/ 4 h 7"/>
                  <a:gd name="T6" fmla="*/ 10 w 14"/>
                  <a:gd name="T7" fmla="*/ 7 h 7"/>
                  <a:gd name="T8" fmla="*/ 14 w 14"/>
                  <a:gd name="T9" fmla="*/ 6 h 7"/>
                  <a:gd name="T10" fmla="*/ 10 w 14"/>
                  <a:gd name="T11" fmla="*/ 1 h 7"/>
                  <a:gd name="T12" fmla="*/ 0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0" y="0"/>
                    </a:moveTo>
                    <a:cubicBezTo>
                      <a:pt x="2" y="4"/>
                      <a:pt x="2" y="4"/>
                      <a:pt x="2" y="4"/>
                    </a:cubicBezTo>
                    <a:cubicBezTo>
                      <a:pt x="8" y="4"/>
                      <a:pt x="8" y="4"/>
                      <a:pt x="8" y="4"/>
                    </a:cubicBezTo>
                    <a:cubicBezTo>
                      <a:pt x="10" y="7"/>
                      <a:pt x="10" y="7"/>
                      <a:pt x="10" y="7"/>
                    </a:cubicBezTo>
                    <a:cubicBezTo>
                      <a:pt x="14" y="6"/>
                      <a:pt x="14" y="6"/>
                      <a:pt x="14" y="6"/>
                    </a:cubicBezTo>
                    <a:cubicBezTo>
                      <a:pt x="12" y="5"/>
                      <a:pt x="10" y="3"/>
                      <a:pt x="10" y="1"/>
                    </a:cubicBezTo>
                    <a:cubicBezTo>
                      <a:pt x="6" y="1"/>
                      <a:pt x="3" y="1"/>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287"/>
              <p:cNvSpPr/>
              <p:nvPr/>
            </p:nvSpPr>
            <p:spPr bwMode="auto">
              <a:xfrm>
                <a:off x="9120188" y="2579688"/>
                <a:ext cx="161925" cy="103188"/>
              </a:xfrm>
              <a:custGeom>
                <a:avLst/>
                <a:gdLst>
                  <a:gd name="T0" fmla="*/ 14 w 33"/>
                  <a:gd name="T1" fmla="*/ 10 h 21"/>
                  <a:gd name="T2" fmla="*/ 12 w 33"/>
                  <a:gd name="T3" fmla="*/ 6 h 21"/>
                  <a:gd name="T4" fmla="*/ 2 w 33"/>
                  <a:gd name="T5" fmla="*/ 0 h 21"/>
                  <a:gd name="T6" fmla="*/ 0 w 33"/>
                  <a:gd name="T7" fmla="*/ 10 h 21"/>
                  <a:gd name="T8" fmla="*/ 3 w 33"/>
                  <a:gd name="T9" fmla="*/ 11 h 21"/>
                  <a:gd name="T10" fmla="*/ 8 w 33"/>
                  <a:gd name="T11" fmla="*/ 8 h 21"/>
                  <a:gd name="T12" fmla="*/ 12 w 33"/>
                  <a:gd name="T13" fmla="*/ 10 h 21"/>
                  <a:gd name="T14" fmla="*/ 15 w 33"/>
                  <a:gd name="T15" fmla="*/ 16 h 21"/>
                  <a:gd name="T16" fmla="*/ 33 w 33"/>
                  <a:gd name="T17" fmla="*/ 21 h 21"/>
                  <a:gd name="T18" fmla="*/ 26 w 33"/>
                  <a:gd name="T19" fmla="*/ 12 h 21"/>
                  <a:gd name="T20" fmla="*/ 22 w 33"/>
                  <a:gd name="T21" fmla="*/ 13 h 21"/>
                  <a:gd name="T22" fmla="*/ 16 w 33"/>
                  <a:gd name="T23" fmla="*/ 13 h 21"/>
                  <a:gd name="T24" fmla="*/ 14 w 33"/>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14" y="10"/>
                    </a:moveTo>
                    <a:cubicBezTo>
                      <a:pt x="12" y="6"/>
                      <a:pt x="12" y="6"/>
                      <a:pt x="12" y="6"/>
                    </a:cubicBezTo>
                    <a:cubicBezTo>
                      <a:pt x="9" y="5"/>
                      <a:pt x="5" y="3"/>
                      <a:pt x="2" y="0"/>
                    </a:cubicBezTo>
                    <a:cubicBezTo>
                      <a:pt x="0" y="10"/>
                      <a:pt x="0" y="10"/>
                      <a:pt x="0" y="10"/>
                    </a:cubicBezTo>
                    <a:cubicBezTo>
                      <a:pt x="3" y="11"/>
                      <a:pt x="3" y="11"/>
                      <a:pt x="3" y="11"/>
                    </a:cubicBezTo>
                    <a:cubicBezTo>
                      <a:pt x="8" y="8"/>
                      <a:pt x="8" y="8"/>
                      <a:pt x="8" y="8"/>
                    </a:cubicBezTo>
                    <a:cubicBezTo>
                      <a:pt x="12" y="10"/>
                      <a:pt x="12" y="10"/>
                      <a:pt x="12" y="10"/>
                    </a:cubicBezTo>
                    <a:cubicBezTo>
                      <a:pt x="15" y="16"/>
                      <a:pt x="15" y="16"/>
                      <a:pt x="15" y="16"/>
                    </a:cubicBezTo>
                    <a:cubicBezTo>
                      <a:pt x="33" y="21"/>
                      <a:pt x="33" y="21"/>
                      <a:pt x="33" y="21"/>
                    </a:cubicBezTo>
                    <a:cubicBezTo>
                      <a:pt x="33" y="17"/>
                      <a:pt x="31" y="15"/>
                      <a:pt x="26" y="12"/>
                    </a:cubicBezTo>
                    <a:cubicBezTo>
                      <a:pt x="22" y="13"/>
                      <a:pt x="22" y="13"/>
                      <a:pt x="22" y="13"/>
                    </a:cubicBezTo>
                    <a:cubicBezTo>
                      <a:pt x="16" y="13"/>
                      <a:pt x="16" y="13"/>
                      <a:pt x="16" y="13"/>
                    </a:cubicBezTo>
                    <a:cubicBezTo>
                      <a:pt x="14" y="10"/>
                      <a:pt x="14" y="10"/>
                      <a:pt x="14" y="1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288"/>
              <p:cNvSpPr/>
              <p:nvPr/>
            </p:nvSpPr>
            <p:spPr bwMode="auto">
              <a:xfrm>
                <a:off x="9190038" y="2628900"/>
                <a:ext cx="38100" cy="15875"/>
              </a:xfrm>
              <a:custGeom>
                <a:avLst/>
                <a:gdLst>
                  <a:gd name="T0" fmla="*/ 18 w 24"/>
                  <a:gd name="T1" fmla="*/ 0 h 10"/>
                  <a:gd name="T2" fmla="*/ 0 w 24"/>
                  <a:gd name="T3" fmla="*/ 0 h 10"/>
                  <a:gd name="T4" fmla="*/ 6 w 24"/>
                  <a:gd name="T5" fmla="*/ 10 h 10"/>
                  <a:gd name="T6" fmla="*/ 24 w 24"/>
                  <a:gd name="T7" fmla="*/ 10 h 10"/>
                  <a:gd name="T8" fmla="*/ 18 w 24"/>
                  <a:gd name="T9" fmla="*/ 0 h 10"/>
                  <a:gd name="T10" fmla="*/ 18 w 24"/>
                  <a:gd name="T11" fmla="*/ 0 h 10"/>
                </a:gdLst>
                <a:ahLst/>
                <a:cxnLst>
                  <a:cxn ang="0">
                    <a:pos x="T0" y="T1"/>
                  </a:cxn>
                  <a:cxn ang="0">
                    <a:pos x="T2" y="T3"/>
                  </a:cxn>
                  <a:cxn ang="0">
                    <a:pos x="T4" y="T5"/>
                  </a:cxn>
                  <a:cxn ang="0">
                    <a:pos x="T6" y="T7"/>
                  </a:cxn>
                  <a:cxn ang="0">
                    <a:pos x="T8" y="T9"/>
                  </a:cxn>
                  <a:cxn ang="0">
                    <a:pos x="T10" y="T11"/>
                  </a:cxn>
                </a:cxnLst>
                <a:rect l="0" t="0" r="r" b="b"/>
                <a:pathLst>
                  <a:path w="24" h="10">
                    <a:moveTo>
                      <a:pt x="18" y="0"/>
                    </a:moveTo>
                    <a:lnTo>
                      <a:pt x="0" y="0"/>
                    </a:lnTo>
                    <a:lnTo>
                      <a:pt x="6" y="10"/>
                    </a:lnTo>
                    <a:lnTo>
                      <a:pt x="24" y="10"/>
                    </a:lnTo>
                    <a:lnTo>
                      <a:pt x="18" y="0"/>
                    </a:lnTo>
                    <a:lnTo>
                      <a:pt x="18"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6840042" y="2799035"/>
              <a:ext cx="617537" cy="1081088"/>
              <a:chOff x="6854826" y="2079625"/>
              <a:chExt cx="617537" cy="1081088"/>
            </a:xfrm>
          </p:grpSpPr>
          <p:sp>
            <p:nvSpPr>
              <p:cNvPr id="28" name="Freeform 1289"/>
              <p:cNvSpPr/>
              <p:nvPr/>
            </p:nvSpPr>
            <p:spPr bwMode="auto">
              <a:xfrm>
                <a:off x="7364413" y="2290763"/>
                <a:ext cx="84138" cy="117475"/>
              </a:xfrm>
              <a:custGeom>
                <a:avLst/>
                <a:gdLst>
                  <a:gd name="T0" fmla="*/ 16 w 17"/>
                  <a:gd name="T1" fmla="*/ 8 h 24"/>
                  <a:gd name="T2" fmla="*/ 15 w 17"/>
                  <a:gd name="T3" fmla="*/ 5 h 24"/>
                  <a:gd name="T4" fmla="*/ 14 w 17"/>
                  <a:gd name="T5" fmla="*/ 3 h 24"/>
                  <a:gd name="T6" fmla="*/ 13 w 17"/>
                  <a:gd name="T7" fmla="*/ 0 h 24"/>
                  <a:gd name="T8" fmla="*/ 13 w 17"/>
                  <a:gd name="T9" fmla="*/ 5 h 24"/>
                  <a:gd name="T10" fmla="*/ 11 w 17"/>
                  <a:gd name="T11" fmla="*/ 13 h 24"/>
                  <a:gd name="T12" fmla="*/ 0 w 17"/>
                  <a:gd name="T13" fmla="*/ 21 h 24"/>
                  <a:gd name="T14" fmla="*/ 0 w 17"/>
                  <a:gd name="T15" fmla="*/ 24 h 24"/>
                  <a:gd name="T16" fmla="*/ 9 w 17"/>
                  <a:gd name="T17" fmla="*/ 17 h 24"/>
                  <a:gd name="T18" fmla="*/ 15 w 17"/>
                  <a:gd name="T19" fmla="*/ 12 h 24"/>
                  <a:gd name="T20" fmla="*/ 16 w 17"/>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16" y="8"/>
                    </a:moveTo>
                    <a:cubicBezTo>
                      <a:pt x="17" y="7"/>
                      <a:pt x="16" y="6"/>
                      <a:pt x="15" y="5"/>
                    </a:cubicBezTo>
                    <a:cubicBezTo>
                      <a:pt x="15" y="4"/>
                      <a:pt x="15" y="4"/>
                      <a:pt x="14" y="3"/>
                    </a:cubicBezTo>
                    <a:cubicBezTo>
                      <a:pt x="15" y="1"/>
                      <a:pt x="14" y="0"/>
                      <a:pt x="13" y="0"/>
                    </a:cubicBezTo>
                    <a:cubicBezTo>
                      <a:pt x="14" y="1"/>
                      <a:pt x="14" y="3"/>
                      <a:pt x="13" y="5"/>
                    </a:cubicBezTo>
                    <a:cubicBezTo>
                      <a:pt x="15" y="8"/>
                      <a:pt x="14" y="11"/>
                      <a:pt x="11" y="13"/>
                    </a:cubicBezTo>
                    <a:cubicBezTo>
                      <a:pt x="0" y="21"/>
                      <a:pt x="0" y="21"/>
                      <a:pt x="0" y="21"/>
                    </a:cubicBezTo>
                    <a:cubicBezTo>
                      <a:pt x="0" y="22"/>
                      <a:pt x="0" y="23"/>
                      <a:pt x="0" y="24"/>
                    </a:cubicBezTo>
                    <a:cubicBezTo>
                      <a:pt x="9" y="17"/>
                      <a:pt x="9" y="17"/>
                      <a:pt x="9" y="17"/>
                    </a:cubicBezTo>
                    <a:cubicBezTo>
                      <a:pt x="15" y="12"/>
                      <a:pt x="15" y="12"/>
                      <a:pt x="15" y="12"/>
                    </a:cubicBezTo>
                    <a:cubicBezTo>
                      <a:pt x="16" y="11"/>
                      <a:pt x="17" y="10"/>
                      <a:pt x="16" y="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290"/>
              <p:cNvSpPr/>
              <p:nvPr/>
            </p:nvSpPr>
            <p:spPr bwMode="auto">
              <a:xfrm>
                <a:off x="7280276" y="2187575"/>
                <a:ext cx="30163" cy="38100"/>
              </a:xfrm>
              <a:custGeom>
                <a:avLst/>
                <a:gdLst>
                  <a:gd name="T0" fmla="*/ 1 w 6"/>
                  <a:gd name="T1" fmla="*/ 0 h 8"/>
                  <a:gd name="T2" fmla="*/ 0 w 6"/>
                  <a:gd name="T3" fmla="*/ 6 h 8"/>
                  <a:gd name="T4" fmla="*/ 5 w 6"/>
                  <a:gd name="T5" fmla="*/ 8 h 8"/>
                  <a:gd name="T6" fmla="*/ 6 w 6"/>
                  <a:gd name="T7" fmla="*/ 6 h 8"/>
                  <a:gd name="T8" fmla="*/ 4 w 6"/>
                  <a:gd name="T9" fmla="*/ 0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2" y="3"/>
                      <a:pt x="2" y="5"/>
                      <a:pt x="0" y="6"/>
                    </a:cubicBezTo>
                    <a:cubicBezTo>
                      <a:pt x="2" y="6"/>
                      <a:pt x="3" y="7"/>
                      <a:pt x="5" y="8"/>
                    </a:cubicBezTo>
                    <a:cubicBezTo>
                      <a:pt x="6" y="6"/>
                      <a:pt x="6" y="6"/>
                      <a:pt x="6" y="6"/>
                    </a:cubicBezTo>
                    <a:cubicBezTo>
                      <a:pt x="4" y="0"/>
                      <a:pt x="4" y="0"/>
                      <a:pt x="4" y="0"/>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291"/>
              <p:cNvSpPr/>
              <p:nvPr/>
            </p:nvSpPr>
            <p:spPr bwMode="auto">
              <a:xfrm>
                <a:off x="7291388" y="2133600"/>
                <a:ext cx="28575" cy="28575"/>
              </a:xfrm>
              <a:custGeom>
                <a:avLst/>
                <a:gdLst>
                  <a:gd name="T0" fmla="*/ 4 w 6"/>
                  <a:gd name="T1" fmla="*/ 5 h 6"/>
                  <a:gd name="T2" fmla="*/ 6 w 6"/>
                  <a:gd name="T3" fmla="*/ 6 h 6"/>
                  <a:gd name="T4" fmla="*/ 5 w 6"/>
                  <a:gd name="T5" fmla="*/ 4 h 6"/>
                  <a:gd name="T6" fmla="*/ 2 w 6"/>
                  <a:gd name="T7" fmla="*/ 0 h 6"/>
                  <a:gd name="T8" fmla="*/ 0 w 6"/>
                  <a:gd name="T9" fmla="*/ 3 h 6"/>
                  <a:gd name="T10" fmla="*/ 4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4" y="5"/>
                    </a:moveTo>
                    <a:cubicBezTo>
                      <a:pt x="6" y="6"/>
                      <a:pt x="6" y="6"/>
                      <a:pt x="6" y="6"/>
                    </a:cubicBezTo>
                    <a:cubicBezTo>
                      <a:pt x="5" y="4"/>
                      <a:pt x="5" y="4"/>
                      <a:pt x="5" y="4"/>
                    </a:cubicBezTo>
                    <a:cubicBezTo>
                      <a:pt x="4" y="1"/>
                      <a:pt x="3" y="0"/>
                      <a:pt x="2" y="0"/>
                    </a:cubicBezTo>
                    <a:cubicBezTo>
                      <a:pt x="1" y="1"/>
                      <a:pt x="1" y="2"/>
                      <a:pt x="0" y="3"/>
                    </a:cubicBezTo>
                    <a:cubicBezTo>
                      <a:pt x="2" y="0"/>
                      <a:pt x="3" y="1"/>
                      <a:pt x="4"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292"/>
              <p:cNvSpPr>
                <a:spLocks noEditPoints="1"/>
              </p:cNvSpPr>
              <p:nvPr/>
            </p:nvSpPr>
            <p:spPr bwMode="auto">
              <a:xfrm>
                <a:off x="7207251" y="2079625"/>
                <a:ext cx="49213" cy="103188"/>
              </a:xfrm>
              <a:custGeom>
                <a:avLst/>
                <a:gdLst>
                  <a:gd name="T0" fmla="*/ 10 w 10"/>
                  <a:gd name="T1" fmla="*/ 6 h 21"/>
                  <a:gd name="T2" fmla="*/ 10 w 10"/>
                  <a:gd name="T3" fmla="*/ 4 h 21"/>
                  <a:gd name="T4" fmla="*/ 1 w 10"/>
                  <a:gd name="T5" fmla="*/ 15 h 21"/>
                  <a:gd name="T6" fmla="*/ 0 w 10"/>
                  <a:gd name="T7" fmla="*/ 20 h 21"/>
                  <a:gd name="T8" fmla="*/ 4 w 10"/>
                  <a:gd name="T9" fmla="*/ 15 h 21"/>
                  <a:gd name="T10" fmla="*/ 10 w 10"/>
                  <a:gd name="T11" fmla="*/ 6 h 21"/>
                  <a:gd name="T12" fmla="*/ 9 w 10"/>
                  <a:gd name="T13" fmla="*/ 4 h 21"/>
                  <a:gd name="T14" fmla="*/ 9 w 10"/>
                  <a:gd name="T15" fmla="*/ 5 h 21"/>
                  <a:gd name="T16" fmla="*/ 6 w 10"/>
                  <a:gd name="T17" fmla="*/ 5 h 21"/>
                  <a:gd name="T18" fmla="*/ 3 w 10"/>
                  <a:gd name="T19" fmla="*/ 11 h 21"/>
                  <a:gd name="T20" fmla="*/ 2 w 10"/>
                  <a:gd name="T21" fmla="*/ 19 h 21"/>
                  <a:gd name="T22" fmla="*/ 1 w 10"/>
                  <a:gd name="T23" fmla="*/ 19 h 21"/>
                  <a:gd name="T24" fmla="*/ 2 w 10"/>
                  <a:gd name="T25" fmla="*/ 15 h 21"/>
                  <a:gd name="T26" fmla="*/ 2 w 10"/>
                  <a:gd name="T27" fmla="*/ 15 h 21"/>
                  <a:gd name="T28" fmla="*/ 4 w 10"/>
                  <a:gd name="T29" fmla="*/ 4 h 21"/>
                  <a:gd name="T30" fmla="*/ 9 w 10"/>
                  <a:gd name="T3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1">
                    <a:moveTo>
                      <a:pt x="10" y="6"/>
                    </a:moveTo>
                    <a:cubicBezTo>
                      <a:pt x="10" y="4"/>
                      <a:pt x="10" y="4"/>
                      <a:pt x="10" y="4"/>
                    </a:cubicBezTo>
                    <a:cubicBezTo>
                      <a:pt x="4" y="0"/>
                      <a:pt x="1" y="4"/>
                      <a:pt x="1" y="15"/>
                    </a:cubicBezTo>
                    <a:cubicBezTo>
                      <a:pt x="1" y="17"/>
                      <a:pt x="1" y="19"/>
                      <a:pt x="0" y="20"/>
                    </a:cubicBezTo>
                    <a:cubicBezTo>
                      <a:pt x="2" y="21"/>
                      <a:pt x="3" y="20"/>
                      <a:pt x="4" y="15"/>
                    </a:cubicBezTo>
                    <a:cubicBezTo>
                      <a:pt x="5" y="9"/>
                      <a:pt x="7" y="6"/>
                      <a:pt x="10" y="6"/>
                    </a:cubicBezTo>
                    <a:close/>
                    <a:moveTo>
                      <a:pt x="9" y="4"/>
                    </a:moveTo>
                    <a:cubicBezTo>
                      <a:pt x="9" y="5"/>
                      <a:pt x="9" y="5"/>
                      <a:pt x="9" y="5"/>
                    </a:cubicBezTo>
                    <a:cubicBezTo>
                      <a:pt x="6" y="5"/>
                      <a:pt x="6" y="5"/>
                      <a:pt x="6" y="5"/>
                    </a:cubicBezTo>
                    <a:cubicBezTo>
                      <a:pt x="4" y="6"/>
                      <a:pt x="3" y="8"/>
                      <a:pt x="3" y="11"/>
                    </a:cubicBezTo>
                    <a:cubicBezTo>
                      <a:pt x="3" y="14"/>
                      <a:pt x="3" y="17"/>
                      <a:pt x="2" y="19"/>
                    </a:cubicBezTo>
                    <a:cubicBezTo>
                      <a:pt x="2" y="19"/>
                      <a:pt x="1" y="20"/>
                      <a:pt x="1" y="19"/>
                    </a:cubicBezTo>
                    <a:cubicBezTo>
                      <a:pt x="2" y="18"/>
                      <a:pt x="2" y="17"/>
                      <a:pt x="2" y="15"/>
                    </a:cubicBezTo>
                    <a:cubicBezTo>
                      <a:pt x="2" y="15"/>
                      <a:pt x="2" y="15"/>
                      <a:pt x="2" y="15"/>
                    </a:cubicBezTo>
                    <a:cubicBezTo>
                      <a:pt x="2" y="10"/>
                      <a:pt x="3" y="6"/>
                      <a:pt x="4" y="4"/>
                    </a:cubicBezTo>
                    <a:cubicBezTo>
                      <a:pt x="5" y="3"/>
                      <a:pt x="7" y="3"/>
                      <a:pt x="9" y="4"/>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293"/>
              <p:cNvSpPr/>
              <p:nvPr/>
            </p:nvSpPr>
            <p:spPr bwMode="auto">
              <a:xfrm>
                <a:off x="7212013" y="2093913"/>
                <a:ext cx="39688" cy="84138"/>
              </a:xfrm>
              <a:custGeom>
                <a:avLst/>
                <a:gdLst>
                  <a:gd name="T0" fmla="*/ 8 w 8"/>
                  <a:gd name="T1" fmla="*/ 2 h 17"/>
                  <a:gd name="T2" fmla="*/ 8 w 8"/>
                  <a:gd name="T3" fmla="*/ 1 h 17"/>
                  <a:gd name="T4" fmla="*/ 3 w 8"/>
                  <a:gd name="T5" fmla="*/ 1 h 17"/>
                  <a:gd name="T6" fmla="*/ 1 w 8"/>
                  <a:gd name="T7" fmla="*/ 12 h 17"/>
                  <a:gd name="T8" fmla="*/ 1 w 8"/>
                  <a:gd name="T9" fmla="*/ 12 h 17"/>
                  <a:gd name="T10" fmla="*/ 0 w 8"/>
                  <a:gd name="T11" fmla="*/ 16 h 17"/>
                  <a:gd name="T12" fmla="*/ 1 w 8"/>
                  <a:gd name="T13" fmla="*/ 16 h 17"/>
                  <a:gd name="T14" fmla="*/ 2 w 8"/>
                  <a:gd name="T15" fmla="*/ 8 h 17"/>
                  <a:gd name="T16" fmla="*/ 5 w 8"/>
                  <a:gd name="T17" fmla="*/ 2 h 17"/>
                  <a:gd name="T18" fmla="*/ 8 w 8"/>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2"/>
                    </a:moveTo>
                    <a:cubicBezTo>
                      <a:pt x="8" y="1"/>
                      <a:pt x="8" y="1"/>
                      <a:pt x="8" y="1"/>
                    </a:cubicBezTo>
                    <a:cubicBezTo>
                      <a:pt x="6" y="0"/>
                      <a:pt x="4" y="0"/>
                      <a:pt x="3" y="1"/>
                    </a:cubicBezTo>
                    <a:cubicBezTo>
                      <a:pt x="2" y="3"/>
                      <a:pt x="1" y="7"/>
                      <a:pt x="1" y="12"/>
                    </a:cubicBezTo>
                    <a:cubicBezTo>
                      <a:pt x="1" y="12"/>
                      <a:pt x="1" y="12"/>
                      <a:pt x="1" y="12"/>
                    </a:cubicBezTo>
                    <a:cubicBezTo>
                      <a:pt x="1" y="14"/>
                      <a:pt x="1" y="15"/>
                      <a:pt x="0" y="16"/>
                    </a:cubicBezTo>
                    <a:cubicBezTo>
                      <a:pt x="0" y="17"/>
                      <a:pt x="1" y="16"/>
                      <a:pt x="1" y="16"/>
                    </a:cubicBezTo>
                    <a:cubicBezTo>
                      <a:pt x="2" y="14"/>
                      <a:pt x="2" y="11"/>
                      <a:pt x="2" y="8"/>
                    </a:cubicBezTo>
                    <a:cubicBezTo>
                      <a:pt x="2" y="5"/>
                      <a:pt x="3" y="3"/>
                      <a:pt x="5" y="2"/>
                    </a:cubicBezTo>
                    <a:cubicBezTo>
                      <a:pt x="8" y="2"/>
                      <a:pt x="8" y="2"/>
                      <a:pt x="8" y="2"/>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294"/>
              <p:cNvSpPr/>
              <p:nvPr/>
            </p:nvSpPr>
            <p:spPr bwMode="auto">
              <a:xfrm>
                <a:off x="6902451" y="2762250"/>
                <a:ext cx="323850" cy="314325"/>
              </a:xfrm>
              <a:custGeom>
                <a:avLst/>
                <a:gdLst>
                  <a:gd name="T0" fmla="*/ 47 w 66"/>
                  <a:gd name="T1" fmla="*/ 0 h 64"/>
                  <a:gd name="T2" fmla="*/ 47 w 66"/>
                  <a:gd name="T3" fmla="*/ 3 h 64"/>
                  <a:gd name="T4" fmla="*/ 59 w 66"/>
                  <a:gd name="T5" fmla="*/ 8 h 64"/>
                  <a:gd name="T6" fmla="*/ 44 w 66"/>
                  <a:gd name="T7" fmla="*/ 21 h 64"/>
                  <a:gd name="T8" fmla="*/ 16 w 66"/>
                  <a:gd name="T9" fmla="*/ 38 h 64"/>
                  <a:gd name="T10" fmla="*/ 5 w 66"/>
                  <a:gd name="T11" fmla="*/ 54 h 64"/>
                  <a:gd name="T12" fmla="*/ 2 w 66"/>
                  <a:gd name="T13" fmla="*/ 47 h 64"/>
                  <a:gd name="T14" fmla="*/ 0 w 66"/>
                  <a:gd name="T15" fmla="*/ 56 h 64"/>
                  <a:gd name="T16" fmla="*/ 1 w 66"/>
                  <a:gd name="T17" fmla="*/ 58 h 64"/>
                  <a:gd name="T18" fmla="*/ 9 w 66"/>
                  <a:gd name="T19" fmla="*/ 64 h 64"/>
                  <a:gd name="T20" fmla="*/ 9 w 66"/>
                  <a:gd name="T21" fmla="*/ 61 h 64"/>
                  <a:gd name="T22" fmla="*/ 10 w 66"/>
                  <a:gd name="T23" fmla="*/ 52 h 64"/>
                  <a:gd name="T24" fmla="*/ 21 w 66"/>
                  <a:gd name="T25" fmla="*/ 39 h 64"/>
                  <a:gd name="T26" fmla="*/ 46 w 66"/>
                  <a:gd name="T27" fmla="*/ 25 h 64"/>
                  <a:gd name="T28" fmla="*/ 59 w 66"/>
                  <a:gd name="T29" fmla="*/ 16 h 64"/>
                  <a:gd name="T30" fmla="*/ 66 w 66"/>
                  <a:gd name="T31" fmla="*/ 3 h 64"/>
                  <a:gd name="T32" fmla="*/ 47 w 66"/>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4">
                    <a:moveTo>
                      <a:pt x="47" y="0"/>
                    </a:moveTo>
                    <a:cubicBezTo>
                      <a:pt x="47" y="1"/>
                      <a:pt x="47" y="2"/>
                      <a:pt x="47" y="3"/>
                    </a:cubicBezTo>
                    <a:cubicBezTo>
                      <a:pt x="50" y="6"/>
                      <a:pt x="54" y="8"/>
                      <a:pt x="59" y="8"/>
                    </a:cubicBezTo>
                    <a:cubicBezTo>
                      <a:pt x="57" y="14"/>
                      <a:pt x="52" y="18"/>
                      <a:pt x="44" y="21"/>
                    </a:cubicBezTo>
                    <a:cubicBezTo>
                      <a:pt x="16" y="38"/>
                      <a:pt x="16" y="38"/>
                      <a:pt x="16" y="38"/>
                    </a:cubicBezTo>
                    <a:cubicBezTo>
                      <a:pt x="10" y="43"/>
                      <a:pt x="7" y="48"/>
                      <a:pt x="5" y="54"/>
                    </a:cubicBezTo>
                    <a:cubicBezTo>
                      <a:pt x="4" y="53"/>
                      <a:pt x="2" y="51"/>
                      <a:pt x="2" y="47"/>
                    </a:cubicBezTo>
                    <a:cubicBezTo>
                      <a:pt x="2" y="50"/>
                      <a:pt x="1" y="53"/>
                      <a:pt x="0" y="56"/>
                    </a:cubicBezTo>
                    <a:cubicBezTo>
                      <a:pt x="0" y="57"/>
                      <a:pt x="0" y="58"/>
                      <a:pt x="1" y="58"/>
                    </a:cubicBezTo>
                    <a:cubicBezTo>
                      <a:pt x="2" y="61"/>
                      <a:pt x="4" y="63"/>
                      <a:pt x="9" y="64"/>
                    </a:cubicBezTo>
                    <a:cubicBezTo>
                      <a:pt x="9" y="63"/>
                      <a:pt x="9" y="62"/>
                      <a:pt x="9" y="61"/>
                    </a:cubicBezTo>
                    <a:cubicBezTo>
                      <a:pt x="8" y="58"/>
                      <a:pt x="8" y="54"/>
                      <a:pt x="10" y="52"/>
                    </a:cubicBezTo>
                    <a:cubicBezTo>
                      <a:pt x="12" y="47"/>
                      <a:pt x="16" y="43"/>
                      <a:pt x="21" y="39"/>
                    </a:cubicBezTo>
                    <a:cubicBezTo>
                      <a:pt x="46" y="25"/>
                      <a:pt x="46" y="25"/>
                      <a:pt x="46" y="25"/>
                    </a:cubicBezTo>
                    <a:cubicBezTo>
                      <a:pt x="53" y="24"/>
                      <a:pt x="57" y="21"/>
                      <a:pt x="59" y="16"/>
                    </a:cubicBezTo>
                    <a:cubicBezTo>
                      <a:pt x="66" y="3"/>
                      <a:pt x="66" y="3"/>
                      <a:pt x="66" y="3"/>
                    </a:cubicBezTo>
                    <a:cubicBezTo>
                      <a:pt x="60" y="5"/>
                      <a:pt x="53" y="4"/>
                      <a:pt x="47"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95"/>
              <p:cNvSpPr/>
              <p:nvPr/>
            </p:nvSpPr>
            <p:spPr bwMode="auto">
              <a:xfrm>
                <a:off x="6897688" y="3048000"/>
                <a:ext cx="49213" cy="68263"/>
              </a:xfrm>
              <a:custGeom>
                <a:avLst/>
                <a:gdLst>
                  <a:gd name="T0" fmla="*/ 2 w 10"/>
                  <a:gd name="T1" fmla="*/ 0 h 14"/>
                  <a:gd name="T2" fmla="*/ 5 w 10"/>
                  <a:gd name="T3" fmla="*/ 9 h 14"/>
                  <a:gd name="T4" fmla="*/ 0 w 10"/>
                  <a:gd name="T5" fmla="*/ 5 h 14"/>
                  <a:gd name="T6" fmla="*/ 9 w 10"/>
                  <a:gd name="T7" fmla="*/ 14 h 14"/>
                  <a:gd name="T8" fmla="*/ 10 w 10"/>
                  <a:gd name="T9" fmla="*/ 6 h 14"/>
                  <a:gd name="T10" fmla="*/ 2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2" y="0"/>
                    </a:moveTo>
                    <a:cubicBezTo>
                      <a:pt x="5" y="9"/>
                      <a:pt x="5" y="9"/>
                      <a:pt x="5" y="9"/>
                    </a:cubicBezTo>
                    <a:cubicBezTo>
                      <a:pt x="0" y="5"/>
                      <a:pt x="0" y="5"/>
                      <a:pt x="0" y="5"/>
                    </a:cubicBezTo>
                    <a:cubicBezTo>
                      <a:pt x="0" y="11"/>
                      <a:pt x="3" y="14"/>
                      <a:pt x="9" y="14"/>
                    </a:cubicBezTo>
                    <a:cubicBezTo>
                      <a:pt x="9" y="12"/>
                      <a:pt x="10" y="10"/>
                      <a:pt x="10" y="6"/>
                    </a:cubicBezTo>
                    <a:cubicBezTo>
                      <a:pt x="5" y="5"/>
                      <a:pt x="3" y="3"/>
                      <a:pt x="2"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296"/>
              <p:cNvSpPr>
                <a:spLocks noEditPoints="1"/>
              </p:cNvSpPr>
              <p:nvPr/>
            </p:nvSpPr>
            <p:spPr bwMode="auto">
              <a:xfrm>
                <a:off x="6897688" y="2776538"/>
                <a:ext cx="295275" cy="250825"/>
              </a:xfrm>
              <a:custGeom>
                <a:avLst/>
                <a:gdLst>
                  <a:gd name="T0" fmla="*/ 45 w 60"/>
                  <a:gd name="T1" fmla="*/ 18 h 51"/>
                  <a:gd name="T2" fmla="*/ 60 w 60"/>
                  <a:gd name="T3" fmla="*/ 5 h 51"/>
                  <a:gd name="T4" fmla="*/ 48 w 60"/>
                  <a:gd name="T5" fmla="*/ 0 h 51"/>
                  <a:gd name="T6" fmla="*/ 45 w 60"/>
                  <a:gd name="T7" fmla="*/ 6 h 51"/>
                  <a:gd name="T8" fmla="*/ 37 w 60"/>
                  <a:gd name="T9" fmla="*/ 11 h 51"/>
                  <a:gd name="T10" fmla="*/ 21 w 60"/>
                  <a:gd name="T11" fmla="*/ 24 h 51"/>
                  <a:gd name="T12" fmla="*/ 0 w 60"/>
                  <a:gd name="T13" fmla="*/ 36 h 51"/>
                  <a:gd name="T14" fmla="*/ 3 w 60"/>
                  <a:gd name="T15" fmla="*/ 44 h 51"/>
                  <a:gd name="T16" fmla="*/ 6 w 60"/>
                  <a:gd name="T17" fmla="*/ 51 h 51"/>
                  <a:gd name="T18" fmla="*/ 17 w 60"/>
                  <a:gd name="T19" fmla="*/ 35 h 51"/>
                  <a:gd name="T20" fmla="*/ 45 w 60"/>
                  <a:gd name="T21" fmla="*/ 18 h 51"/>
                  <a:gd name="T22" fmla="*/ 49 w 60"/>
                  <a:gd name="T23" fmla="*/ 2 h 51"/>
                  <a:gd name="T24" fmla="*/ 43 w 60"/>
                  <a:gd name="T25" fmla="*/ 11 h 51"/>
                  <a:gd name="T26" fmla="*/ 23 w 60"/>
                  <a:gd name="T27" fmla="*/ 25 h 51"/>
                  <a:gd name="T28" fmla="*/ 11 w 60"/>
                  <a:gd name="T29" fmla="*/ 35 h 51"/>
                  <a:gd name="T30" fmla="*/ 2 w 60"/>
                  <a:gd name="T31" fmla="*/ 39 h 51"/>
                  <a:gd name="T32" fmla="*/ 1 w 60"/>
                  <a:gd name="T33" fmla="*/ 37 h 51"/>
                  <a:gd name="T34" fmla="*/ 22 w 60"/>
                  <a:gd name="T35" fmla="*/ 24 h 51"/>
                  <a:gd name="T36" fmla="*/ 38 w 60"/>
                  <a:gd name="T37" fmla="*/ 12 h 51"/>
                  <a:gd name="T38" fmla="*/ 38 w 60"/>
                  <a:gd name="T39" fmla="*/ 12 h 51"/>
                  <a:gd name="T40" fmla="*/ 46 w 60"/>
                  <a:gd name="T41" fmla="*/ 6 h 51"/>
                  <a:gd name="T42" fmla="*/ 48 w 60"/>
                  <a:gd name="T43" fmla="*/ 1 h 51"/>
                  <a:gd name="T44" fmla="*/ 49 w 60"/>
                  <a:gd name="T45"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45" y="18"/>
                    </a:moveTo>
                    <a:cubicBezTo>
                      <a:pt x="53" y="15"/>
                      <a:pt x="58" y="11"/>
                      <a:pt x="60" y="5"/>
                    </a:cubicBezTo>
                    <a:cubicBezTo>
                      <a:pt x="55" y="5"/>
                      <a:pt x="51" y="3"/>
                      <a:pt x="48" y="0"/>
                    </a:cubicBezTo>
                    <a:cubicBezTo>
                      <a:pt x="47" y="1"/>
                      <a:pt x="47" y="3"/>
                      <a:pt x="45" y="6"/>
                    </a:cubicBezTo>
                    <a:cubicBezTo>
                      <a:pt x="44" y="8"/>
                      <a:pt x="42" y="9"/>
                      <a:pt x="37" y="11"/>
                    </a:cubicBezTo>
                    <a:cubicBezTo>
                      <a:pt x="31" y="13"/>
                      <a:pt x="25" y="18"/>
                      <a:pt x="21" y="24"/>
                    </a:cubicBezTo>
                    <a:cubicBezTo>
                      <a:pt x="16" y="31"/>
                      <a:pt x="9" y="36"/>
                      <a:pt x="0" y="36"/>
                    </a:cubicBezTo>
                    <a:cubicBezTo>
                      <a:pt x="1" y="39"/>
                      <a:pt x="2" y="41"/>
                      <a:pt x="3" y="44"/>
                    </a:cubicBezTo>
                    <a:cubicBezTo>
                      <a:pt x="3" y="48"/>
                      <a:pt x="5" y="50"/>
                      <a:pt x="6" y="51"/>
                    </a:cubicBezTo>
                    <a:cubicBezTo>
                      <a:pt x="8" y="45"/>
                      <a:pt x="11" y="40"/>
                      <a:pt x="17" y="35"/>
                    </a:cubicBezTo>
                    <a:cubicBezTo>
                      <a:pt x="45" y="18"/>
                      <a:pt x="45" y="18"/>
                      <a:pt x="45" y="18"/>
                    </a:cubicBezTo>
                    <a:close/>
                    <a:moveTo>
                      <a:pt x="49" y="2"/>
                    </a:moveTo>
                    <a:cubicBezTo>
                      <a:pt x="49" y="6"/>
                      <a:pt x="46" y="9"/>
                      <a:pt x="43" y="11"/>
                    </a:cubicBezTo>
                    <a:cubicBezTo>
                      <a:pt x="34" y="14"/>
                      <a:pt x="27" y="19"/>
                      <a:pt x="23" y="25"/>
                    </a:cubicBezTo>
                    <a:cubicBezTo>
                      <a:pt x="20" y="29"/>
                      <a:pt x="16" y="33"/>
                      <a:pt x="11" y="35"/>
                    </a:cubicBezTo>
                    <a:cubicBezTo>
                      <a:pt x="2" y="39"/>
                      <a:pt x="2" y="39"/>
                      <a:pt x="2" y="39"/>
                    </a:cubicBezTo>
                    <a:cubicBezTo>
                      <a:pt x="2" y="38"/>
                      <a:pt x="1" y="38"/>
                      <a:pt x="1" y="37"/>
                    </a:cubicBezTo>
                    <a:cubicBezTo>
                      <a:pt x="10" y="36"/>
                      <a:pt x="17" y="32"/>
                      <a:pt x="22" y="24"/>
                    </a:cubicBezTo>
                    <a:cubicBezTo>
                      <a:pt x="26" y="18"/>
                      <a:pt x="31" y="14"/>
                      <a:pt x="38" y="12"/>
                    </a:cubicBezTo>
                    <a:cubicBezTo>
                      <a:pt x="38" y="12"/>
                      <a:pt x="38" y="12"/>
                      <a:pt x="38" y="12"/>
                    </a:cubicBezTo>
                    <a:cubicBezTo>
                      <a:pt x="42" y="10"/>
                      <a:pt x="45" y="8"/>
                      <a:pt x="46" y="6"/>
                    </a:cubicBezTo>
                    <a:cubicBezTo>
                      <a:pt x="47" y="4"/>
                      <a:pt x="48" y="3"/>
                      <a:pt x="48" y="1"/>
                    </a:cubicBezTo>
                    <a:cubicBezTo>
                      <a:pt x="49" y="1"/>
                      <a:pt x="49" y="2"/>
                      <a:pt x="49"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97"/>
              <p:cNvSpPr/>
              <p:nvPr/>
            </p:nvSpPr>
            <p:spPr bwMode="auto">
              <a:xfrm>
                <a:off x="6902451" y="2781300"/>
                <a:ext cx="236538" cy="187325"/>
              </a:xfrm>
              <a:custGeom>
                <a:avLst/>
                <a:gdLst>
                  <a:gd name="T0" fmla="*/ 42 w 48"/>
                  <a:gd name="T1" fmla="*/ 10 h 38"/>
                  <a:gd name="T2" fmla="*/ 48 w 48"/>
                  <a:gd name="T3" fmla="*/ 1 h 38"/>
                  <a:gd name="T4" fmla="*/ 47 w 48"/>
                  <a:gd name="T5" fmla="*/ 0 h 38"/>
                  <a:gd name="T6" fmla="*/ 45 w 48"/>
                  <a:gd name="T7" fmla="*/ 5 h 38"/>
                  <a:gd name="T8" fmla="*/ 37 w 48"/>
                  <a:gd name="T9" fmla="*/ 11 h 38"/>
                  <a:gd name="T10" fmla="*/ 37 w 48"/>
                  <a:gd name="T11" fmla="*/ 11 h 38"/>
                  <a:gd name="T12" fmla="*/ 21 w 48"/>
                  <a:gd name="T13" fmla="*/ 23 h 38"/>
                  <a:gd name="T14" fmla="*/ 0 w 48"/>
                  <a:gd name="T15" fmla="*/ 36 h 38"/>
                  <a:gd name="T16" fmla="*/ 1 w 48"/>
                  <a:gd name="T17" fmla="*/ 38 h 38"/>
                  <a:gd name="T18" fmla="*/ 10 w 48"/>
                  <a:gd name="T19" fmla="*/ 34 h 38"/>
                  <a:gd name="T20" fmla="*/ 22 w 48"/>
                  <a:gd name="T21" fmla="*/ 24 h 38"/>
                  <a:gd name="T22" fmla="*/ 42 w 48"/>
                  <a:gd name="T23"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38">
                    <a:moveTo>
                      <a:pt x="42" y="10"/>
                    </a:moveTo>
                    <a:cubicBezTo>
                      <a:pt x="45" y="8"/>
                      <a:pt x="48" y="5"/>
                      <a:pt x="48" y="1"/>
                    </a:cubicBezTo>
                    <a:cubicBezTo>
                      <a:pt x="48" y="1"/>
                      <a:pt x="48" y="0"/>
                      <a:pt x="47" y="0"/>
                    </a:cubicBezTo>
                    <a:cubicBezTo>
                      <a:pt x="47" y="2"/>
                      <a:pt x="46" y="3"/>
                      <a:pt x="45" y="5"/>
                    </a:cubicBezTo>
                    <a:cubicBezTo>
                      <a:pt x="44" y="7"/>
                      <a:pt x="41" y="9"/>
                      <a:pt x="37" y="11"/>
                    </a:cubicBezTo>
                    <a:cubicBezTo>
                      <a:pt x="37" y="11"/>
                      <a:pt x="37" y="11"/>
                      <a:pt x="37" y="11"/>
                    </a:cubicBezTo>
                    <a:cubicBezTo>
                      <a:pt x="30" y="13"/>
                      <a:pt x="25" y="17"/>
                      <a:pt x="21" y="23"/>
                    </a:cubicBezTo>
                    <a:cubicBezTo>
                      <a:pt x="16" y="31"/>
                      <a:pt x="9" y="35"/>
                      <a:pt x="0" y="36"/>
                    </a:cubicBezTo>
                    <a:cubicBezTo>
                      <a:pt x="0" y="37"/>
                      <a:pt x="1" y="37"/>
                      <a:pt x="1" y="38"/>
                    </a:cubicBezTo>
                    <a:cubicBezTo>
                      <a:pt x="10" y="34"/>
                      <a:pt x="10" y="34"/>
                      <a:pt x="10" y="34"/>
                    </a:cubicBezTo>
                    <a:cubicBezTo>
                      <a:pt x="15" y="32"/>
                      <a:pt x="19" y="28"/>
                      <a:pt x="22" y="24"/>
                    </a:cubicBezTo>
                    <a:cubicBezTo>
                      <a:pt x="26" y="18"/>
                      <a:pt x="33" y="13"/>
                      <a:pt x="42" y="1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298"/>
              <p:cNvSpPr/>
              <p:nvPr/>
            </p:nvSpPr>
            <p:spPr bwMode="auto">
              <a:xfrm>
                <a:off x="6854826" y="2973388"/>
                <a:ext cx="33338" cy="44450"/>
              </a:xfrm>
              <a:custGeom>
                <a:avLst/>
                <a:gdLst>
                  <a:gd name="T0" fmla="*/ 21 w 21"/>
                  <a:gd name="T1" fmla="*/ 22 h 28"/>
                  <a:gd name="T2" fmla="*/ 12 w 21"/>
                  <a:gd name="T3" fmla="*/ 0 h 28"/>
                  <a:gd name="T4" fmla="*/ 0 w 21"/>
                  <a:gd name="T5" fmla="*/ 9 h 28"/>
                  <a:gd name="T6" fmla="*/ 6 w 21"/>
                  <a:gd name="T7" fmla="*/ 28 h 28"/>
                  <a:gd name="T8" fmla="*/ 21 w 21"/>
                  <a:gd name="T9" fmla="*/ 22 h 28"/>
                  <a:gd name="T10" fmla="*/ 21 w 21"/>
                  <a:gd name="T11" fmla="*/ 22 h 28"/>
                </a:gdLst>
                <a:ahLst/>
                <a:cxnLst>
                  <a:cxn ang="0">
                    <a:pos x="T0" y="T1"/>
                  </a:cxn>
                  <a:cxn ang="0">
                    <a:pos x="T2" y="T3"/>
                  </a:cxn>
                  <a:cxn ang="0">
                    <a:pos x="T4" y="T5"/>
                  </a:cxn>
                  <a:cxn ang="0">
                    <a:pos x="T6" y="T7"/>
                  </a:cxn>
                  <a:cxn ang="0">
                    <a:pos x="T8" y="T9"/>
                  </a:cxn>
                  <a:cxn ang="0">
                    <a:pos x="T10" y="T11"/>
                  </a:cxn>
                </a:cxnLst>
                <a:rect l="0" t="0" r="r" b="b"/>
                <a:pathLst>
                  <a:path w="21" h="28">
                    <a:moveTo>
                      <a:pt x="21" y="22"/>
                    </a:moveTo>
                    <a:lnTo>
                      <a:pt x="12" y="0"/>
                    </a:lnTo>
                    <a:lnTo>
                      <a:pt x="0" y="9"/>
                    </a:lnTo>
                    <a:lnTo>
                      <a:pt x="6" y="28"/>
                    </a:lnTo>
                    <a:lnTo>
                      <a:pt x="21" y="22"/>
                    </a:lnTo>
                    <a:lnTo>
                      <a:pt x="21" y="22"/>
                    </a:ln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299"/>
              <p:cNvSpPr/>
              <p:nvPr/>
            </p:nvSpPr>
            <p:spPr bwMode="auto">
              <a:xfrm>
                <a:off x="6873876" y="2954338"/>
                <a:ext cx="49213" cy="136525"/>
              </a:xfrm>
              <a:custGeom>
                <a:avLst/>
                <a:gdLst>
                  <a:gd name="T0" fmla="*/ 0 w 10"/>
                  <a:gd name="T1" fmla="*/ 4 h 28"/>
                  <a:gd name="T2" fmla="*/ 3 w 10"/>
                  <a:gd name="T3" fmla="*/ 11 h 28"/>
                  <a:gd name="T4" fmla="*/ 5 w 10"/>
                  <a:gd name="T5" fmla="*/ 19 h 28"/>
                  <a:gd name="T6" fmla="*/ 5 w 10"/>
                  <a:gd name="T7" fmla="*/ 24 h 28"/>
                  <a:gd name="T8" fmla="*/ 10 w 10"/>
                  <a:gd name="T9" fmla="*/ 28 h 28"/>
                  <a:gd name="T10" fmla="*/ 7 w 10"/>
                  <a:gd name="T11" fmla="*/ 19 h 28"/>
                  <a:gd name="T12" fmla="*/ 6 w 10"/>
                  <a:gd name="T13" fmla="*/ 17 h 28"/>
                  <a:gd name="T14" fmla="*/ 8 w 10"/>
                  <a:gd name="T15" fmla="*/ 8 h 28"/>
                  <a:gd name="T16" fmla="*/ 5 w 10"/>
                  <a:gd name="T17" fmla="*/ 0 h 28"/>
                  <a:gd name="T18" fmla="*/ 0 w 10"/>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8">
                    <a:moveTo>
                      <a:pt x="0" y="4"/>
                    </a:moveTo>
                    <a:cubicBezTo>
                      <a:pt x="3" y="11"/>
                      <a:pt x="3" y="11"/>
                      <a:pt x="3" y="11"/>
                    </a:cubicBezTo>
                    <a:cubicBezTo>
                      <a:pt x="5" y="19"/>
                      <a:pt x="5" y="19"/>
                      <a:pt x="5" y="19"/>
                    </a:cubicBezTo>
                    <a:cubicBezTo>
                      <a:pt x="4" y="20"/>
                      <a:pt x="4" y="22"/>
                      <a:pt x="5" y="24"/>
                    </a:cubicBezTo>
                    <a:cubicBezTo>
                      <a:pt x="10" y="28"/>
                      <a:pt x="10" y="28"/>
                      <a:pt x="10" y="28"/>
                    </a:cubicBezTo>
                    <a:cubicBezTo>
                      <a:pt x="7" y="19"/>
                      <a:pt x="7" y="19"/>
                      <a:pt x="7" y="19"/>
                    </a:cubicBezTo>
                    <a:cubicBezTo>
                      <a:pt x="6" y="19"/>
                      <a:pt x="6" y="18"/>
                      <a:pt x="6" y="17"/>
                    </a:cubicBezTo>
                    <a:cubicBezTo>
                      <a:pt x="7" y="14"/>
                      <a:pt x="8" y="11"/>
                      <a:pt x="8" y="8"/>
                    </a:cubicBezTo>
                    <a:cubicBezTo>
                      <a:pt x="7" y="5"/>
                      <a:pt x="6" y="3"/>
                      <a:pt x="5" y="0"/>
                    </a:cubicBezTo>
                    <a:cubicBezTo>
                      <a:pt x="0" y="4"/>
                      <a:pt x="0" y="4"/>
                      <a:pt x="0"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00"/>
              <p:cNvSpPr>
                <a:spLocks noEditPoints="1"/>
              </p:cNvSpPr>
              <p:nvPr/>
            </p:nvSpPr>
            <p:spPr bwMode="auto">
              <a:xfrm>
                <a:off x="7246938" y="2771775"/>
                <a:ext cx="127000" cy="330200"/>
              </a:xfrm>
              <a:custGeom>
                <a:avLst/>
                <a:gdLst>
                  <a:gd name="T0" fmla="*/ 0 w 26"/>
                  <a:gd name="T1" fmla="*/ 2 h 67"/>
                  <a:gd name="T2" fmla="*/ 6 w 26"/>
                  <a:gd name="T3" fmla="*/ 12 h 67"/>
                  <a:gd name="T4" fmla="*/ 6 w 26"/>
                  <a:gd name="T5" fmla="*/ 21 h 67"/>
                  <a:gd name="T6" fmla="*/ 10 w 26"/>
                  <a:gd name="T7" fmla="*/ 45 h 67"/>
                  <a:gd name="T8" fmla="*/ 14 w 26"/>
                  <a:gd name="T9" fmla="*/ 67 h 67"/>
                  <a:gd name="T10" fmla="*/ 26 w 26"/>
                  <a:gd name="T11" fmla="*/ 64 h 67"/>
                  <a:gd name="T12" fmla="*/ 19 w 26"/>
                  <a:gd name="T13" fmla="*/ 49 h 67"/>
                  <a:gd name="T14" fmla="*/ 14 w 26"/>
                  <a:gd name="T15" fmla="*/ 20 h 67"/>
                  <a:gd name="T16" fmla="*/ 14 w 26"/>
                  <a:gd name="T17" fmla="*/ 0 h 67"/>
                  <a:gd name="T18" fmla="*/ 0 w 26"/>
                  <a:gd name="T19" fmla="*/ 2 h 67"/>
                  <a:gd name="T20" fmla="*/ 8 w 26"/>
                  <a:gd name="T21" fmla="*/ 11 h 67"/>
                  <a:gd name="T22" fmla="*/ 8 w 26"/>
                  <a:gd name="T23" fmla="*/ 22 h 67"/>
                  <a:gd name="T24" fmla="*/ 13 w 26"/>
                  <a:gd name="T25" fmla="*/ 46 h 67"/>
                  <a:gd name="T26" fmla="*/ 16 w 26"/>
                  <a:gd name="T27" fmla="*/ 66 h 67"/>
                  <a:gd name="T28" fmla="*/ 15 w 26"/>
                  <a:gd name="T29" fmla="*/ 66 h 67"/>
                  <a:gd name="T30" fmla="*/ 11 w 26"/>
                  <a:gd name="T31" fmla="*/ 44 h 67"/>
                  <a:gd name="T32" fmla="*/ 7 w 26"/>
                  <a:gd name="T33" fmla="*/ 21 h 67"/>
                  <a:gd name="T34" fmla="*/ 7 w 26"/>
                  <a:gd name="T35" fmla="*/ 12 h 67"/>
                  <a:gd name="T36" fmla="*/ 7 w 26"/>
                  <a:gd name="T37" fmla="*/ 12 h 67"/>
                  <a:gd name="T38" fmla="*/ 1 w 26"/>
                  <a:gd name="T39" fmla="*/ 3 h 67"/>
                  <a:gd name="T40" fmla="*/ 3 w 26"/>
                  <a:gd name="T41" fmla="*/ 3 h 67"/>
                  <a:gd name="T42" fmla="*/ 8 w 26"/>
                  <a:gd name="T4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67">
                    <a:moveTo>
                      <a:pt x="0" y="2"/>
                    </a:moveTo>
                    <a:cubicBezTo>
                      <a:pt x="6" y="12"/>
                      <a:pt x="6" y="12"/>
                      <a:pt x="6" y="12"/>
                    </a:cubicBezTo>
                    <a:cubicBezTo>
                      <a:pt x="7" y="15"/>
                      <a:pt x="7" y="18"/>
                      <a:pt x="6" y="21"/>
                    </a:cubicBezTo>
                    <a:cubicBezTo>
                      <a:pt x="5" y="28"/>
                      <a:pt x="7" y="36"/>
                      <a:pt x="10" y="45"/>
                    </a:cubicBezTo>
                    <a:cubicBezTo>
                      <a:pt x="13" y="51"/>
                      <a:pt x="15" y="59"/>
                      <a:pt x="14" y="67"/>
                    </a:cubicBezTo>
                    <a:cubicBezTo>
                      <a:pt x="19" y="67"/>
                      <a:pt x="23" y="67"/>
                      <a:pt x="26" y="64"/>
                    </a:cubicBezTo>
                    <a:cubicBezTo>
                      <a:pt x="21" y="60"/>
                      <a:pt x="19" y="55"/>
                      <a:pt x="19" y="49"/>
                    </a:cubicBezTo>
                    <a:cubicBezTo>
                      <a:pt x="14" y="20"/>
                      <a:pt x="14" y="20"/>
                      <a:pt x="14" y="20"/>
                    </a:cubicBezTo>
                    <a:cubicBezTo>
                      <a:pt x="16" y="13"/>
                      <a:pt x="16" y="6"/>
                      <a:pt x="14" y="0"/>
                    </a:cubicBezTo>
                    <a:cubicBezTo>
                      <a:pt x="0" y="2"/>
                      <a:pt x="0" y="2"/>
                      <a:pt x="0" y="2"/>
                    </a:cubicBezTo>
                    <a:close/>
                    <a:moveTo>
                      <a:pt x="8" y="11"/>
                    </a:moveTo>
                    <a:cubicBezTo>
                      <a:pt x="9" y="15"/>
                      <a:pt x="9" y="18"/>
                      <a:pt x="8" y="22"/>
                    </a:cubicBezTo>
                    <a:cubicBezTo>
                      <a:pt x="8" y="30"/>
                      <a:pt x="10" y="38"/>
                      <a:pt x="13" y="46"/>
                    </a:cubicBezTo>
                    <a:cubicBezTo>
                      <a:pt x="16" y="53"/>
                      <a:pt x="17" y="60"/>
                      <a:pt x="16" y="66"/>
                    </a:cubicBezTo>
                    <a:cubicBezTo>
                      <a:pt x="16" y="66"/>
                      <a:pt x="15" y="66"/>
                      <a:pt x="15" y="66"/>
                    </a:cubicBezTo>
                    <a:cubicBezTo>
                      <a:pt x="15" y="58"/>
                      <a:pt x="14" y="51"/>
                      <a:pt x="11" y="44"/>
                    </a:cubicBezTo>
                    <a:cubicBezTo>
                      <a:pt x="7" y="36"/>
                      <a:pt x="6" y="28"/>
                      <a:pt x="7" y="21"/>
                    </a:cubicBezTo>
                    <a:cubicBezTo>
                      <a:pt x="8" y="18"/>
                      <a:pt x="8" y="15"/>
                      <a:pt x="7" y="12"/>
                    </a:cubicBezTo>
                    <a:cubicBezTo>
                      <a:pt x="7" y="12"/>
                      <a:pt x="7" y="12"/>
                      <a:pt x="7" y="12"/>
                    </a:cubicBezTo>
                    <a:cubicBezTo>
                      <a:pt x="1" y="3"/>
                      <a:pt x="1" y="3"/>
                      <a:pt x="1" y="3"/>
                    </a:cubicBezTo>
                    <a:cubicBezTo>
                      <a:pt x="3" y="3"/>
                      <a:pt x="3" y="3"/>
                      <a:pt x="3" y="3"/>
                    </a:cubicBezTo>
                    <a:cubicBezTo>
                      <a:pt x="8" y="11"/>
                      <a:pt x="8" y="11"/>
                      <a:pt x="8" y="1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301"/>
              <p:cNvSpPr/>
              <p:nvPr/>
            </p:nvSpPr>
            <p:spPr bwMode="auto">
              <a:xfrm>
                <a:off x="7251701" y="2786063"/>
                <a:ext cx="77788" cy="309563"/>
              </a:xfrm>
              <a:custGeom>
                <a:avLst/>
                <a:gdLst>
                  <a:gd name="T0" fmla="*/ 7 w 16"/>
                  <a:gd name="T1" fmla="*/ 19 h 63"/>
                  <a:gd name="T2" fmla="*/ 7 w 16"/>
                  <a:gd name="T3" fmla="*/ 8 h 63"/>
                  <a:gd name="T4" fmla="*/ 2 w 16"/>
                  <a:gd name="T5" fmla="*/ 0 h 63"/>
                  <a:gd name="T6" fmla="*/ 0 w 16"/>
                  <a:gd name="T7" fmla="*/ 0 h 63"/>
                  <a:gd name="T8" fmla="*/ 6 w 16"/>
                  <a:gd name="T9" fmla="*/ 9 h 63"/>
                  <a:gd name="T10" fmla="*/ 6 w 16"/>
                  <a:gd name="T11" fmla="*/ 9 h 63"/>
                  <a:gd name="T12" fmla="*/ 6 w 16"/>
                  <a:gd name="T13" fmla="*/ 18 h 63"/>
                  <a:gd name="T14" fmla="*/ 10 w 16"/>
                  <a:gd name="T15" fmla="*/ 41 h 63"/>
                  <a:gd name="T16" fmla="*/ 14 w 16"/>
                  <a:gd name="T17" fmla="*/ 63 h 63"/>
                  <a:gd name="T18" fmla="*/ 15 w 16"/>
                  <a:gd name="T19" fmla="*/ 63 h 63"/>
                  <a:gd name="T20" fmla="*/ 12 w 16"/>
                  <a:gd name="T21" fmla="*/ 43 h 63"/>
                  <a:gd name="T22" fmla="*/ 7 w 16"/>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7" y="19"/>
                    </a:moveTo>
                    <a:cubicBezTo>
                      <a:pt x="8" y="15"/>
                      <a:pt x="8" y="12"/>
                      <a:pt x="7" y="8"/>
                    </a:cubicBezTo>
                    <a:cubicBezTo>
                      <a:pt x="2" y="0"/>
                      <a:pt x="2" y="0"/>
                      <a:pt x="2" y="0"/>
                    </a:cubicBezTo>
                    <a:cubicBezTo>
                      <a:pt x="0" y="0"/>
                      <a:pt x="0" y="0"/>
                      <a:pt x="0" y="0"/>
                    </a:cubicBezTo>
                    <a:cubicBezTo>
                      <a:pt x="6" y="9"/>
                      <a:pt x="6" y="9"/>
                      <a:pt x="6" y="9"/>
                    </a:cubicBezTo>
                    <a:cubicBezTo>
                      <a:pt x="6" y="9"/>
                      <a:pt x="6" y="9"/>
                      <a:pt x="6" y="9"/>
                    </a:cubicBezTo>
                    <a:cubicBezTo>
                      <a:pt x="7" y="12"/>
                      <a:pt x="7" y="15"/>
                      <a:pt x="6" y="18"/>
                    </a:cubicBezTo>
                    <a:cubicBezTo>
                      <a:pt x="5" y="25"/>
                      <a:pt x="6" y="33"/>
                      <a:pt x="10" y="41"/>
                    </a:cubicBezTo>
                    <a:cubicBezTo>
                      <a:pt x="13" y="48"/>
                      <a:pt x="14" y="55"/>
                      <a:pt x="14" y="63"/>
                    </a:cubicBezTo>
                    <a:cubicBezTo>
                      <a:pt x="14" y="63"/>
                      <a:pt x="15" y="63"/>
                      <a:pt x="15" y="63"/>
                    </a:cubicBezTo>
                    <a:cubicBezTo>
                      <a:pt x="16" y="57"/>
                      <a:pt x="15" y="50"/>
                      <a:pt x="12" y="43"/>
                    </a:cubicBezTo>
                    <a:cubicBezTo>
                      <a:pt x="9" y="35"/>
                      <a:pt x="7" y="27"/>
                      <a:pt x="7" y="19"/>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302"/>
              <p:cNvSpPr/>
              <p:nvPr/>
            </p:nvSpPr>
            <p:spPr bwMode="auto">
              <a:xfrm>
                <a:off x="7319963" y="3125788"/>
                <a:ext cx="30163" cy="34925"/>
              </a:xfrm>
              <a:custGeom>
                <a:avLst/>
                <a:gdLst>
                  <a:gd name="T0" fmla="*/ 6 w 6"/>
                  <a:gd name="T1" fmla="*/ 0 h 7"/>
                  <a:gd name="T2" fmla="*/ 0 w 6"/>
                  <a:gd name="T3" fmla="*/ 1 h 7"/>
                  <a:gd name="T4" fmla="*/ 1 w 6"/>
                  <a:gd name="T5" fmla="*/ 7 h 7"/>
                  <a:gd name="T6" fmla="*/ 6 w 6"/>
                  <a:gd name="T7" fmla="*/ 6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0" y="1"/>
                      <a:pt x="0" y="1"/>
                      <a:pt x="0" y="1"/>
                    </a:cubicBezTo>
                    <a:cubicBezTo>
                      <a:pt x="0" y="3"/>
                      <a:pt x="0" y="5"/>
                      <a:pt x="1" y="7"/>
                    </a:cubicBezTo>
                    <a:cubicBezTo>
                      <a:pt x="6" y="6"/>
                      <a:pt x="6" y="6"/>
                      <a:pt x="6" y="6"/>
                    </a:cubicBezTo>
                    <a:cubicBezTo>
                      <a:pt x="6" y="0"/>
                      <a:pt x="6" y="0"/>
                      <a:pt x="6"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303"/>
              <p:cNvSpPr/>
              <p:nvPr/>
            </p:nvSpPr>
            <p:spPr bwMode="auto">
              <a:xfrm>
                <a:off x="7329488" y="2368550"/>
                <a:ext cx="34925" cy="74613"/>
              </a:xfrm>
              <a:custGeom>
                <a:avLst/>
                <a:gdLst>
                  <a:gd name="T0" fmla="*/ 4 w 7"/>
                  <a:gd name="T1" fmla="*/ 0 h 15"/>
                  <a:gd name="T2" fmla="*/ 4 w 7"/>
                  <a:gd name="T3" fmla="*/ 7 h 15"/>
                  <a:gd name="T4" fmla="*/ 0 w 7"/>
                  <a:gd name="T5" fmla="*/ 13 h 15"/>
                  <a:gd name="T6" fmla="*/ 0 w 7"/>
                  <a:gd name="T7" fmla="*/ 15 h 15"/>
                  <a:gd name="T8" fmla="*/ 7 w 7"/>
                  <a:gd name="T9" fmla="*/ 9 h 15"/>
                  <a:gd name="T10" fmla="*/ 7 w 7"/>
                  <a:gd name="T11" fmla="*/ 8 h 15"/>
                  <a:gd name="T12" fmla="*/ 7 w 7"/>
                  <a:gd name="T13" fmla="*/ 5 h 15"/>
                  <a:gd name="T14" fmla="*/ 5 w 7"/>
                  <a:gd name="T15" fmla="*/ 0 h 15"/>
                  <a:gd name="T16" fmla="*/ 4 w 7"/>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4" y="0"/>
                    </a:moveTo>
                    <a:cubicBezTo>
                      <a:pt x="4" y="7"/>
                      <a:pt x="4" y="7"/>
                      <a:pt x="4" y="7"/>
                    </a:cubicBezTo>
                    <a:cubicBezTo>
                      <a:pt x="0" y="13"/>
                      <a:pt x="0" y="13"/>
                      <a:pt x="0" y="13"/>
                    </a:cubicBezTo>
                    <a:cubicBezTo>
                      <a:pt x="0" y="14"/>
                      <a:pt x="0" y="14"/>
                      <a:pt x="0" y="15"/>
                    </a:cubicBezTo>
                    <a:cubicBezTo>
                      <a:pt x="2" y="14"/>
                      <a:pt x="4" y="12"/>
                      <a:pt x="7" y="9"/>
                    </a:cubicBezTo>
                    <a:cubicBezTo>
                      <a:pt x="7" y="9"/>
                      <a:pt x="7" y="8"/>
                      <a:pt x="7" y="8"/>
                    </a:cubicBezTo>
                    <a:cubicBezTo>
                      <a:pt x="7" y="7"/>
                      <a:pt x="7" y="6"/>
                      <a:pt x="7" y="5"/>
                    </a:cubicBezTo>
                    <a:cubicBezTo>
                      <a:pt x="7" y="3"/>
                      <a:pt x="6" y="1"/>
                      <a:pt x="5" y="0"/>
                    </a:cubicBezTo>
                    <a:cubicBezTo>
                      <a:pt x="5" y="0"/>
                      <a:pt x="5" y="0"/>
                      <a:pt x="4" y="0"/>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304"/>
              <p:cNvSpPr>
                <a:spLocks noEditPoints="1"/>
              </p:cNvSpPr>
              <p:nvPr/>
            </p:nvSpPr>
            <p:spPr bwMode="auto">
              <a:xfrm>
                <a:off x="7085013" y="2290763"/>
                <a:ext cx="103188" cy="127000"/>
              </a:xfrm>
              <a:custGeom>
                <a:avLst/>
                <a:gdLst>
                  <a:gd name="T0" fmla="*/ 14 w 21"/>
                  <a:gd name="T1" fmla="*/ 6 h 26"/>
                  <a:gd name="T2" fmla="*/ 13 w 21"/>
                  <a:gd name="T3" fmla="*/ 8 h 26"/>
                  <a:gd name="T4" fmla="*/ 6 w 21"/>
                  <a:gd name="T5" fmla="*/ 12 h 26"/>
                  <a:gd name="T6" fmla="*/ 1 w 21"/>
                  <a:gd name="T7" fmla="*/ 19 h 26"/>
                  <a:gd name="T8" fmla="*/ 1 w 21"/>
                  <a:gd name="T9" fmla="*/ 23 h 26"/>
                  <a:gd name="T10" fmla="*/ 8 w 21"/>
                  <a:gd name="T11" fmla="*/ 26 h 26"/>
                  <a:gd name="T12" fmla="*/ 13 w 21"/>
                  <a:gd name="T13" fmla="*/ 20 h 26"/>
                  <a:gd name="T14" fmla="*/ 4 w 21"/>
                  <a:gd name="T15" fmla="*/ 20 h 26"/>
                  <a:gd name="T16" fmla="*/ 17 w 21"/>
                  <a:gd name="T17" fmla="*/ 17 h 26"/>
                  <a:gd name="T18" fmla="*/ 21 w 21"/>
                  <a:gd name="T19" fmla="*/ 0 h 26"/>
                  <a:gd name="T20" fmla="*/ 14 w 21"/>
                  <a:gd name="T21" fmla="*/ 6 h 26"/>
                  <a:gd name="T22" fmla="*/ 19 w 21"/>
                  <a:gd name="T23" fmla="*/ 5 h 26"/>
                  <a:gd name="T24" fmla="*/ 14 w 21"/>
                  <a:gd name="T25" fmla="*/ 10 h 26"/>
                  <a:gd name="T26" fmla="*/ 7 w 21"/>
                  <a:gd name="T27" fmla="*/ 14 h 26"/>
                  <a:gd name="T28" fmla="*/ 1 w 21"/>
                  <a:gd name="T29" fmla="*/ 22 h 26"/>
                  <a:gd name="T30" fmla="*/ 2 w 21"/>
                  <a:gd name="T31" fmla="*/ 19 h 26"/>
                  <a:gd name="T32" fmla="*/ 7 w 21"/>
                  <a:gd name="T33" fmla="*/ 13 h 26"/>
                  <a:gd name="T34" fmla="*/ 13 w 21"/>
                  <a:gd name="T35" fmla="*/ 8 h 26"/>
                  <a:gd name="T36" fmla="*/ 14 w 21"/>
                  <a:gd name="T37" fmla="*/ 8 h 26"/>
                  <a:gd name="T38" fmla="*/ 14 w 21"/>
                  <a:gd name="T39" fmla="*/ 7 h 26"/>
                  <a:gd name="T40" fmla="*/ 19 w 21"/>
                  <a:gd name="T41" fmla="*/ 2 h 26"/>
                  <a:gd name="T42" fmla="*/ 19 w 21"/>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6">
                    <a:moveTo>
                      <a:pt x="14" y="6"/>
                    </a:moveTo>
                    <a:cubicBezTo>
                      <a:pt x="13" y="8"/>
                      <a:pt x="13" y="8"/>
                      <a:pt x="13" y="8"/>
                    </a:cubicBezTo>
                    <a:cubicBezTo>
                      <a:pt x="6" y="12"/>
                      <a:pt x="6" y="12"/>
                      <a:pt x="6" y="12"/>
                    </a:cubicBezTo>
                    <a:cubicBezTo>
                      <a:pt x="1" y="19"/>
                      <a:pt x="1" y="19"/>
                      <a:pt x="1" y="19"/>
                    </a:cubicBezTo>
                    <a:cubicBezTo>
                      <a:pt x="1" y="20"/>
                      <a:pt x="0" y="22"/>
                      <a:pt x="1" y="23"/>
                    </a:cubicBezTo>
                    <a:cubicBezTo>
                      <a:pt x="8" y="26"/>
                      <a:pt x="8" y="26"/>
                      <a:pt x="8" y="26"/>
                    </a:cubicBezTo>
                    <a:cubicBezTo>
                      <a:pt x="13" y="20"/>
                      <a:pt x="13" y="20"/>
                      <a:pt x="13" y="20"/>
                    </a:cubicBezTo>
                    <a:cubicBezTo>
                      <a:pt x="4" y="20"/>
                      <a:pt x="4" y="20"/>
                      <a:pt x="4" y="20"/>
                    </a:cubicBezTo>
                    <a:cubicBezTo>
                      <a:pt x="17" y="17"/>
                      <a:pt x="17" y="17"/>
                      <a:pt x="17" y="17"/>
                    </a:cubicBezTo>
                    <a:cubicBezTo>
                      <a:pt x="21" y="0"/>
                      <a:pt x="21" y="0"/>
                      <a:pt x="21" y="0"/>
                    </a:cubicBezTo>
                    <a:cubicBezTo>
                      <a:pt x="14" y="6"/>
                      <a:pt x="14" y="6"/>
                      <a:pt x="14" y="6"/>
                    </a:cubicBezTo>
                    <a:close/>
                    <a:moveTo>
                      <a:pt x="19" y="5"/>
                    </a:moveTo>
                    <a:cubicBezTo>
                      <a:pt x="14" y="10"/>
                      <a:pt x="14" y="10"/>
                      <a:pt x="14" y="10"/>
                    </a:cubicBezTo>
                    <a:cubicBezTo>
                      <a:pt x="7" y="14"/>
                      <a:pt x="7" y="14"/>
                      <a:pt x="7" y="14"/>
                    </a:cubicBezTo>
                    <a:cubicBezTo>
                      <a:pt x="1" y="22"/>
                      <a:pt x="1" y="22"/>
                      <a:pt x="1" y="22"/>
                    </a:cubicBezTo>
                    <a:cubicBezTo>
                      <a:pt x="1" y="21"/>
                      <a:pt x="1" y="21"/>
                      <a:pt x="2" y="19"/>
                    </a:cubicBezTo>
                    <a:cubicBezTo>
                      <a:pt x="7" y="13"/>
                      <a:pt x="7" y="13"/>
                      <a:pt x="7" y="13"/>
                    </a:cubicBezTo>
                    <a:cubicBezTo>
                      <a:pt x="13" y="8"/>
                      <a:pt x="13" y="8"/>
                      <a:pt x="13" y="8"/>
                    </a:cubicBezTo>
                    <a:cubicBezTo>
                      <a:pt x="13" y="8"/>
                      <a:pt x="13" y="8"/>
                      <a:pt x="14" y="8"/>
                    </a:cubicBezTo>
                    <a:cubicBezTo>
                      <a:pt x="14" y="7"/>
                      <a:pt x="14" y="7"/>
                      <a:pt x="14" y="7"/>
                    </a:cubicBezTo>
                    <a:cubicBezTo>
                      <a:pt x="19" y="2"/>
                      <a:pt x="19" y="2"/>
                      <a:pt x="19" y="2"/>
                    </a:cubicBezTo>
                    <a:cubicBezTo>
                      <a:pt x="19" y="5"/>
                      <a:pt x="19" y="5"/>
                      <a:pt x="19" y="5"/>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306"/>
              <p:cNvSpPr/>
              <p:nvPr/>
            </p:nvSpPr>
            <p:spPr bwMode="auto">
              <a:xfrm>
                <a:off x="7089776" y="2300288"/>
                <a:ext cx="88900" cy="98425"/>
              </a:xfrm>
              <a:custGeom>
                <a:avLst/>
                <a:gdLst>
                  <a:gd name="T0" fmla="*/ 13 w 18"/>
                  <a:gd name="T1" fmla="*/ 8 h 20"/>
                  <a:gd name="T2" fmla="*/ 18 w 18"/>
                  <a:gd name="T3" fmla="*/ 3 h 20"/>
                  <a:gd name="T4" fmla="*/ 18 w 18"/>
                  <a:gd name="T5" fmla="*/ 0 h 20"/>
                  <a:gd name="T6" fmla="*/ 13 w 18"/>
                  <a:gd name="T7" fmla="*/ 5 h 20"/>
                  <a:gd name="T8" fmla="*/ 13 w 18"/>
                  <a:gd name="T9" fmla="*/ 6 h 20"/>
                  <a:gd name="T10" fmla="*/ 12 w 18"/>
                  <a:gd name="T11" fmla="*/ 6 h 20"/>
                  <a:gd name="T12" fmla="*/ 6 w 18"/>
                  <a:gd name="T13" fmla="*/ 11 h 20"/>
                  <a:gd name="T14" fmla="*/ 1 w 18"/>
                  <a:gd name="T15" fmla="*/ 17 h 20"/>
                  <a:gd name="T16" fmla="*/ 0 w 18"/>
                  <a:gd name="T17" fmla="*/ 20 h 20"/>
                  <a:gd name="T18" fmla="*/ 6 w 18"/>
                  <a:gd name="T19" fmla="*/ 12 h 20"/>
                  <a:gd name="T20" fmla="*/ 13 w 18"/>
                  <a:gd name="T2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13" y="8"/>
                    </a:moveTo>
                    <a:cubicBezTo>
                      <a:pt x="18" y="3"/>
                      <a:pt x="18" y="3"/>
                      <a:pt x="18" y="3"/>
                    </a:cubicBezTo>
                    <a:cubicBezTo>
                      <a:pt x="18" y="0"/>
                      <a:pt x="18" y="0"/>
                      <a:pt x="18" y="0"/>
                    </a:cubicBezTo>
                    <a:cubicBezTo>
                      <a:pt x="13" y="5"/>
                      <a:pt x="13" y="5"/>
                      <a:pt x="13" y="5"/>
                    </a:cubicBezTo>
                    <a:cubicBezTo>
                      <a:pt x="13" y="6"/>
                      <a:pt x="13" y="6"/>
                      <a:pt x="13" y="6"/>
                    </a:cubicBezTo>
                    <a:cubicBezTo>
                      <a:pt x="12" y="6"/>
                      <a:pt x="12" y="6"/>
                      <a:pt x="12" y="6"/>
                    </a:cubicBezTo>
                    <a:cubicBezTo>
                      <a:pt x="6" y="11"/>
                      <a:pt x="6" y="11"/>
                      <a:pt x="6" y="11"/>
                    </a:cubicBezTo>
                    <a:cubicBezTo>
                      <a:pt x="1" y="17"/>
                      <a:pt x="1" y="17"/>
                      <a:pt x="1" y="17"/>
                    </a:cubicBezTo>
                    <a:cubicBezTo>
                      <a:pt x="0" y="19"/>
                      <a:pt x="0" y="19"/>
                      <a:pt x="0" y="20"/>
                    </a:cubicBezTo>
                    <a:cubicBezTo>
                      <a:pt x="6" y="12"/>
                      <a:pt x="6" y="12"/>
                      <a:pt x="6" y="12"/>
                    </a:cubicBezTo>
                    <a:cubicBezTo>
                      <a:pt x="13" y="8"/>
                      <a:pt x="13" y="8"/>
                      <a:pt x="13" y="8"/>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307"/>
              <p:cNvSpPr/>
              <p:nvPr/>
            </p:nvSpPr>
            <p:spPr bwMode="auto">
              <a:xfrm>
                <a:off x="7104063" y="2281238"/>
                <a:ext cx="93663" cy="107950"/>
              </a:xfrm>
              <a:custGeom>
                <a:avLst/>
                <a:gdLst>
                  <a:gd name="T0" fmla="*/ 9 w 19"/>
                  <a:gd name="T1" fmla="*/ 22 h 22"/>
                  <a:gd name="T2" fmla="*/ 16 w 19"/>
                  <a:gd name="T3" fmla="*/ 19 h 22"/>
                  <a:gd name="T4" fmla="*/ 19 w 19"/>
                  <a:gd name="T5" fmla="*/ 0 h 22"/>
                  <a:gd name="T6" fmla="*/ 17 w 19"/>
                  <a:gd name="T7" fmla="*/ 2 h 22"/>
                  <a:gd name="T8" fmla="*/ 13 w 19"/>
                  <a:gd name="T9" fmla="*/ 19 h 22"/>
                  <a:gd name="T10" fmla="*/ 0 w 19"/>
                  <a:gd name="T11" fmla="*/ 22 h 22"/>
                  <a:gd name="T12" fmla="*/ 9 w 1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 h="22">
                    <a:moveTo>
                      <a:pt x="9" y="22"/>
                    </a:moveTo>
                    <a:cubicBezTo>
                      <a:pt x="16" y="19"/>
                      <a:pt x="16" y="19"/>
                      <a:pt x="16" y="19"/>
                    </a:cubicBezTo>
                    <a:cubicBezTo>
                      <a:pt x="16" y="11"/>
                      <a:pt x="17" y="4"/>
                      <a:pt x="19" y="0"/>
                    </a:cubicBezTo>
                    <a:cubicBezTo>
                      <a:pt x="17" y="2"/>
                      <a:pt x="17" y="2"/>
                      <a:pt x="17" y="2"/>
                    </a:cubicBezTo>
                    <a:cubicBezTo>
                      <a:pt x="13" y="19"/>
                      <a:pt x="13" y="19"/>
                      <a:pt x="13" y="19"/>
                    </a:cubicBezTo>
                    <a:cubicBezTo>
                      <a:pt x="0" y="22"/>
                      <a:pt x="0" y="22"/>
                      <a:pt x="0" y="22"/>
                    </a:cubicBezTo>
                    <a:cubicBezTo>
                      <a:pt x="9" y="22"/>
                      <a:pt x="9" y="22"/>
                      <a:pt x="9" y="2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308"/>
              <p:cNvSpPr>
                <a:spLocks noEditPoints="1"/>
              </p:cNvSpPr>
              <p:nvPr/>
            </p:nvSpPr>
            <p:spPr bwMode="auto">
              <a:xfrm>
                <a:off x="7261226" y="2084388"/>
                <a:ext cx="84138" cy="93662"/>
              </a:xfrm>
              <a:custGeom>
                <a:avLst/>
                <a:gdLst>
                  <a:gd name="T0" fmla="*/ 12 w 17"/>
                  <a:gd name="T1" fmla="*/ 9 h 19"/>
                  <a:gd name="T2" fmla="*/ 16 w 17"/>
                  <a:gd name="T3" fmla="*/ 8 h 19"/>
                  <a:gd name="T4" fmla="*/ 10 w 17"/>
                  <a:gd name="T5" fmla="*/ 0 h 19"/>
                  <a:gd name="T6" fmla="*/ 2 w 17"/>
                  <a:gd name="T7" fmla="*/ 4 h 19"/>
                  <a:gd name="T8" fmla="*/ 1 w 17"/>
                  <a:gd name="T9" fmla="*/ 4 h 19"/>
                  <a:gd name="T10" fmla="*/ 0 w 17"/>
                  <a:gd name="T11" fmla="*/ 7 h 19"/>
                  <a:gd name="T12" fmla="*/ 3 w 17"/>
                  <a:gd name="T13" fmla="*/ 17 h 19"/>
                  <a:gd name="T14" fmla="*/ 4 w 17"/>
                  <a:gd name="T15" fmla="*/ 19 h 19"/>
                  <a:gd name="T16" fmla="*/ 6 w 17"/>
                  <a:gd name="T17" fmla="*/ 17 h 19"/>
                  <a:gd name="T18" fmla="*/ 6 w 17"/>
                  <a:gd name="T19" fmla="*/ 9 h 19"/>
                  <a:gd name="T20" fmla="*/ 12 w 17"/>
                  <a:gd name="T21" fmla="*/ 9 h 19"/>
                  <a:gd name="T22" fmla="*/ 9 w 17"/>
                  <a:gd name="T23" fmla="*/ 0 h 19"/>
                  <a:gd name="T24" fmla="*/ 11 w 17"/>
                  <a:gd name="T25" fmla="*/ 1 h 19"/>
                  <a:gd name="T26" fmla="*/ 1 w 17"/>
                  <a:gd name="T27" fmla="*/ 9 h 19"/>
                  <a:gd name="T28" fmla="*/ 1 w 17"/>
                  <a:gd name="T29" fmla="*/ 8 h 19"/>
                  <a:gd name="T30" fmla="*/ 2 w 17"/>
                  <a:gd name="T31" fmla="*/ 4 h 19"/>
                  <a:gd name="T32" fmla="*/ 3 w 17"/>
                  <a:gd name="T33" fmla="*/ 4 h 19"/>
                  <a:gd name="T34" fmla="*/ 2 w 17"/>
                  <a:gd name="T35" fmla="*/ 4 h 19"/>
                  <a:gd name="T36" fmla="*/ 9 w 1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9">
                    <a:moveTo>
                      <a:pt x="12" y="9"/>
                    </a:moveTo>
                    <a:cubicBezTo>
                      <a:pt x="16" y="8"/>
                      <a:pt x="16" y="8"/>
                      <a:pt x="16" y="8"/>
                    </a:cubicBezTo>
                    <a:cubicBezTo>
                      <a:pt x="17" y="4"/>
                      <a:pt x="15" y="1"/>
                      <a:pt x="10" y="0"/>
                    </a:cubicBezTo>
                    <a:cubicBezTo>
                      <a:pt x="7" y="0"/>
                      <a:pt x="4" y="1"/>
                      <a:pt x="2" y="4"/>
                    </a:cubicBezTo>
                    <a:cubicBezTo>
                      <a:pt x="2" y="4"/>
                      <a:pt x="2" y="4"/>
                      <a:pt x="1" y="4"/>
                    </a:cubicBezTo>
                    <a:cubicBezTo>
                      <a:pt x="0" y="7"/>
                      <a:pt x="0" y="7"/>
                      <a:pt x="0" y="7"/>
                    </a:cubicBezTo>
                    <a:cubicBezTo>
                      <a:pt x="1" y="11"/>
                      <a:pt x="1" y="14"/>
                      <a:pt x="3" y="17"/>
                    </a:cubicBezTo>
                    <a:cubicBezTo>
                      <a:pt x="3" y="18"/>
                      <a:pt x="4" y="18"/>
                      <a:pt x="4" y="19"/>
                    </a:cubicBezTo>
                    <a:cubicBezTo>
                      <a:pt x="6" y="17"/>
                      <a:pt x="6" y="17"/>
                      <a:pt x="6" y="17"/>
                    </a:cubicBezTo>
                    <a:cubicBezTo>
                      <a:pt x="5" y="13"/>
                      <a:pt x="5" y="11"/>
                      <a:pt x="6" y="9"/>
                    </a:cubicBezTo>
                    <a:cubicBezTo>
                      <a:pt x="8" y="7"/>
                      <a:pt x="10" y="7"/>
                      <a:pt x="12" y="9"/>
                    </a:cubicBezTo>
                    <a:close/>
                    <a:moveTo>
                      <a:pt x="9" y="0"/>
                    </a:moveTo>
                    <a:cubicBezTo>
                      <a:pt x="10" y="1"/>
                      <a:pt x="10" y="1"/>
                      <a:pt x="11" y="1"/>
                    </a:cubicBezTo>
                    <a:cubicBezTo>
                      <a:pt x="6" y="1"/>
                      <a:pt x="3" y="4"/>
                      <a:pt x="1" y="9"/>
                    </a:cubicBezTo>
                    <a:cubicBezTo>
                      <a:pt x="1" y="8"/>
                      <a:pt x="1" y="8"/>
                      <a:pt x="1" y="8"/>
                    </a:cubicBezTo>
                    <a:cubicBezTo>
                      <a:pt x="2" y="4"/>
                      <a:pt x="2" y="4"/>
                      <a:pt x="2" y="4"/>
                    </a:cubicBezTo>
                    <a:cubicBezTo>
                      <a:pt x="2" y="4"/>
                      <a:pt x="2" y="4"/>
                      <a:pt x="3" y="4"/>
                    </a:cubicBezTo>
                    <a:cubicBezTo>
                      <a:pt x="2" y="4"/>
                      <a:pt x="2" y="4"/>
                      <a:pt x="2" y="4"/>
                    </a:cubicBezTo>
                    <a:cubicBezTo>
                      <a:pt x="4" y="2"/>
                      <a:pt x="7" y="1"/>
                      <a:pt x="9"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309"/>
              <p:cNvSpPr/>
              <p:nvPr/>
            </p:nvSpPr>
            <p:spPr bwMode="auto">
              <a:xfrm>
                <a:off x="7265988" y="2084388"/>
                <a:ext cx="49213" cy="44450"/>
              </a:xfrm>
              <a:custGeom>
                <a:avLst/>
                <a:gdLst>
                  <a:gd name="T0" fmla="*/ 10 w 10"/>
                  <a:gd name="T1" fmla="*/ 1 h 9"/>
                  <a:gd name="T2" fmla="*/ 8 w 10"/>
                  <a:gd name="T3" fmla="*/ 0 h 9"/>
                  <a:gd name="T4" fmla="*/ 1 w 10"/>
                  <a:gd name="T5" fmla="*/ 4 h 9"/>
                  <a:gd name="T6" fmla="*/ 2 w 10"/>
                  <a:gd name="T7" fmla="*/ 4 h 9"/>
                  <a:gd name="T8" fmla="*/ 1 w 10"/>
                  <a:gd name="T9" fmla="*/ 4 h 9"/>
                  <a:gd name="T10" fmla="*/ 0 w 10"/>
                  <a:gd name="T11" fmla="*/ 8 h 9"/>
                  <a:gd name="T12" fmla="*/ 0 w 10"/>
                  <a:gd name="T13" fmla="*/ 9 h 9"/>
                  <a:gd name="T14" fmla="*/ 10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10" y="1"/>
                    </a:moveTo>
                    <a:cubicBezTo>
                      <a:pt x="9" y="1"/>
                      <a:pt x="9" y="1"/>
                      <a:pt x="8" y="0"/>
                    </a:cubicBezTo>
                    <a:cubicBezTo>
                      <a:pt x="6" y="1"/>
                      <a:pt x="3" y="2"/>
                      <a:pt x="1" y="4"/>
                    </a:cubicBezTo>
                    <a:cubicBezTo>
                      <a:pt x="2" y="4"/>
                      <a:pt x="2" y="4"/>
                      <a:pt x="2" y="4"/>
                    </a:cubicBezTo>
                    <a:cubicBezTo>
                      <a:pt x="1" y="4"/>
                      <a:pt x="1" y="4"/>
                      <a:pt x="1" y="4"/>
                    </a:cubicBezTo>
                    <a:cubicBezTo>
                      <a:pt x="0" y="8"/>
                      <a:pt x="0" y="8"/>
                      <a:pt x="0" y="8"/>
                    </a:cubicBezTo>
                    <a:cubicBezTo>
                      <a:pt x="0" y="8"/>
                      <a:pt x="0" y="8"/>
                      <a:pt x="0" y="9"/>
                    </a:cubicBezTo>
                    <a:cubicBezTo>
                      <a:pt x="2" y="4"/>
                      <a:pt x="5" y="1"/>
                      <a:pt x="10" y="1"/>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310"/>
              <p:cNvSpPr>
                <a:spLocks noEditPoints="1"/>
              </p:cNvSpPr>
              <p:nvPr/>
            </p:nvSpPr>
            <p:spPr bwMode="auto">
              <a:xfrm>
                <a:off x="7188201" y="2084388"/>
                <a:ext cx="190500" cy="161925"/>
              </a:xfrm>
              <a:custGeom>
                <a:avLst/>
                <a:gdLst>
                  <a:gd name="T0" fmla="*/ 31 w 39"/>
                  <a:gd name="T1" fmla="*/ 8 h 33"/>
                  <a:gd name="T2" fmla="*/ 27 w 39"/>
                  <a:gd name="T3" fmla="*/ 9 h 33"/>
                  <a:gd name="T4" fmla="*/ 21 w 39"/>
                  <a:gd name="T5" fmla="*/ 9 h 33"/>
                  <a:gd name="T6" fmla="*/ 21 w 39"/>
                  <a:gd name="T7" fmla="*/ 17 h 33"/>
                  <a:gd name="T8" fmla="*/ 19 w 39"/>
                  <a:gd name="T9" fmla="*/ 19 h 33"/>
                  <a:gd name="T10" fmla="*/ 18 w 39"/>
                  <a:gd name="T11" fmla="*/ 17 h 33"/>
                  <a:gd name="T12" fmla="*/ 15 w 39"/>
                  <a:gd name="T13" fmla="*/ 7 h 33"/>
                  <a:gd name="T14" fmla="*/ 15 w 39"/>
                  <a:gd name="T15" fmla="*/ 4 h 33"/>
                  <a:gd name="T16" fmla="*/ 14 w 39"/>
                  <a:gd name="T17" fmla="*/ 3 h 33"/>
                  <a:gd name="T18" fmla="*/ 14 w 39"/>
                  <a:gd name="T19" fmla="*/ 5 h 33"/>
                  <a:gd name="T20" fmla="*/ 8 w 39"/>
                  <a:gd name="T21" fmla="*/ 14 h 33"/>
                  <a:gd name="T22" fmla="*/ 4 w 39"/>
                  <a:gd name="T23" fmla="*/ 19 h 33"/>
                  <a:gd name="T24" fmla="*/ 3 w 39"/>
                  <a:gd name="T25" fmla="*/ 20 h 33"/>
                  <a:gd name="T26" fmla="*/ 0 w 39"/>
                  <a:gd name="T27" fmla="*/ 22 h 33"/>
                  <a:gd name="T28" fmla="*/ 9 w 39"/>
                  <a:gd name="T29" fmla="*/ 20 h 33"/>
                  <a:gd name="T30" fmla="*/ 10 w 39"/>
                  <a:gd name="T31" fmla="*/ 19 h 33"/>
                  <a:gd name="T32" fmla="*/ 11 w 39"/>
                  <a:gd name="T33" fmla="*/ 17 h 33"/>
                  <a:gd name="T34" fmla="*/ 13 w 39"/>
                  <a:gd name="T35" fmla="*/ 7 h 33"/>
                  <a:gd name="T36" fmla="*/ 14 w 39"/>
                  <a:gd name="T37" fmla="*/ 19 h 33"/>
                  <a:gd name="T38" fmla="*/ 4 w 39"/>
                  <a:gd name="T39" fmla="*/ 28 h 33"/>
                  <a:gd name="T40" fmla="*/ 0 w 39"/>
                  <a:gd name="T41" fmla="*/ 32 h 33"/>
                  <a:gd name="T42" fmla="*/ 8 w 39"/>
                  <a:gd name="T43" fmla="*/ 31 h 33"/>
                  <a:gd name="T44" fmla="*/ 9 w 39"/>
                  <a:gd name="T45" fmla="*/ 30 h 33"/>
                  <a:gd name="T46" fmla="*/ 9 w 39"/>
                  <a:gd name="T47" fmla="*/ 30 h 33"/>
                  <a:gd name="T48" fmla="*/ 10 w 39"/>
                  <a:gd name="T49" fmla="*/ 30 h 33"/>
                  <a:gd name="T50" fmla="*/ 19 w 39"/>
                  <a:gd name="T51" fmla="*/ 27 h 33"/>
                  <a:gd name="T52" fmla="*/ 20 w 39"/>
                  <a:gd name="T53" fmla="*/ 21 h 33"/>
                  <a:gd name="T54" fmla="*/ 20 w 39"/>
                  <a:gd name="T55" fmla="*/ 20 h 33"/>
                  <a:gd name="T56" fmla="*/ 24 w 39"/>
                  <a:gd name="T57" fmla="*/ 19 h 33"/>
                  <a:gd name="T58" fmla="*/ 22 w 39"/>
                  <a:gd name="T59" fmla="*/ 16 h 33"/>
                  <a:gd name="T60" fmla="*/ 21 w 39"/>
                  <a:gd name="T61" fmla="*/ 13 h 33"/>
                  <a:gd name="T62" fmla="*/ 23 w 39"/>
                  <a:gd name="T63" fmla="*/ 10 h 33"/>
                  <a:gd name="T64" fmla="*/ 26 w 39"/>
                  <a:gd name="T65" fmla="*/ 14 h 33"/>
                  <a:gd name="T66" fmla="*/ 27 w 39"/>
                  <a:gd name="T67" fmla="*/ 16 h 33"/>
                  <a:gd name="T68" fmla="*/ 30 w 39"/>
                  <a:gd name="T69" fmla="*/ 12 h 33"/>
                  <a:gd name="T70" fmla="*/ 33 w 39"/>
                  <a:gd name="T71" fmla="*/ 10 h 33"/>
                  <a:gd name="T72" fmla="*/ 33 w 39"/>
                  <a:gd name="T73" fmla="*/ 8 h 33"/>
                  <a:gd name="T74" fmla="*/ 39 w 39"/>
                  <a:gd name="T75" fmla="*/ 9 h 33"/>
                  <a:gd name="T76" fmla="*/ 34 w 39"/>
                  <a:gd name="T77" fmla="*/ 3 h 33"/>
                  <a:gd name="T78" fmla="*/ 25 w 39"/>
                  <a:gd name="T79" fmla="*/ 0 h 33"/>
                  <a:gd name="T80" fmla="*/ 31 w 39"/>
                  <a:gd name="T81" fmla="*/ 8 h 33"/>
                  <a:gd name="T82" fmla="*/ 15 w 39"/>
                  <a:gd name="T83" fmla="*/ 14 h 33"/>
                  <a:gd name="T84" fmla="*/ 15 w 39"/>
                  <a:gd name="T85" fmla="*/ 12 h 33"/>
                  <a:gd name="T86" fmla="*/ 18 w 39"/>
                  <a:gd name="T87" fmla="*/ 20 h 33"/>
                  <a:gd name="T88" fmla="*/ 14 w 39"/>
                  <a:gd name="T89" fmla="*/ 26 h 33"/>
                  <a:gd name="T90" fmla="*/ 15 w 39"/>
                  <a:gd name="T9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3">
                    <a:moveTo>
                      <a:pt x="31" y="8"/>
                    </a:moveTo>
                    <a:cubicBezTo>
                      <a:pt x="27" y="9"/>
                      <a:pt x="27" y="9"/>
                      <a:pt x="27" y="9"/>
                    </a:cubicBezTo>
                    <a:cubicBezTo>
                      <a:pt x="25" y="7"/>
                      <a:pt x="23" y="7"/>
                      <a:pt x="21" y="9"/>
                    </a:cubicBezTo>
                    <a:cubicBezTo>
                      <a:pt x="20" y="11"/>
                      <a:pt x="20" y="13"/>
                      <a:pt x="21" y="17"/>
                    </a:cubicBezTo>
                    <a:cubicBezTo>
                      <a:pt x="19" y="19"/>
                      <a:pt x="19" y="19"/>
                      <a:pt x="19" y="19"/>
                    </a:cubicBezTo>
                    <a:cubicBezTo>
                      <a:pt x="19" y="18"/>
                      <a:pt x="18" y="18"/>
                      <a:pt x="18" y="17"/>
                    </a:cubicBezTo>
                    <a:cubicBezTo>
                      <a:pt x="16" y="14"/>
                      <a:pt x="16" y="11"/>
                      <a:pt x="15" y="7"/>
                    </a:cubicBezTo>
                    <a:cubicBezTo>
                      <a:pt x="15" y="4"/>
                      <a:pt x="15" y="4"/>
                      <a:pt x="15" y="4"/>
                    </a:cubicBezTo>
                    <a:cubicBezTo>
                      <a:pt x="15" y="3"/>
                      <a:pt x="15" y="3"/>
                      <a:pt x="14" y="3"/>
                    </a:cubicBezTo>
                    <a:cubicBezTo>
                      <a:pt x="14" y="5"/>
                      <a:pt x="14" y="5"/>
                      <a:pt x="14" y="5"/>
                    </a:cubicBezTo>
                    <a:cubicBezTo>
                      <a:pt x="11" y="5"/>
                      <a:pt x="9" y="8"/>
                      <a:pt x="8" y="14"/>
                    </a:cubicBezTo>
                    <a:cubicBezTo>
                      <a:pt x="7" y="19"/>
                      <a:pt x="6" y="20"/>
                      <a:pt x="4" y="19"/>
                    </a:cubicBezTo>
                    <a:cubicBezTo>
                      <a:pt x="4" y="19"/>
                      <a:pt x="3" y="20"/>
                      <a:pt x="3" y="20"/>
                    </a:cubicBezTo>
                    <a:cubicBezTo>
                      <a:pt x="2" y="21"/>
                      <a:pt x="1" y="21"/>
                      <a:pt x="0" y="22"/>
                    </a:cubicBezTo>
                    <a:cubicBezTo>
                      <a:pt x="4" y="23"/>
                      <a:pt x="7" y="23"/>
                      <a:pt x="9" y="20"/>
                    </a:cubicBezTo>
                    <a:cubicBezTo>
                      <a:pt x="9" y="20"/>
                      <a:pt x="9" y="20"/>
                      <a:pt x="10" y="19"/>
                    </a:cubicBezTo>
                    <a:cubicBezTo>
                      <a:pt x="10" y="18"/>
                      <a:pt x="10" y="18"/>
                      <a:pt x="11" y="17"/>
                    </a:cubicBezTo>
                    <a:cubicBezTo>
                      <a:pt x="11" y="12"/>
                      <a:pt x="12" y="9"/>
                      <a:pt x="13" y="7"/>
                    </a:cubicBezTo>
                    <a:cubicBezTo>
                      <a:pt x="13" y="12"/>
                      <a:pt x="13" y="16"/>
                      <a:pt x="14" y="19"/>
                    </a:cubicBezTo>
                    <a:cubicBezTo>
                      <a:pt x="13" y="24"/>
                      <a:pt x="9" y="27"/>
                      <a:pt x="4" y="28"/>
                    </a:cubicBezTo>
                    <a:cubicBezTo>
                      <a:pt x="3" y="30"/>
                      <a:pt x="2" y="31"/>
                      <a:pt x="0" y="32"/>
                    </a:cubicBezTo>
                    <a:cubicBezTo>
                      <a:pt x="3" y="33"/>
                      <a:pt x="5" y="32"/>
                      <a:pt x="8" y="31"/>
                    </a:cubicBezTo>
                    <a:cubicBezTo>
                      <a:pt x="9" y="30"/>
                      <a:pt x="9" y="30"/>
                      <a:pt x="9" y="30"/>
                    </a:cubicBezTo>
                    <a:cubicBezTo>
                      <a:pt x="9" y="30"/>
                      <a:pt x="9" y="30"/>
                      <a:pt x="9" y="30"/>
                    </a:cubicBezTo>
                    <a:cubicBezTo>
                      <a:pt x="9" y="30"/>
                      <a:pt x="9" y="30"/>
                      <a:pt x="10" y="30"/>
                    </a:cubicBezTo>
                    <a:cubicBezTo>
                      <a:pt x="13" y="30"/>
                      <a:pt x="16" y="29"/>
                      <a:pt x="19" y="27"/>
                    </a:cubicBezTo>
                    <a:cubicBezTo>
                      <a:pt x="21" y="26"/>
                      <a:pt x="21" y="24"/>
                      <a:pt x="20" y="21"/>
                    </a:cubicBezTo>
                    <a:cubicBezTo>
                      <a:pt x="20" y="21"/>
                      <a:pt x="20" y="21"/>
                      <a:pt x="20" y="20"/>
                    </a:cubicBezTo>
                    <a:cubicBezTo>
                      <a:pt x="21" y="20"/>
                      <a:pt x="23" y="19"/>
                      <a:pt x="24" y="19"/>
                    </a:cubicBezTo>
                    <a:cubicBezTo>
                      <a:pt x="23" y="18"/>
                      <a:pt x="22" y="17"/>
                      <a:pt x="22" y="16"/>
                    </a:cubicBezTo>
                    <a:cubicBezTo>
                      <a:pt x="21" y="15"/>
                      <a:pt x="21" y="13"/>
                      <a:pt x="21" y="13"/>
                    </a:cubicBezTo>
                    <a:cubicBezTo>
                      <a:pt x="22" y="12"/>
                      <a:pt x="22" y="11"/>
                      <a:pt x="23" y="10"/>
                    </a:cubicBezTo>
                    <a:cubicBezTo>
                      <a:pt x="24" y="10"/>
                      <a:pt x="25" y="11"/>
                      <a:pt x="26" y="14"/>
                    </a:cubicBezTo>
                    <a:cubicBezTo>
                      <a:pt x="27" y="16"/>
                      <a:pt x="27" y="16"/>
                      <a:pt x="27" y="16"/>
                    </a:cubicBezTo>
                    <a:cubicBezTo>
                      <a:pt x="29" y="15"/>
                      <a:pt x="30" y="14"/>
                      <a:pt x="30" y="12"/>
                    </a:cubicBezTo>
                    <a:cubicBezTo>
                      <a:pt x="33" y="10"/>
                      <a:pt x="33" y="10"/>
                      <a:pt x="33" y="10"/>
                    </a:cubicBezTo>
                    <a:cubicBezTo>
                      <a:pt x="33" y="8"/>
                      <a:pt x="33" y="8"/>
                      <a:pt x="33" y="8"/>
                    </a:cubicBezTo>
                    <a:cubicBezTo>
                      <a:pt x="35" y="7"/>
                      <a:pt x="37" y="8"/>
                      <a:pt x="39" y="9"/>
                    </a:cubicBezTo>
                    <a:cubicBezTo>
                      <a:pt x="38" y="7"/>
                      <a:pt x="37" y="5"/>
                      <a:pt x="34" y="3"/>
                    </a:cubicBezTo>
                    <a:cubicBezTo>
                      <a:pt x="30" y="1"/>
                      <a:pt x="27" y="0"/>
                      <a:pt x="25" y="0"/>
                    </a:cubicBezTo>
                    <a:cubicBezTo>
                      <a:pt x="30" y="1"/>
                      <a:pt x="32" y="4"/>
                      <a:pt x="31" y="8"/>
                    </a:cubicBezTo>
                    <a:close/>
                    <a:moveTo>
                      <a:pt x="15" y="14"/>
                    </a:moveTo>
                    <a:cubicBezTo>
                      <a:pt x="15" y="13"/>
                      <a:pt x="15" y="13"/>
                      <a:pt x="15" y="12"/>
                    </a:cubicBezTo>
                    <a:cubicBezTo>
                      <a:pt x="18" y="20"/>
                      <a:pt x="18" y="20"/>
                      <a:pt x="18" y="20"/>
                    </a:cubicBezTo>
                    <a:cubicBezTo>
                      <a:pt x="19" y="24"/>
                      <a:pt x="18" y="26"/>
                      <a:pt x="14" y="26"/>
                    </a:cubicBezTo>
                    <a:cubicBezTo>
                      <a:pt x="16" y="22"/>
                      <a:pt x="17" y="18"/>
                      <a:pt x="15" y="1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311"/>
              <p:cNvSpPr/>
              <p:nvPr/>
            </p:nvSpPr>
            <p:spPr bwMode="auto">
              <a:xfrm>
                <a:off x="7256463" y="2143125"/>
                <a:ext cx="23813" cy="68262"/>
              </a:xfrm>
              <a:custGeom>
                <a:avLst/>
                <a:gdLst>
                  <a:gd name="T0" fmla="*/ 1 w 5"/>
                  <a:gd name="T1" fmla="*/ 0 h 14"/>
                  <a:gd name="T2" fmla="*/ 1 w 5"/>
                  <a:gd name="T3" fmla="*/ 2 h 14"/>
                  <a:gd name="T4" fmla="*/ 0 w 5"/>
                  <a:gd name="T5" fmla="*/ 14 h 14"/>
                  <a:gd name="T6" fmla="*/ 4 w 5"/>
                  <a:gd name="T7" fmla="*/ 8 h 14"/>
                  <a:gd name="T8" fmla="*/ 1 w 5"/>
                  <a:gd name="T9" fmla="*/ 0 h 14"/>
                </a:gdLst>
                <a:ahLst/>
                <a:cxnLst>
                  <a:cxn ang="0">
                    <a:pos x="T0" y="T1"/>
                  </a:cxn>
                  <a:cxn ang="0">
                    <a:pos x="T2" y="T3"/>
                  </a:cxn>
                  <a:cxn ang="0">
                    <a:pos x="T4" y="T5"/>
                  </a:cxn>
                  <a:cxn ang="0">
                    <a:pos x="T6" y="T7"/>
                  </a:cxn>
                  <a:cxn ang="0">
                    <a:pos x="T8" y="T9"/>
                  </a:cxn>
                </a:cxnLst>
                <a:rect l="0" t="0" r="r" b="b"/>
                <a:pathLst>
                  <a:path w="5" h="14">
                    <a:moveTo>
                      <a:pt x="1" y="0"/>
                    </a:moveTo>
                    <a:cubicBezTo>
                      <a:pt x="1" y="1"/>
                      <a:pt x="1" y="1"/>
                      <a:pt x="1" y="2"/>
                    </a:cubicBezTo>
                    <a:cubicBezTo>
                      <a:pt x="3" y="6"/>
                      <a:pt x="2" y="10"/>
                      <a:pt x="0" y="14"/>
                    </a:cubicBezTo>
                    <a:cubicBezTo>
                      <a:pt x="4" y="14"/>
                      <a:pt x="5" y="12"/>
                      <a:pt x="4" y="8"/>
                    </a:cubicBezTo>
                    <a:cubicBezTo>
                      <a:pt x="1" y="0"/>
                      <a:pt x="1" y="0"/>
                      <a:pt x="1"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312"/>
              <p:cNvSpPr/>
              <p:nvPr/>
            </p:nvSpPr>
            <p:spPr bwMode="auto">
              <a:xfrm>
                <a:off x="7291388" y="2128838"/>
                <a:ext cx="77788" cy="107950"/>
              </a:xfrm>
              <a:custGeom>
                <a:avLst/>
                <a:gdLst>
                  <a:gd name="T0" fmla="*/ 3 w 16"/>
                  <a:gd name="T1" fmla="*/ 10 h 22"/>
                  <a:gd name="T2" fmla="*/ 4 w 16"/>
                  <a:gd name="T3" fmla="*/ 10 h 22"/>
                  <a:gd name="T4" fmla="*/ 6 w 16"/>
                  <a:gd name="T5" fmla="*/ 18 h 22"/>
                  <a:gd name="T6" fmla="*/ 14 w 16"/>
                  <a:gd name="T7" fmla="*/ 14 h 22"/>
                  <a:gd name="T8" fmla="*/ 16 w 16"/>
                  <a:gd name="T9" fmla="*/ 13 h 22"/>
                  <a:gd name="T10" fmla="*/ 14 w 16"/>
                  <a:gd name="T11" fmla="*/ 8 h 22"/>
                  <a:gd name="T12" fmla="*/ 16 w 16"/>
                  <a:gd name="T13" fmla="*/ 2 h 22"/>
                  <a:gd name="T14" fmla="*/ 14 w 16"/>
                  <a:gd name="T15" fmla="*/ 0 h 22"/>
                  <a:gd name="T16" fmla="*/ 14 w 16"/>
                  <a:gd name="T17" fmla="*/ 3 h 22"/>
                  <a:gd name="T18" fmla="*/ 10 w 16"/>
                  <a:gd name="T19" fmla="*/ 4 h 22"/>
                  <a:gd name="T20" fmla="*/ 6 w 16"/>
                  <a:gd name="T21" fmla="*/ 7 h 22"/>
                  <a:gd name="T22" fmla="*/ 4 w 16"/>
                  <a:gd name="T23" fmla="*/ 6 h 22"/>
                  <a:gd name="T24" fmla="*/ 0 w 16"/>
                  <a:gd name="T25" fmla="*/ 4 h 22"/>
                  <a:gd name="T26" fmla="*/ 1 w 16"/>
                  <a:gd name="T27" fmla="*/ 7 h 22"/>
                  <a:gd name="T28" fmla="*/ 3 w 16"/>
                  <a:gd name="T2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3" y="10"/>
                    </a:moveTo>
                    <a:cubicBezTo>
                      <a:pt x="3" y="10"/>
                      <a:pt x="4" y="10"/>
                      <a:pt x="4" y="10"/>
                    </a:cubicBezTo>
                    <a:cubicBezTo>
                      <a:pt x="4" y="13"/>
                      <a:pt x="4" y="16"/>
                      <a:pt x="6" y="18"/>
                    </a:cubicBezTo>
                    <a:cubicBezTo>
                      <a:pt x="9" y="22"/>
                      <a:pt x="12" y="20"/>
                      <a:pt x="14" y="14"/>
                    </a:cubicBezTo>
                    <a:cubicBezTo>
                      <a:pt x="16" y="13"/>
                      <a:pt x="16" y="13"/>
                      <a:pt x="16" y="13"/>
                    </a:cubicBezTo>
                    <a:cubicBezTo>
                      <a:pt x="14" y="8"/>
                      <a:pt x="14" y="8"/>
                      <a:pt x="14" y="8"/>
                    </a:cubicBezTo>
                    <a:cubicBezTo>
                      <a:pt x="16" y="2"/>
                      <a:pt x="16" y="2"/>
                      <a:pt x="16" y="2"/>
                    </a:cubicBezTo>
                    <a:cubicBezTo>
                      <a:pt x="14" y="0"/>
                      <a:pt x="14" y="0"/>
                      <a:pt x="14" y="0"/>
                    </a:cubicBezTo>
                    <a:cubicBezTo>
                      <a:pt x="14" y="3"/>
                      <a:pt x="14" y="3"/>
                      <a:pt x="14" y="3"/>
                    </a:cubicBezTo>
                    <a:cubicBezTo>
                      <a:pt x="10" y="4"/>
                      <a:pt x="10" y="4"/>
                      <a:pt x="10" y="4"/>
                    </a:cubicBezTo>
                    <a:cubicBezTo>
                      <a:pt x="10" y="6"/>
                      <a:pt x="8" y="7"/>
                      <a:pt x="6" y="7"/>
                    </a:cubicBezTo>
                    <a:cubicBezTo>
                      <a:pt x="4" y="6"/>
                      <a:pt x="4" y="6"/>
                      <a:pt x="4" y="6"/>
                    </a:cubicBezTo>
                    <a:cubicBezTo>
                      <a:pt x="3" y="2"/>
                      <a:pt x="2" y="1"/>
                      <a:pt x="0" y="4"/>
                    </a:cubicBezTo>
                    <a:cubicBezTo>
                      <a:pt x="0" y="4"/>
                      <a:pt x="0" y="6"/>
                      <a:pt x="1" y="7"/>
                    </a:cubicBezTo>
                    <a:cubicBezTo>
                      <a:pt x="1" y="8"/>
                      <a:pt x="2" y="9"/>
                      <a:pt x="3"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313"/>
              <p:cNvSpPr/>
              <p:nvPr/>
            </p:nvSpPr>
            <p:spPr bwMode="auto">
              <a:xfrm>
                <a:off x="7286626" y="2117725"/>
                <a:ext cx="92075" cy="119062"/>
              </a:xfrm>
              <a:custGeom>
                <a:avLst/>
                <a:gdLst>
                  <a:gd name="T0" fmla="*/ 5 w 19"/>
                  <a:gd name="T1" fmla="*/ 12 h 24"/>
                  <a:gd name="T2" fmla="*/ 4 w 19"/>
                  <a:gd name="T3" fmla="*/ 12 h 24"/>
                  <a:gd name="T4" fmla="*/ 0 w 19"/>
                  <a:gd name="T5" fmla="*/ 13 h 24"/>
                  <a:gd name="T6" fmla="*/ 0 w 19"/>
                  <a:gd name="T7" fmla="*/ 14 h 24"/>
                  <a:gd name="T8" fmla="*/ 3 w 19"/>
                  <a:gd name="T9" fmla="*/ 14 h 24"/>
                  <a:gd name="T10" fmla="*/ 5 w 19"/>
                  <a:gd name="T11" fmla="*/ 20 h 24"/>
                  <a:gd name="T12" fmla="*/ 4 w 19"/>
                  <a:gd name="T13" fmla="*/ 22 h 24"/>
                  <a:gd name="T14" fmla="*/ 5 w 19"/>
                  <a:gd name="T15" fmla="*/ 23 h 24"/>
                  <a:gd name="T16" fmla="*/ 7 w 19"/>
                  <a:gd name="T17" fmla="*/ 21 h 24"/>
                  <a:gd name="T18" fmla="*/ 8 w 19"/>
                  <a:gd name="T19" fmla="*/ 22 h 24"/>
                  <a:gd name="T20" fmla="*/ 14 w 19"/>
                  <a:gd name="T21" fmla="*/ 21 h 24"/>
                  <a:gd name="T22" fmla="*/ 17 w 19"/>
                  <a:gd name="T23" fmla="*/ 17 h 24"/>
                  <a:gd name="T24" fmla="*/ 19 w 19"/>
                  <a:gd name="T25" fmla="*/ 14 h 24"/>
                  <a:gd name="T26" fmla="*/ 17 w 19"/>
                  <a:gd name="T27" fmla="*/ 11 h 24"/>
                  <a:gd name="T28" fmla="*/ 19 w 19"/>
                  <a:gd name="T29" fmla="*/ 2 h 24"/>
                  <a:gd name="T30" fmla="*/ 13 w 19"/>
                  <a:gd name="T31" fmla="*/ 1 h 24"/>
                  <a:gd name="T32" fmla="*/ 13 w 19"/>
                  <a:gd name="T33" fmla="*/ 3 h 24"/>
                  <a:gd name="T34" fmla="*/ 10 w 19"/>
                  <a:gd name="T35" fmla="*/ 5 h 24"/>
                  <a:gd name="T36" fmla="*/ 7 w 19"/>
                  <a:gd name="T37" fmla="*/ 9 h 24"/>
                  <a:gd name="T38" fmla="*/ 11 w 19"/>
                  <a:gd name="T39" fmla="*/ 6 h 24"/>
                  <a:gd name="T40" fmla="*/ 15 w 19"/>
                  <a:gd name="T41" fmla="*/ 5 h 24"/>
                  <a:gd name="T42" fmla="*/ 15 w 19"/>
                  <a:gd name="T43" fmla="*/ 2 h 24"/>
                  <a:gd name="T44" fmla="*/ 17 w 19"/>
                  <a:gd name="T45" fmla="*/ 4 h 24"/>
                  <a:gd name="T46" fmla="*/ 15 w 19"/>
                  <a:gd name="T47" fmla="*/ 10 h 24"/>
                  <a:gd name="T48" fmla="*/ 17 w 19"/>
                  <a:gd name="T49" fmla="*/ 15 h 24"/>
                  <a:gd name="T50" fmla="*/ 15 w 19"/>
                  <a:gd name="T51" fmla="*/ 16 h 24"/>
                  <a:gd name="T52" fmla="*/ 7 w 19"/>
                  <a:gd name="T53" fmla="*/ 20 h 24"/>
                  <a:gd name="T54" fmla="*/ 5 w 19"/>
                  <a:gd name="T5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4">
                    <a:moveTo>
                      <a:pt x="5" y="12"/>
                    </a:moveTo>
                    <a:cubicBezTo>
                      <a:pt x="5" y="12"/>
                      <a:pt x="4" y="12"/>
                      <a:pt x="4" y="12"/>
                    </a:cubicBezTo>
                    <a:cubicBezTo>
                      <a:pt x="3" y="12"/>
                      <a:pt x="1" y="13"/>
                      <a:pt x="0" y="13"/>
                    </a:cubicBezTo>
                    <a:cubicBezTo>
                      <a:pt x="0" y="14"/>
                      <a:pt x="0" y="14"/>
                      <a:pt x="0" y="14"/>
                    </a:cubicBezTo>
                    <a:cubicBezTo>
                      <a:pt x="3" y="14"/>
                      <a:pt x="3" y="14"/>
                      <a:pt x="3" y="14"/>
                    </a:cubicBezTo>
                    <a:cubicBezTo>
                      <a:pt x="5" y="20"/>
                      <a:pt x="5" y="20"/>
                      <a:pt x="5" y="20"/>
                    </a:cubicBezTo>
                    <a:cubicBezTo>
                      <a:pt x="4" y="22"/>
                      <a:pt x="4" y="22"/>
                      <a:pt x="4" y="22"/>
                    </a:cubicBezTo>
                    <a:cubicBezTo>
                      <a:pt x="4" y="22"/>
                      <a:pt x="5" y="22"/>
                      <a:pt x="5" y="23"/>
                    </a:cubicBezTo>
                    <a:cubicBezTo>
                      <a:pt x="5" y="22"/>
                      <a:pt x="6" y="21"/>
                      <a:pt x="7" y="21"/>
                    </a:cubicBezTo>
                    <a:cubicBezTo>
                      <a:pt x="8" y="22"/>
                      <a:pt x="8" y="22"/>
                      <a:pt x="8" y="22"/>
                    </a:cubicBezTo>
                    <a:cubicBezTo>
                      <a:pt x="11" y="24"/>
                      <a:pt x="13" y="24"/>
                      <a:pt x="14" y="21"/>
                    </a:cubicBezTo>
                    <a:cubicBezTo>
                      <a:pt x="17" y="17"/>
                      <a:pt x="17" y="17"/>
                      <a:pt x="17" y="17"/>
                    </a:cubicBezTo>
                    <a:cubicBezTo>
                      <a:pt x="19" y="16"/>
                      <a:pt x="19" y="16"/>
                      <a:pt x="19" y="14"/>
                    </a:cubicBezTo>
                    <a:cubicBezTo>
                      <a:pt x="17" y="11"/>
                      <a:pt x="17" y="11"/>
                      <a:pt x="17" y="11"/>
                    </a:cubicBezTo>
                    <a:cubicBezTo>
                      <a:pt x="18" y="8"/>
                      <a:pt x="19" y="5"/>
                      <a:pt x="19" y="2"/>
                    </a:cubicBezTo>
                    <a:cubicBezTo>
                      <a:pt x="17" y="1"/>
                      <a:pt x="15" y="0"/>
                      <a:pt x="13" y="1"/>
                    </a:cubicBezTo>
                    <a:cubicBezTo>
                      <a:pt x="13" y="3"/>
                      <a:pt x="13" y="3"/>
                      <a:pt x="13" y="3"/>
                    </a:cubicBezTo>
                    <a:cubicBezTo>
                      <a:pt x="10" y="5"/>
                      <a:pt x="10" y="5"/>
                      <a:pt x="10" y="5"/>
                    </a:cubicBezTo>
                    <a:cubicBezTo>
                      <a:pt x="10" y="7"/>
                      <a:pt x="9" y="8"/>
                      <a:pt x="7" y="9"/>
                    </a:cubicBezTo>
                    <a:cubicBezTo>
                      <a:pt x="9" y="9"/>
                      <a:pt x="11" y="8"/>
                      <a:pt x="11" y="6"/>
                    </a:cubicBezTo>
                    <a:cubicBezTo>
                      <a:pt x="15" y="5"/>
                      <a:pt x="15" y="5"/>
                      <a:pt x="15" y="5"/>
                    </a:cubicBezTo>
                    <a:cubicBezTo>
                      <a:pt x="15" y="2"/>
                      <a:pt x="15" y="2"/>
                      <a:pt x="15" y="2"/>
                    </a:cubicBezTo>
                    <a:cubicBezTo>
                      <a:pt x="17" y="4"/>
                      <a:pt x="17" y="4"/>
                      <a:pt x="17" y="4"/>
                    </a:cubicBezTo>
                    <a:cubicBezTo>
                      <a:pt x="15" y="10"/>
                      <a:pt x="15" y="10"/>
                      <a:pt x="15" y="10"/>
                    </a:cubicBezTo>
                    <a:cubicBezTo>
                      <a:pt x="17" y="15"/>
                      <a:pt x="17" y="15"/>
                      <a:pt x="17" y="15"/>
                    </a:cubicBezTo>
                    <a:cubicBezTo>
                      <a:pt x="15" y="16"/>
                      <a:pt x="15" y="16"/>
                      <a:pt x="15" y="16"/>
                    </a:cubicBezTo>
                    <a:cubicBezTo>
                      <a:pt x="13" y="22"/>
                      <a:pt x="10" y="24"/>
                      <a:pt x="7" y="20"/>
                    </a:cubicBezTo>
                    <a:cubicBezTo>
                      <a:pt x="5" y="18"/>
                      <a:pt x="5" y="15"/>
                      <a:pt x="5" y="1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314"/>
              <p:cNvSpPr/>
              <p:nvPr/>
            </p:nvSpPr>
            <p:spPr bwMode="auto">
              <a:xfrm>
                <a:off x="7261226" y="2103438"/>
                <a:ext cx="9525" cy="14287"/>
              </a:xfrm>
              <a:custGeom>
                <a:avLst/>
                <a:gdLst>
                  <a:gd name="T0" fmla="*/ 2 w 2"/>
                  <a:gd name="T1" fmla="*/ 0 h 3"/>
                  <a:gd name="T2" fmla="*/ 0 w 2"/>
                  <a:gd name="T3" fmla="*/ 0 h 3"/>
                  <a:gd name="T4" fmla="*/ 0 w 2"/>
                  <a:gd name="T5" fmla="*/ 3 h 3"/>
                  <a:gd name="T6" fmla="*/ 1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0" y="0"/>
                      <a:pt x="0" y="0"/>
                      <a:pt x="0" y="0"/>
                    </a:cubicBezTo>
                    <a:cubicBezTo>
                      <a:pt x="0" y="3"/>
                      <a:pt x="0" y="3"/>
                      <a:pt x="0" y="3"/>
                    </a:cubicBezTo>
                    <a:cubicBezTo>
                      <a:pt x="1" y="0"/>
                      <a:pt x="1" y="0"/>
                      <a:pt x="1" y="0"/>
                    </a:cubicBezTo>
                    <a:cubicBezTo>
                      <a:pt x="2" y="0"/>
                      <a:pt x="2" y="0"/>
                      <a:pt x="2" y="0"/>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315"/>
              <p:cNvSpPr/>
              <p:nvPr/>
            </p:nvSpPr>
            <p:spPr bwMode="auto">
              <a:xfrm>
                <a:off x="7207251" y="2117725"/>
                <a:ext cx="49213" cy="103187"/>
              </a:xfrm>
              <a:custGeom>
                <a:avLst/>
                <a:gdLst>
                  <a:gd name="T0" fmla="*/ 7 w 10"/>
                  <a:gd name="T1" fmla="*/ 10 h 21"/>
                  <a:gd name="T2" fmla="*/ 6 w 10"/>
                  <a:gd name="T3" fmla="*/ 12 h 21"/>
                  <a:gd name="T4" fmla="*/ 5 w 10"/>
                  <a:gd name="T5" fmla="*/ 13 h 21"/>
                  <a:gd name="T6" fmla="*/ 1 w 10"/>
                  <a:gd name="T7" fmla="*/ 20 h 21"/>
                  <a:gd name="T8" fmla="*/ 0 w 10"/>
                  <a:gd name="T9" fmla="*/ 21 h 21"/>
                  <a:gd name="T10" fmla="*/ 10 w 10"/>
                  <a:gd name="T11" fmla="*/ 12 h 21"/>
                  <a:gd name="T12" fmla="*/ 9 w 10"/>
                  <a:gd name="T13" fmla="*/ 0 h 21"/>
                  <a:gd name="T14" fmla="*/ 7 w 10"/>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7" y="10"/>
                    </a:moveTo>
                    <a:cubicBezTo>
                      <a:pt x="6" y="11"/>
                      <a:pt x="6" y="11"/>
                      <a:pt x="6" y="12"/>
                    </a:cubicBezTo>
                    <a:cubicBezTo>
                      <a:pt x="5" y="13"/>
                      <a:pt x="5" y="13"/>
                      <a:pt x="5" y="13"/>
                    </a:cubicBezTo>
                    <a:cubicBezTo>
                      <a:pt x="3" y="16"/>
                      <a:pt x="1" y="18"/>
                      <a:pt x="1" y="20"/>
                    </a:cubicBezTo>
                    <a:cubicBezTo>
                      <a:pt x="1" y="20"/>
                      <a:pt x="0" y="21"/>
                      <a:pt x="0" y="21"/>
                    </a:cubicBezTo>
                    <a:cubicBezTo>
                      <a:pt x="5" y="20"/>
                      <a:pt x="9" y="17"/>
                      <a:pt x="10" y="12"/>
                    </a:cubicBezTo>
                    <a:cubicBezTo>
                      <a:pt x="9" y="9"/>
                      <a:pt x="9" y="5"/>
                      <a:pt x="9" y="0"/>
                    </a:cubicBezTo>
                    <a:cubicBezTo>
                      <a:pt x="8" y="2"/>
                      <a:pt x="7" y="5"/>
                      <a:pt x="7" y="1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316"/>
              <p:cNvSpPr/>
              <p:nvPr/>
            </p:nvSpPr>
            <p:spPr bwMode="auto">
              <a:xfrm>
                <a:off x="7232651" y="2216150"/>
                <a:ext cx="107950" cy="168275"/>
              </a:xfrm>
              <a:custGeom>
                <a:avLst/>
                <a:gdLst>
                  <a:gd name="T0" fmla="*/ 1 w 22"/>
                  <a:gd name="T1" fmla="*/ 3 h 34"/>
                  <a:gd name="T2" fmla="*/ 0 w 22"/>
                  <a:gd name="T3" fmla="*/ 3 h 34"/>
                  <a:gd name="T4" fmla="*/ 0 w 22"/>
                  <a:gd name="T5" fmla="*/ 3 h 34"/>
                  <a:gd name="T6" fmla="*/ 0 w 22"/>
                  <a:gd name="T7" fmla="*/ 5 h 34"/>
                  <a:gd name="T8" fmla="*/ 13 w 22"/>
                  <a:gd name="T9" fmla="*/ 5 h 34"/>
                  <a:gd name="T10" fmla="*/ 15 w 22"/>
                  <a:gd name="T11" fmla="*/ 8 h 34"/>
                  <a:gd name="T12" fmla="*/ 16 w 22"/>
                  <a:gd name="T13" fmla="*/ 9 h 34"/>
                  <a:gd name="T14" fmla="*/ 18 w 22"/>
                  <a:gd name="T15" fmla="*/ 19 h 34"/>
                  <a:gd name="T16" fmla="*/ 17 w 22"/>
                  <a:gd name="T17" fmla="*/ 33 h 34"/>
                  <a:gd name="T18" fmla="*/ 17 w 22"/>
                  <a:gd name="T19" fmla="*/ 34 h 34"/>
                  <a:gd name="T20" fmla="*/ 20 w 22"/>
                  <a:gd name="T21" fmla="*/ 31 h 34"/>
                  <a:gd name="T22" fmla="*/ 22 w 22"/>
                  <a:gd name="T23" fmla="*/ 26 h 34"/>
                  <a:gd name="T24" fmla="*/ 19 w 22"/>
                  <a:gd name="T25" fmla="*/ 15 h 34"/>
                  <a:gd name="T26" fmla="*/ 17 w 22"/>
                  <a:gd name="T27" fmla="*/ 8 h 34"/>
                  <a:gd name="T28" fmla="*/ 19 w 22"/>
                  <a:gd name="T29" fmla="*/ 7 h 34"/>
                  <a:gd name="T30" fmla="*/ 19 w 22"/>
                  <a:gd name="T31" fmla="*/ 7 h 34"/>
                  <a:gd name="T32" fmla="*/ 18 w 22"/>
                  <a:gd name="T33" fmla="*/ 4 h 34"/>
                  <a:gd name="T34" fmla="*/ 16 w 22"/>
                  <a:gd name="T35" fmla="*/ 3 h 34"/>
                  <a:gd name="T36" fmla="*/ 15 w 22"/>
                  <a:gd name="T37" fmla="*/ 2 h 34"/>
                  <a:gd name="T38" fmla="*/ 10 w 22"/>
                  <a:gd name="T39" fmla="*/ 0 h 34"/>
                  <a:gd name="T40" fmla="*/ 1 w 22"/>
                  <a:gd name="T4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4">
                    <a:moveTo>
                      <a:pt x="1" y="3"/>
                    </a:moveTo>
                    <a:cubicBezTo>
                      <a:pt x="0" y="3"/>
                      <a:pt x="0" y="3"/>
                      <a:pt x="0" y="3"/>
                    </a:cubicBezTo>
                    <a:cubicBezTo>
                      <a:pt x="0" y="3"/>
                      <a:pt x="0" y="3"/>
                      <a:pt x="0" y="3"/>
                    </a:cubicBezTo>
                    <a:cubicBezTo>
                      <a:pt x="0" y="4"/>
                      <a:pt x="0" y="4"/>
                      <a:pt x="0" y="5"/>
                    </a:cubicBezTo>
                    <a:cubicBezTo>
                      <a:pt x="3" y="3"/>
                      <a:pt x="7" y="3"/>
                      <a:pt x="13" y="5"/>
                    </a:cubicBezTo>
                    <a:cubicBezTo>
                      <a:pt x="14" y="6"/>
                      <a:pt x="15" y="7"/>
                      <a:pt x="15" y="8"/>
                    </a:cubicBezTo>
                    <a:cubicBezTo>
                      <a:pt x="16" y="8"/>
                      <a:pt x="16" y="8"/>
                      <a:pt x="16" y="9"/>
                    </a:cubicBezTo>
                    <a:cubicBezTo>
                      <a:pt x="17" y="11"/>
                      <a:pt x="18" y="15"/>
                      <a:pt x="18" y="19"/>
                    </a:cubicBezTo>
                    <a:cubicBezTo>
                      <a:pt x="17" y="33"/>
                      <a:pt x="17" y="33"/>
                      <a:pt x="17" y="33"/>
                    </a:cubicBezTo>
                    <a:cubicBezTo>
                      <a:pt x="17" y="33"/>
                      <a:pt x="17" y="33"/>
                      <a:pt x="17" y="34"/>
                    </a:cubicBezTo>
                    <a:cubicBezTo>
                      <a:pt x="20" y="31"/>
                      <a:pt x="20" y="31"/>
                      <a:pt x="20" y="31"/>
                    </a:cubicBezTo>
                    <a:cubicBezTo>
                      <a:pt x="22" y="26"/>
                      <a:pt x="22" y="26"/>
                      <a:pt x="22" y="26"/>
                    </a:cubicBezTo>
                    <a:cubicBezTo>
                      <a:pt x="19" y="15"/>
                      <a:pt x="19" y="15"/>
                      <a:pt x="19" y="15"/>
                    </a:cubicBezTo>
                    <a:cubicBezTo>
                      <a:pt x="17" y="8"/>
                      <a:pt x="17" y="8"/>
                      <a:pt x="17" y="8"/>
                    </a:cubicBezTo>
                    <a:cubicBezTo>
                      <a:pt x="19" y="7"/>
                      <a:pt x="19" y="7"/>
                      <a:pt x="19" y="7"/>
                    </a:cubicBezTo>
                    <a:cubicBezTo>
                      <a:pt x="19" y="7"/>
                      <a:pt x="19" y="7"/>
                      <a:pt x="19" y="7"/>
                    </a:cubicBezTo>
                    <a:cubicBezTo>
                      <a:pt x="19" y="6"/>
                      <a:pt x="18" y="5"/>
                      <a:pt x="18" y="4"/>
                    </a:cubicBezTo>
                    <a:cubicBezTo>
                      <a:pt x="17" y="3"/>
                      <a:pt x="17" y="3"/>
                      <a:pt x="16" y="3"/>
                    </a:cubicBezTo>
                    <a:cubicBezTo>
                      <a:pt x="16" y="2"/>
                      <a:pt x="15" y="2"/>
                      <a:pt x="15" y="2"/>
                    </a:cubicBezTo>
                    <a:cubicBezTo>
                      <a:pt x="13" y="1"/>
                      <a:pt x="12" y="0"/>
                      <a:pt x="10" y="0"/>
                    </a:cubicBezTo>
                    <a:cubicBezTo>
                      <a:pt x="7" y="2"/>
                      <a:pt x="4" y="3"/>
                      <a:pt x="1" y="3"/>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317"/>
              <p:cNvSpPr>
                <a:spLocks noEditPoints="1"/>
              </p:cNvSpPr>
              <p:nvPr/>
            </p:nvSpPr>
            <p:spPr bwMode="auto">
              <a:xfrm>
                <a:off x="7143751" y="2241550"/>
                <a:ext cx="180975" cy="333375"/>
              </a:xfrm>
              <a:custGeom>
                <a:avLst/>
                <a:gdLst>
                  <a:gd name="T0" fmla="*/ 12 w 37"/>
                  <a:gd name="T1" fmla="*/ 7 h 68"/>
                  <a:gd name="T2" fmla="*/ 11 w 37"/>
                  <a:gd name="T3" fmla="*/ 8 h 68"/>
                  <a:gd name="T4" fmla="*/ 8 w 37"/>
                  <a:gd name="T5" fmla="*/ 27 h 68"/>
                  <a:gd name="T6" fmla="*/ 9 w 37"/>
                  <a:gd name="T7" fmla="*/ 35 h 68"/>
                  <a:gd name="T8" fmla="*/ 9 w 37"/>
                  <a:gd name="T9" fmla="*/ 37 h 68"/>
                  <a:gd name="T10" fmla="*/ 9 w 37"/>
                  <a:gd name="T11" fmla="*/ 43 h 68"/>
                  <a:gd name="T12" fmla="*/ 9 w 37"/>
                  <a:gd name="T13" fmla="*/ 52 h 68"/>
                  <a:gd name="T14" fmla="*/ 0 w 37"/>
                  <a:gd name="T15" fmla="*/ 65 h 68"/>
                  <a:gd name="T16" fmla="*/ 30 w 37"/>
                  <a:gd name="T17" fmla="*/ 68 h 68"/>
                  <a:gd name="T18" fmla="*/ 28 w 37"/>
                  <a:gd name="T19" fmla="*/ 59 h 68"/>
                  <a:gd name="T20" fmla="*/ 32 w 37"/>
                  <a:gd name="T21" fmla="*/ 49 h 68"/>
                  <a:gd name="T22" fmla="*/ 24 w 37"/>
                  <a:gd name="T23" fmla="*/ 46 h 68"/>
                  <a:gd name="T24" fmla="*/ 17 w 37"/>
                  <a:gd name="T25" fmla="*/ 20 h 68"/>
                  <a:gd name="T26" fmla="*/ 19 w 37"/>
                  <a:gd name="T27" fmla="*/ 8 h 68"/>
                  <a:gd name="T28" fmla="*/ 26 w 37"/>
                  <a:gd name="T29" fmla="*/ 39 h 68"/>
                  <a:gd name="T30" fmla="*/ 30 w 37"/>
                  <a:gd name="T31" fmla="*/ 43 h 68"/>
                  <a:gd name="T32" fmla="*/ 37 w 37"/>
                  <a:gd name="T33" fmla="*/ 38 h 68"/>
                  <a:gd name="T34" fmla="*/ 37 w 37"/>
                  <a:gd name="T35" fmla="*/ 30 h 68"/>
                  <a:gd name="T36" fmla="*/ 34 w 37"/>
                  <a:gd name="T37" fmla="*/ 30 h 68"/>
                  <a:gd name="T38" fmla="*/ 32 w 37"/>
                  <a:gd name="T39" fmla="*/ 33 h 68"/>
                  <a:gd name="T40" fmla="*/ 34 w 37"/>
                  <a:gd name="T41" fmla="*/ 28 h 68"/>
                  <a:gd name="T42" fmla="*/ 34 w 37"/>
                  <a:gd name="T43" fmla="*/ 7 h 68"/>
                  <a:gd name="T44" fmla="*/ 17 w 37"/>
                  <a:gd name="T45" fmla="*/ 1 h 68"/>
                  <a:gd name="T46" fmla="*/ 12 w 37"/>
                  <a:gd name="T47" fmla="*/ 7 h 68"/>
                  <a:gd name="T48" fmla="*/ 17 w 37"/>
                  <a:gd name="T49" fmla="*/ 1 h 68"/>
                  <a:gd name="T50" fmla="*/ 19 w 37"/>
                  <a:gd name="T51" fmla="*/ 1 h 68"/>
                  <a:gd name="T52" fmla="*/ 14 w 37"/>
                  <a:gd name="T53" fmla="*/ 9 h 68"/>
                  <a:gd name="T54" fmla="*/ 11 w 37"/>
                  <a:gd name="T55" fmla="*/ 36 h 68"/>
                  <a:gd name="T56" fmla="*/ 12 w 37"/>
                  <a:gd name="T57" fmla="*/ 53 h 68"/>
                  <a:gd name="T58" fmla="*/ 3 w 37"/>
                  <a:gd name="T59" fmla="*/ 63 h 68"/>
                  <a:gd name="T60" fmla="*/ 1 w 37"/>
                  <a:gd name="T61" fmla="*/ 64 h 68"/>
                  <a:gd name="T62" fmla="*/ 10 w 37"/>
                  <a:gd name="T63" fmla="*/ 53 h 68"/>
                  <a:gd name="T64" fmla="*/ 10 w 37"/>
                  <a:gd name="T65" fmla="*/ 53 h 68"/>
                  <a:gd name="T66" fmla="*/ 10 w 37"/>
                  <a:gd name="T67" fmla="*/ 52 h 68"/>
                  <a:gd name="T68" fmla="*/ 10 w 37"/>
                  <a:gd name="T69" fmla="*/ 35 h 68"/>
                  <a:gd name="T70" fmla="*/ 10 w 37"/>
                  <a:gd name="T71" fmla="*/ 35 h 68"/>
                  <a:gd name="T72" fmla="*/ 9 w 37"/>
                  <a:gd name="T73" fmla="*/ 27 h 68"/>
                  <a:gd name="T74" fmla="*/ 12 w 37"/>
                  <a:gd name="T75" fmla="*/ 8 h 68"/>
                  <a:gd name="T76" fmla="*/ 13 w 37"/>
                  <a:gd name="T77" fmla="*/ 7 h 68"/>
                  <a:gd name="T78" fmla="*/ 13 w 37"/>
                  <a:gd name="T79" fmla="*/ 7 h 68"/>
                  <a:gd name="T80" fmla="*/ 17 w 37"/>
                  <a:gd name="T81" fmla="*/ 1 h 68"/>
                  <a:gd name="T82" fmla="*/ 20 w 37"/>
                  <a:gd name="T83" fmla="*/ 8 h 68"/>
                  <a:gd name="T84" fmla="*/ 21 w 37"/>
                  <a:gd name="T85" fmla="*/ 7 h 68"/>
                  <a:gd name="T86" fmla="*/ 30 w 37"/>
                  <a:gd name="T87" fmla="*/ 40 h 68"/>
                  <a:gd name="T88" fmla="*/ 29 w 37"/>
                  <a:gd name="T89" fmla="*/ 42 h 68"/>
                  <a:gd name="T90" fmla="*/ 20 w 37"/>
                  <a:gd name="T9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68">
                    <a:moveTo>
                      <a:pt x="12" y="7"/>
                    </a:moveTo>
                    <a:cubicBezTo>
                      <a:pt x="12" y="7"/>
                      <a:pt x="12" y="7"/>
                      <a:pt x="11" y="8"/>
                    </a:cubicBezTo>
                    <a:cubicBezTo>
                      <a:pt x="9" y="12"/>
                      <a:pt x="8" y="19"/>
                      <a:pt x="8" y="27"/>
                    </a:cubicBezTo>
                    <a:cubicBezTo>
                      <a:pt x="8" y="30"/>
                      <a:pt x="9" y="33"/>
                      <a:pt x="9" y="35"/>
                    </a:cubicBezTo>
                    <a:cubicBezTo>
                      <a:pt x="9" y="37"/>
                      <a:pt x="9" y="37"/>
                      <a:pt x="9" y="37"/>
                    </a:cubicBezTo>
                    <a:cubicBezTo>
                      <a:pt x="9" y="43"/>
                      <a:pt x="9" y="43"/>
                      <a:pt x="9" y="43"/>
                    </a:cubicBezTo>
                    <a:cubicBezTo>
                      <a:pt x="9" y="52"/>
                      <a:pt x="9" y="52"/>
                      <a:pt x="9" y="52"/>
                    </a:cubicBezTo>
                    <a:cubicBezTo>
                      <a:pt x="5" y="56"/>
                      <a:pt x="2" y="60"/>
                      <a:pt x="0" y="65"/>
                    </a:cubicBezTo>
                    <a:cubicBezTo>
                      <a:pt x="10" y="62"/>
                      <a:pt x="21" y="63"/>
                      <a:pt x="30" y="68"/>
                    </a:cubicBezTo>
                    <a:cubicBezTo>
                      <a:pt x="28" y="59"/>
                      <a:pt x="28" y="59"/>
                      <a:pt x="28" y="59"/>
                    </a:cubicBezTo>
                    <a:cubicBezTo>
                      <a:pt x="32" y="49"/>
                      <a:pt x="32" y="49"/>
                      <a:pt x="32" y="49"/>
                    </a:cubicBezTo>
                    <a:cubicBezTo>
                      <a:pt x="28" y="50"/>
                      <a:pt x="25" y="49"/>
                      <a:pt x="24" y="46"/>
                    </a:cubicBezTo>
                    <a:cubicBezTo>
                      <a:pt x="17" y="20"/>
                      <a:pt x="17" y="20"/>
                      <a:pt x="17" y="20"/>
                    </a:cubicBezTo>
                    <a:cubicBezTo>
                      <a:pt x="19" y="8"/>
                      <a:pt x="19" y="8"/>
                      <a:pt x="19" y="8"/>
                    </a:cubicBezTo>
                    <a:cubicBezTo>
                      <a:pt x="20" y="19"/>
                      <a:pt x="22" y="29"/>
                      <a:pt x="26" y="39"/>
                    </a:cubicBezTo>
                    <a:cubicBezTo>
                      <a:pt x="27" y="41"/>
                      <a:pt x="28" y="43"/>
                      <a:pt x="30" y="43"/>
                    </a:cubicBezTo>
                    <a:cubicBezTo>
                      <a:pt x="37" y="38"/>
                      <a:pt x="37" y="38"/>
                      <a:pt x="37" y="38"/>
                    </a:cubicBezTo>
                    <a:cubicBezTo>
                      <a:pt x="37" y="30"/>
                      <a:pt x="37" y="30"/>
                      <a:pt x="37" y="30"/>
                    </a:cubicBezTo>
                    <a:cubicBezTo>
                      <a:pt x="34" y="30"/>
                      <a:pt x="34" y="30"/>
                      <a:pt x="34" y="30"/>
                    </a:cubicBezTo>
                    <a:cubicBezTo>
                      <a:pt x="34" y="31"/>
                      <a:pt x="33" y="32"/>
                      <a:pt x="32" y="33"/>
                    </a:cubicBezTo>
                    <a:cubicBezTo>
                      <a:pt x="34" y="28"/>
                      <a:pt x="34" y="28"/>
                      <a:pt x="34" y="28"/>
                    </a:cubicBezTo>
                    <a:cubicBezTo>
                      <a:pt x="34" y="7"/>
                      <a:pt x="34" y="7"/>
                      <a:pt x="34" y="7"/>
                    </a:cubicBezTo>
                    <a:cubicBezTo>
                      <a:pt x="32" y="2"/>
                      <a:pt x="27" y="0"/>
                      <a:pt x="17" y="1"/>
                    </a:cubicBezTo>
                    <a:cubicBezTo>
                      <a:pt x="15" y="2"/>
                      <a:pt x="13" y="4"/>
                      <a:pt x="12" y="7"/>
                    </a:cubicBezTo>
                    <a:close/>
                    <a:moveTo>
                      <a:pt x="17" y="1"/>
                    </a:moveTo>
                    <a:cubicBezTo>
                      <a:pt x="18" y="1"/>
                      <a:pt x="18" y="1"/>
                      <a:pt x="19" y="1"/>
                    </a:cubicBezTo>
                    <a:cubicBezTo>
                      <a:pt x="14" y="9"/>
                      <a:pt x="14" y="9"/>
                      <a:pt x="14" y="9"/>
                    </a:cubicBezTo>
                    <a:cubicBezTo>
                      <a:pt x="10" y="15"/>
                      <a:pt x="9" y="24"/>
                      <a:pt x="11" y="36"/>
                    </a:cubicBezTo>
                    <a:cubicBezTo>
                      <a:pt x="12" y="53"/>
                      <a:pt x="12" y="53"/>
                      <a:pt x="12" y="53"/>
                    </a:cubicBezTo>
                    <a:cubicBezTo>
                      <a:pt x="3" y="63"/>
                      <a:pt x="3" y="63"/>
                      <a:pt x="3" y="63"/>
                    </a:cubicBezTo>
                    <a:cubicBezTo>
                      <a:pt x="3" y="64"/>
                      <a:pt x="2" y="64"/>
                      <a:pt x="1" y="64"/>
                    </a:cubicBezTo>
                    <a:cubicBezTo>
                      <a:pt x="3" y="60"/>
                      <a:pt x="6" y="56"/>
                      <a:pt x="10" y="53"/>
                    </a:cubicBezTo>
                    <a:cubicBezTo>
                      <a:pt x="10" y="53"/>
                      <a:pt x="10" y="53"/>
                      <a:pt x="10" y="53"/>
                    </a:cubicBezTo>
                    <a:cubicBezTo>
                      <a:pt x="10" y="53"/>
                      <a:pt x="10" y="52"/>
                      <a:pt x="10" y="52"/>
                    </a:cubicBezTo>
                    <a:cubicBezTo>
                      <a:pt x="10" y="35"/>
                      <a:pt x="10" y="35"/>
                      <a:pt x="10" y="35"/>
                    </a:cubicBezTo>
                    <a:cubicBezTo>
                      <a:pt x="10" y="35"/>
                      <a:pt x="10" y="35"/>
                      <a:pt x="10" y="35"/>
                    </a:cubicBezTo>
                    <a:cubicBezTo>
                      <a:pt x="10" y="32"/>
                      <a:pt x="9" y="30"/>
                      <a:pt x="9" y="27"/>
                    </a:cubicBezTo>
                    <a:cubicBezTo>
                      <a:pt x="8" y="19"/>
                      <a:pt x="9" y="13"/>
                      <a:pt x="12" y="8"/>
                    </a:cubicBezTo>
                    <a:cubicBezTo>
                      <a:pt x="12" y="8"/>
                      <a:pt x="13" y="7"/>
                      <a:pt x="13" y="7"/>
                    </a:cubicBezTo>
                    <a:cubicBezTo>
                      <a:pt x="13" y="7"/>
                      <a:pt x="13" y="7"/>
                      <a:pt x="13" y="7"/>
                    </a:cubicBezTo>
                    <a:cubicBezTo>
                      <a:pt x="14" y="4"/>
                      <a:pt x="15" y="3"/>
                      <a:pt x="17" y="1"/>
                    </a:cubicBezTo>
                    <a:close/>
                    <a:moveTo>
                      <a:pt x="20" y="8"/>
                    </a:moveTo>
                    <a:cubicBezTo>
                      <a:pt x="21" y="7"/>
                      <a:pt x="21" y="7"/>
                      <a:pt x="21" y="7"/>
                    </a:cubicBezTo>
                    <a:cubicBezTo>
                      <a:pt x="23" y="26"/>
                      <a:pt x="26" y="37"/>
                      <a:pt x="30" y="40"/>
                    </a:cubicBezTo>
                    <a:cubicBezTo>
                      <a:pt x="29" y="42"/>
                      <a:pt x="29" y="42"/>
                      <a:pt x="29" y="42"/>
                    </a:cubicBezTo>
                    <a:cubicBezTo>
                      <a:pt x="25" y="38"/>
                      <a:pt x="22" y="27"/>
                      <a:pt x="20" y="8"/>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318"/>
              <p:cNvSpPr/>
              <p:nvPr/>
            </p:nvSpPr>
            <p:spPr bwMode="auto">
              <a:xfrm>
                <a:off x="7148513" y="2246313"/>
                <a:ext cx="88900" cy="309562"/>
              </a:xfrm>
              <a:custGeom>
                <a:avLst/>
                <a:gdLst>
                  <a:gd name="T0" fmla="*/ 18 w 18"/>
                  <a:gd name="T1" fmla="*/ 0 h 63"/>
                  <a:gd name="T2" fmla="*/ 16 w 18"/>
                  <a:gd name="T3" fmla="*/ 0 h 63"/>
                  <a:gd name="T4" fmla="*/ 12 w 18"/>
                  <a:gd name="T5" fmla="*/ 6 h 63"/>
                  <a:gd name="T6" fmla="*/ 12 w 18"/>
                  <a:gd name="T7" fmla="*/ 6 h 63"/>
                  <a:gd name="T8" fmla="*/ 11 w 18"/>
                  <a:gd name="T9" fmla="*/ 7 h 63"/>
                  <a:gd name="T10" fmla="*/ 8 w 18"/>
                  <a:gd name="T11" fmla="*/ 26 h 63"/>
                  <a:gd name="T12" fmla="*/ 9 w 18"/>
                  <a:gd name="T13" fmla="*/ 34 h 63"/>
                  <a:gd name="T14" fmla="*/ 9 w 18"/>
                  <a:gd name="T15" fmla="*/ 34 h 63"/>
                  <a:gd name="T16" fmla="*/ 9 w 18"/>
                  <a:gd name="T17" fmla="*/ 51 h 63"/>
                  <a:gd name="T18" fmla="*/ 9 w 18"/>
                  <a:gd name="T19" fmla="*/ 52 h 63"/>
                  <a:gd name="T20" fmla="*/ 9 w 18"/>
                  <a:gd name="T21" fmla="*/ 52 h 63"/>
                  <a:gd name="T22" fmla="*/ 0 w 18"/>
                  <a:gd name="T23" fmla="*/ 63 h 63"/>
                  <a:gd name="T24" fmla="*/ 2 w 18"/>
                  <a:gd name="T25" fmla="*/ 62 h 63"/>
                  <a:gd name="T26" fmla="*/ 11 w 18"/>
                  <a:gd name="T27" fmla="*/ 52 h 63"/>
                  <a:gd name="T28" fmla="*/ 10 w 18"/>
                  <a:gd name="T29" fmla="*/ 35 h 63"/>
                  <a:gd name="T30" fmla="*/ 13 w 18"/>
                  <a:gd name="T31" fmla="*/ 8 h 63"/>
                  <a:gd name="T32" fmla="*/ 18 w 18"/>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63">
                    <a:moveTo>
                      <a:pt x="18" y="0"/>
                    </a:moveTo>
                    <a:cubicBezTo>
                      <a:pt x="17" y="0"/>
                      <a:pt x="17" y="0"/>
                      <a:pt x="16" y="0"/>
                    </a:cubicBezTo>
                    <a:cubicBezTo>
                      <a:pt x="14" y="2"/>
                      <a:pt x="13" y="3"/>
                      <a:pt x="12" y="6"/>
                    </a:cubicBezTo>
                    <a:cubicBezTo>
                      <a:pt x="12" y="6"/>
                      <a:pt x="12" y="6"/>
                      <a:pt x="12" y="6"/>
                    </a:cubicBezTo>
                    <a:cubicBezTo>
                      <a:pt x="12" y="6"/>
                      <a:pt x="11" y="7"/>
                      <a:pt x="11" y="7"/>
                    </a:cubicBezTo>
                    <a:cubicBezTo>
                      <a:pt x="8" y="12"/>
                      <a:pt x="7" y="18"/>
                      <a:pt x="8" y="26"/>
                    </a:cubicBezTo>
                    <a:cubicBezTo>
                      <a:pt x="8" y="29"/>
                      <a:pt x="9" y="31"/>
                      <a:pt x="9" y="34"/>
                    </a:cubicBezTo>
                    <a:cubicBezTo>
                      <a:pt x="9" y="34"/>
                      <a:pt x="9" y="34"/>
                      <a:pt x="9" y="34"/>
                    </a:cubicBezTo>
                    <a:cubicBezTo>
                      <a:pt x="9" y="51"/>
                      <a:pt x="9" y="51"/>
                      <a:pt x="9" y="51"/>
                    </a:cubicBezTo>
                    <a:cubicBezTo>
                      <a:pt x="9" y="51"/>
                      <a:pt x="9" y="52"/>
                      <a:pt x="9" y="52"/>
                    </a:cubicBezTo>
                    <a:cubicBezTo>
                      <a:pt x="9" y="52"/>
                      <a:pt x="9" y="52"/>
                      <a:pt x="9" y="52"/>
                    </a:cubicBezTo>
                    <a:cubicBezTo>
                      <a:pt x="5" y="55"/>
                      <a:pt x="2" y="59"/>
                      <a:pt x="0" y="63"/>
                    </a:cubicBezTo>
                    <a:cubicBezTo>
                      <a:pt x="1" y="63"/>
                      <a:pt x="2" y="63"/>
                      <a:pt x="2" y="62"/>
                    </a:cubicBezTo>
                    <a:cubicBezTo>
                      <a:pt x="11" y="52"/>
                      <a:pt x="11" y="52"/>
                      <a:pt x="11" y="52"/>
                    </a:cubicBezTo>
                    <a:cubicBezTo>
                      <a:pt x="10" y="35"/>
                      <a:pt x="10" y="35"/>
                      <a:pt x="10" y="35"/>
                    </a:cubicBezTo>
                    <a:cubicBezTo>
                      <a:pt x="8" y="23"/>
                      <a:pt x="9" y="14"/>
                      <a:pt x="13" y="8"/>
                    </a:cubicBezTo>
                    <a:cubicBezTo>
                      <a:pt x="18" y="0"/>
                      <a:pt x="18" y="0"/>
                      <a:pt x="18"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319"/>
              <p:cNvSpPr/>
              <p:nvPr/>
            </p:nvSpPr>
            <p:spPr bwMode="auto">
              <a:xfrm>
                <a:off x="7242176" y="2274888"/>
                <a:ext cx="49213" cy="173037"/>
              </a:xfrm>
              <a:custGeom>
                <a:avLst/>
                <a:gdLst>
                  <a:gd name="T0" fmla="*/ 1 w 10"/>
                  <a:gd name="T1" fmla="*/ 0 h 35"/>
                  <a:gd name="T2" fmla="*/ 0 w 10"/>
                  <a:gd name="T3" fmla="*/ 1 h 35"/>
                  <a:gd name="T4" fmla="*/ 9 w 10"/>
                  <a:gd name="T5" fmla="*/ 35 h 35"/>
                  <a:gd name="T6" fmla="*/ 10 w 10"/>
                  <a:gd name="T7" fmla="*/ 33 h 35"/>
                  <a:gd name="T8" fmla="*/ 1 w 10"/>
                  <a:gd name="T9" fmla="*/ 0 h 35"/>
                </a:gdLst>
                <a:ahLst/>
                <a:cxnLst>
                  <a:cxn ang="0">
                    <a:pos x="T0" y="T1"/>
                  </a:cxn>
                  <a:cxn ang="0">
                    <a:pos x="T2" y="T3"/>
                  </a:cxn>
                  <a:cxn ang="0">
                    <a:pos x="T4" y="T5"/>
                  </a:cxn>
                  <a:cxn ang="0">
                    <a:pos x="T6" y="T7"/>
                  </a:cxn>
                  <a:cxn ang="0">
                    <a:pos x="T8" y="T9"/>
                  </a:cxn>
                </a:cxnLst>
                <a:rect l="0" t="0" r="r" b="b"/>
                <a:pathLst>
                  <a:path w="10" h="35">
                    <a:moveTo>
                      <a:pt x="1" y="0"/>
                    </a:moveTo>
                    <a:cubicBezTo>
                      <a:pt x="0" y="1"/>
                      <a:pt x="0" y="1"/>
                      <a:pt x="0" y="1"/>
                    </a:cubicBezTo>
                    <a:cubicBezTo>
                      <a:pt x="2" y="20"/>
                      <a:pt x="5" y="31"/>
                      <a:pt x="9" y="35"/>
                    </a:cubicBezTo>
                    <a:cubicBezTo>
                      <a:pt x="10" y="33"/>
                      <a:pt x="10" y="33"/>
                      <a:pt x="10" y="33"/>
                    </a:cubicBezTo>
                    <a:cubicBezTo>
                      <a:pt x="6" y="30"/>
                      <a:pt x="3" y="19"/>
                      <a:pt x="1"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320"/>
              <p:cNvSpPr/>
              <p:nvPr/>
            </p:nvSpPr>
            <p:spPr bwMode="auto">
              <a:xfrm>
                <a:off x="7408863" y="2281238"/>
                <a:ext cx="14288" cy="33337"/>
              </a:xfrm>
              <a:custGeom>
                <a:avLst/>
                <a:gdLst>
                  <a:gd name="T0" fmla="*/ 1 w 3"/>
                  <a:gd name="T1" fmla="*/ 0 h 7"/>
                  <a:gd name="T2" fmla="*/ 1 w 3"/>
                  <a:gd name="T3" fmla="*/ 3 h 7"/>
                  <a:gd name="T4" fmla="*/ 0 w 3"/>
                  <a:gd name="T5" fmla="*/ 7 h 7"/>
                  <a:gd name="T6" fmla="*/ 1 w 3"/>
                  <a:gd name="T7" fmla="*/ 5 h 7"/>
                  <a:gd name="T8" fmla="*/ 3 w 3"/>
                  <a:gd name="T9" fmla="*/ 4 h 7"/>
                  <a:gd name="T10" fmla="*/ 2 w 3"/>
                  <a:gd name="T11" fmla="*/ 4 h 7"/>
                  <a:gd name="T12" fmla="*/ 3 w 3"/>
                  <a:gd name="T13" fmla="*/ 2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1"/>
                      <a:pt x="1" y="2"/>
                      <a:pt x="1" y="3"/>
                    </a:cubicBezTo>
                    <a:cubicBezTo>
                      <a:pt x="1" y="4"/>
                      <a:pt x="1" y="5"/>
                      <a:pt x="0" y="7"/>
                    </a:cubicBezTo>
                    <a:cubicBezTo>
                      <a:pt x="1" y="6"/>
                      <a:pt x="1" y="5"/>
                      <a:pt x="1" y="5"/>
                    </a:cubicBezTo>
                    <a:cubicBezTo>
                      <a:pt x="3" y="4"/>
                      <a:pt x="3" y="4"/>
                      <a:pt x="3" y="4"/>
                    </a:cubicBezTo>
                    <a:cubicBezTo>
                      <a:pt x="2" y="4"/>
                      <a:pt x="2" y="4"/>
                      <a:pt x="2" y="4"/>
                    </a:cubicBezTo>
                    <a:cubicBezTo>
                      <a:pt x="2" y="3"/>
                      <a:pt x="2" y="3"/>
                      <a:pt x="3" y="2"/>
                    </a:cubicBezTo>
                    <a:cubicBezTo>
                      <a:pt x="3" y="1"/>
                      <a:pt x="2" y="0"/>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321"/>
              <p:cNvSpPr>
                <a:spLocks noEditPoints="1"/>
              </p:cNvSpPr>
              <p:nvPr/>
            </p:nvSpPr>
            <p:spPr bwMode="auto">
              <a:xfrm>
                <a:off x="7354888" y="2281238"/>
                <a:ext cx="82550" cy="112712"/>
              </a:xfrm>
              <a:custGeom>
                <a:avLst/>
                <a:gdLst>
                  <a:gd name="T0" fmla="*/ 12 w 17"/>
                  <a:gd name="T1" fmla="*/ 3 h 23"/>
                  <a:gd name="T2" fmla="*/ 12 w 17"/>
                  <a:gd name="T3" fmla="*/ 0 h 23"/>
                  <a:gd name="T4" fmla="*/ 9 w 17"/>
                  <a:gd name="T5" fmla="*/ 7 h 23"/>
                  <a:gd name="T6" fmla="*/ 7 w 17"/>
                  <a:gd name="T7" fmla="*/ 13 h 23"/>
                  <a:gd name="T8" fmla="*/ 0 w 17"/>
                  <a:gd name="T9" fmla="*/ 18 h 23"/>
                  <a:gd name="T10" fmla="*/ 2 w 17"/>
                  <a:gd name="T11" fmla="*/ 23 h 23"/>
                  <a:gd name="T12" fmla="*/ 13 w 17"/>
                  <a:gd name="T13" fmla="*/ 15 h 23"/>
                  <a:gd name="T14" fmla="*/ 15 w 17"/>
                  <a:gd name="T15" fmla="*/ 7 h 23"/>
                  <a:gd name="T16" fmla="*/ 15 w 17"/>
                  <a:gd name="T17" fmla="*/ 2 h 23"/>
                  <a:gd name="T18" fmla="*/ 14 w 17"/>
                  <a:gd name="T19" fmla="*/ 2 h 23"/>
                  <a:gd name="T20" fmla="*/ 13 w 17"/>
                  <a:gd name="T21" fmla="*/ 4 h 23"/>
                  <a:gd name="T22" fmla="*/ 14 w 17"/>
                  <a:gd name="T23" fmla="*/ 4 h 23"/>
                  <a:gd name="T24" fmla="*/ 12 w 17"/>
                  <a:gd name="T25" fmla="*/ 5 h 23"/>
                  <a:gd name="T26" fmla="*/ 11 w 17"/>
                  <a:gd name="T27" fmla="*/ 7 h 23"/>
                  <a:gd name="T28" fmla="*/ 12 w 17"/>
                  <a:gd name="T29" fmla="*/ 3 h 23"/>
                  <a:gd name="T30" fmla="*/ 11 w 17"/>
                  <a:gd name="T31" fmla="*/ 3 h 23"/>
                  <a:gd name="T32" fmla="*/ 10 w 17"/>
                  <a:gd name="T33" fmla="*/ 6 h 23"/>
                  <a:gd name="T34" fmla="*/ 10 w 17"/>
                  <a:gd name="T35" fmla="*/ 7 h 23"/>
                  <a:gd name="T36" fmla="*/ 10 w 17"/>
                  <a:gd name="T37" fmla="*/ 7 h 23"/>
                  <a:gd name="T38" fmla="*/ 9 w 17"/>
                  <a:gd name="T39" fmla="*/ 14 h 23"/>
                  <a:gd name="T40" fmla="*/ 2 w 17"/>
                  <a:gd name="T41" fmla="*/ 19 h 23"/>
                  <a:gd name="T42" fmla="*/ 1 w 17"/>
                  <a:gd name="T43" fmla="*/ 18 h 23"/>
                  <a:gd name="T44" fmla="*/ 8 w 17"/>
                  <a:gd name="T45" fmla="*/ 14 h 23"/>
                  <a:gd name="T46" fmla="*/ 8 w 17"/>
                  <a:gd name="T47" fmla="*/ 13 h 23"/>
                  <a:gd name="T48" fmla="*/ 9 w 17"/>
                  <a:gd name="T49" fmla="*/ 7 h 23"/>
                  <a:gd name="T50" fmla="*/ 11 w 17"/>
                  <a:gd name="T51" fmla="*/ 3 h 23"/>
                  <a:gd name="T52" fmla="*/ 11 w 17"/>
                  <a:gd name="T53"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12" y="3"/>
                    </a:moveTo>
                    <a:cubicBezTo>
                      <a:pt x="12" y="2"/>
                      <a:pt x="12" y="1"/>
                      <a:pt x="12" y="0"/>
                    </a:cubicBezTo>
                    <a:cubicBezTo>
                      <a:pt x="9" y="7"/>
                      <a:pt x="9" y="7"/>
                      <a:pt x="9" y="7"/>
                    </a:cubicBezTo>
                    <a:cubicBezTo>
                      <a:pt x="7" y="13"/>
                      <a:pt x="7" y="13"/>
                      <a:pt x="7" y="13"/>
                    </a:cubicBezTo>
                    <a:cubicBezTo>
                      <a:pt x="0" y="18"/>
                      <a:pt x="0" y="18"/>
                      <a:pt x="0" y="18"/>
                    </a:cubicBezTo>
                    <a:cubicBezTo>
                      <a:pt x="1" y="19"/>
                      <a:pt x="2" y="21"/>
                      <a:pt x="2" y="23"/>
                    </a:cubicBezTo>
                    <a:cubicBezTo>
                      <a:pt x="13" y="15"/>
                      <a:pt x="13" y="15"/>
                      <a:pt x="13" y="15"/>
                    </a:cubicBezTo>
                    <a:cubicBezTo>
                      <a:pt x="16" y="13"/>
                      <a:pt x="17" y="10"/>
                      <a:pt x="15" y="7"/>
                    </a:cubicBezTo>
                    <a:cubicBezTo>
                      <a:pt x="16" y="5"/>
                      <a:pt x="16" y="3"/>
                      <a:pt x="15" y="2"/>
                    </a:cubicBezTo>
                    <a:cubicBezTo>
                      <a:pt x="14" y="2"/>
                      <a:pt x="14" y="2"/>
                      <a:pt x="14" y="2"/>
                    </a:cubicBezTo>
                    <a:cubicBezTo>
                      <a:pt x="13" y="3"/>
                      <a:pt x="13" y="3"/>
                      <a:pt x="13" y="4"/>
                    </a:cubicBezTo>
                    <a:cubicBezTo>
                      <a:pt x="14" y="4"/>
                      <a:pt x="14" y="4"/>
                      <a:pt x="14" y="4"/>
                    </a:cubicBezTo>
                    <a:cubicBezTo>
                      <a:pt x="12" y="5"/>
                      <a:pt x="12" y="5"/>
                      <a:pt x="12" y="5"/>
                    </a:cubicBezTo>
                    <a:cubicBezTo>
                      <a:pt x="12" y="5"/>
                      <a:pt x="12" y="6"/>
                      <a:pt x="11" y="7"/>
                    </a:cubicBezTo>
                    <a:cubicBezTo>
                      <a:pt x="12" y="5"/>
                      <a:pt x="12" y="4"/>
                      <a:pt x="12" y="3"/>
                    </a:cubicBezTo>
                    <a:close/>
                    <a:moveTo>
                      <a:pt x="11" y="3"/>
                    </a:moveTo>
                    <a:cubicBezTo>
                      <a:pt x="11" y="4"/>
                      <a:pt x="11" y="5"/>
                      <a:pt x="10" y="6"/>
                    </a:cubicBezTo>
                    <a:cubicBezTo>
                      <a:pt x="10" y="6"/>
                      <a:pt x="10" y="7"/>
                      <a:pt x="10" y="7"/>
                    </a:cubicBezTo>
                    <a:cubicBezTo>
                      <a:pt x="10" y="7"/>
                      <a:pt x="10" y="7"/>
                      <a:pt x="10" y="7"/>
                    </a:cubicBezTo>
                    <a:cubicBezTo>
                      <a:pt x="9" y="14"/>
                      <a:pt x="9" y="14"/>
                      <a:pt x="9" y="14"/>
                    </a:cubicBezTo>
                    <a:cubicBezTo>
                      <a:pt x="2" y="19"/>
                      <a:pt x="2" y="19"/>
                      <a:pt x="2" y="19"/>
                    </a:cubicBezTo>
                    <a:cubicBezTo>
                      <a:pt x="2" y="19"/>
                      <a:pt x="1" y="19"/>
                      <a:pt x="1" y="18"/>
                    </a:cubicBezTo>
                    <a:cubicBezTo>
                      <a:pt x="8" y="14"/>
                      <a:pt x="8" y="14"/>
                      <a:pt x="8" y="14"/>
                    </a:cubicBezTo>
                    <a:cubicBezTo>
                      <a:pt x="8" y="14"/>
                      <a:pt x="8" y="13"/>
                      <a:pt x="8" y="13"/>
                    </a:cubicBezTo>
                    <a:cubicBezTo>
                      <a:pt x="9" y="7"/>
                      <a:pt x="9" y="7"/>
                      <a:pt x="9" y="7"/>
                    </a:cubicBezTo>
                    <a:cubicBezTo>
                      <a:pt x="11" y="3"/>
                      <a:pt x="11" y="3"/>
                      <a:pt x="11" y="3"/>
                    </a:cubicBezTo>
                    <a:cubicBezTo>
                      <a:pt x="11" y="3"/>
                      <a:pt x="11" y="3"/>
                      <a:pt x="11"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322"/>
              <p:cNvSpPr/>
              <p:nvPr/>
            </p:nvSpPr>
            <p:spPr bwMode="auto">
              <a:xfrm>
                <a:off x="7359651" y="2295525"/>
                <a:ext cx="49213" cy="77787"/>
              </a:xfrm>
              <a:custGeom>
                <a:avLst/>
                <a:gdLst>
                  <a:gd name="T0" fmla="*/ 10 w 10"/>
                  <a:gd name="T1" fmla="*/ 0 h 16"/>
                  <a:gd name="T2" fmla="*/ 10 w 10"/>
                  <a:gd name="T3" fmla="*/ 0 h 16"/>
                  <a:gd name="T4" fmla="*/ 8 w 10"/>
                  <a:gd name="T5" fmla="*/ 4 h 16"/>
                  <a:gd name="T6" fmla="*/ 7 w 10"/>
                  <a:gd name="T7" fmla="*/ 10 h 16"/>
                  <a:gd name="T8" fmla="*/ 7 w 10"/>
                  <a:gd name="T9" fmla="*/ 11 h 16"/>
                  <a:gd name="T10" fmla="*/ 0 w 10"/>
                  <a:gd name="T11" fmla="*/ 15 h 16"/>
                  <a:gd name="T12" fmla="*/ 1 w 10"/>
                  <a:gd name="T13" fmla="*/ 16 h 16"/>
                  <a:gd name="T14" fmla="*/ 8 w 10"/>
                  <a:gd name="T15" fmla="*/ 11 h 16"/>
                  <a:gd name="T16" fmla="*/ 9 w 10"/>
                  <a:gd name="T17" fmla="*/ 4 h 16"/>
                  <a:gd name="T18" fmla="*/ 9 w 10"/>
                  <a:gd name="T19" fmla="*/ 4 h 16"/>
                  <a:gd name="T20" fmla="*/ 9 w 10"/>
                  <a:gd name="T21" fmla="*/ 3 h 16"/>
                  <a:gd name="T22" fmla="*/ 10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10" y="0"/>
                    </a:moveTo>
                    <a:cubicBezTo>
                      <a:pt x="10" y="0"/>
                      <a:pt x="10" y="0"/>
                      <a:pt x="10" y="0"/>
                    </a:cubicBezTo>
                    <a:cubicBezTo>
                      <a:pt x="8" y="4"/>
                      <a:pt x="8" y="4"/>
                      <a:pt x="8" y="4"/>
                    </a:cubicBezTo>
                    <a:cubicBezTo>
                      <a:pt x="7" y="10"/>
                      <a:pt x="7" y="10"/>
                      <a:pt x="7" y="10"/>
                    </a:cubicBezTo>
                    <a:cubicBezTo>
                      <a:pt x="7" y="10"/>
                      <a:pt x="7" y="11"/>
                      <a:pt x="7" y="11"/>
                    </a:cubicBezTo>
                    <a:cubicBezTo>
                      <a:pt x="0" y="15"/>
                      <a:pt x="0" y="15"/>
                      <a:pt x="0" y="15"/>
                    </a:cubicBezTo>
                    <a:cubicBezTo>
                      <a:pt x="0" y="16"/>
                      <a:pt x="1" y="16"/>
                      <a:pt x="1" y="16"/>
                    </a:cubicBezTo>
                    <a:cubicBezTo>
                      <a:pt x="8" y="11"/>
                      <a:pt x="8" y="11"/>
                      <a:pt x="8" y="11"/>
                    </a:cubicBezTo>
                    <a:cubicBezTo>
                      <a:pt x="9" y="4"/>
                      <a:pt x="9" y="4"/>
                      <a:pt x="9" y="4"/>
                    </a:cubicBezTo>
                    <a:cubicBezTo>
                      <a:pt x="9" y="4"/>
                      <a:pt x="9" y="4"/>
                      <a:pt x="9" y="4"/>
                    </a:cubicBezTo>
                    <a:cubicBezTo>
                      <a:pt x="9" y="4"/>
                      <a:pt x="9" y="3"/>
                      <a:pt x="9" y="3"/>
                    </a:cubicBezTo>
                    <a:cubicBezTo>
                      <a:pt x="10" y="2"/>
                      <a:pt x="10" y="1"/>
                      <a:pt x="10"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323"/>
              <p:cNvSpPr/>
              <p:nvPr/>
            </p:nvSpPr>
            <p:spPr bwMode="auto">
              <a:xfrm>
                <a:off x="7089776" y="2389188"/>
                <a:ext cx="93663" cy="58737"/>
              </a:xfrm>
              <a:custGeom>
                <a:avLst/>
                <a:gdLst>
                  <a:gd name="T0" fmla="*/ 14 w 19"/>
                  <a:gd name="T1" fmla="*/ 2 h 12"/>
                  <a:gd name="T2" fmla="*/ 12 w 19"/>
                  <a:gd name="T3" fmla="*/ 0 h 12"/>
                  <a:gd name="T4" fmla="*/ 7 w 19"/>
                  <a:gd name="T5" fmla="*/ 6 h 12"/>
                  <a:gd name="T6" fmla="*/ 0 w 19"/>
                  <a:gd name="T7" fmla="*/ 3 h 12"/>
                  <a:gd name="T8" fmla="*/ 2 w 19"/>
                  <a:gd name="T9" fmla="*/ 6 h 12"/>
                  <a:gd name="T10" fmla="*/ 8 w 19"/>
                  <a:gd name="T11" fmla="*/ 9 h 12"/>
                  <a:gd name="T12" fmla="*/ 8 w 19"/>
                  <a:gd name="T13" fmla="*/ 9 h 12"/>
                  <a:gd name="T14" fmla="*/ 14 w 19"/>
                  <a:gd name="T15" fmla="*/ 12 h 12"/>
                  <a:gd name="T16" fmla="*/ 15 w 19"/>
                  <a:gd name="T17" fmla="*/ 11 h 12"/>
                  <a:gd name="T18" fmla="*/ 17 w 19"/>
                  <a:gd name="T19" fmla="*/ 7 h 12"/>
                  <a:gd name="T20" fmla="*/ 18 w 19"/>
                  <a:gd name="T21" fmla="*/ 6 h 12"/>
                  <a:gd name="T22" fmla="*/ 19 w 19"/>
                  <a:gd name="T23" fmla="*/ 5 h 12"/>
                  <a:gd name="T24" fmla="*/ 18 w 19"/>
                  <a:gd name="T25" fmla="*/ 4 h 12"/>
                  <a:gd name="T26" fmla="*/ 12 w 19"/>
                  <a:gd name="T27" fmla="*/ 9 h 12"/>
                  <a:gd name="T28" fmla="*/ 8 w 19"/>
                  <a:gd name="T29" fmla="*/ 8 h 12"/>
                  <a:gd name="T30" fmla="*/ 14 w 19"/>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2">
                    <a:moveTo>
                      <a:pt x="14" y="2"/>
                    </a:moveTo>
                    <a:cubicBezTo>
                      <a:pt x="12" y="0"/>
                      <a:pt x="12" y="0"/>
                      <a:pt x="12" y="0"/>
                    </a:cubicBezTo>
                    <a:cubicBezTo>
                      <a:pt x="7" y="6"/>
                      <a:pt x="7" y="6"/>
                      <a:pt x="7" y="6"/>
                    </a:cubicBezTo>
                    <a:cubicBezTo>
                      <a:pt x="0" y="3"/>
                      <a:pt x="0" y="3"/>
                      <a:pt x="0" y="3"/>
                    </a:cubicBezTo>
                    <a:cubicBezTo>
                      <a:pt x="0" y="4"/>
                      <a:pt x="1" y="5"/>
                      <a:pt x="2" y="6"/>
                    </a:cubicBezTo>
                    <a:cubicBezTo>
                      <a:pt x="8" y="9"/>
                      <a:pt x="8" y="9"/>
                      <a:pt x="8" y="9"/>
                    </a:cubicBezTo>
                    <a:cubicBezTo>
                      <a:pt x="8" y="9"/>
                      <a:pt x="8" y="9"/>
                      <a:pt x="8" y="9"/>
                    </a:cubicBezTo>
                    <a:cubicBezTo>
                      <a:pt x="14" y="12"/>
                      <a:pt x="14" y="12"/>
                      <a:pt x="14" y="12"/>
                    </a:cubicBezTo>
                    <a:cubicBezTo>
                      <a:pt x="14" y="12"/>
                      <a:pt x="14" y="11"/>
                      <a:pt x="15" y="11"/>
                    </a:cubicBezTo>
                    <a:cubicBezTo>
                      <a:pt x="15" y="9"/>
                      <a:pt x="16" y="8"/>
                      <a:pt x="17" y="7"/>
                    </a:cubicBezTo>
                    <a:cubicBezTo>
                      <a:pt x="18" y="6"/>
                      <a:pt x="18" y="6"/>
                      <a:pt x="18" y="6"/>
                    </a:cubicBezTo>
                    <a:cubicBezTo>
                      <a:pt x="19" y="5"/>
                      <a:pt x="19" y="5"/>
                      <a:pt x="19" y="5"/>
                    </a:cubicBezTo>
                    <a:cubicBezTo>
                      <a:pt x="18" y="4"/>
                      <a:pt x="18" y="4"/>
                      <a:pt x="18" y="4"/>
                    </a:cubicBezTo>
                    <a:cubicBezTo>
                      <a:pt x="12" y="9"/>
                      <a:pt x="12" y="9"/>
                      <a:pt x="12" y="9"/>
                    </a:cubicBezTo>
                    <a:cubicBezTo>
                      <a:pt x="8" y="8"/>
                      <a:pt x="8" y="8"/>
                      <a:pt x="8" y="8"/>
                    </a:cubicBezTo>
                    <a:cubicBezTo>
                      <a:pt x="9" y="5"/>
                      <a:pt x="11" y="3"/>
                      <a:pt x="14"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324"/>
              <p:cNvSpPr/>
              <p:nvPr/>
            </p:nvSpPr>
            <p:spPr bwMode="auto">
              <a:xfrm>
                <a:off x="7129463" y="2393950"/>
                <a:ext cx="49213" cy="39687"/>
              </a:xfrm>
              <a:custGeom>
                <a:avLst/>
                <a:gdLst>
                  <a:gd name="T0" fmla="*/ 8 w 10"/>
                  <a:gd name="T1" fmla="*/ 0 h 8"/>
                  <a:gd name="T2" fmla="*/ 6 w 10"/>
                  <a:gd name="T3" fmla="*/ 1 h 8"/>
                  <a:gd name="T4" fmla="*/ 0 w 10"/>
                  <a:gd name="T5" fmla="*/ 7 h 8"/>
                  <a:gd name="T6" fmla="*/ 4 w 10"/>
                  <a:gd name="T7" fmla="*/ 8 h 8"/>
                  <a:gd name="T8" fmla="*/ 10 w 10"/>
                  <a:gd name="T9" fmla="*/ 3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7" y="0"/>
                      <a:pt x="7" y="0"/>
                      <a:pt x="6" y="1"/>
                    </a:cubicBezTo>
                    <a:cubicBezTo>
                      <a:pt x="3" y="2"/>
                      <a:pt x="1" y="4"/>
                      <a:pt x="0" y="7"/>
                    </a:cubicBezTo>
                    <a:cubicBezTo>
                      <a:pt x="4" y="8"/>
                      <a:pt x="4" y="8"/>
                      <a:pt x="4" y="8"/>
                    </a:cubicBezTo>
                    <a:cubicBezTo>
                      <a:pt x="10" y="3"/>
                      <a:pt x="10" y="3"/>
                      <a:pt x="10" y="3"/>
                    </a:cubicBezTo>
                    <a:cubicBezTo>
                      <a:pt x="8" y="0"/>
                      <a:pt x="8" y="0"/>
                      <a:pt x="8" y="0"/>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325"/>
              <p:cNvSpPr/>
              <p:nvPr/>
            </p:nvSpPr>
            <p:spPr bwMode="auto">
              <a:xfrm>
                <a:off x="7172326" y="2417763"/>
                <a:ext cx="15875" cy="34925"/>
              </a:xfrm>
              <a:custGeom>
                <a:avLst/>
                <a:gdLst>
                  <a:gd name="T0" fmla="*/ 2 w 3"/>
                  <a:gd name="T1" fmla="*/ 2 h 7"/>
                  <a:gd name="T2" fmla="*/ 2 w 3"/>
                  <a:gd name="T3" fmla="*/ 7 h 7"/>
                  <a:gd name="T4" fmla="*/ 3 w 3"/>
                  <a:gd name="T5" fmla="*/ 7 h 7"/>
                  <a:gd name="T6" fmla="*/ 3 w 3"/>
                  <a:gd name="T7" fmla="*/ 1 h 7"/>
                  <a:gd name="T8" fmla="*/ 1 w 3"/>
                  <a:gd name="T9" fmla="*/ 0 h 7"/>
                  <a:gd name="T10" fmla="*/ 0 w 3"/>
                  <a:gd name="T11" fmla="*/ 1 h 7"/>
                  <a:gd name="T12" fmla="*/ 2 w 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2"/>
                    </a:moveTo>
                    <a:cubicBezTo>
                      <a:pt x="2" y="7"/>
                      <a:pt x="2" y="7"/>
                      <a:pt x="2" y="7"/>
                    </a:cubicBezTo>
                    <a:cubicBezTo>
                      <a:pt x="3" y="7"/>
                      <a:pt x="3" y="7"/>
                      <a:pt x="3" y="7"/>
                    </a:cubicBezTo>
                    <a:cubicBezTo>
                      <a:pt x="3" y="1"/>
                      <a:pt x="3" y="1"/>
                      <a:pt x="3" y="1"/>
                    </a:cubicBezTo>
                    <a:cubicBezTo>
                      <a:pt x="1" y="0"/>
                      <a:pt x="1" y="0"/>
                      <a:pt x="1" y="0"/>
                    </a:cubicBezTo>
                    <a:cubicBezTo>
                      <a:pt x="1" y="0"/>
                      <a:pt x="1" y="0"/>
                      <a:pt x="0" y="1"/>
                    </a:cubicBezTo>
                    <a:cubicBezTo>
                      <a:pt x="2" y="2"/>
                      <a:pt x="2" y="2"/>
                      <a:pt x="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26"/>
              <p:cNvSpPr/>
              <p:nvPr/>
            </p:nvSpPr>
            <p:spPr bwMode="auto">
              <a:xfrm>
                <a:off x="7162801" y="2422525"/>
                <a:ext cx="20638" cy="30162"/>
              </a:xfrm>
              <a:custGeom>
                <a:avLst/>
                <a:gdLst>
                  <a:gd name="T0" fmla="*/ 4 w 4"/>
                  <a:gd name="T1" fmla="*/ 6 h 6"/>
                  <a:gd name="T2" fmla="*/ 4 w 4"/>
                  <a:gd name="T3" fmla="*/ 1 h 6"/>
                  <a:gd name="T4" fmla="*/ 2 w 4"/>
                  <a:gd name="T5" fmla="*/ 0 h 6"/>
                  <a:gd name="T6" fmla="*/ 0 w 4"/>
                  <a:gd name="T7" fmla="*/ 4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cubicBezTo>
                      <a:pt x="4" y="1"/>
                      <a:pt x="4" y="1"/>
                      <a:pt x="4" y="1"/>
                    </a:cubicBezTo>
                    <a:cubicBezTo>
                      <a:pt x="2" y="0"/>
                      <a:pt x="2" y="0"/>
                      <a:pt x="2" y="0"/>
                    </a:cubicBezTo>
                    <a:cubicBezTo>
                      <a:pt x="1" y="1"/>
                      <a:pt x="0" y="2"/>
                      <a:pt x="0" y="4"/>
                    </a:cubicBezTo>
                    <a:cubicBezTo>
                      <a:pt x="4" y="6"/>
                      <a:pt x="4" y="6"/>
                      <a:pt x="4"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27"/>
              <p:cNvSpPr/>
              <p:nvPr/>
            </p:nvSpPr>
            <p:spPr bwMode="auto">
              <a:xfrm>
                <a:off x="7329488" y="2368550"/>
                <a:ext cx="20638" cy="65087"/>
              </a:xfrm>
              <a:custGeom>
                <a:avLst/>
                <a:gdLst>
                  <a:gd name="T0" fmla="*/ 1 w 4"/>
                  <a:gd name="T1" fmla="*/ 1 h 13"/>
                  <a:gd name="T2" fmla="*/ 0 w 4"/>
                  <a:gd name="T3" fmla="*/ 1 h 13"/>
                  <a:gd name="T4" fmla="*/ 0 w 4"/>
                  <a:gd name="T5" fmla="*/ 2 h 13"/>
                  <a:gd name="T6" fmla="*/ 0 w 4"/>
                  <a:gd name="T7" fmla="*/ 13 h 13"/>
                  <a:gd name="T8" fmla="*/ 4 w 4"/>
                  <a:gd name="T9" fmla="*/ 7 h 13"/>
                  <a:gd name="T10" fmla="*/ 4 w 4"/>
                  <a:gd name="T11" fmla="*/ 0 h 13"/>
                  <a:gd name="T12" fmla="*/ 1 w 4"/>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1" y="1"/>
                    </a:moveTo>
                    <a:cubicBezTo>
                      <a:pt x="0" y="1"/>
                      <a:pt x="0" y="1"/>
                      <a:pt x="0" y="1"/>
                    </a:cubicBezTo>
                    <a:cubicBezTo>
                      <a:pt x="0" y="2"/>
                      <a:pt x="0" y="2"/>
                      <a:pt x="0" y="2"/>
                    </a:cubicBezTo>
                    <a:cubicBezTo>
                      <a:pt x="0" y="6"/>
                      <a:pt x="0" y="9"/>
                      <a:pt x="0" y="13"/>
                    </a:cubicBezTo>
                    <a:cubicBezTo>
                      <a:pt x="4" y="7"/>
                      <a:pt x="4" y="7"/>
                      <a:pt x="4" y="7"/>
                    </a:cubicBezTo>
                    <a:cubicBezTo>
                      <a:pt x="4" y="0"/>
                      <a:pt x="4" y="0"/>
                      <a:pt x="4" y="0"/>
                    </a:cubicBezTo>
                    <a:cubicBezTo>
                      <a:pt x="1" y="1"/>
                      <a:pt x="1" y="1"/>
                      <a:pt x="1" y="1"/>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328"/>
              <p:cNvSpPr/>
              <p:nvPr/>
            </p:nvSpPr>
            <p:spPr bwMode="auto">
              <a:xfrm>
                <a:off x="7242176" y="2752725"/>
                <a:ext cx="180975" cy="363537"/>
              </a:xfrm>
              <a:custGeom>
                <a:avLst/>
                <a:gdLst>
                  <a:gd name="T0" fmla="*/ 18 w 37"/>
                  <a:gd name="T1" fmla="*/ 1 h 74"/>
                  <a:gd name="T2" fmla="*/ 0 w 37"/>
                  <a:gd name="T3" fmla="*/ 4 h 74"/>
                  <a:gd name="T4" fmla="*/ 1 w 37"/>
                  <a:gd name="T5" fmla="*/ 6 h 74"/>
                  <a:gd name="T6" fmla="*/ 15 w 37"/>
                  <a:gd name="T7" fmla="*/ 4 h 74"/>
                  <a:gd name="T8" fmla="*/ 15 w 37"/>
                  <a:gd name="T9" fmla="*/ 24 h 74"/>
                  <a:gd name="T10" fmla="*/ 20 w 37"/>
                  <a:gd name="T11" fmla="*/ 53 h 74"/>
                  <a:gd name="T12" fmla="*/ 27 w 37"/>
                  <a:gd name="T13" fmla="*/ 68 h 74"/>
                  <a:gd name="T14" fmla="*/ 15 w 37"/>
                  <a:gd name="T15" fmla="*/ 71 h 74"/>
                  <a:gd name="T16" fmla="*/ 31 w 37"/>
                  <a:gd name="T17" fmla="*/ 74 h 74"/>
                  <a:gd name="T18" fmla="*/ 32 w 37"/>
                  <a:gd name="T19" fmla="*/ 71 h 74"/>
                  <a:gd name="T20" fmla="*/ 37 w 37"/>
                  <a:gd name="T21" fmla="*/ 68 h 74"/>
                  <a:gd name="T22" fmla="*/ 27 w 37"/>
                  <a:gd name="T23" fmla="*/ 64 h 74"/>
                  <a:gd name="T24" fmla="*/ 22 w 37"/>
                  <a:gd name="T25" fmla="*/ 49 h 74"/>
                  <a:gd name="T26" fmla="*/ 20 w 37"/>
                  <a:gd name="T27" fmla="*/ 23 h 74"/>
                  <a:gd name="T28" fmla="*/ 20 w 37"/>
                  <a:gd name="T29" fmla="*/ 11 h 74"/>
                  <a:gd name="T30" fmla="*/ 18 w 37"/>
                  <a:gd name="T3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74">
                    <a:moveTo>
                      <a:pt x="18" y="1"/>
                    </a:moveTo>
                    <a:cubicBezTo>
                      <a:pt x="12" y="0"/>
                      <a:pt x="6" y="1"/>
                      <a:pt x="0" y="4"/>
                    </a:cubicBezTo>
                    <a:cubicBezTo>
                      <a:pt x="1" y="6"/>
                      <a:pt x="1" y="6"/>
                      <a:pt x="1" y="6"/>
                    </a:cubicBezTo>
                    <a:cubicBezTo>
                      <a:pt x="15" y="4"/>
                      <a:pt x="15" y="4"/>
                      <a:pt x="15" y="4"/>
                    </a:cubicBezTo>
                    <a:cubicBezTo>
                      <a:pt x="17" y="10"/>
                      <a:pt x="17" y="17"/>
                      <a:pt x="15" y="24"/>
                    </a:cubicBezTo>
                    <a:cubicBezTo>
                      <a:pt x="20" y="53"/>
                      <a:pt x="20" y="53"/>
                      <a:pt x="20" y="53"/>
                    </a:cubicBezTo>
                    <a:cubicBezTo>
                      <a:pt x="20" y="59"/>
                      <a:pt x="22" y="64"/>
                      <a:pt x="27" y="68"/>
                    </a:cubicBezTo>
                    <a:cubicBezTo>
                      <a:pt x="24" y="71"/>
                      <a:pt x="20" y="71"/>
                      <a:pt x="15" y="71"/>
                    </a:cubicBezTo>
                    <a:cubicBezTo>
                      <a:pt x="19" y="73"/>
                      <a:pt x="24" y="74"/>
                      <a:pt x="31" y="74"/>
                    </a:cubicBezTo>
                    <a:cubicBezTo>
                      <a:pt x="31" y="73"/>
                      <a:pt x="32" y="72"/>
                      <a:pt x="32" y="71"/>
                    </a:cubicBezTo>
                    <a:cubicBezTo>
                      <a:pt x="34" y="70"/>
                      <a:pt x="35" y="69"/>
                      <a:pt x="37" y="68"/>
                    </a:cubicBezTo>
                    <a:cubicBezTo>
                      <a:pt x="33" y="68"/>
                      <a:pt x="30" y="67"/>
                      <a:pt x="27" y="64"/>
                    </a:cubicBezTo>
                    <a:cubicBezTo>
                      <a:pt x="24" y="62"/>
                      <a:pt x="22" y="57"/>
                      <a:pt x="22" y="49"/>
                    </a:cubicBezTo>
                    <a:cubicBezTo>
                      <a:pt x="22" y="39"/>
                      <a:pt x="21" y="30"/>
                      <a:pt x="20" y="23"/>
                    </a:cubicBezTo>
                    <a:cubicBezTo>
                      <a:pt x="22" y="18"/>
                      <a:pt x="22" y="14"/>
                      <a:pt x="20" y="11"/>
                    </a:cubicBezTo>
                    <a:cubicBezTo>
                      <a:pt x="18" y="1"/>
                      <a:pt x="18" y="1"/>
                      <a:pt x="18"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329"/>
              <p:cNvSpPr/>
              <p:nvPr/>
            </p:nvSpPr>
            <p:spPr bwMode="auto">
              <a:xfrm>
                <a:off x="7315201" y="3095625"/>
                <a:ext cx="133350" cy="39687"/>
              </a:xfrm>
              <a:custGeom>
                <a:avLst/>
                <a:gdLst>
                  <a:gd name="T0" fmla="*/ 0 w 27"/>
                  <a:gd name="T1" fmla="*/ 1 h 8"/>
                  <a:gd name="T2" fmla="*/ 1 w 27"/>
                  <a:gd name="T3" fmla="*/ 7 h 8"/>
                  <a:gd name="T4" fmla="*/ 7 w 27"/>
                  <a:gd name="T5" fmla="*/ 6 h 8"/>
                  <a:gd name="T6" fmla="*/ 15 w 27"/>
                  <a:gd name="T7" fmla="*/ 6 h 8"/>
                  <a:gd name="T8" fmla="*/ 21 w 27"/>
                  <a:gd name="T9" fmla="*/ 8 h 8"/>
                  <a:gd name="T10" fmla="*/ 17 w 27"/>
                  <a:gd name="T11" fmla="*/ 1 h 8"/>
                  <a:gd name="T12" fmla="*/ 16 w 27"/>
                  <a:gd name="T13" fmla="*/ 4 h 8"/>
                  <a:gd name="T14" fmla="*/ 0 w 2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
                    <a:moveTo>
                      <a:pt x="0" y="1"/>
                    </a:moveTo>
                    <a:cubicBezTo>
                      <a:pt x="0" y="3"/>
                      <a:pt x="0" y="5"/>
                      <a:pt x="1" y="7"/>
                    </a:cubicBezTo>
                    <a:cubicBezTo>
                      <a:pt x="7" y="6"/>
                      <a:pt x="7" y="6"/>
                      <a:pt x="7" y="6"/>
                    </a:cubicBezTo>
                    <a:cubicBezTo>
                      <a:pt x="15" y="6"/>
                      <a:pt x="15" y="6"/>
                      <a:pt x="15" y="6"/>
                    </a:cubicBezTo>
                    <a:cubicBezTo>
                      <a:pt x="21" y="8"/>
                      <a:pt x="21" y="8"/>
                      <a:pt x="21" y="8"/>
                    </a:cubicBezTo>
                    <a:cubicBezTo>
                      <a:pt x="27" y="2"/>
                      <a:pt x="25" y="0"/>
                      <a:pt x="17" y="1"/>
                    </a:cubicBezTo>
                    <a:cubicBezTo>
                      <a:pt x="17" y="2"/>
                      <a:pt x="16" y="3"/>
                      <a:pt x="16" y="4"/>
                    </a:cubicBezTo>
                    <a:cubicBezTo>
                      <a:pt x="9" y="4"/>
                      <a:pt x="4" y="3"/>
                      <a:pt x="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330"/>
              <p:cNvSpPr/>
              <p:nvPr/>
            </p:nvSpPr>
            <p:spPr bwMode="auto">
              <a:xfrm>
                <a:off x="7399338" y="3081338"/>
                <a:ext cx="73025" cy="53975"/>
              </a:xfrm>
              <a:custGeom>
                <a:avLst/>
                <a:gdLst>
                  <a:gd name="T0" fmla="*/ 0 w 15"/>
                  <a:gd name="T1" fmla="*/ 4 h 11"/>
                  <a:gd name="T2" fmla="*/ 4 w 15"/>
                  <a:gd name="T3" fmla="*/ 11 h 11"/>
                  <a:gd name="T4" fmla="*/ 15 w 15"/>
                  <a:gd name="T5" fmla="*/ 1 h 11"/>
                  <a:gd name="T6" fmla="*/ 5 w 15"/>
                  <a:gd name="T7" fmla="*/ 1 h 11"/>
                  <a:gd name="T8" fmla="*/ 0 w 15"/>
                  <a:gd name="T9" fmla="*/ 4 h 11"/>
                </a:gdLst>
                <a:ahLst/>
                <a:cxnLst>
                  <a:cxn ang="0">
                    <a:pos x="T0" y="T1"/>
                  </a:cxn>
                  <a:cxn ang="0">
                    <a:pos x="T2" y="T3"/>
                  </a:cxn>
                  <a:cxn ang="0">
                    <a:pos x="T4" y="T5"/>
                  </a:cxn>
                  <a:cxn ang="0">
                    <a:pos x="T6" y="T7"/>
                  </a:cxn>
                  <a:cxn ang="0">
                    <a:pos x="T8" y="T9"/>
                  </a:cxn>
                </a:cxnLst>
                <a:rect l="0" t="0" r="r" b="b"/>
                <a:pathLst>
                  <a:path w="15" h="11">
                    <a:moveTo>
                      <a:pt x="0" y="4"/>
                    </a:moveTo>
                    <a:cubicBezTo>
                      <a:pt x="8" y="3"/>
                      <a:pt x="10" y="5"/>
                      <a:pt x="4" y="11"/>
                    </a:cubicBezTo>
                    <a:cubicBezTo>
                      <a:pt x="10" y="9"/>
                      <a:pt x="14" y="6"/>
                      <a:pt x="15" y="1"/>
                    </a:cubicBezTo>
                    <a:cubicBezTo>
                      <a:pt x="12" y="0"/>
                      <a:pt x="9" y="0"/>
                      <a:pt x="5" y="1"/>
                    </a:cubicBezTo>
                    <a:cubicBezTo>
                      <a:pt x="3" y="2"/>
                      <a:pt x="2" y="3"/>
                      <a:pt x="0" y="4"/>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331"/>
              <p:cNvSpPr/>
              <p:nvPr/>
            </p:nvSpPr>
            <p:spPr bwMode="auto">
              <a:xfrm>
                <a:off x="7134226" y="2232025"/>
                <a:ext cx="215900" cy="368300"/>
              </a:xfrm>
              <a:custGeom>
                <a:avLst/>
                <a:gdLst>
                  <a:gd name="T0" fmla="*/ 20 w 44"/>
                  <a:gd name="T1" fmla="*/ 2 h 75"/>
                  <a:gd name="T2" fmla="*/ 19 w 44"/>
                  <a:gd name="T3" fmla="*/ 3 h 75"/>
                  <a:gd name="T4" fmla="*/ 36 w 44"/>
                  <a:gd name="T5" fmla="*/ 9 h 75"/>
                  <a:gd name="T6" fmla="*/ 36 w 44"/>
                  <a:gd name="T7" fmla="*/ 30 h 75"/>
                  <a:gd name="T8" fmla="*/ 34 w 44"/>
                  <a:gd name="T9" fmla="*/ 35 h 75"/>
                  <a:gd name="T10" fmla="*/ 36 w 44"/>
                  <a:gd name="T11" fmla="*/ 32 h 75"/>
                  <a:gd name="T12" fmla="*/ 39 w 44"/>
                  <a:gd name="T13" fmla="*/ 32 h 75"/>
                  <a:gd name="T14" fmla="*/ 39 w 44"/>
                  <a:gd name="T15" fmla="*/ 40 h 75"/>
                  <a:gd name="T16" fmla="*/ 32 w 44"/>
                  <a:gd name="T17" fmla="*/ 45 h 75"/>
                  <a:gd name="T18" fmla="*/ 28 w 44"/>
                  <a:gd name="T19" fmla="*/ 41 h 75"/>
                  <a:gd name="T20" fmla="*/ 21 w 44"/>
                  <a:gd name="T21" fmla="*/ 10 h 75"/>
                  <a:gd name="T22" fmla="*/ 19 w 44"/>
                  <a:gd name="T23" fmla="*/ 22 h 75"/>
                  <a:gd name="T24" fmla="*/ 26 w 44"/>
                  <a:gd name="T25" fmla="*/ 48 h 75"/>
                  <a:gd name="T26" fmla="*/ 34 w 44"/>
                  <a:gd name="T27" fmla="*/ 51 h 75"/>
                  <a:gd name="T28" fmla="*/ 30 w 44"/>
                  <a:gd name="T29" fmla="*/ 61 h 75"/>
                  <a:gd name="T30" fmla="*/ 32 w 44"/>
                  <a:gd name="T31" fmla="*/ 70 h 75"/>
                  <a:gd name="T32" fmla="*/ 2 w 44"/>
                  <a:gd name="T33" fmla="*/ 67 h 75"/>
                  <a:gd name="T34" fmla="*/ 0 w 44"/>
                  <a:gd name="T35" fmla="*/ 70 h 75"/>
                  <a:gd name="T36" fmla="*/ 2 w 44"/>
                  <a:gd name="T37" fmla="*/ 70 h 75"/>
                  <a:gd name="T38" fmla="*/ 31 w 44"/>
                  <a:gd name="T39" fmla="*/ 74 h 75"/>
                  <a:gd name="T40" fmla="*/ 34 w 44"/>
                  <a:gd name="T41" fmla="*/ 75 h 75"/>
                  <a:gd name="T42" fmla="*/ 37 w 44"/>
                  <a:gd name="T43" fmla="*/ 74 h 75"/>
                  <a:gd name="T44" fmla="*/ 35 w 44"/>
                  <a:gd name="T45" fmla="*/ 59 h 75"/>
                  <a:gd name="T46" fmla="*/ 38 w 44"/>
                  <a:gd name="T47" fmla="*/ 42 h 75"/>
                  <a:gd name="T48" fmla="*/ 40 w 44"/>
                  <a:gd name="T49" fmla="*/ 41 h 75"/>
                  <a:gd name="T50" fmla="*/ 40 w 44"/>
                  <a:gd name="T51" fmla="*/ 30 h 75"/>
                  <a:gd name="T52" fmla="*/ 40 w 44"/>
                  <a:gd name="T53" fmla="*/ 29 h 75"/>
                  <a:gd name="T54" fmla="*/ 41 w 44"/>
                  <a:gd name="T55" fmla="*/ 29 h 75"/>
                  <a:gd name="T56" fmla="*/ 42 w 44"/>
                  <a:gd name="T57" fmla="*/ 18 h 75"/>
                  <a:gd name="T58" fmla="*/ 39 w 44"/>
                  <a:gd name="T59" fmla="*/ 8 h 75"/>
                  <a:gd name="T60" fmla="*/ 39 w 44"/>
                  <a:gd name="T61" fmla="*/ 4 h 75"/>
                  <a:gd name="T62" fmla="*/ 37 w 44"/>
                  <a:gd name="T63" fmla="*/ 5 h 75"/>
                  <a:gd name="T64" fmla="*/ 39 w 44"/>
                  <a:gd name="T65" fmla="*/ 12 h 75"/>
                  <a:gd name="T66" fmla="*/ 42 w 44"/>
                  <a:gd name="T67" fmla="*/ 23 h 75"/>
                  <a:gd name="T68" fmla="*/ 40 w 44"/>
                  <a:gd name="T69" fmla="*/ 28 h 75"/>
                  <a:gd name="T70" fmla="*/ 37 w 44"/>
                  <a:gd name="T71" fmla="*/ 31 h 75"/>
                  <a:gd name="T72" fmla="*/ 37 w 44"/>
                  <a:gd name="T73" fmla="*/ 30 h 75"/>
                  <a:gd name="T74" fmla="*/ 38 w 44"/>
                  <a:gd name="T75" fmla="*/ 16 h 75"/>
                  <a:gd name="T76" fmla="*/ 36 w 44"/>
                  <a:gd name="T77" fmla="*/ 6 h 75"/>
                  <a:gd name="T78" fmla="*/ 35 w 44"/>
                  <a:gd name="T79" fmla="*/ 5 h 75"/>
                  <a:gd name="T80" fmla="*/ 33 w 44"/>
                  <a:gd name="T81" fmla="*/ 2 h 75"/>
                  <a:gd name="T82" fmla="*/ 20 w 44"/>
                  <a:gd name="T8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75">
                    <a:moveTo>
                      <a:pt x="20" y="2"/>
                    </a:moveTo>
                    <a:cubicBezTo>
                      <a:pt x="19" y="2"/>
                      <a:pt x="19" y="2"/>
                      <a:pt x="19" y="3"/>
                    </a:cubicBezTo>
                    <a:cubicBezTo>
                      <a:pt x="29" y="2"/>
                      <a:pt x="34" y="4"/>
                      <a:pt x="36" y="9"/>
                    </a:cubicBezTo>
                    <a:cubicBezTo>
                      <a:pt x="36" y="30"/>
                      <a:pt x="36" y="30"/>
                      <a:pt x="36" y="30"/>
                    </a:cubicBezTo>
                    <a:cubicBezTo>
                      <a:pt x="34" y="35"/>
                      <a:pt x="34" y="35"/>
                      <a:pt x="34" y="35"/>
                    </a:cubicBezTo>
                    <a:cubicBezTo>
                      <a:pt x="35" y="34"/>
                      <a:pt x="36" y="33"/>
                      <a:pt x="36" y="32"/>
                    </a:cubicBezTo>
                    <a:cubicBezTo>
                      <a:pt x="39" y="32"/>
                      <a:pt x="39" y="32"/>
                      <a:pt x="39" y="32"/>
                    </a:cubicBezTo>
                    <a:cubicBezTo>
                      <a:pt x="39" y="40"/>
                      <a:pt x="39" y="40"/>
                      <a:pt x="39" y="40"/>
                    </a:cubicBezTo>
                    <a:cubicBezTo>
                      <a:pt x="32" y="45"/>
                      <a:pt x="32" y="45"/>
                      <a:pt x="32" y="45"/>
                    </a:cubicBezTo>
                    <a:cubicBezTo>
                      <a:pt x="30" y="45"/>
                      <a:pt x="29" y="43"/>
                      <a:pt x="28" y="41"/>
                    </a:cubicBezTo>
                    <a:cubicBezTo>
                      <a:pt x="24" y="31"/>
                      <a:pt x="22" y="21"/>
                      <a:pt x="21" y="10"/>
                    </a:cubicBezTo>
                    <a:cubicBezTo>
                      <a:pt x="19" y="22"/>
                      <a:pt x="19" y="22"/>
                      <a:pt x="19" y="22"/>
                    </a:cubicBezTo>
                    <a:cubicBezTo>
                      <a:pt x="26" y="48"/>
                      <a:pt x="26" y="48"/>
                      <a:pt x="26" y="48"/>
                    </a:cubicBezTo>
                    <a:cubicBezTo>
                      <a:pt x="27" y="51"/>
                      <a:pt x="30" y="52"/>
                      <a:pt x="34" y="51"/>
                    </a:cubicBezTo>
                    <a:cubicBezTo>
                      <a:pt x="30" y="61"/>
                      <a:pt x="30" y="61"/>
                      <a:pt x="30" y="61"/>
                    </a:cubicBezTo>
                    <a:cubicBezTo>
                      <a:pt x="32" y="70"/>
                      <a:pt x="32" y="70"/>
                      <a:pt x="32" y="70"/>
                    </a:cubicBezTo>
                    <a:cubicBezTo>
                      <a:pt x="23" y="65"/>
                      <a:pt x="12" y="64"/>
                      <a:pt x="2" y="67"/>
                    </a:cubicBezTo>
                    <a:cubicBezTo>
                      <a:pt x="1" y="68"/>
                      <a:pt x="1" y="69"/>
                      <a:pt x="0" y="70"/>
                    </a:cubicBezTo>
                    <a:cubicBezTo>
                      <a:pt x="1" y="70"/>
                      <a:pt x="2" y="70"/>
                      <a:pt x="2" y="70"/>
                    </a:cubicBezTo>
                    <a:cubicBezTo>
                      <a:pt x="12" y="68"/>
                      <a:pt x="22" y="70"/>
                      <a:pt x="31" y="74"/>
                    </a:cubicBezTo>
                    <a:cubicBezTo>
                      <a:pt x="32" y="75"/>
                      <a:pt x="33" y="75"/>
                      <a:pt x="34" y="75"/>
                    </a:cubicBezTo>
                    <a:cubicBezTo>
                      <a:pt x="35" y="75"/>
                      <a:pt x="36" y="75"/>
                      <a:pt x="37" y="74"/>
                    </a:cubicBezTo>
                    <a:cubicBezTo>
                      <a:pt x="38" y="69"/>
                      <a:pt x="37" y="64"/>
                      <a:pt x="35" y="59"/>
                    </a:cubicBezTo>
                    <a:cubicBezTo>
                      <a:pt x="37" y="54"/>
                      <a:pt x="38" y="48"/>
                      <a:pt x="38" y="42"/>
                    </a:cubicBezTo>
                    <a:cubicBezTo>
                      <a:pt x="40" y="41"/>
                      <a:pt x="40" y="41"/>
                      <a:pt x="40" y="41"/>
                    </a:cubicBezTo>
                    <a:cubicBezTo>
                      <a:pt x="40" y="37"/>
                      <a:pt x="40" y="34"/>
                      <a:pt x="40" y="30"/>
                    </a:cubicBezTo>
                    <a:cubicBezTo>
                      <a:pt x="40" y="30"/>
                      <a:pt x="40" y="30"/>
                      <a:pt x="40" y="29"/>
                    </a:cubicBezTo>
                    <a:cubicBezTo>
                      <a:pt x="41" y="29"/>
                      <a:pt x="41" y="29"/>
                      <a:pt x="41" y="29"/>
                    </a:cubicBezTo>
                    <a:cubicBezTo>
                      <a:pt x="43" y="25"/>
                      <a:pt x="44" y="22"/>
                      <a:pt x="42" y="18"/>
                    </a:cubicBezTo>
                    <a:cubicBezTo>
                      <a:pt x="39" y="8"/>
                      <a:pt x="39" y="8"/>
                      <a:pt x="39" y="8"/>
                    </a:cubicBezTo>
                    <a:cubicBezTo>
                      <a:pt x="39" y="4"/>
                      <a:pt x="39" y="4"/>
                      <a:pt x="39" y="4"/>
                    </a:cubicBezTo>
                    <a:cubicBezTo>
                      <a:pt x="37" y="5"/>
                      <a:pt x="37" y="5"/>
                      <a:pt x="37" y="5"/>
                    </a:cubicBezTo>
                    <a:cubicBezTo>
                      <a:pt x="39" y="12"/>
                      <a:pt x="39" y="12"/>
                      <a:pt x="39" y="12"/>
                    </a:cubicBezTo>
                    <a:cubicBezTo>
                      <a:pt x="42" y="23"/>
                      <a:pt x="42" y="23"/>
                      <a:pt x="42" y="23"/>
                    </a:cubicBezTo>
                    <a:cubicBezTo>
                      <a:pt x="40" y="28"/>
                      <a:pt x="40" y="28"/>
                      <a:pt x="40" y="28"/>
                    </a:cubicBezTo>
                    <a:cubicBezTo>
                      <a:pt x="37" y="31"/>
                      <a:pt x="37" y="31"/>
                      <a:pt x="37" y="31"/>
                    </a:cubicBezTo>
                    <a:cubicBezTo>
                      <a:pt x="37" y="30"/>
                      <a:pt x="37" y="30"/>
                      <a:pt x="37" y="30"/>
                    </a:cubicBezTo>
                    <a:cubicBezTo>
                      <a:pt x="38" y="16"/>
                      <a:pt x="38" y="16"/>
                      <a:pt x="38" y="16"/>
                    </a:cubicBezTo>
                    <a:cubicBezTo>
                      <a:pt x="38" y="12"/>
                      <a:pt x="37" y="8"/>
                      <a:pt x="36" y="6"/>
                    </a:cubicBezTo>
                    <a:cubicBezTo>
                      <a:pt x="36" y="5"/>
                      <a:pt x="36" y="5"/>
                      <a:pt x="35" y="5"/>
                    </a:cubicBezTo>
                    <a:cubicBezTo>
                      <a:pt x="35" y="4"/>
                      <a:pt x="34" y="3"/>
                      <a:pt x="33" y="2"/>
                    </a:cubicBezTo>
                    <a:cubicBezTo>
                      <a:pt x="27" y="0"/>
                      <a:pt x="23" y="0"/>
                      <a:pt x="20"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332"/>
              <p:cNvSpPr/>
              <p:nvPr/>
            </p:nvSpPr>
            <p:spPr bwMode="auto">
              <a:xfrm>
                <a:off x="7124701" y="2565400"/>
                <a:ext cx="209550" cy="220662"/>
              </a:xfrm>
              <a:custGeom>
                <a:avLst/>
                <a:gdLst>
                  <a:gd name="T0" fmla="*/ 4 w 43"/>
                  <a:gd name="T1" fmla="*/ 2 h 45"/>
                  <a:gd name="T2" fmla="*/ 3 w 43"/>
                  <a:gd name="T3" fmla="*/ 6 h 45"/>
                  <a:gd name="T4" fmla="*/ 31 w 43"/>
                  <a:gd name="T5" fmla="*/ 12 h 45"/>
                  <a:gd name="T6" fmla="*/ 36 w 43"/>
                  <a:gd name="T7" fmla="*/ 32 h 45"/>
                  <a:gd name="T8" fmla="*/ 19 w 43"/>
                  <a:gd name="T9" fmla="*/ 37 h 45"/>
                  <a:gd name="T10" fmla="*/ 0 w 43"/>
                  <a:gd name="T11" fmla="*/ 36 h 45"/>
                  <a:gd name="T12" fmla="*/ 0 w 43"/>
                  <a:gd name="T13" fmla="*/ 40 h 45"/>
                  <a:gd name="T14" fmla="*/ 2 w 43"/>
                  <a:gd name="T15" fmla="*/ 40 h 45"/>
                  <a:gd name="T16" fmla="*/ 21 w 43"/>
                  <a:gd name="T17" fmla="*/ 43 h 45"/>
                  <a:gd name="T18" fmla="*/ 24 w 43"/>
                  <a:gd name="T19" fmla="*/ 42 h 45"/>
                  <a:gd name="T20" fmla="*/ 42 w 43"/>
                  <a:gd name="T21" fmla="*/ 39 h 45"/>
                  <a:gd name="T22" fmla="*/ 43 w 43"/>
                  <a:gd name="T23" fmla="*/ 39 h 45"/>
                  <a:gd name="T24" fmla="*/ 36 w 43"/>
                  <a:gd name="T25" fmla="*/ 7 h 45"/>
                  <a:gd name="T26" fmla="*/ 33 w 43"/>
                  <a:gd name="T27" fmla="*/ 6 h 45"/>
                  <a:gd name="T28" fmla="*/ 4 w 43"/>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5">
                    <a:moveTo>
                      <a:pt x="4" y="2"/>
                    </a:moveTo>
                    <a:cubicBezTo>
                      <a:pt x="4" y="3"/>
                      <a:pt x="4" y="5"/>
                      <a:pt x="3" y="6"/>
                    </a:cubicBezTo>
                    <a:cubicBezTo>
                      <a:pt x="13" y="3"/>
                      <a:pt x="22" y="5"/>
                      <a:pt x="31" y="12"/>
                    </a:cubicBezTo>
                    <a:cubicBezTo>
                      <a:pt x="36" y="32"/>
                      <a:pt x="36" y="32"/>
                      <a:pt x="36" y="32"/>
                    </a:cubicBezTo>
                    <a:cubicBezTo>
                      <a:pt x="19" y="37"/>
                      <a:pt x="19" y="37"/>
                      <a:pt x="19" y="37"/>
                    </a:cubicBezTo>
                    <a:cubicBezTo>
                      <a:pt x="13" y="39"/>
                      <a:pt x="6" y="38"/>
                      <a:pt x="0" y="36"/>
                    </a:cubicBezTo>
                    <a:cubicBezTo>
                      <a:pt x="0" y="37"/>
                      <a:pt x="0" y="38"/>
                      <a:pt x="0" y="40"/>
                    </a:cubicBezTo>
                    <a:cubicBezTo>
                      <a:pt x="1" y="40"/>
                      <a:pt x="1" y="40"/>
                      <a:pt x="2" y="40"/>
                    </a:cubicBezTo>
                    <a:cubicBezTo>
                      <a:pt x="8" y="44"/>
                      <a:pt x="15" y="45"/>
                      <a:pt x="21" y="43"/>
                    </a:cubicBezTo>
                    <a:cubicBezTo>
                      <a:pt x="22" y="43"/>
                      <a:pt x="23" y="42"/>
                      <a:pt x="24" y="42"/>
                    </a:cubicBezTo>
                    <a:cubicBezTo>
                      <a:pt x="30" y="39"/>
                      <a:pt x="36" y="38"/>
                      <a:pt x="42" y="39"/>
                    </a:cubicBezTo>
                    <a:cubicBezTo>
                      <a:pt x="42" y="39"/>
                      <a:pt x="43" y="39"/>
                      <a:pt x="43" y="39"/>
                    </a:cubicBezTo>
                    <a:cubicBezTo>
                      <a:pt x="40" y="29"/>
                      <a:pt x="37" y="18"/>
                      <a:pt x="36" y="7"/>
                    </a:cubicBezTo>
                    <a:cubicBezTo>
                      <a:pt x="35" y="7"/>
                      <a:pt x="34" y="7"/>
                      <a:pt x="33" y="6"/>
                    </a:cubicBezTo>
                    <a:cubicBezTo>
                      <a:pt x="24" y="2"/>
                      <a:pt x="14" y="0"/>
                      <a:pt x="4" y="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333"/>
              <p:cNvSpPr>
                <a:spLocks noEditPoints="1"/>
              </p:cNvSpPr>
              <p:nvPr/>
            </p:nvSpPr>
            <p:spPr bwMode="auto">
              <a:xfrm>
                <a:off x="7124701" y="2579688"/>
                <a:ext cx="176213" cy="177800"/>
              </a:xfrm>
              <a:custGeom>
                <a:avLst/>
                <a:gdLst>
                  <a:gd name="T0" fmla="*/ 3 w 36"/>
                  <a:gd name="T1" fmla="*/ 3 h 36"/>
                  <a:gd name="T2" fmla="*/ 0 w 36"/>
                  <a:gd name="T3" fmla="*/ 33 h 36"/>
                  <a:gd name="T4" fmla="*/ 19 w 36"/>
                  <a:gd name="T5" fmla="*/ 34 h 36"/>
                  <a:gd name="T6" fmla="*/ 36 w 36"/>
                  <a:gd name="T7" fmla="*/ 29 h 36"/>
                  <a:gd name="T8" fmla="*/ 31 w 36"/>
                  <a:gd name="T9" fmla="*/ 9 h 36"/>
                  <a:gd name="T10" fmla="*/ 3 w 36"/>
                  <a:gd name="T11" fmla="*/ 3 h 36"/>
                  <a:gd name="T12" fmla="*/ 4 w 36"/>
                  <a:gd name="T13" fmla="*/ 4 h 36"/>
                  <a:gd name="T14" fmla="*/ 7 w 36"/>
                  <a:gd name="T15" fmla="*/ 3 h 36"/>
                  <a:gd name="T16" fmla="*/ 4 w 36"/>
                  <a:gd name="T17" fmla="*/ 33 h 36"/>
                  <a:gd name="T18" fmla="*/ 1 w 36"/>
                  <a:gd name="T19" fmla="*/ 32 h 36"/>
                  <a:gd name="T20" fmla="*/ 4 w 36"/>
                  <a:gd name="T2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 y="3"/>
                    </a:moveTo>
                    <a:cubicBezTo>
                      <a:pt x="2" y="12"/>
                      <a:pt x="1" y="22"/>
                      <a:pt x="0" y="33"/>
                    </a:cubicBezTo>
                    <a:cubicBezTo>
                      <a:pt x="6" y="35"/>
                      <a:pt x="13" y="36"/>
                      <a:pt x="19" y="34"/>
                    </a:cubicBezTo>
                    <a:cubicBezTo>
                      <a:pt x="36" y="29"/>
                      <a:pt x="36" y="29"/>
                      <a:pt x="36" y="29"/>
                    </a:cubicBezTo>
                    <a:cubicBezTo>
                      <a:pt x="31" y="9"/>
                      <a:pt x="31" y="9"/>
                      <a:pt x="31" y="9"/>
                    </a:cubicBezTo>
                    <a:cubicBezTo>
                      <a:pt x="22" y="2"/>
                      <a:pt x="13" y="0"/>
                      <a:pt x="3" y="3"/>
                    </a:cubicBezTo>
                    <a:close/>
                    <a:moveTo>
                      <a:pt x="4" y="4"/>
                    </a:moveTo>
                    <a:cubicBezTo>
                      <a:pt x="5" y="3"/>
                      <a:pt x="6" y="3"/>
                      <a:pt x="7" y="3"/>
                    </a:cubicBezTo>
                    <a:cubicBezTo>
                      <a:pt x="4" y="14"/>
                      <a:pt x="3" y="24"/>
                      <a:pt x="4" y="33"/>
                    </a:cubicBezTo>
                    <a:cubicBezTo>
                      <a:pt x="3" y="33"/>
                      <a:pt x="2" y="33"/>
                      <a:pt x="1" y="32"/>
                    </a:cubicBezTo>
                    <a:cubicBezTo>
                      <a:pt x="1" y="22"/>
                      <a:pt x="2" y="13"/>
                      <a:pt x="4"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334"/>
              <p:cNvSpPr/>
              <p:nvPr/>
            </p:nvSpPr>
            <p:spPr bwMode="auto">
              <a:xfrm>
                <a:off x="7129463" y="2595563"/>
                <a:ext cx="28575" cy="147637"/>
              </a:xfrm>
              <a:custGeom>
                <a:avLst/>
                <a:gdLst>
                  <a:gd name="T0" fmla="*/ 6 w 6"/>
                  <a:gd name="T1" fmla="*/ 0 h 30"/>
                  <a:gd name="T2" fmla="*/ 3 w 6"/>
                  <a:gd name="T3" fmla="*/ 1 h 30"/>
                  <a:gd name="T4" fmla="*/ 0 w 6"/>
                  <a:gd name="T5" fmla="*/ 29 h 30"/>
                  <a:gd name="T6" fmla="*/ 3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5" y="0"/>
                      <a:pt x="4" y="0"/>
                      <a:pt x="3" y="1"/>
                    </a:cubicBezTo>
                    <a:cubicBezTo>
                      <a:pt x="1" y="10"/>
                      <a:pt x="0" y="19"/>
                      <a:pt x="0" y="29"/>
                    </a:cubicBezTo>
                    <a:cubicBezTo>
                      <a:pt x="1" y="30"/>
                      <a:pt x="2" y="30"/>
                      <a:pt x="3" y="30"/>
                    </a:cubicBezTo>
                    <a:cubicBezTo>
                      <a:pt x="2" y="21"/>
                      <a:pt x="3" y="11"/>
                      <a:pt x="6"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cxnSp>
        <p:nvCxnSpPr>
          <p:cNvPr id="397" name="直接连接符 396"/>
          <p:cNvCxnSpPr/>
          <p:nvPr/>
        </p:nvCxnSpPr>
        <p:spPr>
          <a:xfrm>
            <a:off x="2370000" y="5114879"/>
            <a:ext cx="745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8" name="直接连接符 397"/>
          <p:cNvCxnSpPr/>
          <p:nvPr/>
        </p:nvCxnSpPr>
        <p:spPr>
          <a:xfrm>
            <a:off x="2370000" y="5832824"/>
            <a:ext cx="745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720000"/>
          </a:xfrm>
        </p:spPr>
        <p:txBody>
          <a:bodyPr>
            <a:normAutofit/>
          </a:bodyPr>
          <a:lstStyle>
            <a:lvl1pPr>
              <a:defRPr sz="28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518800" y="2142000"/>
            <a:ext cx="5029200" cy="2944800"/>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7" name="组合 6"/>
          <p:cNvGrpSpPr/>
          <p:nvPr userDrawn="1"/>
        </p:nvGrpSpPr>
        <p:grpSpPr>
          <a:xfrm>
            <a:off x="-1691" y="0"/>
            <a:ext cx="9924803" cy="6858594"/>
            <a:chOff x="-1691" y="0"/>
            <a:chExt cx="9924803" cy="6858594"/>
          </a:xfrm>
        </p:grpSpPr>
        <p:pic>
          <p:nvPicPr>
            <p:cNvPr id="8" name="图片 7"/>
            <p:cNvPicPr>
              <a:picLocks noChangeAspect="1"/>
            </p:cNvPicPr>
            <p:nvPr/>
          </p:nvPicPr>
          <p:blipFill>
            <a:blip r:embed="rId2" cstate="email"/>
            <a:stretch>
              <a:fillRect/>
            </a:stretch>
          </p:blipFill>
          <p:spPr>
            <a:xfrm>
              <a:off x="-1691" y="0"/>
              <a:ext cx="9842107" cy="6858594"/>
            </a:xfrm>
            <a:prstGeom prst="rect">
              <a:avLst/>
            </a:prstGeom>
          </p:spPr>
        </p:pic>
        <p:sp>
          <p:nvSpPr>
            <p:cNvPr id="9" name="直角三角形 8"/>
            <p:cNvSpPr/>
            <p:nvPr/>
          </p:nvSpPr>
          <p:spPr>
            <a:xfrm rot="10800000">
              <a:off x="1775520" y="0"/>
              <a:ext cx="8147592" cy="2564904"/>
            </a:xfrm>
            <a:prstGeom prst="rtTriangle">
              <a:avLst/>
            </a:prstGeom>
            <a:solidFill>
              <a:srgbClr val="39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标题 1"/>
          <p:cNvSpPr>
            <a:spLocks noGrp="1"/>
          </p:cNvSpPr>
          <p:nvPr>
            <p:ph type="title" hasCustomPrompt="1"/>
          </p:nvPr>
        </p:nvSpPr>
        <p:spPr>
          <a:xfrm>
            <a:off x="7974000" y="453600"/>
            <a:ext cx="3736800" cy="460800"/>
          </a:xfrm>
        </p:spPr>
        <p:txBody>
          <a:bodyPr anchor="t">
            <a:normAutofit/>
          </a:bodyPr>
          <a:lstStyle>
            <a:lvl1pPr algn="l">
              <a:defRPr sz="2400" b="1" cap="all"/>
            </a:lvl1pPr>
          </a:lstStyle>
          <a:p>
            <a:r>
              <a:rPr lang="zh-CN" altLang="en-US" dirty="0" smtClean="0"/>
              <a:t>单击此处编辑标题</a:t>
            </a:r>
            <a:endParaRPr lang="zh-CN" altLang="en-US" dirty="0"/>
          </a:p>
        </p:txBody>
      </p:sp>
      <p:sp>
        <p:nvSpPr>
          <p:cNvPr id="3" name="文本占位符 2"/>
          <p:cNvSpPr>
            <a:spLocks noGrp="1"/>
          </p:cNvSpPr>
          <p:nvPr>
            <p:ph type="body" idx="1" hasCustomPrompt="1"/>
          </p:nvPr>
        </p:nvSpPr>
        <p:spPr>
          <a:xfrm>
            <a:off x="7970400" y="1213200"/>
            <a:ext cx="3596400" cy="3007888"/>
          </a:xfrm>
        </p:spPr>
        <p:txBody>
          <a:bodyPr anchor="t" anchorCtr="0">
            <a:normAutofit/>
          </a:bodyPr>
          <a:lstStyle>
            <a:lvl1pPr marL="0" indent="0">
              <a:lnSpc>
                <a:spcPct val="120000"/>
              </a:lnSpc>
              <a:spcBef>
                <a:spcPts val="0"/>
              </a:spcBef>
              <a:buFont typeface="Arial" panose="020B0604020202020204" pitchFamily="34" charset="0"/>
              <a:buNone/>
              <a:defRPr sz="2400">
                <a:solidFill>
                  <a:schemeClr val="tx1">
                    <a:tint val="75000"/>
                  </a:schemeClr>
                </a:solidFill>
              </a:defRPr>
            </a:lvl1pPr>
            <a:lvl2pPr marL="457200" indent="0">
              <a:buFont typeface="Arial" panose="020B0604020202020204" pitchFamily="34" charset="0"/>
              <a:buNone/>
              <a:defRPr sz="2000">
                <a:solidFill>
                  <a:schemeClr val="tx1">
                    <a:tint val="75000"/>
                  </a:schemeClr>
                </a:solidFill>
              </a:defRPr>
            </a:lvl2pPr>
            <a:lvl3pPr marL="914400" indent="0">
              <a:buFont typeface="Arial" panose="020B0604020202020204" pitchFamily="34" charset="0"/>
              <a:buNone/>
              <a:defRPr sz="1800">
                <a:solidFill>
                  <a:schemeClr val="tx1">
                    <a:tint val="75000"/>
                  </a:schemeClr>
                </a:solidFill>
              </a:defRPr>
            </a:lvl3pPr>
            <a:lvl4pPr marL="1371600" indent="0">
              <a:buFont typeface="Arial" panose="020B0604020202020204" pitchFamily="34" charset="0"/>
              <a:buNone/>
              <a:defRPr sz="1800">
                <a:solidFill>
                  <a:schemeClr val="tx1">
                    <a:tint val="75000"/>
                  </a:schemeClr>
                </a:solidFill>
              </a:defRPr>
            </a:lvl4pPr>
            <a:lvl5pPr marL="1828800" indent="0">
              <a:buFont typeface="Arial" panose="020B0604020202020204" pitchFamily="34" charset="0"/>
              <a:buNone/>
              <a:defRPr sz="18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矩形 9"/>
          <p:cNvSpPr/>
          <p:nvPr userDrawn="1"/>
        </p:nvSpPr>
        <p:spPr>
          <a:xfrm>
            <a:off x="8047628" y="1024280"/>
            <a:ext cx="3518307" cy="116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Tree>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720000"/>
          </a:xfrm>
        </p:spPr>
        <p:txBody>
          <a:bodyPr>
            <a:normAutofit/>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sz="half" idx="1" hasCustomPrompt="1"/>
          </p:nvPr>
        </p:nvSpPr>
        <p:spPr>
          <a:xfrm>
            <a:off x="5734800" y="3726316"/>
            <a:ext cx="4734000" cy="2168084"/>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5734800" y="1337118"/>
            <a:ext cx="4734000" cy="2168084"/>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282924"/>
            <a:ext cx="5386917" cy="891951"/>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93368" y="1282924"/>
            <a:ext cx="5389033" cy="891951"/>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398" name="组合 397"/>
          <p:cNvGrpSpPr/>
          <p:nvPr userDrawn="1"/>
        </p:nvGrpSpPr>
        <p:grpSpPr>
          <a:xfrm>
            <a:off x="1307468" y="692696"/>
            <a:ext cx="9577064" cy="5140128"/>
            <a:chOff x="1307468" y="692696"/>
            <a:chExt cx="9577064" cy="5140128"/>
          </a:xfrm>
        </p:grpSpPr>
        <p:grpSp>
          <p:nvGrpSpPr>
            <p:cNvPr id="6" name="组合 5"/>
            <p:cNvGrpSpPr/>
            <p:nvPr userDrawn="1"/>
          </p:nvGrpSpPr>
          <p:grpSpPr>
            <a:xfrm>
              <a:off x="1307468" y="692696"/>
              <a:ext cx="9577064" cy="4032448"/>
              <a:chOff x="623392" y="2060848"/>
              <a:chExt cx="10950575" cy="4487862"/>
            </a:xfrm>
          </p:grpSpPr>
          <p:sp>
            <p:nvSpPr>
              <p:cNvPr id="7" name="Freeform 905"/>
              <p:cNvSpPr>
                <a:spLocks noEditPoints="1"/>
              </p:cNvSpPr>
              <p:nvPr/>
            </p:nvSpPr>
            <p:spPr bwMode="auto">
              <a:xfrm>
                <a:off x="3031630" y="4651648"/>
                <a:ext cx="1306513" cy="1311275"/>
              </a:xfrm>
              <a:custGeom>
                <a:avLst/>
                <a:gdLst>
                  <a:gd name="T0" fmla="*/ 227 w 266"/>
                  <a:gd name="T1" fmla="*/ 39 h 267"/>
                  <a:gd name="T2" fmla="*/ 204 w 266"/>
                  <a:gd name="T3" fmla="*/ 47 h 267"/>
                  <a:gd name="T4" fmla="*/ 180 w 266"/>
                  <a:gd name="T5" fmla="*/ 32 h 267"/>
                  <a:gd name="T6" fmla="*/ 177 w 266"/>
                  <a:gd name="T7" fmla="*/ 7 h 267"/>
                  <a:gd name="T8" fmla="*/ 167 w 266"/>
                  <a:gd name="T9" fmla="*/ 27 h 267"/>
                  <a:gd name="T10" fmla="*/ 133 w 266"/>
                  <a:gd name="T11" fmla="*/ 19 h 267"/>
                  <a:gd name="T12" fmla="*/ 122 w 266"/>
                  <a:gd name="T13" fmla="*/ 20 h 267"/>
                  <a:gd name="T14" fmla="*/ 95 w 266"/>
                  <a:gd name="T15" fmla="*/ 28 h 267"/>
                  <a:gd name="T16" fmla="*/ 85 w 266"/>
                  <a:gd name="T17" fmla="*/ 9 h 267"/>
                  <a:gd name="T18" fmla="*/ 82 w 266"/>
                  <a:gd name="T19" fmla="*/ 33 h 267"/>
                  <a:gd name="T20" fmla="*/ 54 w 266"/>
                  <a:gd name="T21" fmla="*/ 53 h 267"/>
                  <a:gd name="T22" fmla="*/ 31 w 266"/>
                  <a:gd name="T23" fmla="*/ 48 h 267"/>
                  <a:gd name="T24" fmla="*/ 45 w 266"/>
                  <a:gd name="T25" fmla="*/ 63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7 w 266"/>
                  <a:gd name="T37" fmla="*/ 172 h 267"/>
                  <a:gd name="T38" fmla="*/ 13 w 266"/>
                  <a:gd name="T39" fmla="*/ 192 h 267"/>
                  <a:gd name="T40" fmla="*/ 34 w 266"/>
                  <a:gd name="T41" fmla="*/ 185 h 267"/>
                  <a:gd name="T42" fmla="*/ 52 w 266"/>
                  <a:gd name="T43" fmla="*/ 214 h 267"/>
                  <a:gd name="T44" fmla="*/ 60 w 266"/>
                  <a:gd name="T45" fmla="*/ 221 h 267"/>
                  <a:gd name="T46" fmla="*/ 85 w 266"/>
                  <a:gd name="T47" fmla="*/ 234 h 267"/>
                  <a:gd name="T48" fmla="*/ 78 w 266"/>
                  <a:gd name="T49" fmla="*/ 255 h 267"/>
                  <a:gd name="T50" fmla="*/ 97 w 266"/>
                  <a:gd name="T51" fmla="*/ 240 h 267"/>
                  <a:gd name="T52" fmla="*/ 132 w 266"/>
                  <a:gd name="T53" fmla="*/ 246 h 267"/>
                  <a:gd name="T54" fmla="*/ 145 w 266"/>
                  <a:gd name="T55" fmla="*/ 266 h 267"/>
                  <a:gd name="T56" fmla="*/ 145 w 266"/>
                  <a:gd name="T57" fmla="*/ 245 h 267"/>
                  <a:gd name="T58" fmla="*/ 172 w 266"/>
                  <a:gd name="T59" fmla="*/ 240 h 267"/>
                  <a:gd name="T60" fmla="*/ 183 w 266"/>
                  <a:gd name="T61" fmla="*/ 235 h 267"/>
                  <a:gd name="T62" fmla="*/ 210 w 266"/>
                  <a:gd name="T63" fmla="*/ 214 h 267"/>
                  <a:gd name="T64" fmla="*/ 227 w 266"/>
                  <a:gd name="T65" fmla="*/ 227 h 267"/>
                  <a:gd name="T66" fmla="*/ 220 w 266"/>
                  <a:gd name="T67" fmla="*/ 204 h 267"/>
                  <a:gd name="T68" fmla="*/ 235 w 266"/>
                  <a:gd name="T69" fmla="*/ 180 h 267"/>
                  <a:gd name="T70" fmla="*/ 259 w 266"/>
                  <a:gd name="T71" fmla="*/ 177 h 267"/>
                  <a:gd name="T72" fmla="*/ 239 w 266"/>
                  <a:gd name="T73" fmla="*/ 167 h 267"/>
                  <a:gd name="T74" fmla="*/ 246 w 266"/>
                  <a:gd name="T75" fmla="*/ 138 h 267"/>
                  <a:gd name="T76" fmla="*/ 246 w 266"/>
                  <a:gd name="T77" fmla="*/ 127 h 267"/>
                  <a:gd name="T78" fmla="*/ 238 w 266"/>
                  <a:gd name="T79" fmla="*/ 96 h 267"/>
                  <a:gd name="T80" fmla="*/ 257 w 266"/>
                  <a:gd name="T81" fmla="*/ 86 h 267"/>
                  <a:gd name="T82" fmla="*/ 233 w 266"/>
                  <a:gd name="T83" fmla="*/ 83 h 267"/>
                  <a:gd name="T84" fmla="*/ 213 w 266"/>
                  <a:gd name="T85" fmla="*/ 55 h 267"/>
                  <a:gd name="T86" fmla="*/ 143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4"/>
                      <a:pt x="213" y="54"/>
                      <a:pt x="214" y="54"/>
                    </a:cubicBezTo>
                    <a:cubicBezTo>
                      <a:pt x="227" y="39"/>
                      <a:pt x="227" y="39"/>
                      <a:pt x="227" y="39"/>
                    </a:cubicBezTo>
                    <a:cubicBezTo>
                      <a:pt x="219" y="31"/>
                      <a:pt x="219" y="31"/>
                      <a:pt x="219" y="31"/>
                    </a:cubicBezTo>
                    <a:cubicBezTo>
                      <a:pt x="205" y="46"/>
                      <a:pt x="205" y="46"/>
                      <a:pt x="205" y="46"/>
                    </a:cubicBezTo>
                    <a:cubicBezTo>
                      <a:pt x="205" y="46"/>
                      <a:pt x="205" y="46"/>
                      <a:pt x="204" y="47"/>
                    </a:cubicBezTo>
                    <a:cubicBezTo>
                      <a:pt x="204" y="47"/>
                      <a:pt x="203" y="46"/>
                      <a:pt x="203" y="46"/>
                    </a:cubicBezTo>
                    <a:cubicBezTo>
                      <a:pt x="196" y="41"/>
                      <a:pt x="189" y="36"/>
                      <a:pt x="181" y="33"/>
                    </a:cubicBezTo>
                    <a:cubicBezTo>
                      <a:pt x="180" y="32"/>
                      <a:pt x="180" y="32"/>
                      <a:pt x="180" y="32"/>
                    </a:cubicBezTo>
                    <a:cubicBezTo>
                      <a:pt x="180" y="31"/>
                      <a:pt x="180" y="31"/>
                      <a:pt x="180" y="30"/>
                    </a:cubicBezTo>
                    <a:cubicBezTo>
                      <a:pt x="187" y="12"/>
                      <a:pt x="187" y="12"/>
                      <a:pt x="187" y="12"/>
                    </a:cubicBezTo>
                    <a:cubicBezTo>
                      <a:pt x="177" y="7"/>
                      <a:pt x="177" y="7"/>
                      <a:pt x="177" y="7"/>
                    </a:cubicBezTo>
                    <a:cubicBezTo>
                      <a:pt x="169" y="26"/>
                      <a:pt x="169" y="26"/>
                      <a:pt x="169" y="26"/>
                    </a:cubicBezTo>
                    <a:cubicBezTo>
                      <a:pt x="169" y="26"/>
                      <a:pt x="169" y="27"/>
                      <a:pt x="168" y="27"/>
                    </a:cubicBezTo>
                    <a:cubicBezTo>
                      <a:pt x="168" y="27"/>
                      <a:pt x="167" y="27"/>
                      <a:pt x="167" y="27"/>
                    </a:cubicBezTo>
                    <a:cubicBezTo>
                      <a:pt x="156" y="24"/>
                      <a:pt x="146" y="22"/>
                      <a:pt x="135" y="22"/>
                    </a:cubicBezTo>
                    <a:cubicBezTo>
                      <a:pt x="135" y="21"/>
                      <a:pt x="134" y="21"/>
                      <a:pt x="134" y="21"/>
                    </a:cubicBezTo>
                    <a:cubicBezTo>
                      <a:pt x="134" y="20"/>
                      <a:pt x="133" y="20"/>
                      <a:pt x="133" y="19"/>
                    </a:cubicBezTo>
                    <a:cubicBezTo>
                      <a:pt x="133" y="0"/>
                      <a:pt x="133" y="0"/>
                      <a:pt x="133" y="0"/>
                    </a:cubicBezTo>
                    <a:cubicBezTo>
                      <a:pt x="121" y="0"/>
                      <a:pt x="121" y="0"/>
                      <a:pt x="121" y="0"/>
                    </a:cubicBezTo>
                    <a:cubicBezTo>
                      <a:pt x="122" y="20"/>
                      <a:pt x="122" y="20"/>
                      <a:pt x="122" y="20"/>
                    </a:cubicBezTo>
                    <a:cubicBezTo>
                      <a:pt x="122" y="20"/>
                      <a:pt x="122" y="21"/>
                      <a:pt x="122" y="22"/>
                    </a:cubicBezTo>
                    <a:cubicBezTo>
                      <a:pt x="121" y="22"/>
                      <a:pt x="121" y="22"/>
                      <a:pt x="120" y="22"/>
                    </a:cubicBezTo>
                    <a:cubicBezTo>
                      <a:pt x="112" y="23"/>
                      <a:pt x="103" y="25"/>
                      <a:pt x="95" y="28"/>
                    </a:cubicBezTo>
                    <a:cubicBezTo>
                      <a:pt x="95" y="28"/>
                      <a:pt x="94" y="28"/>
                      <a:pt x="94" y="28"/>
                    </a:cubicBezTo>
                    <a:cubicBezTo>
                      <a:pt x="93" y="28"/>
                      <a:pt x="93" y="28"/>
                      <a:pt x="93" y="27"/>
                    </a:cubicBezTo>
                    <a:cubicBezTo>
                      <a:pt x="85" y="9"/>
                      <a:pt x="85" y="9"/>
                      <a:pt x="85" y="9"/>
                    </a:cubicBezTo>
                    <a:cubicBezTo>
                      <a:pt x="74" y="13"/>
                      <a:pt x="74" y="13"/>
                      <a:pt x="74" y="13"/>
                    </a:cubicBezTo>
                    <a:cubicBezTo>
                      <a:pt x="82" y="32"/>
                      <a:pt x="82" y="32"/>
                      <a:pt x="82" y="32"/>
                    </a:cubicBezTo>
                    <a:cubicBezTo>
                      <a:pt x="82" y="32"/>
                      <a:pt x="82" y="33"/>
                      <a:pt x="82" y="33"/>
                    </a:cubicBezTo>
                    <a:cubicBezTo>
                      <a:pt x="82" y="34"/>
                      <a:pt x="82" y="34"/>
                      <a:pt x="81" y="34"/>
                    </a:cubicBezTo>
                    <a:cubicBezTo>
                      <a:pt x="71" y="39"/>
                      <a:pt x="63" y="45"/>
                      <a:pt x="55" y="52"/>
                    </a:cubicBezTo>
                    <a:cubicBezTo>
                      <a:pt x="55" y="53"/>
                      <a:pt x="54" y="53"/>
                      <a:pt x="54" y="53"/>
                    </a:cubicBezTo>
                    <a:cubicBezTo>
                      <a:pt x="53" y="53"/>
                      <a:pt x="53" y="53"/>
                      <a:pt x="52" y="52"/>
                    </a:cubicBezTo>
                    <a:cubicBezTo>
                      <a:pt x="39" y="40"/>
                      <a:pt x="39" y="40"/>
                      <a:pt x="39" y="40"/>
                    </a:cubicBezTo>
                    <a:cubicBezTo>
                      <a:pt x="31" y="48"/>
                      <a:pt x="31" y="48"/>
                      <a:pt x="31" y="48"/>
                    </a:cubicBezTo>
                    <a:cubicBezTo>
                      <a:pt x="45" y="61"/>
                      <a:pt x="45" y="61"/>
                      <a:pt x="45" y="61"/>
                    </a:cubicBezTo>
                    <a:cubicBezTo>
                      <a:pt x="45" y="61"/>
                      <a:pt x="45" y="62"/>
                      <a:pt x="45" y="62"/>
                    </a:cubicBezTo>
                    <a:cubicBezTo>
                      <a:pt x="45" y="63"/>
                      <a:pt x="45" y="63"/>
                      <a:pt x="45" y="63"/>
                    </a:cubicBezTo>
                    <a:cubicBezTo>
                      <a:pt x="40" y="70"/>
                      <a:pt x="36" y="77"/>
                      <a:pt x="32" y="85"/>
                    </a:cubicBezTo>
                    <a:cubicBezTo>
                      <a:pt x="31" y="86"/>
                      <a:pt x="31" y="86"/>
                      <a:pt x="31" y="86"/>
                    </a:cubicBezTo>
                    <a:cubicBezTo>
                      <a:pt x="30" y="86"/>
                      <a:pt x="30" y="86"/>
                      <a:pt x="29" y="86"/>
                    </a:cubicBezTo>
                    <a:cubicBezTo>
                      <a:pt x="11" y="79"/>
                      <a:pt x="11" y="79"/>
                      <a:pt x="11" y="79"/>
                    </a:cubicBezTo>
                    <a:cubicBezTo>
                      <a:pt x="6" y="89"/>
                      <a:pt x="6" y="89"/>
                      <a:pt x="6" y="89"/>
                    </a:cubicBezTo>
                    <a:cubicBezTo>
                      <a:pt x="25" y="97"/>
                      <a:pt x="25" y="97"/>
                      <a:pt x="25" y="97"/>
                    </a:cubicBezTo>
                    <a:cubicBezTo>
                      <a:pt x="25" y="97"/>
                      <a:pt x="26" y="97"/>
                      <a:pt x="26" y="98"/>
                    </a:cubicBezTo>
                    <a:cubicBezTo>
                      <a:pt x="26" y="98"/>
                      <a:pt x="26" y="99"/>
                      <a:pt x="26" y="99"/>
                    </a:cubicBezTo>
                    <a:cubicBezTo>
                      <a:pt x="23" y="108"/>
                      <a:pt x="21" y="117"/>
                      <a:pt x="21" y="126"/>
                    </a:cubicBezTo>
                    <a:cubicBezTo>
                      <a:pt x="21" y="127"/>
                      <a:pt x="21" y="127"/>
                      <a:pt x="20" y="127"/>
                    </a:cubicBezTo>
                    <a:cubicBezTo>
                      <a:pt x="20" y="128"/>
                      <a:pt x="19" y="128"/>
                      <a:pt x="19" y="128"/>
                    </a:cubicBezTo>
                    <a:cubicBezTo>
                      <a:pt x="0" y="128"/>
                      <a:pt x="0" y="128"/>
                      <a:pt x="0" y="128"/>
                    </a:cubicBezTo>
                    <a:cubicBezTo>
                      <a:pt x="0" y="139"/>
                      <a:pt x="0" y="139"/>
                      <a:pt x="0" y="139"/>
                    </a:cubicBezTo>
                    <a:cubicBezTo>
                      <a:pt x="19" y="139"/>
                      <a:pt x="19" y="139"/>
                      <a:pt x="19" y="139"/>
                    </a:cubicBezTo>
                    <a:cubicBezTo>
                      <a:pt x="19" y="139"/>
                      <a:pt x="20" y="139"/>
                      <a:pt x="20" y="140"/>
                    </a:cubicBezTo>
                    <a:cubicBezTo>
                      <a:pt x="21" y="140"/>
                      <a:pt x="21" y="141"/>
                      <a:pt x="21" y="141"/>
                    </a:cubicBezTo>
                    <a:cubicBezTo>
                      <a:pt x="22" y="151"/>
                      <a:pt x="24" y="161"/>
                      <a:pt x="27" y="171"/>
                    </a:cubicBezTo>
                    <a:cubicBezTo>
                      <a:pt x="28" y="171"/>
                      <a:pt x="28" y="172"/>
                      <a:pt x="27" y="172"/>
                    </a:cubicBezTo>
                    <a:cubicBezTo>
                      <a:pt x="27" y="173"/>
                      <a:pt x="27" y="173"/>
                      <a:pt x="26" y="173"/>
                    </a:cubicBezTo>
                    <a:cubicBezTo>
                      <a:pt x="8" y="181"/>
                      <a:pt x="8" y="181"/>
                      <a:pt x="8" y="181"/>
                    </a:cubicBezTo>
                    <a:cubicBezTo>
                      <a:pt x="13" y="192"/>
                      <a:pt x="13" y="192"/>
                      <a:pt x="13" y="192"/>
                    </a:cubicBezTo>
                    <a:cubicBezTo>
                      <a:pt x="31" y="184"/>
                      <a:pt x="31" y="184"/>
                      <a:pt x="31" y="184"/>
                    </a:cubicBezTo>
                    <a:cubicBezTo>
                      <a:pt x="31" y="183"/>
                      <a:pt x="32" y="183"/>
                      <a:pt x="32" y="184"/>
                    </a:cubicBezTo>
                    <a:cubicBezTo>
                      <a:pt x="33" y="184"/>
                      <a:pt x="33" y="184"/>
                      <a:pt x="34" y="185"/>
                    </a:cubicBezTo>
                    <a:cubicBezTo>
                      <a:pt x="39" y="195"/>
                      <a:pt x="45" y="203"/>
                      <a:pt x="52" y="211"/>
                    </a:cubicBezTo>
                    <a:cubicBezTo>
                      <a:pt x="52" y="211"/>
                      <a:pt x="52" y="212"/>
                      <a:pt x="52" y="212"/>
                    </a:cubicBezTo>
                    <a:cubicBezTo>
                      <a:pt x="52" y="213"/>
                      <a:pt x="52" y="213"/>
                      <a:pt x="52" y="214"/>
                    </a:cubicBezTo>
                    <a:cubicBezTo>
                      <a:pt x="39" y="228"/>
                      <a:pt x="39" y="228"/>
                      <a:pt x="39" y="228"/>
                    </a:cubicBezTo>
                    <a:cubicBezTo>
                      <a:pt x="47" y="235"/>
                      <a:pt x="47" y="235"/>
                      <a:pt x="47" y="235"/>
                    </a:cubicBezTo>
                    <a:cubicBezTo>
                      <a:pt x="60" y="221"/>
                      <a:pt x="60" y="221"/>
                      <a:pt x="60" y="221"/>
                    </a:cubicBezTo>
                    <a:cubicBezTo>
                      <a:pt x="61" y="221"/>
                      <a:pt x="61" y="221"/>
                      <a:pt x="62" y="221"/>
                    </a:cubicBezTo>
                    <a:cubicBezTo>
                      <a:pt x="62" y="221"/>
                      <a:pt x="63" y="221"/>
                      <a:pt x="63" y="221"/>
                    </a:cubicBezTo>
                    <a:cubicBezTo>
                      <a:pt x="70" y="226"/>
                      <a:pt x="77" y="230"/>
                      <a:pt x="85" y="234"/>
                    </a:cubicBezTo>
                    <a:cubicBezTo>
                      <a:pt x="85" y="234"/>
                      <a:pt x="86" y="235"/>
                      <a:pt x="86" y="235"/>
                    </a:cubicBezTo>
                    <a:cubicBezTo>
                      <a:pt x="86" y="236"/>
                      <a:pt x="86" y="236"/>
                      <a:pt x="86" y="237"/>
                    </a:cubicBezTo>
                    <a:cubicBezTo>
                      <a:pt x="78" y="255"/>
                      <a:pt x="78" y="255"/>
                      <a:pt x="78" y="255"/>
                    </a:cubicBezTo>
                    <a:cubicBezTo>
                      <a:pt x="89" y="260"/>
                      <a:pt x="89" y="260"/>
                      <a:pt x="89" y="260"/>
                    </a:cubicBezTo>
                    <a:cubicBezTo>
                      <a:pt x="96" y="241"/>
                      <a:pt x="96" y="241"/>
                      <a:pt x="96" y="241"/>
                    </a:cubicBezTo>
                    <a:cubicBezTo>
                      <a:pt x="96" y="241"/>
                      <a:pt x="97" y="240"/>
                      <a:pt x="97" y="240"/>
                    </a:cubicBezTo>
                    <a:cubicBezTo>
                      <a:pt x="98" y="240"/>
                      <a:pt x="98" y="240"/>
                      <a:pt x="99" y="240"/>
                    </a:cubicBezTo>
                    <a:cubicBezTo>
                      <a:pt x="109" y="243"/>
                      <a:pt x="120" y="245"/>
                      <a:pt x="130" y="245"/>
                    </a:cubicBezTo>
                    <a:cubicBezTo>
                      <a:pt x="131" y="245"/>
                      <a:pt x="131" y="246"/>
                      <a:pt x="132" y="246"/>
                    </a:cubicBezTo>
                    <a:cubicBezTo>
                      <a:pt x="132" y="246"/>
                      <a:pt x="132" y="247"/>
                      <a:pt x="132" y="247"/>
                    </a:cubicBezTo>
                    <a:cubicBezTo>
                      <a:pt x="133" y="267"/>
                      <a:pt x="133" y="267"/>
                      <a:pt x="133" y="267"/>
                    </a:cubicBezTo>
                    <a:cubicBezTo>
                      <a:pt x="145" y="266"/>
                      <a:pt x="145" y="266"/>
                      <a:pt x="145" y="266"/>
                    </a:cubicBezTo>
                    <a:cubicBezTo>
                      <a:pt x="144" y="247"/>
                      <a:pt x="144" y="247"/>
                      <a:pt x="144" y="247"/>
                    </a:cubicBezTo>
                    <a:cubicBezTo>
                      <a:pt x="144" y="246"/>
                      <a:pt x="144" y="246"/>
                      <a:pt x="144" y="245"/>
                    </a:cubicBezTo>
                    <a:cubicBezTo>
                      <a:pt x="144" y="245"/>
                      <a:pt x="145" y="245"/>
                      <a:pt x="145" y="245"/>
                    </a:cubicBezTo>
                    <a:cubicBezTo>
                      <a:pt x="154" y="244"/>
                      <a:pt x="162" y="242"/>
                      <a:pt x="170" y="239"/>
                    </a:cubicBezTo>
                    <a:cubicBezTo>
                      <a:pt x="170" y="239"/>
                      <a:pt x="171" y="239"/>
                      <a:pt x="171" y="239"/>
                    </a:cubicBezTo>
                    <a:cubicBezTo>
                      <a:pt x="172" y="239"/>
                      <a:pt x="172" y="239"/>
                      <a:pt x="172" y="240"/>
                    </a:cubicBezTo>
                    <a:cubicBezTo>
                      <a:pt x="180" y="258"/>
                      <a:pt x="180" y="258"/>
                      <a:pt x="180" y="258"/>
                    </a:cubicBezTo>
                    <a:cubicBezTo>
                      <a:pt x="191" y="253"/>
                      <a:pt x="191" y="253"/>
                      <a:pt x="191" y="253"/>
                    </a:cubicBezTo>
                    <a:cubicBezTo>
                      <a:pt x="183" y="235"/>
                      <a:pt x="183" y="235"/>
                      <a:pt x="183" y="235"/>
                    </a:cubicBezTo>
                    <a:cubicBezTo>
                      <a:pt x="183" y="235"/>
                      <a:pt x="183" y="234"/>
                      <a:pt x="183" y="234"/>
                    </a:cubicBezTo>
                    <a:cubicBezTo>
                      <a:pt x="183" y="233"/>
                      <a:pt x="183" y="233"/>
                      <a:pt x="184" y="233"/>
                    </a:cubicBezTo>
                    <a:cubicBezTo>
                      <a:pt x="194" y="228"/>
                      <a:pt x="202" y="221"/>
                      <a:pt x="210" y="214"/>
                    </a:cubicBezTo>
                    <a:cubicBezTo>
                      <a:pt x="210" y="214"/>
                      <a:pt x="211" y="214"/>
                      <a:pt x="211" y="214"/>
                    </a:cubicBezTo>
                    <a:cubicBezTo>
                      <a:pt x="212" y="214"/>
                      <a:pt x="212" y="214"/>
                      <a:pt x="213" y="214"/>
                    </a:cubicBezTo>
                    <a:cubicBezTo>
                      <a:pt x="227" y="227"/>
                      <a:pt x="227" y="227"/>
                      <a:pt x="227" y="227"/>
                    </a:cubicBezTo>
                    <a:cubicBezTo>
                      <a:pt x="235" y="219"/>
                      <a:pt x="235" y="219"/>
                      <a:pt x="235" y="219"/>
                    </a:cubicBezTo>
                    <a:cubicBezTo>
                      <a:pt x="220" y="206"/>
                      <a:pt x="220" y="206"/>
                      <a:pt x="220" y="206"/>
                    </a:cubicBezTo>
                    <a:cubicBezTo>
                      <a:pt x="220" y="205"/>
                      <a:pt x="220" y="205"/>
                      <a:pt x="220" y="204"/>
                    </a:cubicBezTo>
                    <a:cubicBezTo>
                      <a:pt x="220" y="204"/>
                      <a:pt x="220" y="203"/>
                      <a:pt x="220" y="203"/>
                    </a:cubicBezTo>
                    <a:cubicBezTo>
                      <a:pt x="225" y="197"/>
                      <a:pt x="230" y="189"/>
                      <a:pt x="234" y="181"/>
                    </a:cubicBezTo>
                    <a:cubicBezTo>
                      <a:pt x="234" y="181"/>
                      <a:pt x="234" y="180"/>
                      <a:pt x="235" y="180"/>
                    </a:cubicBezTo>
                    <a:cubicBezTo>
                      <a:pt x="235" y="180"/>
                      <a:pt x="236" y="180"/>
                      <a:pt x="236" y="180"/>
                    </a:cubicBezTo>
                    <a:cubicBezTo>
                      <a:pt x="255" y="187"/>
                      <a:pt x="255" y="187"/>
                      <a:pt x="255" y="187"/>
                    </a:cubicBezTo>
                    <a:cubicBezTo>
                      <a:pt x="259" y="177"/>
                      <a:pt x="259" y="177"/>
                      <a:pt x="259" y="177"/>
                    </a:cubicBezTo>
                    <a:cubicBezTo>
                      <a:pt x="240" y="170"/>
                      <a:pt x="240" y="170"/>
                      <a:pt x="240" y="170"/>
                    </a:cubicBezTo>
                    <a:cubicBezTo>
                      <a:pt x="240" y="169"/>
                      <a:pt x="239" y="169"/>
                      <a:pt x="239" y="169"/>
                    </a:cubicBezTo>
                    <a:cubicBezTo>
                      <a:pt x="239" y="168"/>
                      <a:pt x="239" y="168"/>
                      <a:pt x="239" y="167"/>
                    </a:cubicBezTo>
                    <a:cubicBezTo>
                      <a:pt x="242" y="158"/>
                      <a:pt x="244" y="149"/>
                      <a:pt x="244" y="141"/>
                    </a:cubicBezTo>
                    <a:cubicBezTo>
                      <a:pt x="244" y="140"/>
                      <a:pt x="245" y="139"/>
                      <a:pt x="245" y="139"/>
                    </a:cubicBezTo>
                    <a:cubicBezTo>
                      <a:pt x="245" y="139"/>
                      <a:pt x="246" y="138"/>
                      <a:pt x="246" y="138"/>
                    </a:cubicBezTo>
                    <a:cubicBezTo>
                      <a:pt x="266" y="138"/>
                      <a:pt x="266" y="138"/>
                      <a:pt x="266" y="138"/>
                    </a:cubicBezTo>
                    <a:cubicBezTo>
                      <a:pt x="266" y="127"/>
                      <a:pt x="266" y="127"/>
                      <a:pt x="266" y="127"/>
                    </a:cubicBezTo>
                    <a:cubicBezTo>
                      <a:pt x="246" y="127"/>
                      <a:pt x="246" y="127"/>
                      <a:pt x="246" y="127"/>
                    </a:cubicBezTo>
                    <a:cubicBezTo>
                      <a:pt x="246" y="127"/>
                      <a:pt x="245" y="127"/>
                      <a:pt x="245" y="127"/>
                    </a:cubicBezTo>
                    <a:cubicBezTo>
                      <a:pt x="244" y="126"/>
                      <a:pt x="244" y="126"/>
                      <a:pt x="244" y="125"/>
                    </a:cubicBezTo>
                    <a:cubicBezTo>
                      <a:pt x="243" y="115"/>
                      <a:pt x="241" y="106"/>
                      <a:pt x="238" y="96"/>
                    </a:cubicBezTo>
                    <a:cubicBezTo>
                      <a:pt x="238" y="96"/>
                      <a:pt x="238" y="95"/>
                      <a:pt x="238" y="95"/>
                    </a:cubicBezTo>
                    <a:cubicBezTo>
                      <a:pt x="238" y="94"/>
                      <a:pt x="238" y="94"/>
                      <a:pt x="239" y="94"/>
                    </a:cubicBezTo>
                    <a:cubicBezTo>
                      <a:pt x="257" y="86"/>
                      <a:pt x="257" y="86"/>
                      <a:pt x="257" y="86"/>
                    </a:cubicBezTo>
                    <a:cubicBezTo>
                      <a:pt x="253" y="75"/>
                      <a:pt x="253" y="75"/>
                      <a:pt x="253" y="75"/>
                    </a:cubicBezTo>
                    <a:cubicBezTo>
                      <a:pt x="234" y="83"/>
                      <a:pt x="234" y="83"/>
                      <a:pt x="234" y="83"/>
                    </a:cubicBezTo>
                    <a:cubicBezTo>
                      <a:pt x="234" y="83"/>
                      <a:pt x="233" y="83"/>
                      <a:pt x="233" y="83"/>
                    </a:cubicBezTo>
                    <a:cubicBezTo>
                      <a:pt x="232" y="83"/>
                      <a:pt x="232" y="83"/>
                      <a:pt x="232" y="82"/>
                    </a:cubicBezTo>
                    <a:cubicBezTo>
                      <a:pt x="227" y="72"/>
                      <a:pt x="221" y="64"/>
                      <a:pt x="214" y="56"/>
                    </a:cubicBezTo>
                    <a:cubicBezTo>
                      <a:pt x="213" y="56"/>
                      <a:pt x="213" y="55"/>
                      <a:pt x="213" y="55"/>
                    </a:cubicBezTo>
                    <a:close/>
                    <a:moveTo>
                      <a:pt x="137" y="123"/>
                    </a:moveTo>
                    <a:cubicBezTo>
                      <a:pt x="140" y="124"/>
                      <a:pt x="142" y="126"/>
                      <a:pt x="143" y="129"/>
                    </a:cubicBezTo>
                    <a:cubicBezTo>
                      <a:pt x="145" y="132"/>
                      <a:pt x="145" y="135"/>
                      <a:pt x="143" y="138"/>
                    </a:cubicBezTo>
                    <a:cubicBezTo>
                      <a:pt x="142" y="141"/>
                      <a:pt x="140" y="143"/>
                      <a:pt x="137" y="144"/>
                    </a:cubicBezTo>
                    <a:cubicBezTo>
                      <a:pt x="134" y="145"/>
                      <a:pt x="131" y="145"/>
                      <a:pt x="129" y="144"/>
                    </a:cubicBezTo>
                    <a:cubicBezTo>
                      <a:pt x="125" y="143"/>
                      <a:pt x="123" y="141"/>
                      <a:pt x="122" y="138"/>
                    </a:cubicBezTo>
                    <a:cubicBezTo>
                      <a:pt x="121" y="135"/>
                      <a:pt x="121" y="132"/>
                      <a:pt x="122" y="129"/>
                    </a:cubicBezTo>
                    <a:cubicBezTo>
                      <a:pt x="122" y="129"/>
                      <a:pt x="122" y="129"/>
                      <a:pt x="122" y="129"/>
                    </a:cubicBezTo>
                    <a:cubicBezTo>
                      <a:pt x="123" y="126"/>
                      <a:pt x="125" y="124"/>
                      <a:pt x="128" y="123"/>
                    </a:cubicBezTo>
                    <a:cubicBezTo>
                      <a:pt x="128" y="123"/>
                      <a:pt x="128" y="123"/>
                      <a:pt x="128" y="123"/>
                    </a:cubicBezTo>
                    <a:cubicBezTo>
                      <a:pt x="131" y="122"/>
                      <a:pt x="134" y="121"/>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8" name="Freeform 908"/>
              <p:cNvSpPr>
                <a:spLocks noEditPoints="1"/>
              </p:cNvSpPr>
              <p:nvPr/>
            </p:nvSpPr>
            <p:spPr bwMode="auto">
              <a:xfrm>
                <a:off x="4115892" y="5319985"/>
                <a:ext cx="1227138"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4 h 250"/>
                  <a:gd name="T10" fmla="*/ 32 w 250"/>
                  <a:gd name="T11" fmla="*/ 90 h 250"/>
                  <a:gd name="T12" fmla="*/ 26 w 250"/>
                  <a:gd name="T13" fmla="*/ 114 h 250"/>
                  <a:gd name="T14" fmla="*/ 26 w 250"/>
                  <a:gd name="T15" fmla="*/ 136 h 250"/>
                  <a:gd name="T16" fmla="*/ 30 w 250"/>
                  <a:gd name="T17" fmla="*/ 156 h 250"/>
                  <a:gd name="T18" fmla="*/ 22 w 250"/>
                  <a:gd name="T19" fmla="*/ 197 h 250"/>
                  <a:gd name="T20" fmla="*/ 54 w 250"/>
                  <a:gd name="T21" fmla="*/ 196 h 250"/>
                  <a:gd name="T22" fmla="*/ 65 w 250"/>
                  <a:gd name="T23" fmla="*/ 208 h 250"/>
                  <a:gd name="T24" fmla="*/ 85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7 h 250"/>
                  <a:gd name="T38" fmla="*/ 218 w 250"/>
                  <a:gd name="T39" fmla="*/ 162 h 250"/>
                  <a:gd name="T40" fmla="*/ 225 w 250"/>
                  <a:gd name="T41" fmla="*/ 136 h 250"/>
                  <a:gd name="T42" fmla="*/ 223 w 250"/>
                  <a:gd name="T43" fmla="*/ 113 h 250"/>
                  <a:gd name="T44" fmla="*/ 217 w 250"/>
                  <a:gd name="T45" fmla="*/ 84 h 250"/>
                  <a:gd name="T46" fmla="*/ 204 w 250"/>
                  <a:gd name="T47" fmla="*/ 66 h 250"/>
                  <a:gd name="T48" fmla="*/ 184 w 250"/>
                  <a:gd name="T49" fmla="*/ 46 h 250"/>
                  <a:gd name="T50" fmla="*/ 166 w 250"/>
                  <a:gd name="T51" fmla="*/ 34 h 250"/>
                  <a:gd name="T52" fmla="*/ 137 w 250"/>
                  <a:gd name="T53" fmla="*/ 27 h 250"/>
                  <a:gd name="T54" fmla="*/ 203 w 250"/>
                  <a:gd name="T55" fmla="*/ 81 h 250"/>
                  <a:gd name="T56" fmla="*/ 161 w 250"/>
                  <a:gd name="T57" fmla="*/ 123 h 250"/>
                  <a:gd name="T58" fmla="*/ 130 w 250"/>
                  <a:gd name="T59" fmla="*/ 92 h 250"/>
                  <a:gd name="T60" fmla="*/ 130 w 250"/>
                  <a:gd name="T61" fmla="*/ 37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3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3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1 h 250"/>
                  <a:gd name="T100" fmla="*/ 121 w 250"/>
                  <a:gd name="T101" fmla="*/ 162 h 250"/>
                  <a:gd name="T102" fmla="*/ 119 w 250"/>
                  <a:gd name="T103" fmla="*/ 217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4 h 250"/>
                  <a:gd name="T118" fmla="*/ 115 w 250"/>
                  <a:gd name="T119" fmla="*/ 126 h 250"/>
                  <a:gd name="T120" fmla="*/ 118 w 250"/>
                  <a:gd name="T121" fmla="*/ 120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9"/>
                      <a:pt x="100" y="30"/>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4"/>
                      <a:pt x="66" y="44"/>
                      <a:pt x="66" y="44"/>
                    </a:cubicBezTo>
                    <a:cubicBezTo>
                      <a:pt x="66" y="44"/>
                      <a:pt x="66" y="45"/>
                      <a:pt x="66" y="45"/>
                    </a:cubicBezTo>
                    <a:cubicBezTo>
                      <a:pt x="66" y="46"/>
                      <a:pt x="66" y="46"/>
                      <a:pt x="65" y="46"/>
                    </a:cubicBezTo>
                    <a:cubicBezTo>
                      <a:pt x="64" y="47"/>
                      <a:pt x="63" y="48"/>
                      <a:pt x="62" y="49"/>
                    </a:cubicBezTo>
                    <a:cubicBezTo>
                      <a:pt x="60" y="51"/>
                      <a:pt x="57" y="53"/>
                      <a:pt x="54" y="56"/>
                    </a:cubicBezTo>
                    <a:cubicBezTo>
                      <a:pt x="54" y="56"/>
                      <a:pt x="54" y="56"/>
                      <a:pt x="54" y="56"/>
                    </a:cubicBezTo>
                    <a:cubicBezTo>
                      <a:pt x="54" y="57"/>
                      <a:pt x="53" y="57"/>
                      <a:pt x="52" y="58"/>
                    </a:cubicBezTo>
                    <a:cubicBezTo>
                      <a:pt x="52" y="58"/>
                      <a:pt x="52" y="58"/>
                      <a:pt x="52" y="58"/>
                    </a:cubicBezTo>
                    <a:cubicBezTo>
                      <a:pt x="50" y="61"/>
                      <a:pt x="48" y="63"/>
                      <a:pt x="46" y="66"/>
                    </a:cubicBezTo>
                    <a:cubicBezTo>
                      <a:pt x="45" y="66"/>
                      <a:pt x="45" y="66"/>
                      <a:pt x="45" y="66"/>
                    </a:cubicBezTo>
                    <a:cubicBezTo>
                      <a:pt x="44" y="67"/>
                      <a:pt x="44" y="66"/>
                      <a:pt x="43" y="66"/>
                    </a:cubicBezTo>
                    <a:cubicBezTo>
                      <a:pt x="22" y="54"/>
                      <a:pt x="22" y="54"/>
                      <a:pt x="22" y="54"/>
                    </a:cubicBezTo>
                    <a:cubicBezTo>
                      <a:pt x="11" y="72"/>
                      <a:pt x="11" y="72"/>
                      <a:pt x="11" y="72"/>
                    </a:cubicBezTo>
                    <a:cubicBezTo>
                      <a:pt x="33" y="84"/>
                      <a:pt x="33" y="84"/>
                      <a:pt x="33" y="84"/>
                    </a:cubicBezTo>
                    <a:cubicBezTo>
                      <a:pt x="33" y="84"/>
                      <a:pt x="33" y="85"/>
                      <a:pt x="33" y="85"/>
                    </a:cubicBezTo>
                    <a:cubicBezTo>
                      <a:pt x="34" y="86"/>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4"/>
                      <a:pt x="26" y="114"/>
                      <a:pt x="26" y="114"/>
                    </a:cubicBezTo>
                    <a:cubicBezTo>
                      <a:pt x="25" y="115"/>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9"/>
                      <a:pt x="32" y="162"/>
                      <a:pt x="33" y="164"/>
                    </a:cubicBezTo>
                    <a:cubicBezTo>
                      <a:pt x="33" y="165"/>
                      <a:pt x="33" y="165"/>
                      <a:pt x="33" y="166"/>
                    </a:cubicBezTo>
                    <a:cubicBezTo>
                      <a:pt x="33" y="166"/>
                      <a:pt x="33" y="167"/>
                      <a:pt x="32" y="167"/>
                    </a:cubicBezTo>
                    <a:cubicBezTo>
                      <a:pt x="11" y="179"/>
                      <a:pt x="11" y="179"/>
                      <a:pt x="11" y="179"/>
                    </a:cubicBezTo>
                    <a:cubicBezTo>
                      <a:pt x="22" y="197"/>
                      <a:pt x="22" y="197"/>
                      <a:pt x="22" y="197"/>
                    </a:cubicBezTo>
                    <a:cubicBezTo>
                      <a:pt x="42" y="185"/>
                      <a:pt x="42" y="185"/>
                      <a:pt x="42" y="185"/>
                    </a:cubicBezTo>
                    <a:cubicBezTo>
                      <a:pt x="43" y="184"/>
                      <a:pt x="43" y="184"/>
                      <a:pt x="44" y="184"/>
                    </a:cubicBezTo>
                    <a:cubicBezTo>
                      <a:pt x="44" y="185"/>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1" y="202"/>
                      <a:pt x="63" y="204"/>
                      <a:pt x="65" y="205"/>
                    </a:cubicBezTo>
                    <a:cubicBezTo>
                      <a:pt x="65" y="205"/>
                      <a:pt x="66" y="206"/>
                      <a:pt x="66" y="206"/>
                    </a:cubicBezTo>
                    <a:cubicBezTo>
                      <a:pt x="66" y="207"/>
                      <a:pt x="66" y="207"/>
                      <a:pt x="65" y="208"/>
                    </a:cubicBezTo>
                    <a:cubicBezTo>
                      <a:pt x="53" y="229"/>
                      <a:pt x="53" y="229"/>
                      <a:pt x="53" y="229"/>
                    </a:cubicBezTo>
                    <a:cubicBezTo>
                      <a:pt x="71" y="239"/>
                      <a:pt x="71" y="239"/>
                      <a:pt x="71" y="239"/>
                    </a:cubicBezTo>
                    <a:cubicBezTo>
                      <a:pt x="83" y="218"/>
                      <a:pt x="83" y="218"/>
                      <a:pt x="83" y="218"/>
                    </a:cubicBezTo>
                    <a:cubicBezTo>
                      <a:pt x="83" y="218"/>
                      <a:pt x="84" y="217"/>
                      <a:pt x="84" y="217"/>
                    </a:cubicBezTo>
                    <a:cubicBezTo>
                      <a:pt x="85" y="217"/>
                      <a:pt x="85" y="217"/>
                      <a:pt x="85" y="217"/>
                    </a:cubicBezTo>
                    <a:cubicBezTo>
                      <a:pt x="87" y="218"/>
                      <a:pt x="88" y="218"/>
                      <a:pt x="89" y="219"/>
                    </a:cubicBezTo>
                    <a:cubicBezTo>
                      <a:pt x="89" y="219"/>
                      <a:pt x="89" y="219"/>
                      <a:pt x="89" y="219"/>
                    </a:cubicBezTo>
                    <a:cubicBezTo>
                      <a:pt x="94" y="220"/>
                      <a:pt x="98" y="222"/>
                      <a:pt x="103" y="223"/>
                    </a:cubicBezTo>
                    <a:cubicBezTo>
                      <a:pt x="106" y="224"/>
                      <a:pt x="109" y="224"/>
                      <a:pt x="113" y="225"/>
                    </a:cubicBezTo>
                    <a:cubicBezTo>
                      <a:pt x="113" y="225"/>
                      <a:pt x="114" y="225"/>
                      <a:pt x="114" y="225"/>
                    </a:cubicBezTo>
                    <a:cubicBezTo>
                      <a:pt x="114" y="226"/>
                      <a:pt x="115" y="226"/>
                      <a:pt x="115" y="227"/>
                    </a:cubicBezTo>
                    <a:cubicBezTo>
                      <a:pt x="115" y="250"/>
                      <a:pt x="115" y="250"/>
                      <a:pt x="115" y="250"/>
                    </a:cubicBezTo>
                    <a:cubicBezTo>
                      <a:pt x="135" y="250"/>
                      <a:pt x="135" y="250"/>
                      <a:pt x="135" y="250"/>
                    </a:cubicBezTo>
                    <a:cubicBezTo>
                      <a:pt x="135" y="227"/>
                      <a:pt x="135" y="227"/>
                      <a:pt x="135" y="227"/>
                    </a:cubicBezTo>
                    <a:cubicBezTo>
                      <a:pt x="135" y="226"/>
                      <a:pt x="135" y="226"/>
                      <a:pt x="136" y="225"/>
                    </a:cubicBezTo>
                    <a:cubicBezTo>
                      <a:pt x="136" y="225"/>
                      <a:pt x="136" y="225"/>
                      <a:pt x="137" y="225"/>
                    </a:cubicBezTo>
                    <a:cubicBezTo>
                      <a:pt x="138" y="224"/>
                      <a:pt x="139" y="224"/>
                      <a:pt x="141" y="224"/>
                    </a:cubicBezTo>
                    <a:cubicBezTo>
                      <a:pt x="145" y="223"/>
                      <a:pt x="150" y="222"/>
                      <a:pt x="154" y="221"/>
                    </a:cubicBezTo>
                    <a:cubicBezTo>
                      <a:pt x="158" y="220"/>
                      <a:pt x="161" y="218"/>
                      <a:pt x="164" y="217"/>
                    </a:cubicBezTo>
                    <a:cubicBezTo>
                      <a:pt x="164" y="217"/>
                      <a:pt x="165" y="217"/>
                      <a:pt x="165" y="217"/>
                    </a:cubicBezTo>
                    <a:cubicBezTo>
                      <a:pt x="166" y="217"/>
                      <a:pt x="166" y="217"/>
                      <a:pt x="166" y="218"/>
                    </a:cubicBezTo>
                    <a:cubicBezTo>
                      <a:pt x="178" y="239"/>
                      <a:pt x="178" y="239"/>
                      <a:pt x="178" y="239"/>
                    </a:cubicBezTo>
                    <a:cubicBezTo>
                      <a:pt x="196" y="229"/>
                      <a:pt x="196" y="229"/>
                      <a:pt x="196" y="229"/>
                    </a:cubicBezTo>
                    <a:cubicBezTo>
                      <a:pt x="184" y="207"/>
                      <a:pt x="184" y="207"/>
                      <a:pt x="184" y="207"/>
                    </a:cubicBezTo>
                    <a:cubicBezTo>
                      <a:pt x="184" y="207"/>
                      <a:pt x="184" y="207"/>
                      <a:pt x="184" y="206"/>
                    </a:cubicBezTo>
                    <a:cubicBezTo>
                      <a:pt x="184" y="206"/>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5" y="184"/>
                    </a:cubicBezTo>
                    <a:cubicBezTo>
                      <a:pt x="206" y="184"/>
                      <a:pt x="206" y="184"/>
                      <a:pt x="207" y="185"/>
                    </a:cubicBezTo>
                    <a:cubicBezTo>
                      <a:pt x="228" y="197"/>
                      <a:pt x="228" y="197"/>
                      <a:pt x="228" y="197"/>
                    </a:cubicBezTo>
                    <a:cubicBezTo>
                      <a:pt x="238" y="179"/>
                      <a:pt x="238" y="179"/>
                      <a:pt x="238" y="179"/>
                    </a:cubicBezTo>
                    <a:cubicBezTo>
                      <a:pt x="217" y="167"/>
                      <a:pt x="217" y="167"/>
                      <a:pt x="217" y="167"/>
                    </a:cubicBezTo>
                    <a:cubicBezTo>
                      <a:pt x="217" y="167"/>
                      <a:pt x="217" y="166"/>
                      <a:pt x="217" y="166"/>
                    </a:cubicBezTo>
                    <a:cubicBezTo>
                      <a:pt x="216" y="165"/>
                      <a:pt x="216" y="165"/>
                      <a:pt x="217" y="164"/>
                    </a:cubicBezTo>
                    <a:cubicBezTo>
                      <a:pt x="217" y="163"/>
                      <a:pt x="217" y="162"/>
                      <a:pt x="218" y="162"/>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6"/>
                      <a:pt x="225" y="136"/>
                    </a:cubicBezTo>
                    <a:cubicBezTo>
                      <a:pt x="250" y="136"/>
                      <a:pt x="250" y="136"/>
                      <a:pt x="250" y="136"/>
                    </a:cubicBezTo>
                    <a:cubicBezTo>
                      <a:pt x="250" y="115"/>
                      <a:pt x="250" y="115"/>
                      <a:pt x="250" y="115"/>
                    </a:cubicBezTo>
                    <a:cubicBezTo>
                      <a:pt x="225" y="115"/>
                      <a:pt x="225" y="115"/>
                      <a:pt x="225" y="115"/>
                    </a:cubicBezTo>
                    <a:cubicBezTo>
                      <a:pt x="225" y="115"/>
                      <a:pt x="224" y="115"/>
                      <a:pt x="224" y="115"/>
                    </a:cubicBezTo>
                    <a:cubicBezTo>
                      <a:pt x="223" y="114"/>
                      <a:pt x="223" y="114"/>
                      <a:pt x="223" y="113"/>
                    </a:cubicBezTo>
                    <a:cubicBezTo>
                      <a:pt x="223" y="112"/>
                      <a:pt x="223" y="111"/>
                      <a:pt x="223" y="110"/>
                    </a:cubicBezTo>
                    <a:cubicBezTo>
                      <a:pt x="222" y="106"/>
                      <a:pt x="221" y="101"/>
                      <a:pt x="220" y="96"/>
                    </a:cubicBezTo>
                    <a:cubicBezTo>
                      <a:pt x="219" y="93"/>
                      <a:pt x="217" y="90"/>
                      <a:pt x="216" y="86"/>
                    </a:cubicBezTo>
                    <a:cubicBezTo>
                      <a:pt x="216" y="86"/>
                      <a:pt x="216" y="86"/>
                      <a:pt x="216" y="85"/>
                    </a:cubicBezTo>
                    <a:cubicBezTo>
                      <a:pt x="216" y="85"/>
                      <a:pt x="216" y="84"/>
                      <a:pt x="217" y="84"/>
                    </a:cubicBezTo>
                    <a:cubicBezTo>
                      <a:pt x="238" y="71"/>
                      <a:pt x="238" y="71"/>
                      <a:pt x="238" y="71"/>
                    </a:cubicBezTo>
                    <a:cubicBezTo>
                      <a:pt x="228" y="54"/>
                      <a:pt x="228" y="54"/>
                      <a:pt x="228" y="54"/>
                    </a:cubicBezTo>
                    <a:cubicBezTo>
                      <a:pt x="206" y="66"/>
                      <a:pt x="206" y="66"/>
                      <a:pt x="206" y="66"/>
                    </a:cubicBezTo>
                    <a:cubicBezTo>
                      <a:pt x="206" y="66"/>
                      <a:pt x="205" y="67"/>
                      <a:pt x="205" y="66"/>
                    </a:cubicBezTo>
                    <a:cubicBezTo>
                      <a:pt x="204" y="66"/>
                      <a:pt x="204" y="66"/>
                      <a:pt x="204" y="66"/>
                    </a:cubicBezTo>
                    <a:cubicBezTo>
                      <a:pt x="202" y="64"/>
                      <a:pt x="201" y="63"/>
                      <a:pt x="200" y="61"/>
                    </a:cubicBezTo>
                    <a:cubicBezTo>
                      <a:pt x="200" y="61"/>
                      <a:pt x="200" y="61"/>
                      <a:pt x="200" y="61"/>
                    </a:cubicBezTo>
                    <a:cubicBezTo>
                      <a:pt x="198" y="59"/>
                      <a:pt x="196" y="58"/>
                      <a:pt x="195" y="56"/>
                    </a:cubicBezTo>
                    <a:cubicBezTo>
                      <a:pt x="193" y="54"/>
                      <a:pt x="191" y="52"/>
                      <a:pt x="190" y="51"/>
                    </a:cubicBezTo>
                    <a:cubicBezTo>
                      <a:pt x="188" y="49"/>
                      <a:pt x="186" y="48"/>
                      <a:pt x="184" y="46"/>
                    </a:cubicBezTo>
                    <a:cubicBezTo>
                      <a:pt x="184" y="46"/>
                      <a:pt x="184" y="46"/>
                      <a:pt x="183" y="45"/>
                    </a:cubicBezTo>
                    <a:cubicBezTo>
                      <a:pt x="183" y="45"/>
                      <a:pt x="183" y="44"/>
                      <a:pt x="184" y="44"/>
                    </a:cubicBezTo>
                    <a:cubicBezTo>
                      <a:pt x="196" y="22"/>
                      <a:pt x="196" y="22"/>
                      <a:pt x="196" y="22"/>
                    </a:cubicBezTo>
                    <a:cubicBezTo>
                      <a:pt x="178" y="12"/>
                      <a:pt x="178" y="12"/>
                      <a:pt x="178" y="12"/>
                    </a:cubicBezTo>
                    <a:cubicBezTo>
                      <a:pt x="166" y="34"/>
                      <a:pt x="166" y="34"/>
                      <a:pt x="166" y="34"/>
                    </a:cubicBezTo>
                    <a:cubicBezTo>
                      <a:pt x="166" y="34"/>
                      <a:pt x="165" y="34"/>
                      <a:pt x="165" y="34"/>
                    </a:cubicBezTo>
                    <a:cubicBezTo>
                      <a:pt x="164" y="35"/>
                      <a:pt x="164" y="35"/>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1"/>
                    </a:cubicBezTo>
                    <a:cubicBezTo>
                      <a:pt x="215" y="121"/>
                      <a:pt x="215" y="121"/>
                      <a:pt x="215" y="122"/>
                    </a:cubicBezTo>
                    <a:cubicBezTo>
                      <a:pt x="215" y="122"/>
                      <a:pt x="214" y="122"/>
                      <a:pt x="214" y="122"/>
                    </a:cubicBezTo>
                    <a:cubicBezTo>
                      <a:pt x="214" y="123"/>
                      <a:pt x="213" y="123"/>
                      <a:pt x="213" y="123"/>
                    </a:cubicBezTo>
                    <a:cubicBezTo>
                      <a:pt x="161" y="123"/>
                      <a:pt x="161" y="123"/>
                      <a:pt x="161" y="123"/>
                    </a:cubicBezTo>
                    <a:cubicBezTo>
                      <a:pt x="161" y="123"/>
                      <a:pt x="160" y="122"/>
                      <a:pt x="160" y="122"/>
                    </a:cubicBezTo>
                    <a:cubicBezTo>
                      <a:pt x="159" y="122"/>
                      <a:pt x="159" y="121"/>
                      <a:pt x="159" y="121"/>
                    </a:cubicBezTo>
                    <a:cubicBezTo>
                      <a:pt x="158" y="117"/>
                      <a:pt x="157" y="113"/>
                      <a:pt x="155" y="110"/>
                    </a:cubicBezTo>
                    <a:cubicBezTo>
                      <a:pt x="154" y="107"/>
                      <a:pt x="152" y="104"/>
                      <a:pt x="149" y="102"/>
                    </a:cubicBezTo>
                    <a:cubicBezTo>
                      <a:pt x="144" y="96"/>
                      <a:pt x="138" y="93"/>
                      <a:pt x="130" y="92"/>
                    </a:cubicBezTo>
                    <a:cubicBezTo>
                      <a:pt x="130" y="92"/>
                      <a:pt x="129" y="92"/>
                      <a:pt x="129" y="91"/>
                    </a:cubicBezTo>
                    <a:cubicBezTo>
                      <a:pt x="129" y="91"/>
                      <a:pt x="128" y="91"/>
                      <a:pt x="128" y="90"/>
                    </a:cubicBezTo>
                    <a:cubicBezTo>
                      <a:pt x="128" y="38"/>
                      <a:pt x="128" y="38"/>
                      <a:pt x="128" y="38"/>
                    </a:cubicBezTo>
                    <a:cubicBezTo>
                      <a:pt x="128" y="38"/>
                      <a:pt x="129" y="38"/>
                      <a:pt x="129" y="37"/>
                    </a:cubicBezTo>
                    <a:cubicBezTo>
                      <a:pt x="129" y="37"/>
                      <a:pt x="129" y="37"/>
                      <a:pt x="130" y="37"/>
                    </a:cubicBezTo>
                    <a:cubicBezTo>
                      <a:pt x="130" y="36"/>
                      <a:pt x="130" y="36"/>
                      <a:pt x="131" y="36"/>
                    </a:cubicBezTo>
                    <a:cubicBezTo>
                      <a:pt x="153" y="38"/>
                      <a:pt x="172" y="46"/>
                      <a:pt x="189" y="62"/>
                    </a:cubicBezTo>
                    <a:close/>
                    <a:moveTo>
                      <a:pt x="213" y="130"/>
                    </a:moveTo>
                    <a:cubicBezTo>
                      <a:pt x="214" y="130"/>
                      <a:pt x="214" y="130"/>
                      <a:pt x="214" y="130"/>
                    </a:cubicBezTo>
                    <a:cubicBezTo>
                      <a:pt x="215" y="131"/>
                      <a:pt x="215" y="131"/>
                      <a:pt x="215" y="131"/>
                    </a:cubicBezTo>
                    <a:cubicBezTo>
                      <a:pt x="215" y="131"/>
                      <a:pt x="215" y="132"/>
                      <a:pt x="215" y="132"/>
                    </a:cubicBezTo>
                    <a:cubicBezTo>
                      <a:pt x="214" y="155"/>
                      <a:pt x="205" y="174"/>
                      <a:pt x="189" y="190"/>
                    </a:cubicBezTo>
                    <a:cubicBezTo>
                      <a:pt x="172" y="207"/>
                      <a:pt x="153" y="215"/>
                      <a:pt x="131" y="217"/>
                    </a:cubicBezTo>
                    <a:cubicBezTo>
                      <a:pt x="130" y="217"/>
                      <a:pt x="130" y="217"/>
                      <a:pt x="130" y="216"/>
                    </a:cubicBezTo>
                    <a:cubicBezTo>
                      <a:pt x="129" y="216"/>
                      <a:pt x="129" y="216"/>
                      <a:pt x="129" y="216"/>
                    </a:cubicBezTo>
                    <a:cubicBezTo>
                      <a:pt x="129" y="215"/>
                      <a:pt x="128" y="215"/>
                      <a:pt x="128" y="215"/>
                    </a:cubicBezTo>
                    <a:cubicBezTo>
                      <a:pt x="128" y="163"/>
                      <a:pt x="128" y="163"/>
                      <a:pt x="128" y="163"/>
                    </a:cubicBezTo>
                    <a:cubicBezTo>
                      <a:pt x="128" y="162"/>
                      <a:pt x="129" y="162"/>
                      <a:pt x="129" y="162"/>
                    </a:cubicBezTo>
                    <a:cubicBezTo>
                      <a:pt x="129" y="161"/>
                      <a:pt x="130" y="161"/>
                      <a:pt x="130" y="161"/>
                    </a:cubicBezTo>
                    <a:cubicBezTo>
                      <a:pt x="138" y="160"/>
                      <a:pt x="144" y="157"/>
                      <a:pt x="149" y="151"/>
                    </a:cubicBezTo>
                    <a:cubicBezTo>
                      <a:pt x="155" y="145"/>
                      <a:pt x="158" y="139"/>
                      <a:pt x="159" y="132"/>
                    </a:cubicBezTo>
                    <a:cubicBezTo>
                      <a:pt x="159" y="131"/>
                      <a:pt x="159" y="131"/>
                      <a:pt x="160" y="131"/>
                    </a:cubicBezTo>
                    <a:cubicBezTo>
                      <a:pt x="160" y="130"/>
                      <a:pt x="161" y="130"/>
                      <a:pt x="161" y="130"/>
                    </a:cubicBezTo>
                    <a:lnTo>
                      <a:pt x="213" y="130"/>
                    </a:lnTo>
                    <a:close/>
                    <a:moveTo>
                      <a:pt x="119" y="36"/>
                    </a:moveTo>
                    <a:cubicBezTo>
                      <a:pt x="119" y="36"/>
                      <a:pt x="120" y="36"/>
                      <a:pt x="120" y="37"/>
                    </a:cubicBezTo>
                    <a:cubicBezTo>
                      <a:pt x="120" y="37"/>
                      <a:pt x="121" y="37"/>
                      <a:pt x="121" y="37"/>
                    </a:cubicBezTo>
                    <a:cubicBezTo>
                      <a:pt x="121" y="38"/>
                      <a:pt x="121" y="38"/>
                      <a:pt x="121" y="38"/>
                    </a:cubicBezTo>
                    <a:cubicBezTo>
                      <a:pt x="121" y="90"/>
                      <a:pt x="121" y="90"/>
                      <a:pt x="121" y="90"/>
                    </a:cubicBezTo>
                    <a:cubicBezTo>
                      <a:pt x="121" y="91"/>
                      <a:pt x="121" y="91"/>
                      <a:pt x="121" y="91"/>
                    </a:cubicBezTo>
                    <a:cubicBezTo>
                      <a:pt x="120" y="92"/>
                      <a:pt x="120" y="92"/>
                      <a:pt x="119" y="92"/>
                    </a:cubicBezTo>
                    <a:cubicBezTo>
                      <a:pt x="112" y="93"/>
                      <a:pt x="106" y="96"/>
                      <a:pt x="100" y="102"/>
                    </a:cubicBezTo>
                    <a:cubicBezTo>
                      <a:pt x="95" y="107"/>
                      <a:pt x="92" y="114"/>
                      <a:pt x="91" y="121"/>
                    </a:cubicBezTo>
                    <a:cubicBezTo>
                      <a:pt x="90" y="121"/>
                      <a:pt x="90" y="122"/>
                      <a:pt x="90" y="122"/>
                    </a:cubicBezTo>
                    <a:cubicBezTo>
                      <a:pt x="89" y="122"/>
                      <a:pt x="89" y="123"/>
                      <a:pt x="89" y="123"/>
                    </a:cubicBezTo>
                    <a:cubicBezTo>
                      <a:pt x="36" y="123"/>
                      <a:pt x="36" y="123"/>
                      <a:pt x="36" y="123"/>
                    </a:cubicBezTo>
                    <a:cubicBezTo>
                      <a:pt x="36" y="123"/>
                      <a:pt x="36" y="123"/>
                      <a:pt x="35" y="122"/>
                    </a:cubicBezTo>
                    <a:cubicBezTo>
                      <a:pt x="35" y="122"/>
                      <a:pt x="35" y="122"/>
                      <a:pt x="35" y="122"/>
                    </a:cubicBezTo>
                    <a:cubicBezTo>
                      <a:pt x="35" y="121"/>
                      <a:pt x="34" y="121"/>
                      <a:pt x="34" y="121"/>
                    </a:cubicBezTo>
                    <a:cubicBezTo>
                      <a:pt x="36" y="98"/>
                      <a:pt x="44" y="79"/>
                      <a:pt x="61" y="62"/>
                    </a:cubicBezTo>
                    <a:cubicBezTo>
                      <a:pt x="77" y="46"/>
                      <a:pt x="97" y="38"/>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4"/>
                      <a:pt x="120" y="114"/>
                      <a:pt x="120" y="114"/>
                    </a:cubicBezTo>
                    <a:cubicBezTo>
                      <a:pt x="118" y="115"/>
                      <a:pt x="117" y="116"/>
                      <a:pt x="115" y="117"/>
                    </a:cubicBezTo>
                    <a:cubicBezTo>
                      <a:pt x="115" y="117"/>
                      <a:pt x="115" y="117"/>
                      <a:pt x="115" y="117"/>
                    </a:cubicBezTo>
                    <a:cubicBezTo>
                      <a:pt x="114" y="118"/>
                      <a:pt x="113" y="120"/>
                      <a:pt x="112" y="121"/>
                    </a:cubicBezTo>
                    <a:cubicBezTo>
                      <a:pt x="112" y="122"/>
                      <a:pt x="112" y="122"/>
                      <a:pt x="112" y="122"/>
                    </a:cubicBezTo>
                    <a:cubicBezTo>
                      <a:pt x="111" y="123"/>
                      <a:pt x="111" y="123"/>
                      <a:pt x="110" y="123"/>
                    </a:cubicBezTo>
                    <a:cubicBezTo>
                      <a:pt x="98" y="123"/>
                      <a:pt x="98" y="123"/>
                      <a:pt x="98" y="123"/>
                    </a:cubicBezTo>
                    <a:cubicBezTo>
                      <a:pt x="98" y="123"/>
                      <a:pt x="98" y="123"/>
                      <a:pt x="97" y="122"/>
                    </a:cubicBezTo>
                    <a:cubicBezTo>
                      <a:pt x="97" y="122"/>
                      <a:pt x="97" y="122"/>
                      <a:pt x="97" y="121"/>
                    </a:cubicBezTo>
                    <a:cubicBezTo>
                      <a:pt x="96" y="121"/>
                      <a:pt x="96" y="121"/>
                      <a:pt x="96" y="120"/>
                    </a:cubicBezTo>
                    <a:cubicBezTo>
                      <a:pt x="98" y="115"/>
                      <a:pt x="100" y="110"/>
                      <a:pt x="104" y="106"/>
                    </a:cubicBezTo>
                    <a:cubicBezTo>
                      <a:pt x="108" y="102"/>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2"/>
                      <a:pt x="145" y="106"/>
                    </a:cubicBezTo>
                    <a:cubicBezTo>
                      <a:pt x="147" y="108"/>
                      <a:pt x="149" y="111"/>
                      <a:pt x="151" y="113"/>
                    </a:cubicBezTo>
                    <a:cubicBezTo>
                      <a:pt x="152" y="115"/>
                      <a:pt x="153" y="118"/>
                      <a:pt x="153" y="120"/>
                    </a:cubicBezTo>
                    <a:cubicBezTo>
                      <a:pt x="153" y="121"/>
                      <a:pt x="153" y="121"/>
                      <a:pt x="153" y="121"/>
                    </a:cubicBezTo>
                    <a:cubicBezTo>
                      <a:pt x="153" y="122"/>
                      <a:pt x="153" y="122"/>
                      <a:pt x="152" y="122"/>
                    </a:cubicBezTo>
                    <a:cubicBezTo>
                      <a:pt x="152" y="123"/>
                      <a:pt x="152" y="123"/>
                      <a:pt x="151" y="123"/>
                    </a:cubicBezTo>
                    <a:cubicBezTo>
                      <a:pt x="139" y="123"/>
                      <a:pt x="139" y="123"/>
                      <a:pt x="139" y="123"/>
                    </a:cubicBezTo>
                    <a:cubicBezTo>
                      <a:pt x="139" y="123"/>
                      <a:pt x="139" y="123"/>
                      <a:pt x="138" y="122"/>
                    </a:cubicBezTo>
                    <a:cubicBezTo>
                      <a:pt x="138" y="122"/>
                      <a:pt x="138" y="122"/>
                      <a:pt x="138" y="121"/>
                    </a:cubicBezTo>
                    <a:cubicBezTo>
                      <a:pt x="137" y="121"/>
                      <a:pt x="137" y="121"/>
                      <a:pt x="137" y="121"/>
                    </a:cubicBezTo>
                    <a:cubicBezTo>
                      <a:pt x="137" y="120"/>
                      <a:pt x="136" y="118"/>
                      <a:pt x="134" y="117"/>
                    </a:cubicBezTo>
                    <a:cubicBezTo>
                      <a:pt x="133" y="116"/>
                      <a:pt x="131" y="115"/>
                      <a:pt x="130" y="114"/>
                    </a:cubicBezTo>
                    <a:cubicBezTo>
                      <a:pt x="129" y="114"/>
                      <a:pt x="129" y="114"/>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5"/>
                      <a:pt x="120" y="155"/>
                    </a:cubicBezTo>
                    <a:cubicBezTo>
                      <a:pt x="120" y="155"/>
                      <a:pt x="119" y="155"/>
                      <a:pt x="119" y="155"/>
                    </a:cubicBezTo>
                    <a:cubicBezTo>
                      <a:pt x="113" y="154"/>
                      <a:pt x="108" y="151"/>
                      <a:pt x="104" y="147"/>
                    </a:cubicBezTo>
                    <a:cubicBezTo>
                      <a:pt x="104" y="147"/>
                      <a:pt x="104" y="147"/>
                      <a:pt x="104" y="147"/>
                    </a:cubicBezTo>
                    <a:cubicBezTo>
                      <a:pt x="103" y="146"/>
                      <a:pt x="102" y="145"/>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1"/>
                    </a:cubicBezTo>
                    <a:cubicBezTo>
                      <a:pt x="90" y="131"/>
                      <a:pt x="90" y="131"/>
                      <a:pt x="91" y="132"/>
                    </a:cubicBezTo>
                    <a:cubicBezTo>
                      <a:pt x="91" y="137"/>
                      <a:pt x="93" y="142"/>
                      <a:pt x="96" y="146"/>
                    </a:cubicBezTo>
                    <a:cubicBezTo>
                      <a:pt x="97" y="148"/>
                      <a:pt x="99" y="149"/>
                      <a:pt x="100" y="151"/>
                    </a:cubicBezTo>
                    <a:cubicBezTo>
                      <a:pt x="106" y="157"/>
                      <a:pt x="112" y="160"/>
                      <a:pt x="119" y="161"/>
                    </a:cubicBezTo>
                    <a:cubicBezTo>
                      <a:pt x="120" y="161"/>
                      <a:pt x="120" y="161"/>
                      <a:pt x="121" y="162"/>
                    </a:cubicBezTo>
                    <a:cubicBezTo>
                      <a:pt x="121" y="162"/>
                      <a:pt x="121" y="162"/>
                      <a:pt x="121" y="163"/>
                    </a:cubicBezTo>
                    <a:cubicBezTo>
                      <a:pt x="121" y="215"/>
                      <a:pt x="121" y="215"/>
                      <a:pt x="121" y="215"/>
                    </a:cubicBezTo>
                    <a:cubicBezTo>
                      <a:pt x="121" y="215"/>
                      <a:pt x="121" y="215"/>
                      <a:pt x="121" y="216"/>
                    </a:cubicBezTo>
                    <a:cubicBezTo>
                      <a:pt x="121" y="216"/>
                      <a:pt x="120" y="216"/>
                      <a:pt x="120" y="216"/>
                    </a:cubicBezTo>
                    <a:cubicBezTo>
                      <a:pt x="120" y="217"/>
                      <a:pt x="119" y="217"/>
                      <a:pt x="119" y="217"/>
                    </a:cubicBezTo>
                    <a:cubicBezTo>
                      <a:pt x="97" y="215"/>
                      <a:pt x="77" y="207"/>
                      <a:pt x="61" y="190"/>
                    </a:cubicBezTo>
                    <a:cubicBezTo>
                      <a:pt x="44" y="174"/>
                      <a:pt x="36" y="155"/>
                      <a:pt x="34" y="132"/>
                    </a:cubicBezTo>
                    <a:cubicBezTo>
                      <a:pt x="34" y="132"/>
                      <a:pt x="35" y="131"/>
                      <a:pt x="35" y="131"/>
                    </a:cubicBezTo>
                    <a:cubicBezTo>
                      <a:pt x="35" y="131"/>
                      <a:pt x="35" y="131"/>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5"/>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5"/>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1"/>
                    </a:cubicBezTo>
                    <a:cubicBezTo>
                      <a:pt x="133" y="121"/>
                      <a:pt x="133" y="122"/>
                      <a:pt x="134" y="123"/>
                    </a:cubicBezTo>
                    <a:cubicBezTo>
                      <a:pt x="134" y="124"/>
                      <a:pt x="134" y="125"/>
                      <a:pt x="134" y="126"/>
                    </a:cubicBezTo>
                    <a:cubicBezTo>
                      <a:pt x="134" y="129"/>
                      <a:pt x="133" y="131"/>
                      <a:pt x="132" y="132"/>
                    </a:cubicBezTo>
                    <a:cubicBezTo>
                      <a:pt x="132" y="132"/>
                      <a:pt x="132" y="132"/>
                      <a:pt x="132" y="132"/>
                    </a:cubicBezTo>
                    <a:cubicBezTo>
                      <a:pt x="132" y="132"/>
                      <a:pt x="132" y="133"/>
                      <a:pt x="131" y="133"/>
                    </a:cubicBezTo>
                    <a:cubicBezTo>
                      <a:pt x="131" y="133"/>
                      <a:pt x="131" y="133"/>
                      <a:pt x="131" y="133"/>
                    </a:cubicBezTo>
                    <a:cubicBezTo>
                      <a:pt x="131" y="134"/>
                      <a:pt x="131" y="134"/>
                      <a:pt x="131" y="134"/>
                    </a:cubicBezTo>
                    <a:cubicBezTo>
                      <a:pt x="129" y="135"/>
                      <a:pt x="127" y="136"/>
                      <a:pt x="125" y="136"/>
                    </a:cubicBezTo>
                    <a:cubicBezTo>
                      <a:pt x="123" y="136"/>
                      <a:pt x="121" y="135"/>
                      <a:pt x="119" y="134"/>
                    </a:cubicBezTo>
                    <a:cubicBezTo>
                      <a:pt x="119" y="134"/>
                      <a:pt x="119" y="134"/>
                      <a:pt x="119" y="134"/>
                    </a:cubicBezTo>
                    <a:cubicBezTo>
                      <a:pt x="119" y="133"/>
                      <a:pt x="118" y="133"/>
                      <a:pt x="118" y="133"/>
                    </a:cubicBezTo>
                    <a:cubicBezTo>
                      <a:pt x="118" y="133"/>
                      <a:pt x="118" y="133"/>
                      <a:pt x="118" y="133"/>
                    </a:cubicBezTo>
                    <a:cubicBezTo>
                      <a:pt x="118" y="132"/>
                      <a:pt x="118" y="132"/>
                      <a:pt x="118" y="132"/>
                    </a:cubicBezTo>
                    <a:cubicBezTo>
                      <a:pt x="116" y="131"/>
                      <a:pt x="115" y="129"/>
                      <a:pt x="115" y="126"/>
                    </a:cubicBezTo>
                    <a:cubicBezTo>
                      <a:pt x="115" y="124"/>
                      <a:pt x="116" y="122"/>
                      <a:pt x="117" y="121"/>
                    </a:cubicBezTo>
                    <a:cubicBezTo>
                      <a:pt x="118" y="121"/>
                      <a:pt x="118" y="121"/>
                      <a:pt x="118" y="120"/>
                    </a:cubicBezTo>
                    <a:cubicBezTo>
                      <a:pt x="118" y="121"/>
                      <a:pt x="118" y="121"/>
                      <a:pt x="118" y="121"/>
                    </a:cubicBezTo>
                    <a:cubicBezTo>
                      <a:pt x="118" y="120"/>
                      <a:pt x="118" y="120"/>
                      <a:pt x="118" y="120"/>
                    </a:cubicBezTo>
                    <a:cubicBezTo>
                      <a:pt x="118" y="120"/>
                      <a:pt x="118" y="120"/>
                      <a:pt x="118" y="120"/>
                    </a:cubicBezTo>
                    <a:cubicBezTo>
                      <a:pt x="118" y="119"/>
                      <a:pt x="119" y="119"/>
                      <a:pt x="119" y="119"/>
                    </a:cubicBezTo>
                    <a:cubicBezTo>
                      <a:pt x="121" y="118"/>
                      <a:pt x="123" y="117"/>
                      <a:pt x="125" y="117"/>
                    </a:cubicBezTo>
                    <a:cubicBezTo>
                      <a:pt x="127" y="117"/>
                      <a:pt x="129" y="118"/>
                      <a:pt x="130" y="119"/>
                    </a:cubicBezTo>
                    <a:cubicBezTo>
                      <a:pt x="130" y="119"/>
                      <a:pt x="130" y="119"/>
                      <a:pt x="131" y="119"/>
                    </a:cubicBezTo>
                    <a:cubicBezTo>
                      <a:pt x="130" y="119"/>
                      <a:pt x="130" y="119"/>
                      <a:pt x="130" y="119"/>
                    </a:cubicBezTo>
                    <a:cubicBezTo>
                      <a:pt x="131" y="119"/>
                      <a:pt x="131" y="119"/>
                      <a:pt x="131" y="120"/>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9" name="Freeform 919"/>
              <p:cNvSpPr>
                <a:spLocks noEditPoints="1"/>
              </p:cNvSpPr>
              <p:nvPr/>
            </p:nvSpPr>
            <p:spPr bwMode="auto">
              <a:xfrm>
                <a:off x="10675442" y="4440510"/>
                <a:ext cx="898525" cy="898525"/>
              </a:xfrm>
              <a:custGeom>
                <a:avLst/>
                <a:gdLst>
                  <a:gd name="T0" fmla="*/ 71 w 183"/>
                  <a:gd name="T1" fmla="*/ 2 h 183"/>
                  <a:gd name="T2" fmla="*/ 74 w 183"/>
                  <a:gd name="T3" fmla="*/ 24 h 183"/>
                  <a:gd name="T4" fmla="*/ 57 w 183"/>
                  <a:gd name="T5" fmla="*/ 32 h 183"/>
                  <a:gd name="T6" fmla="*/ 54 w 183"/>
                  <a:gd name="T7" fmla="*/ 32 h 183"/>
                  <a:gd name="T8" fmla="*/ 32 w 183"/>
                  <a:gd name="T9" fmla="*/ 22 h 183"/>
                  <a:gd name="T10" fmla="*/ 45 w 183"/>
                  <a:gd name="T11" fmla="*/ 40 h 183"/>
                  <a:gd name="T12" fmla="*/ 36 w 183"/>
                  <a:gd name="T13" fmla="*/ 51 h 183"/>
                  <a:gd name="T14" fmla="*/ 30 w 183"/>
                  <a:gd name="T15" fmla="*/ 61 h 183"/>
                  <a:gd name="T16" fmla="*/ 8 w 183"/>
                  <a:gd name="T17" fmla="*/ 54 h 183"/>
                  <a:gd name="T18" fmla="*/ 24 w 183"/>
                  <a:gd name="T19" fmla="*/ 72 h 183"/>
                  <a:gd name="T20" fmla="*/ 25 w 183"/>
                  <a:gd name="T21" fmla="*/ 75 h 183"/>
                  <a:gd name="T22" fmla="*/ 23 w 183"/>
                  <a:gd name="T23" fmla="*/ 97 h 183"/>
                  <a:gd name="T24" fmla="*/ 0 w 183"/>
                  <a:gd name="T25" fmla="*/ 101 h 183"/>
                  <a:gd name="T26" fmla="*/ 24 w 183"/>
                  <a:gd name="T27" fmla="*/ 108 h 183"/>
                  <a:gd name="T28" fmla="*/ 26 w 183"/>
                  <a:gd name="T29" fmla="*/ 110 h 183"/>
                  <a:gd name="T30" fmla="*/ 33 w 183"/>
                  <a:gd name="T31" fmla="*/ 128 h 183"/>
                  <a:gd name="T32" fmla="*/ 16 w 183"/>
                  <a:gd name="T33" fmla="*/ 142 h 183"/>
                  <a:gd name="T34" fmla="*/ 39 w 183"/>
                  <a:gd name="T35" fmla="*/ 138 h 183"/>
                  <a:gd name="T36" fmla="*/ 42 w 183"/>
                  <a:gd name="T37" fmla="*/ 138 h 183"/>
                  <a:gd name="T38" fmla="*/ 61 w 183"/>
                  <a:gd name="T39" fmla="*/ 153 h 183"/>
                  <a:gd name="T40" fmla="*/ 62 w 183"/>
                  <a:gd name="T41" fmla="*/ 155 h 183"/>
                  <a:gd name="T42" fmla="*/ 66 w 183"/>
                  <a:gd name="T43" fmla="*/ 179 h 183"/>
                  <a:gd name="T44" fmla="*/ 74 w 183"/>
                  <a:gd name="T45" fmla="*/ 158 h 183"/>
                  <a:gd name="T46" fmla="*/ 78 w 183"/>
                  <a:gd name="T47" fmla="*/ 159 h 183"/>
                  <a:gd name="T48" fmla="*/ 97 w 183"/>
                  <a:gd name="T49" fmla="*/ 161 h 183"/>
                  <a:gd name="T50" fmla="*/ 101 w 183"/>
                  <a:gd name="T51" fmla="*/ 183 h 183"/>
                  <a:gd name="T52" fmla="*/ 109 w 183"/>
                  <a:gd name="T53" fmla="*/ 160 h 183"/>
                  <a:gd name="T54" fmla="*/ 110 w 183"/>
                  <a:gd name="T55" fmla="*/ 157 h 183"/>
                  <a:gd name="T56" fmla="*/ 129 w 183"/>
                  <a:gd name="T57" fmla="*/ 151 h 183"/>
                  <a:gd name="T58" fmla="*/ 142 w 183"/>
                  <a:gd name="T59" fmla="*/ 168 h 183"/>
                  <a:gd name="T60" fmla="*/ 139 w 183"/>
                  <a:gd name="T61" fmla="*/ 145 h 183"/>
                  <a:gd name="T62" fmla="*/ 139 w 183"/>
                  <a:gd name="T63" fmla="*/ 142 h 183"/>
                  <a:gd name="T64" fmla="*/ 154 w 183"/>
                  <a:gd name="T65" fmla="*/ 122 h 183"/>
                  <a:gd name="T66" fmla="*/ 156 w 183"/>
                  <a:gd name="T67" fmla="*/ 122 h 183"/>
                  <a:gd name="T68" fmla="*/ 180 w 183"/>
                  <a:gd name="T69" fmla="*/ 118 h 183"/>
                  <a:gd name="T70" fmla="*/ 159 w 183"/>
                  <a:gd name="T71" fmla="*/ 110 h 183"/>
                  <a:gd name="T72" fmla="*/ 161 w 183"/>
                  <a:gd name="T73" fmla="*/ 87 h 183"/>
                  <a:gd name="T74" fmla="*/ 163 w 183"/>
                  <a:gd name="T75" fmla="*/ 85 h 183"/>
                  <a:gd name="T76" fmla="*/ 181 w 183"/>
                  <a:gd name="T77" fmla="*/ 71 h 183"/>
                  <a:gd name="T78" fmla="*/ 159 w 183"/>
                  <a:gd name="T79" fmla="*/ 74 h 183"/>
                  <a:gd name="T80" fmla="*/ 152 w 183"/>
                  <a:gd name="T81" fmla="*/ 56 h 183"/>
                  <a:gd name="T82" fmla="*/ 152 w 183"/>
                  <a:gd name="T83" fmla="*/ 53 h 183"/>
                  <a:gd name="T84" fmla="*/ 161 w 183"/>
                  <a:gd name="T85" fmla="*/ 32 h 183"/>
                  <a:gd name="T86" fmla="*/ 144 w 183"/>
                  <a:gd name="T87" fmla="*/ 45 h 183"/>
                  <a:gd name="T88" fmla="*/ 132 w 183"/>
                  <a:gd name="T89" fmla="*/ 35 h 183"/>
                  <a:gd name="T90" fmla="*/ 122 w 183"/>
                  <a:gd name="T91" fmla="*/ 28 h 183"/>
                  <a:gd name="T92" fmla="*/ 129 w 183"/>
                  <a:gd name="T93" fmla="*/ 8 h 183"/>
                  <a:gd name="T94" fmla="*/ 111 w 183"/>
                  <a:gd name="T95" fmla="*/ 23 h 183"/>
                  <a:gd name="T96" fmla="*/ 109 w 183"/>
                  <a:gd name="T97" fmla="*/ 24 h 183"/>
                  <a:gd name="T98" fmla="*/ 86 w 183"/>
                  <a:gd name="T99" fmla="*/ 22 h 183"/>
                  <a:gd name="T100" fmla="*/ 82 w 183"/>
                  <a:gd name="T101" fmla="*/ 0 h 183"/>
                  <a:gd name="T102" fmla="*/ 104 w 183"/>
                  <a:gd name="T103" fmla="*/ 89 h 183"/>
                  <a:gd name="T104" fmla="*/ 102 w 183"/>
                  <a:gd name="T105" fmla="*/ 98 h 183"/>
                  <a:gd name="T106" fmla="*/ 94 w 183"/>
                  <a:gd name="T107" fmla="*/ 103 h 183"/>
                  <a:gd name="T108" fmla="*/ 86 w 183"/>
                  <a:gd name="T109" fmla="*/ 101 h 183"/>
                  <a:gd name="T110" fmla="*/ 81 w 183"/>
                  <a:gd name="T111" fmla="*/ 93 h 183"/>
                  <a:gd name="T112" fmla="*/ 83 w 183"/>
                  <a:gd name="T113" fmla="*/ 84 h 183"/>
                  <a:gd name="T114" fmla="*/ 91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1" y="2"/>
                      <a:pt x="71" y="2"/>
                      <a:pt x="71" y="2"/>
                    </a:cubicBezTo>
                    <a:cubicBezTo>
                      <a:pt x="74" y="23"/>
                      <a:pt x="74" y="23"/>
                      <a:pt x="74" y="23"/>
                    </a:cubicBezTo>
                    <a:cubicBezTo>
                      <a:pt x="74" y="23"/>
                      <a:pt x="74" y="24"/>
                      <a:pt x="74" y="24"/>
                    </a:cubicBezTo>
                    <a:cubicBezTo>
                      <a:pt x="74" y="25"/>
                      <a:pt x="73" y="25"/>
                      <a:pt x="73" y="25"/>
                    </a:cubicBezTo>
                    <a:cubicBezTo>
                      <a:pt x="67" y="27"/>
                      <a:pt x="62" y="29"/>
                      <a:pt x="57" y="32"/>
                    </a:cubicBezTo>
                    <a:cubicBezTo>
                      <a:pt x="56" y="32"/>
                      <a:pt x="56" y="32"/>
                      <a:pt x="55" y="32"/>
                    </a:cubicBezTo>
                    <a:cubicBezTo>
                      <a:pt x="55" y="32"/>
                      <a:pt x="54" y="32"/>
                      <a:pt x="54" y="32"/>
                    </a:cubicBezTo>
                    <a:cubicBezTo>
                      <a:pt x="41" y="15"/>
                      <a:pt x="41" y="15"/>
                      <a:pt x="41" y="15"/>
                    </a:cubicBezTo>
                    <a:cubicBezTo>
                      <a:pt x="32" y="22"/>
                      <a:pt x="32" y="22"/>
                      <a:pt x="32" y="22"/>
                    </a:cubicBezTo>
                    <a:cubicBezTo>
                      <a:pt x="45" y="39"/>
                      <a:pt x="45" y="39"/>
                      <a:pt x="45" y="39"/>
                    </a:cubicBezTo>
                    <a:cubicBezTo>
                      <a:pt x="45" y="39"/>
                      <a:pt x="46" y="39"/>
                      <a:pt x="45" y="40"/>
                    </a:cubicBezTo>
                    <a:cubicBezTo>
                      <a:pt x="45" y="40"/>
                      <a:pt x="45" y="41"/>
                      <a:pt x="45" y="41"/>
                    </a:cubicBezTo>
                    <a:cubicBezTo>
                      <a:pt x="42" y="44"/>
                      <a:pt x="39" y="48"/>
                      <a:pt x="36" y="51"/>
                    </a:cubicBezTo>
                    <a:cubicBezTo>
                      <a:pt x="34" y="54"/>
                      <a:pt x="32" y="57"/>
                      <a:pt x="31" y="61"/>
                    </a:cubicBezTo>
                    <a:cubicBezTo>
                      <a:pt x="30" y="61"/>
                      <a:pt x="30" y="61"/>
                      <a:pt x="30" y="61"/>
                    </a:cubicBezTo>
                    <a:cubicBezTo>
                      <a:pt x="29" y="62"/>
                      <a:pt x="29" y="62"/>
                      <a:pt x="28" y="61"/>
                    </a:cubicBezTo>
                    <a:cubicBezTo>
                      <a:pt x="8" y="54"/>
                      <a:pt x="8" y="54"/>
                      <a:pt x="8" y="54"/>
                    </a:cubicBezTo>
                    <a:cubicBezTo>
                      <a:pt x="4" y="65"/>
                      <a:pt x="4" y="65"/>
                      <a:pt x="4" y="65"/>
                    </a:cubicBezTo>
                    <a:cubicBezTo>
                      <a:pt x="24" y="72"/>
                      <a:pt x="24" y="72"/>
                      <a:pt x="24" y="72"/>
                    </a:cubicBezTo>
                    <a:cubicBezTo>
                      <a:pt x="25" y="72"/>
                      <a:pt x="25" y="73"/>
                      <a:pt x="25" y="73"/>
                    </a:cubicBezTo>
                    <a:cubicBezTo>
                      <a:pt x="25" y="74"/>
                      <a:pt x="25" y="74"/>
                      <a:pt x="25" y="75"/>
                    </a:cubicBezTo>
                    <a:cubicBezTo>
                      <a:pt x="24" y="81"/>
                      <a:pt x="23" y="88"/>
                      <a:pt x="24" y="95"/>
                    </a:cubicBezTo>
                    <a:cubicBezTo>
                      <a:pt x="24" y="96"/>
                      <a:pt x="24" y="96"/>
                      <a:pt x="23" y="97"/>
                    </a:cubicBezTo>
                    <a:cubicBezTo>
                      <a:pt x="23" y="97"/>
                      <a:pt x="23" y="97"/>
                      <a:pt x="22" y="97"/>
                    </a:cubicBezTo>
                    <a:cubicBezTo>
                      <a:pt x="0" y="101"/>
                      <a:pt x="0" y="101"/>
                      <a:pt x="0" y="101"/>
                    </a:cubicBezTo>
                    <a:cubicBezTo>
                      <a:pt x="2" y="112"/>
                      <a:pt x="2" y="112"/>
                      <a:pt x="2" y="112"/>
                    </a:cubicBezTo>
                    <a:cubicBezTo>
                      <a:pt x="24" y="108"/>
                      <a:pt x="24" y="108"/>
                      <a:pt x="24" y="108"/>
                    </a:cubicBezTo>
                    <a:cubicBezTo>
                      <a:pt x="24" y="108"/>
                      <a:pt x="25" y="108"/>
                      <a:pt x="25" y="109"/>
                    </a:cubicBezTo>
                    <a:cubicBezTo>
                      <a:pt x="26" y="109"/>
                      <a:pt x="26" y="109"/>
                      <a:pt x="26" y="110"/>
                    </a:cubicBezTo>
                    <a:cubicBezTo>
                      <a:pt x="28" y="116"/>
                      <a:pt x="30" y="121"/>
                      <a:pt x="33" y="126"/>
                    </a:cubicBezTo>
                    <a:cubicBezTo>
                      <a:pt x="33" y="127"/>
                      <a:pt x="33" y="127"/>
                      <a:pt x="33" y="128"/>
                    </a:cubicBezTo>
                    <a:cubicBezTo>
                      <a:pt x="33" y="128"/>
                      <a:pt x="33" y="129"/>
                      <a:pt x="33" y="129"/>
                    </a:cubicBezTo>
                    <a:cubicBezTo>
                      <a:pt x="16" y="142"/>
                      <a:pt x="16" y="142"/>
                      <a:pt x="16" y="142"/>
                    </a:cubicBezTo>
                    <a:cubicBezTo>
                      <a:pt x="22" y="151"/>
                      <a:pt x="22" y="151"/>
                      <a:pt x="22" y="151"/>
                    </a:cubicBezTo>
                    <a:cubicBezTo>
                      <a:pt x="39" y="138"/>
                      <a:pt x="39" y="138"/>
                      <a:pt x="39" y="138"/>
                    </a:cubicBezTo>
                    <a:cubicBezTo>
                      <a:pt x="40" y="138"/>
                      <a:pt x="40" y="138"/>
                      <a:pt x="41" y="138"/>
                    </a:cubicBezTo>
                    <a:cubicBezTo>
                      <a:pt x="41" y="138"/>
                      <a:pt x="42" y="138"/>
                      <a:pt x="42" y="138"/>
                    </a:cubicBezTo>
                    <a:cubicBezTo>
                      <a:pt x="45" y="141"/>
                      <a:pt x="48" y="144"/>
                      <a:pt x="52" y="147"/>
                    </a:cubicBezTo>
                    <a:cubicBezTo>
                      <a:pt x="55" y="149"/>
                      <a:pt x="58" y="151"/>
                      <a:pt x="61" y="153"/>
                    </a:cubicBezTo>
                    <a:cubicBezTo>
                      <a:pt x="62" y="153"/>
                      <a:pt x="62" y="153"/>
                      <a:pt x="62" y="154"/>
                    </a:cubicBezTo>
                    <a:cubicBezTo>
                      <a:pt x="63" y="154"/>
                      <a:pt x="63" y="155"/>
                      <a:pt x="62" y="155"/>
                    </a:cubicBezTo>
                    <a:cubicBezTo>
                      <a:pt x="55" y="175"/>
                      <a:pt x="55" y="175"/>
                      <a:pt x="55" y="175"/>
                    </a:cubicBezTo>
                    <a:cubicBezTo>
                      <a:pt x="66" y="179"/>
                      <a:pt x="66" y="179"/>
                      <a:pt x="66" y="179"/>
                    </a:cubicBezTo>
                    <a:cubicBezTo>
                      <a:pt x="73" y="159"/>
                      <a:pt x="73" y="159"/>
                      <a:pt x="73" y="159"/>
                    </a:cubicBezTo>
                    <a:cubicBezTo>
                      <a:pt x="73" y="159"/>
                      <a:pt x="73" y="158"/>
                      <a:pt x="74" y="158"/>
                    </a:cubicBezTo>
                    <a:cubicBezTo>
                      <a:pt x="74" y="158"/>
                      <a:pt x="75" y="158"/>
                      <a:pt x="75" y="158"/>
                    </a:cubicBezTo>
                    <a:cubicBezTo>
                      <a:pt x="76" y="158"/>
                      <a:pt x="77" y="158"/>
                      <a:pt x="78" y="159"/>
                    </a:cubicBezTo>
                    <a:cubicBezTo>
                      <a:pt x="84" y="160"/>
                      <a:pt x="90" y="160"/>
                      <a:pt x="96" y="160"/>
                    </a:cubicBezTo>
                    <a:cubicBezTo>
                      <a:pt x="96" y="160"/>
                      <a:pt x="97" y="160"/>
                      <a:pt x="97" y="161"/>
                    </a:cubicBezTo>
                    <a:cubicBezTo>
                      <a:pt x="97" y="161"/>
                      <a:pt x="98" y="161"/>
                      <a:pt x="98" y="162"/>
                    </a:cubicBezTo>
                    <a:cubicBezTo>
                      <a:pt x="101" y="183"/>
                      <a:pt x="101" y="183"/>
                      <a:pt x="101" y="183"/>
                    </a:cubicBezTo>
                    <a:cubicBezTo>
                      <a:pt x="112" y="181"/>
                      <a:pt x="112" y="181"/>
                      <a:pt x="112" y="181"/>
                    </a:cubicBezTo>
                    <a:cubicBezTo>
                      <a:pt x="109" y="160"/>
                      <a:pt x="109" y="160"/>
                      <a:pt x="109" y="160"/>
                    </a:cubicBezTo>
                    <a:cubicBezTo>
                      <a:pt x="109" y="159"/>
                      <a:pt x="109" y="159"/>
                      <a:pt x="109" y="158"/>
                    </a:cubicBezTo>
                    <a:cubicBezTo>
                      <a:pt x="110" y="158"/>
                      <a:pt x="110" y="158"/>
                      <a:pt x="110" y="157"/>
                    </a:cubicBezTo>
                    <a:cubicBezTo>
                      <a:pt x="116" y="156"/>
                      <a:pt x="122" y="154"/>
                      <a:pt x="127" y="151"/>
                    </a:cubicBezTo>
                    <a:cubicBezTo>
                      <a:pt x="128" y="150"/>
                      <a:pt x="128" y="150"/>
                      <a:pt x="129" y="151"/>
                    </a:cubicBezTo>
                    <a:cubicBezTo>
                      <a:pt x="129" y="151"/>
                      <a:pt x="129" y="151"/>
                      <a:pt x="130" y="151"/>
                    </a:cubicBezTo>
                    <a:cubicBezTo>
                      <a:pt x="142" y="168"/>
                      <a:pt x="142" y="168"/>
                      <a:pt x="142" y="168"/>
                    </a:cubicBezTo>
                    <a:cubicBezTo>
                      <a:pt x="151" y="161"/>
                      <a:pt x="151" y="161"/>
                      <a:pt x="151" y="161"/>
                    </a:cubicBezTo>
                    <a:cubicBezTo>
                      <a:pt x="139" y="145"/>
                      <a:pt x="139" y="145"/>
                      <a:pt x="139" y="145"/>
                    </a:cubicBezTo>
                    <a:cubicBezTo>
                      <a:pt x="138" y="144"/>
                      <a:pt x="138" y="144"/>
                      <a:pt x="138" y="143"/>
                    </a:cubicBezTo>
                    <a:cubicBezTo>
                      <a:pt x="138" y="143"/>
                      <a:pt x="139" y="142"/>
                      <a:pt x="139" y="142"/>
                    </a:cubicBezTo>
                    <a:cubicBezTo>
                      <a:pt x="142" y="139"/>
                      <a:pt x="145" y="135"/>
                      <a:pt x="148" y="131"/>
                    </a:cubicBezTo>
                    <a:cubicBezTo>
                      <a:pt x="150" y="128"/>
                      <a:pt x="152" y="125"/>
                      <a:pt x="154" y="122"/>
                    </a:cubicBezTo>
                    <a:cubicBezTo>
                      <a:pt x="154" y="122"/>
                      <a:pt x="154" y="122"/>
                      <a:pt x="155" y="122"/>
                    </a:cubicBezTo>
                    <a:cubicBezTo>
                      <a:pt x="155" y="121"/>
                      <a:pt x="156" y="121"/>
                      <a:pt x="156" y="122"/>
                    </a:cubicBezTo>
                    <a:cubicBezTo>
                      <a:pt x="176" y="129"/>
                      <a:pt x="176" y="129"/>
                      <a:pt x="176" y="129"/>
                    </a:cubicBezTo>
                    <a:cubicBezTo>
                      <a:pt x="180" y="118"/>
                      <a:pt x="180" y="118"/>
                      <a:pt x="180" y="118"/>
                    </a:cubicBezTo>
                    <a:cubicBezTo>
                      <a:pt x="160" y="111"/>
                      <a:pt x="160" y="111"/>
                      <a:pt x="160" y="111"/>
                    </a:cubicBezTo>
                    <a:cubicBezTo>
                      <a:pt x="160" y="111"/>
                      <a:pt x="159" y="110"/>
                      <a:pt x="159" y="110"/>
                    </a:cubicBezTo>
                    <a:cubicBezTo>
                      <a:pt x="159" y="109"/>
                      <a:pt x="159" y="109"/>
                      <a:pt x="159" y="108"/>
                    </a:cubicBezTo>
                    <a:cubicBezTo>
                      <a:pt x="161" y="102"/>
                      <a:pt x="162" y="95"/>
                      <a:pt x="161" y="87"/>
                    </a:cubicBezTo>
                    <a:cubicBezTo>
                      <a:pt x="161" y="87"/>
                      <a:pt x="161" y="86"/>
                      <a:pt x="161" y="86"/>
                    </a:cubicBezTo>
                    <a:cubicBezTo>
                      <a:pt x="162" y="85"/>
                      <a:pt x="162" y="85"/>
                      <a:pt x="163" y="85"/>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3"/>
                      <a:pt x="159" y="73"/>
                      <a:pt x="159" y="73"/>
                    </a:cubicBezTo>
                    <a:cubicBezTo>
                      <a:pt x="157" y="67"/>
                      <a:pt x="155" y="61"/>
                      <a:pt x="152" y="56"/>
                    </a:cubicBezTo>
                    <a:cubicBezTo>
                      <a:pt x="151" y="55"/>
                      <a:pt x="151" y="55"/>
                      <a:pt x="151" y="54"/>
                    </a:cubicBezTo>
                    <a:cubicBezTo>
                      <a:pt x="151" y="54"/>
                      <a:pt x="152" y="53"/>
                      <a:pt x="152" y="53"/>
                    </a:cubicBezTo>
                    <a:cubicBezTo>
                      <a:pt x="168" y="41"/>
                      <a:pt x="168" y="41"/>
                      <a:pt x="168" y="41"/>
                    </a:cubicBezTo>
                    <a:cubicBezTo>
                      <a:pt x="161" y="32"/>
                      <a:pt x="161" y="32"/>
                      <a:pt x="161" y="32"/>
                    </a:cubicBezTo>
                    <a:cubicBezTo>
                      <a:pt x="145" y="44"/>
                      <a:pt x="145" y="44"/>
                      <a:pt x="145" y="44"/>
                    </a:cubicBezTo>
                    <a:cubicBezTo>
                      <a:pt x="145" y="45"/>
                      <a:pt x="144" y="45"/>
                      <a:pt x="144" y="45"/>
                    </a:cubicBezTo>
                    <a:cubicBezTo>
                      <a:pt x="143" y="45"/>
                      <a:pt x="143" y="44"/>
                      <a:pt x="142" y="44"/>
                    </a:cubicBezTo>
                    <a:cubicBezTo>
                      <a:pt x="139" y="41"/>
                      <a:pt x="136" y="38"/>
                      <a:pt x="132" y="35"/>
                    </a:cubicBezTo>
                    <a:cubicBezTo>
                      <a:pt x="129" y="33"/>
                      <a:pt x="126" y="31"/>
                      <a:pt x="123" y="30"/>
                    </a:cubicBezTo>
                    <a:cubicBezTo>
                      <a:pt x="122" y="29"/>
                      <a:pt x="122" y="29"/>
                      <a:pt x="122" y="28"/>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3"/>
                      <a:pt x="111" y="24"/>
                      <a:pt x="110" y="24"/>
                    </a:cubicBezTo>
                    <a:cubicBezTo>
                      <a:pt x="110" y="24"/>
                      <a:pt x="109" y="24"/>
                      <a:pt x="109" y="24"/>
                    </a:cubicBezTo>
                    <a:cubicBezTo>
                      <a:pt x="102" y="23"/>
                      <a:pt x="95" y="22"/>
                      <a:pt x="88" y="23"/>
                    </a:cubicBezTo>
                    <a:cubicBezTo>
                      <a:pt x="87" y="23"/>
                      <a:pt x="87" y="23"/>
                      <a:pt x="86" y="22"/>
                    </a:cubicBezTo>
                    <a:cubicBezTo>
                      <a:pt x="86" y="22"/>
                      <a:pt x="86" y="21"/>
                      <a:pt x="86" y="21"/>
                    </a:cubicBezTo>
                    <a:lnTo>
                      <a:pt x="82" y="0"/>
                    </a:lnTo>
                    <a:close/>
                    <a:moveTo>
                      <a:pt x="99" y="82"/>
                    </a:moveTo>
                    <a:cubicBezTo>
                      <a:pt x="102" y="84"/>
                      <a:pt x="103" y="86"/>
                      <a:pt x="104" y="89"/>
                    </a:cubicBezTo>
                    <a:cubicBezTo>
                      <a:pt x="104" y="93"/>
                      <a:pt x="104" y="95"/>
                      <a:pt x="102" y="98"/>
                    </a:cubicBezTo>
                    <a:cubicBezTo>
                      <a:pt x="102" y="98"/>
                      <a:pt x="102" y="98"/>
                      <a:pt x="102" y="98"/>
                    </a:cubicBezTo>
                    <a:cubicBezTo>
                      <a:pt x="100" y="100"/>
                      <a:pt x="98" y="102"/>
                      <a:pt x="94" y="103"/>
                    </a:cubicBezTo>
                    <a:cubicBezTo>
                      <a:pt x="94" y="103"/>
                      <a:pt x="94" y="103"/>
                      <a:pt x="94" y="103"/>
                    </a:cubicBezTo>
                    <a:cubicBezTo>
                      <a:pt x="94" y="103"/>
                      <a:pt x="94" y="103"/>
                      <a:pt x="94" y="103"/>
                    </a:cubicBezTo>
                    <a:cubicBezTo>
                      <a:pt x="91" y="103"/>
                      <a:pt x="88" y="102"/>
                      <a:pt x="86" y="101"/>
                    </a:cubicBezTo>
                    <a:cubicBezTo>
                      <a:pt x="83" y="99"/>
                      <a:pt x="82" y="96"/>
                      <a:pt x="81" y="93"/>
                    </a:cubicBezTo>
                    <a:cubicBezTo>
                      <a:pt x="81" y="93"/>
                      <a:pt x="81" y="93"/>
                      <a:pt x="81" y="93"/>
                    </a:cubicBezTo>
                    <a:cubicBezTo>
                      <a:pt x="81" y="90"/>
                      <a:pt x="81" y="87"/>
                      <a:pt x="83" y="84"/>
                    </a:cubicBezTo>
                    <a:cubicBezTo>
                      <a:pt x="83" y="84"/>
                      <a:pt x="83" y="84"/>
                      <a:pt x="83" y="84"/>
                    </a:cubicBezTo>
                    <a:cubicBezTo>
                      <a:pt x="85" y="82"/>
                      <a:pt x="88" y="80"/>
                      <a:pt x="91" y="80"/>
                    </a:cubicBezTo>
                    <a:cubicBezTo>
                      <a:pt x="91" y="80"/>
                      <a:pt x="91" y="80"/>
                      <a:pt x="91" y="80"/>
                    </a:cubicBezTo>
                    <a:cubicBezTo>
                      <a:pt x="94" y="79"/>
                      <a:pt x="97"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0" name="Freeform 922"/>
              <p:cNvSpPr>
                <a:spLocks noEditPoints="1"/>
              </p:cNvSpPr>
              <p:nvPr/>
            </p:nvSpPr>
            <p:spPr bwMode="auto">
              <a:xfrm>
                <a:off x="1544764" y="3652991"/>
                <a:ext cx="1774825" cy="1778000"/>
              </a:xfrm>
              <a:custGeom>
                <a:avLst/>
                <a:gdLst>
                  <a:gd name="T0" fmla="*/ 29 w 362"/>
                  <a:gd name="T1" fmla="*/ 125 h 362"/>
                  <a:gd name="T2" fmla="*/ 22 w 362"/>
                  <a:gd name="T3" fmla="*/ 164 h 362"/>
                  <a:gd name="T4" fmla="*/ 20 w 362"/>
                  <a:gd name="T5" fmla="*/ 187 h 362"/>
                  <a:gd name="T6" fmla="*/ 2 w 362"/>
                  <a:gd name="T7" fmla="*/ 213 h 362"/>
                  <a:gd name="T8" fmla="*/ 34 w 362"/>
                  <a:gd name="T9" fmla="*/ 248 h 362"/>
                  <a:gd name="T10" fmla="*/ 45 w 362"/>
                  <a:gd name="T11" fmla="*/ 268 h 362"/>
                  <a:gd name="T12" fmla="*/ 73 w 362"/>
                  <a:gd name="T13" fmla="*/ 303 h 362"/>
                  <a:gd name="T14" fmla="*/ 77 w 362"/>
                  <a:gd name="T15" fmla="*/ 330 h 362"/>
                  <a:gd name="T16" fmla="*/ 124 w 362"/>
                  <a:gd name="T17" fmla="*/ 333 h 362"/>
                  <a:gd name="T18" fmla="*/ 146 w 362"/>
                  <a:gd name="T19" fmla="*/ 339 h 362"/>
                  <a:gd name="T20" fmla="*/ 191 w 362"/>
                  <a:gd name="T21" fmla="*/ 344 h 362"/>
                  <a:gd name="T22" fmla="*/ 213 w 362"/>
                  <a:gd name="T23" fmla="*/ 360 h 362"/>
                  <a:gd name="T24" fmla="*/ 248 w 362"/>
                  <a:gd name="T25" fmla="*/ 329 h 362"/>
                  <a:gd name="T26" fmla="*/ 268 w 362"/>
                  <a:gd name="T27" fmla="*/ 317 h 362"/>
                  <a:gd name="T28" fmla="*/ 299 w 362"/>
                  <a:gd name="T29" fmla="*/ 293 h 362"/>
                  <a:gd name="T30" fmla="*/ 330 w 362"/>
                  <a:gd name="T31" fmla="*/ 285 h 362"/>
                  <a:gd name="T32" fmla="*/ 333 w 362"/>
                  <a:gd name="T33" fmla="*/ 238 h 362"/>
                  <a:gd name="T34" fmla="*/ 338 w 362"/>
                  <a:gd name="T35" fmla="*/ 216 h 362"/>
                  <a:gd name="T36" fmla="*/ 344 w 362"/>
                  <a:gd name="T37" fmla="*/ 176 h 362"/>
                  <a:gd name="T38" fmla="*/ 340 w 362"/>
                  <a:gd name="T39" fmla="*/ 155 h 362"/>
                  <a:gd name="T40" fmla="*/ 334 w 362"/>
                  <a:gd name="T41" fmla="*/ 133 h 362"/>
                  <a:gd name="T42" fmla="*/ 319 w 362"/>
                  <a:gd name="T43" fmla="*/ 95 h 362"/>
                  <a:gd name="T44" fmla="*/ 316 w 362"/>
                  <a:gd name="T45" fmla="*/ 60 h 362"/>
                  <a:gd name="T46" fmla="*/ 274 w 362"/>
                  <a:gd name="T47" fmla="*/ 51 h 362"/>
                  <a:gd name="T48" fmla="*/ 255 w 362"/>
                  <a:gd name="T49" fmla="*/ 39 h 362"/>
                  <a:gd name="T50" fmla="*/ 218 w 362"/>
                  <a:gd name="T51" fmla="*/ 24 h 362"/>
                  <a:gd name="T52" fmla="*/ 191 w 362"/>
                  <a:gd name="T53" fmla="*/ 20 h 362"/>
                  <a:gd name="T54" fmla="*/ 161 w 362"/>
                  <a:gd name="T55" fmla="*/ 23 h 362"/>
                  <a:gd name="T56" fmla="*/ 130 w 362"/>
                  <a:gd name="T57" fmla="*/ 8 h 362"/>
                  <a:gd name="T58" fmla="*/ 114 w 362"/>
                  <a:gd name="T59" fmla="*/ 34 h 362"/>
                  <a:gd name="T60" fmla="*/ 81 w 362"/>
                  <a:gd name="T61" fmla="*/ 56 h 362"/>
                  <a:gd name="T62" fmla="*/ 64 w 362"/>
                  <a:gd name="T63" fmla="*/ 71 h 362"/>
                  <a:gd name="T64" fmla="*/ 22 w 362"/>
                  <a:gd name="T65" fmla="*/ 95 h 362"/>
                  <a:gd name="T66" fmla="*/ 172 w 362"/>
                  <a:gd name="T67" fmla="*/ 33 h 362"/>
                  <a:gd name="T68" fmla="*/ 139 w 362"/>
                  <a:gd name="T69" fmla="*/ 140 h 362"/>
                  <a:gd name="T70" fmla="*/ 32 w 362"/>
                  <a:gd name="T71" fmla="*/ 173 h 362"/>
                  <a:gd name="T72" fmla="*/ 122 w 362"/>
                  <a:gd name="T73" fmla="*/ 190 h 362"/>
                  <a:gd name="T74" fmla="*/ 173 w 362"/>
                  <a:gd name="T75" fmla="*/ 330 h 362"/>
                  <a:gd name="T76" fmla="*/ 242 w 362"/>
                  <a:gd name="T77" fmla="*/ 174 h 362"/>
                  <a:gd name="T78" fmla="*/ 189 w 362"/>
                  <a:gd name="T79" fmla="*/ 121 h 362"/>
                  <a:gd name="T80" fmla="*/ 331 w 362"/>
                  <a:gd name="T81" fmla="*/ 172 h 362"/>
                  <a:gd name="T82" fmla="*/ 227 w 362"/>
                  <a:gd name="T83" fmla="*/ 173 h 362"/>
                  <a:gd name="T84" fmla="*/ 198 w 362"/>
                  <a:gd name="T85" fmla="*/ 165 h 362"/>
                  <a:gd name="T86" fmla="*/ 190 w 362"/>
                  <a:gd name="T87" fmla="*/ 136 h 362"/>
                  <a:gd name="T88" fmla="*/ 173 w 362"/>
                  <a:gd name="T89" fmla="*/ 137 h 362"/>
                  <a:gd name="T90" fmla="*/ 159 w 362"/>
                  <a:gd name="T91" fmla="*/ 173 h 362"/>
                  <a:gd name="T92" fmla="*/ 135 w 362"/>
                  <a:gd name="T93" fmla="*/ 172 h 362"/>
                  <a:gd name="T94" fmla="*/ 190 w 362"/>
                  <a:gd name="T95" fmla="*/ 171 h 362"/>
                  <a:gd name="T96" fmla="*/ 192 w 362"/>
                  <a:gd name="T97" fmla="*/ 191 h 362"/>
                  <a:gd name="T98" fmla="*/ 172 w 362"/>
                  <a:gd name="T99" fmla="*/ 193 h 362"/>
                  <a:gd name="T100" fmla="*/ 170 w 362"/>
                  <a:gd name="T101" fmla="*/ 173 h 362"/>
                  <a:gd name="T102" fmla="*/ 205 w 362"/>
                  <a:gd name="T103" fmla="*/ 189 h 362"/>
                  <a:gd name="T104" fmla="*/ 191 w 362"/>
                  <a:gd name="T105" fmla="*/ 228 h 362"/>
                  <a:gd name="T106" fmla="*/ 190 w 362"/>
                  <a:gd name="T107" fmla="*/ 204 h 362"/>
                  <a:gd name="T108" fmla="*/ 172 w 362"/>
                  <a:gd name="T109" fmla="*/ 228 h 362"/>
                  <a:gd name="T110" fmla="*/ 137 w 362"/>
                  <a:gd name="T111" fmla="*/ 189 h 362"/>
                  <a:gd name="T112" fmla="*/ 173 w 362"/>
                  <a:gd name="T113" fmla="*/ 205 h 362"/>
                  <a:gd name="T114" fmla="*/ 241 w 362"/>
                  <a:gd name="T115" fmla="*/ 190 h 362"/>
                  <a:gd name="T116" fmla="*/ 287 w 362"/>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2" h="362">
                    <a:moveTo>
                      <a:pt x="38" y="105"/>
                    </a:moveTo>
                    <a:cubicBezTo>
                      <a:pt x="38" y="105"/>
                      <a:pt x="39" y="106"/>
                      <a:pt x="39" y="106"/>
                    </a:cubicBezTo>
                    <a:cubicBezTo>
                      <a:pt x="39" y="107"/>
                      <a:pt x="39" y="107"/>
                      <a:pt x="39" y="108"/>
                    </a:cubicBezTo>
                    <a:cubicBezTo>
                      <a:pt x="36" y="113"/>
                      <a:pt x="34" y="118"/>
                      <a:pt x="31" y="123"/>
                    </a:cubicBezTo>
                    <a:cubicBezTo>
                      <a:pt x="31" y="124"/>
                      <a:pt x="31" y="124"/>
                      <a:pt x="30" y="124"/>
                    </a:cubicBezTo>
                    <a:cubicBezTo>
                      <a:pt x="30" y="125"/>
                      <a:pt x="29" y="125"/>
                      <a:pt x="29" y="125"/>
                    </a:cubicBezTo>
                    <a:cubicBezTo>
                      <a:pt x="11" y="119"/>
                      <a:pt x="11" y="119"/>
                      <a:pt x="11" y="119"/>
                    </a:cubicBezTo>
                    <a:cubicBezTo>
                      <a:pt x="5" y="139"/>
                      <a:pt x="5" y="139"/>
                      <a:pt x="5" y="139"/>
                    </a:cubicBezTo>
                    <a:cubicBezTo>
                      <a:pt x="23" y="144"/>
                      <a:pt x="23" y="144"/>
                      <a:pt x="23" y="144"/>
                    </a:cubicBezTo>
                    <a:cubicBezTo>
                      <a:pt x="23" y="144"/>
                      <a:pt x="24" y="145"/>
                      <a:pt x="24" y="145"/>
                    </a:cubicBezTo>
                    <a:cubicBezTo>
                      <a:pt x="24" y="146"/>
                      <a:pt x="24" y="146"/>
                      <a:pt x="24" y="147"/>
                    </a:cubicBezTo>
                    <a:cubicBezTo>
                      <a:pt x="23" y="152"/>
                      <a:pt x="22" y="158"/>
                      <a:pt x="22" y="164"/>
                    </a:cubicBezTo>
                    <a:cubicBezTo>
                      <a:pt x="21" y="165"/>
                      <a:pt x="21" y="165"/>
                      <a:pt x="21" y="165"/>
                    </a:cubicBezTo>
                    <a:cubicBezTo>
                      <a:pt x="20" y="166"/>
                      <a:pt x="20" y="166"/>
                      <a:pt x="20" y="166"/>
                    </a:cubicBezTo>
                    <a:cubicBezTo>
                      <a:pt x="0" y="165"/>
                      <a:pt x="0" y="165"/>
                      <a:pt x="0" y="165"/>
                    </a:cubicBezTo>
                    <a:cubicBezTo>
                      <a:pt x="0" y="186"/>
                      <a:pt x="0" y="186"/>
                      <a:pt x="0" y="186"/>
                    </a:cubicBezTo>
                    <a:cubicBezTo>
                      <a:pt x="19" y="186"/>
                      <a:pt x="19" y="186"/>
                      <a:pt x="19" y="186"/>
                    </a:cubicBezTo>
                    <a:cubicBezTo>
                      <a:pt x="19" y="186"/>
                      <a:pt x="20" y="187"/>
                      <a:pt x="20" y="187"/>
                    </a:cubicBezTo>
                    <a:cubicBezTo>
                      <a:pt x="21" y="187"/>
                      <a:pt x="21" y="188"/>
                      <a:pt x="21" y="188"/>
                    </a:cubicBezTo>
                    <a:cubicBezTo>
                      <a:pt x="21" y="189"/>
                      <a:pt x="21" y="190"/>
                      <a:pt x="21" y="191"/>
                    </a:cubicBezTo>
                    <a:cubicBezTo>
                      <a:pt x="21" y="196"/>
                      <a:pt x="22" y="201"/>
                      <a:pt x="22" y="206"/>
                    </a:cubicBezTo>
                    <a:cubicBezTo>
                      <a:pt x="22" y="207"/>
                      <a:pt x="22" y="207"/>
                      <a:pt x="22" y="208"/>
                    </a:cubicBezTo>
                    <a:cubicBezTo>
                      <a:pt x="22" y="208"/>
                      <a:pt x="21" y="208"/>
                      <a:pt x="21" y="209"/>
                    </a:cubicBezTo>
                    <a:cubicBezTo>
                      <a:pt x="2" y="213"/>
                      <a:pt x="2" y="213"/>
                      <a:pt x="2" y="213"/>
                    </a:cubicBezTo>
                    <a:cubicBezTo>
                      <a:pt x="7" y="233"/>
                      <a:pt x="7" y="233"/>
                      <a:pt x="7" y="233"/>
                    </a:cubicBezTo>
                    <a:cubicBezTo>
                      <a:pt x="25" y="229"/>
                      <a:pt x="25" y="229"/>
                      <a:pt x="25" y="229"/>
                    </a:cubicBezTo>
                    <a:cubicBezTo>
                      <a:pt x="26" y="229"/>
                      <a:pt x="26" y="229"/>
                      <a:pt x="27" y="229"/>
                    </a:cubicBezTo>
                    <a:cubicBezTo>
                      <a:pt x="27" y="229"/>
                      <a:pt x="27" y="230"/>
                      <a:pt x="27" y="230"/>
                    </a:cubicBezTo>
                    <a:cubicBezTo>
                      <a:pt x="29" y="236"/>
                      <a:pt x="31" y="241"/>
                      <a:pt x="34" y="247"/>
                    </a:cubicBezTo>
                    <a:cubicBezTo>
                      <a:pt x="34" y="247"/>
                      <a:pt x="34" y="248"/>
                      <a:pt x="34" y="248"/>
                    </a:cubicBezTo>
                    <a:cubicBezTo>
                      <a:pt x="34" y="249"/>
                      <a:pt x="33" y="249"/>
                      <a:pt x="33" y="249"/>
                    </a:cubicBezTo>
                    <a:cubicBezTo>
                      <a:pt x="17" y="258"/>
                      <a:pt x="17" y="258"/>
                      <a:pt x="17" y="258"/>
                    </a:cubicBezTo>
                    <a:cubicBezTo>
                      <a:pt x="26" y="276"/>
                      <a:pt x="26" y="276"/>
                      <a:pt x="26" y="276"/>
                    </a:cubicBezTo>
                    <a:cubicBezTo>
                      <a:pt x="43" y="267"/>
                      <a:pt x="43" y="267"/>
                      <a:pt x="43" y="267"/>
                    </a:cubicBezTo>
                    <a:cubicBezTo>
                      <a:pt x="43" y="267"/>
                      <a:pt x="44" y="267"/>
                      <a:pt x="44" y="267"/>
                    </a:cubicBezTo>
                    <a:cubicBezTo>
                      <a:pt x="45" y="267"/>
                      <a:pt x="45" y="267"/>
                      <a:pt x="45" y="268"/>
                    </a:cubicBezTo>
                    <a:cubicBezTo>
                      <a:pt x="49" y="274"/>
                      <a:pt x="54" y="280"/>
                      <a:pt x="59" y="286"/>
                    </a:cubicBezTo>
                    <a:cubicBezTo>
                      <a:pt x="59" y="287"/>
                      <a:pt x="60" y="287"/>
                      <a:pt x="60" y="288"/>
                    </a:cubicBezTo>
                    <a:cubicBezTo>
                      <a:pt x="60" y="288"/>
                      <a:pt x="59" y="288"/>
                      <a:pt x="59" y="289"/>
                    </a:cubicBezTo>
                    <a:cubicBezTo>
                      <a:pt x="46" y="302"/>
                      <a:pt x="46" y="302"/>
                      <a:pt x="46" y="302"/>
                    </a:cubicBezTo>
                    <a:cubicBezTo>
                      <a:pt x="60" y="317"/>
                      <a:pt x="60" y="317"/>
                      <a:pt x="60" y="317"/>
                    </a:cubicBezTo>
                    <a:cubicBezTo>
                      <a:pt x="73" y="303"/>
                      <a:pt x="73" y="303"/>
                      <a:pt x="73" y="303"/>
                    </a:cubicBezTo>
                    <a:cubicBezTo>
                      <a:pt x="74" y="303"/>
                      <a:pt x="74" y="303"/>
                      <a:pt x="75" y="303"/>
                    </a:cubicBezTo>
                    <a:cubicBezTo>
                      <a:pt x="75" y="303"/>
                      <a:pt x="76" y="303"/>
                      <a:pt x="76" y="303"/>
                    </a:cubicBezTo>
                    <a:cubicBezTo>
                      <a:pt x="79" y="306"/>
                      <a:pt x="83" y="309"/>
                      <a:pt x="86" y="311"/>
                    </a:cubicBezTo>
                    <a:cubicBezTo>
                      <a:pt x="87" y="312"/>
                      <a:pt x="87" y="312"/>
                      <a:pt x="87" y="313"/>
                    </a:cubicBezTo>
                    <a:cubicBezTo>
                      <a:pt x="87" y="313"/>
                      <a:pt x="87" y="314"/>
                      <a:pt x="87" y="314"/>
                    </a:cubicBezTo>
                    <a:cubicBezTo>
                      <a:pt x="77" y="330"/>
                      <a:pt x="77" y="330"/>
                      <a:pt x="77" y="330"/>
                    </a:cubicBezTo>
                    <a:cubicBezTo>
                      <a:pt x="95" y="341"/>
                      <a:pt x="95" y="341"/>
                      <a:pt x="95" y="341"/>
                    </a:cubicBezTo>
                    <a:cubicBezTo>
                      <a:pt x="104" y="325"/>
                      <a:pt x="104" y="325"/>
                      <a:pt x="104" y="325"/>
                    </a:cubicBezTo>
                    <a:cubicBezTo>
                      <a:pt x="105" y="325"/>
                      <a:pt x="105" y="325"/>
                      <a:pt x="105" y="325"/>
                    </a:cubicBezTo>
                    <a:cubicBezTo>
                      <a:pt x="106" y="324"/>
                      <a:pt x="106" y="324"/>
                      <a:pt x="107" y="325"/>
                    </a:cubicBezTo>
                    <a:cubicBezTo>
                      <a:pt x="112" y="327"/>
                      <a:pt x="118" y="330"/>
                      <a:pt x="123" y="332"/>
                    </a:cubicBezTo>
                    <a:cubicBezTo>
                      <a:pt x="124" y="332"/>
                      <a:pt x="124" y="333"/>
                      <a:pt x="124" y="333"/>
                    </a:cubicBezTo>
                    <a:cubicBezTo>
                      <a:pt x="124" y="334"/>
                      <a:pt x="124" y="334"/>
                      <a:pt x="124" y="335"/>
                    </a:cubicBezTo>
                    <a:cubicBezTo>
                      <a:pt x="119" y="352"/>
                      <a:pt x="119" y="352"/>
                      <a:pt x="119" y="352"/>
                    </a:cubicBezTo>
                    <a:cubicBezTo>
                      <a:pt x="139" y="358"/>
                      <a:pt x="139" y="358"/>
                      <a:pt x="139" y="358"/>
                    </a:cubicBezTo>
                    <a:cubicBezTo>
                      <a:pt x="144" y="340"/>
                      <a:pt x="144" y="340"/>
                      <a:pt x="144" y="340"/>
                    </a:cubicBezTo>
                    <a:cubicBezTo>
                      <a:pt x="144" y="340"/>
                      <a:pt x="144" y="339"/>
                      <a:pt x="145" y="339"/>
                    </a:cubicBezTo>
                    <a:cubicBezTo>
                      <a:pt x="145" y="339"/>
                      <a:pt x="146" y="339"/>
                      <a:pt x="146" y="339"/>
                    </a:cubicBezTo>
                    <a:cubicBezTo>
                      <a:pt x="154" y="341"/>
                      <a:pt x="161" y="342"/>
                      <a:pt x="169" y="342"/>
                    </a:cubicBezTo>
                    <a:cubicBezTo>
                      <a:pt x="169" y="342"/>
                      <a:pt x="170" y="342"/>
                      <a:pt x="170" y="343"/>
                    </a:cubicBezTo>
                    <a:cubicBezTo>
                      <a:pt x="170" y="343"/>
                      <a:pt x="171" y="344"/>
                      <a:pt x="171" y="344"/>
                    </a:cubicBezTo>
                    <a:cubicBezTo>
                      <a:pt x="171" y="362"/>
                      <a:pt x="171" y="362"/>
                      <a:pt x="171" y="362"/>
                    </a:cubicBezTo>
                    <a:cubicBezTo>
                      <a:pt x="191" y="362"/>
                      <a:pt x="191" y="362"/>
                      <a:pt x="191" y="362"/>
                    </a:cubicBezTo>
                    <a:cubicBezTo>
                      <a:pt x="191" y="344"/>
                      <a:pt x="191" y="344"/>
                      <a:pt x="191" y="344"/>
                    </a:cubicBezTo>
                    <a:cubicBezTo>
                      <a:pt x="191" y="344"/>
                      <a:pt x="192" y="343"/>
                      <a:pt x="192" y="343"/>
                    </a:cubicBezTo>
                    <a:cubicBezTo>
                      <a:pt x="192" y="342"/>
                      <a:pt x="193" y="342"/>
                      <a:pt x="193" y="342"/>
                    </a:cubicBezTo>
                    <a:cubicBezTo>
                      <a:pt x="198" y="342"/>
                      <a:pt x="202" y="341"/>
                      <a:pt x="206" y="341"/>
                    </a:cubicBezTo>
                    <a:cubicBezTo>
                      <a:pt x="207" y="341"/>
                      <a:pt x="207" y="341"/>
                      <a:pt x="208" y="341"/>
                    </a:cubicBezTo>
                    <a:cubicBezTo>
                      <a:pt x="208" y="341"/>
                      <a:pt x="208" y="342"/>
                      <a:pt x="209" y="342"/>
                    </a:cubicBezTo>
                    <a:cubicBezTo>
                      <a:pt x="213" y="360"/>
                      <a:pt x="213" y="360"/>
                      <a:pt x="213" y="360"/>
                    </a:cubicBezTo>
                    <a:cubicBezTo>
                      <a:pt x="233" y="355"/>
                      <a:pt x="233" y="355"/>
                      <a:pt x="233" y="355"/>
                    </a:cubicBezTo>
                    <a:cubicBezTo>
                      <a:pt x="229" y="338"/>
                      <a:pt x="229" y="338"/>
                      <a:pt x="229" y="338"/>
                    </a:cubicBezTo>
                    <a:cubicBezTo>
                      <a:pt x="229" y="337"/>
                      <a:pt x="229" y="337"/>
                      <a:pt x="229" y="336"/>
                    </a:cubicBezTo>
                    <a:cubicBezTo>
                      <a:pt x="229" y="336"/>
                      <a:pt x="229" y="335"/>
                      <a:pt x="230" y="335"/>
                    </a:cubicBezTo>
                    <a:cubicBezTo>
                      <a:pt x="236" y="333"/>
                      <a:pt x="241" y="331"/>
                      <a:pt x="247" y="329"/>
                    </a:cubicBezTo>
                    <a:cubicBezTo>
                      <a:pt x="247" y="329"/>
                      <a:pt x="248" y="329"/>
                      <a:pt x="248" y="329"/>
                    </a:cubicBezTo>
                    <a:cubicBezTo>
                      <a:pt x="249" y="329"/>
                      <a:pt x="249" y="329"/>
                      <a:pt x="249" y="330"/>
                    </a:cubicBezTo>
                    <a:cubicBezTo>
                      <a:pt x="258" y="346"/>
                      <a:pt x="258" y="346"/>
                      <a:pt x="258" y="346"/>
                    </a:cubicBezTo>
                    <a:cubicBezTo>
                      <a:pt x="276" y="336"/>
                      <a:pt x="276" y="336"/>
                      <a:pt x="276" y="336"/>
                    </a:cubicBezTo>
                    <a:cubicBezTo>
                      <a:pt x="267" y="320"/>
                      <a:pt x="267" y="320"/>
                      <a:pt x="267" y="320"/>
                    </a:cubicBezTo>
                    <a:cubicBezTo>
                      <a:pt x="267" y="319"/>
                      <a:pt x="267" y="319"/>
                      <a:pt x="267" y="318"/>
                    </a:cubicBezTo>
                    <a:cubicBezTo>
                      <a:pt x="267" y="318"/>
                      <a:pt x="267" y="318"/>
                      <a:pt x="268" y="317"/>
                    </a:cubicBezTo>
                    <a:cubicBezTo>
                      <a:pt x="273" y="314"/>
                      <a:pt x="277" y="311"/>
                      <a:pt x="282" y="307"/>
                    </a:cubicBezTo>
                    <a:cubicBezTo>
                      <a:pt x="282" y="307"/>
                      <a:pt x="283" y="306"/>
                      <a:pt x="283" y="306"/>
                    </a:cubicBezTo>
                    <a:cubicBezTo>
                      <a:pt x="284" y="307"/>
                      <a:pt x="284" y="307"/>
                      <a:pt x="284" y="307"/>
                    </a:cubicBezTo>
                    <a:cubicBezTo>
                      <a:pt x="297" y="321"/>
                      <a:pt x="297" y="321"/>
                      <a:pt x="297" y="321"/>
                    </a:cubicBezTo>
                    <a:cubicBezTo>
                      <a:pt x="312" y="307"/>
                      <a:pt x="312" y="307"/>
                      <a:pt x="312" y="307"/>
                    </a:cubicBezTo>
                    <a:cubicBezTo>
                      <a:pt x="299" y="293"/>
                      <a:pt x="299" y="293"/>
                      <a:pt x="299" y="293"/>
                    </a:cubicBezTo>
                    <a:cubicBezTo>
                      <a:pt x="299" y="293"/>
                      <a:pt x="299" y="292"/>
                      <a:pt x="299" y="292"/>
                    </a:cubicBezTo>
                    <a:cubicBezTo>
                      <a:pt x="299" y="291"/>
                      <a:pt x="299" y="291"/>
                      <a:pt x="299" y="290"/>
                    </a:cubicBezTo>
                    <a:cubicBezTo>
                      <a:pt x="304" y="286"/>
                      <a:pt x="308" y="281"/>
                      <a:pt x="311" y="276"/>
                    </a:cubicBezTo>
                    <a:cubicBezTo>
                      <a:pt x="312" y="276"/>
                      <a:pt x="312" y="275"/>
                      <a:pt x="313" y="275"/>
                    </a:cubicBezTo>
                    <a:cubicBezTo>
                      <a:pt x="313" y="275"/>
                      <a:pt x="314" y="275"/>
                      <a:pt x="314" y="275"/>
                    </a:cubicBezTo>
                    <a:cubicBezTo>
                      <a:pt x="330" y="285"/>
                      <a:pt x="330" y="285"/>
                      <a:pt x="330" y="285"/>
                    </a:cubicBezTo>
                    <a:cubicBezTo>
                      <a:pt x="340" y="268"/>
                      <a:pt x="340" y="268"/>
                      <a:pt x="340" y="268"/>
                    </a:cubicBezTo>
                    <a:cubicBezTo>
                      <a:pt x="325" y="258"/>
                      <a:pt x="325" y="258"/>
                      <a:pt x="325" y="258"/>
                    </a:cubicBezTo>
                    <a:cubicBezTo>
                      <a:pt x="325" y="258"/>
                      <a:pt x="324" y="257"/>
                      <a:pt x="324" y="257"/>
                    </a:cubicBezTo>
                    <a:cubicBezTo>
                      <a:pt x="324" y="256"/>
                      <a:pt x="324" y="256"/>
                      <a:pt x="324" y="255"/>
                    </a:cubicBezTo>
                    <a:cubicBezTo>
                      <a:pt x="327" y="250"/>
                      <a:pt x="330" y="245"/>
                      <a:pt x="332" y="239"/>
                    </a:cubicBezTo>
                    <a:cubicBezTo>
                      <a:pt x="332" y="239"/>
                      <a:pt x="332" y="238"/>
                      <a:pt x="333" y="238"/>
                    </a:cubicBezTo>
                    <a:cubicBezTo>
                      <a:pt x="333" y="238"/>
                      <a:pt x="334" y="238"/>
                      <a:pt x="334" y="238"/>
                    </a:cubicBezTo>
                    <a:cubicBezTo>
                      <a:pt x="352" y="243"/>
                      <a:pt x="352" y="243"/>
                      <a:pt x="352" y="243"/>
                    </a:cubicBezTo>
                    <a:cubicBezTo>
                      <a:pt x="357" y="224"/>
                      <a:pt x="357" y="224"/>
                      <a:pt x="357" y="224"/>
                    </a:cubicBezTo>
                    <a:cubicBezTo>
                      <a:pt x="340" y="218"/>
                      <a:pt x="340" y="218"/>
                      <a:pt x="340" y="218"/>
                    </a:cubicBezTo>
                    <a:cubicBezTo>
                      <a:pt x="339" y="218"/>
                      <a:pt x="339" y="218"/>
                      <a:pt x="338" y="217"/>
                    </a:cubicBezTo>
                    <a:cubicBezTo>
                      <a:pt x="338" y="217"/>
                      <a:pt x="338" y="216"/>
                      <a:pt x="338" y="216"/>
                    </a:cubicBezTo>
                    <a:cubicBezTo>
                      <a:pt x="339" y="210"/>
                      <a:pt x="340" y="204"/>
                      <a:pt x="341" y="198"/>
                    </a:cubicBezTo>
                    <a:cubicBezTo>
                      <a:pt x="341" y="198"/>
                      <a:pt x="341" y="197"/>
                      <a:pt x="341" y="197"/>
                    </a:cubicBezTo>
                    <a:cubicBezTo>
                      <a:pt x="342" y="197"/>
                      <a:pt x="342" y="196"/>
                      <a:pt x="343" y="196"/>
                    </a:cubicBezTo>
                    <a:cubicBezTo>
                      <a:pt x="362" y="197"/>
                      <a:pt x="362" y="197"/>
                      <a:pt x="362" y="197"/>
                    </a:cubicBezTo>
                    <a:cubicBezTo>
                      <a:pt x="362" y="177"/>
                      <a:pt x="362" y="177"/>
                      <a:pt x="362" y="177"/>
                    </a:cubicBezTo>
                    <a:cubicBezTo>
                      <a:pt x="344" y="176"/>
                      <a:pt x="344" y="176"/>
                      <a:pt x="344" y="176"/>
                    </a:cubicBezTo>
                    <a:cubicBezTo>
                      <a:pt x="343" y="176"/>
                      <a:pt x="342" y="176"/>
                      <a:pt x="342" y="176"/>
                    </a:cubicBezTo>
                    <a:cubicBezTo>
                      <a:pt x="342" y="175"/>
                      <a:pt x="341" y="175"/>
                      <a:pt x="341" y="174"/>
                    </a:cubicBezTo>
                    <a:cubicBezTo>
                      <a:pt x="341" y="174"/>
                      <a:pt x="341" y="173"/>
                      <a:pt x="341" y="172"/>
                    </a:cubicBezTo>
                    <a:cubicBezTo>
                      <a:pt x="341" y="172"/>
                      <a:pt x="341" y="172"/>
                      <a:pt x="341" y="172"/>
                    </a:cubicBezTo>
                    <a:cubicBezTo>
                      <a:pt x="341" y="167"/>
                      <a:pt x="340" y="162"/>
                      <a:pt x="340" y="156"/>
                    </a:cubicBezTo>
                    <a:cubicBezTo>
                      <a:pt x="340" y="156"/>
                      <a:pt x="340" y="155"/>
                      <a:pt x="340" y="155"/>
                    </a:cubicBezTo>
                    <a:cubicBezTo>
                      <a:pt x="340" y="155"/>
                      <a:pt x="341" y="154"/>
                      <a:pt x="341" y="154"/>
                    </a:cubicBezTo>
                    <a:cubicBezTo>
                      <a:pt x="360" y="150"/>
                      <a:pt x="360" y="150"/>
                      <a:pt x="360" y="150"/>
                    </a:cubicBezTo>
                    <a:cubicBezTo>
                      <a:pt x="355" y="130"/>
                      <a:pt x="355" y="130"/>
                      <a:pt x="355" y="130"/>
                    </a:cubicBezTo>
                    <a:cubicBezTo>
                      <a:pt x="337" y="134"/>
                      <a:pt x="337" y="134"/>
                      <a:pt x="337" y="134"/>
                    </a:cubicBezTo>
                    <a:cubicBezTo>
                      <a:pt x="336" y="134"/>
                      <a:pt x="336" y="134"/>
                      <a:pt x="335" y="134"/>
                    </a:cubicBezTo>
                    <a:cubicBezTo>
                      <a:pt x="335" y="134"/>
                      <a:pt x="334" y="133"/>
                      <a:pt x="334" y="133"/>
                    </a:cubicBezTo>
                    <a:cubicBezTo>
                      <a:pt x="332" y="127"/>
                      <a:pt x="330" y="122"/>
                      <a:pt x="328" y="116"/>
                    </a:cubicBezTo>
                    <a:cubicBezTo>
                      <a:pt x="328" y="116"/>
                      <a:pt x="328" y="115"/>
                      <a:pt x="328" y="115"/>
                    </a:cubicBezTo>
                    <a:cubicBezTo>
                      <a:pt x="328" y="114"/>
                      <a:pt x="328" y="114"/>
                      <a:pt x="329" y="114"/>
                    </a:cubicBezTo>
                    <a:cubicBezTo>
                      <a:pt x="345" y="105"/>
                      <a:pt x="345" y="105"/>
                      <a:pt x="345" y="105"/>
                    </a:cubicBezTo>
                    <a:cubicBezTo>
                      <a:pt x="336" y="86"/>
                      <a:pt x="336" y="86"/>
                      <a:pt x="336" y="86"/>
                    </a:cubicBezTo>
                    <a:cubicBezTo>
                      <a:pt x="319" y="95"/>
                      <a:pt x="319" y="95"/>
                      <a:pt x="319" y="95"/>
                    </a:cubicBezTo>
                    <a:cubicBezTo>
                      <a:pt x="318" y="96"/>
                      <a:pt x="318" y="96"/>
                      <a:pt x="317" y="96"/>
                    </a:cubicBezTo>
                    <a:cubicBezTo>
                      <a:pt x="317" y="96"/>
                      <a:pt x="316" y="95"/>
                      <a:pt x="316" y="95"/>
                    </a:cubicBezTo>
                    <a:cubicBezTo>
                      <a:pt x="312" y="89"/>
                      <a:pt x="307" y="83"/>
                      <a:pt x="302" y="77"/>
                    </a:cubicBezTo>
                    <a:cubicBezTo>
                      <a:pt x="302" y="76"/>
                      <a:pt x="302" y="76"/>
                      <a:pt x="302" y="76"/>
                    </a:cubicBezTo>
                    <a:cubicBezTo>
                      <a:pt x="302" y="75"/>
                      <a:pt x="302" y="75"/>
                      <a:pt x="303" y="74"/>
                    </a:cubicBezTo>
                    <a:cubicBezTo>
                      <a:pt x="316" y="60"/>
                      <a:pt x="316" y="60"/>
                      <a:pt x="316" y="60"/>
                    </a:cubicBezTo>
                    <a:cubicBezTo>
                      <a:pt x="302" y="46"/>
                      <a:pt x="302" y="46"/>
                      <a:pt x="302" y="46"/>
                    </a:cubicBezTo>
                    <a:cubicBezTo>
                      <a:pt x="288" y="60"/>
                      <a:pt x="288" y="60"/>
                      <a:pt x="288" y="60"/>
                    </a:cubicBezTo>
                    <a:cubicBezTo>
                      <a:pt x="288" y="60"/>
                      <a:pt x="287" y="60"/>
                      <a:pt x="287" y="60"/>
                    </a:cubicBezTo>
                    <a:cubicBezTo>
                      <a:pt x="286" y="60"/>
                      <a:pt x="286" y="60"/>
                      <a:pt x="285" y="60"/>
                    </a:cubicBezTo>
                    <a:cubicBezTo>
                      <a:pt x="282" y="57"/>
                      <a:pt x="278" y="54"/>
                      <a:pt x="275" y="52"/>
                    </a:cubicBezTo>
                    <a:cubicBezTo>
                      <a:pt x="275" y="52"/>
                      <a:pt x="275" y="51"/>
                      <a:pt x="274" y="51"/>
                    </a:cubicBezTo>
                    <a:cubicBezTo>
                      <a:pt x="274" y="50"/>
                      <a:pt x="274" y="50"/>
                      <a:pt x="275" y="49"/>
                    </a:cubicBezTo>
                    <a:cubicBezTo>
                      <a:pt x="285" y="33"/>
                      <a:pt x="285" y="33"/>
                      <a:pt x="285" y="33"/>
                    </a:cubicBezTo>
                    <a:cubicBezTo>
                      <a:pt x="267" y="22"/>
                      <a:pt x="267" y="22"/>
                      <a:pt x="267" y="22"/>
                    </a:cubicBezTo>
                    <a:cubicBezTo>
                      <a:pt x="257" y="38"/>
                      <a:pt x="257" y="38"/>
                      <a:pt x="257" y="38"/>
                    </a:cubicBezTo>
                    <a:cubicBezTo>
                      <a:pt x="257" y="39"/>
                      <a:pt x="257" y="39"/>
                      <a:pt x="256" y="39"/>
                    </a:cubicBezTo>
                    <a:cubicBezTo>
                      <a:pt x="256" y="39"/>
                      <a:pt x="255" y="39"/>
                      <a:pt x="255" y="39"/>
                    </a:cubicBezTo>
                    <a:cubicBezTo>
                      <a:pt x="249" y="36"/>
                      <a:pt x="244" y="34"/>
                      <a:pt x="239" y="32"/>
                    </a:cubicBezTo>
                    <a:cubicBezTo>
                      <a:pt x="238" y="32"/>
                      <a:pt x="238" y="31"/>
                      <a:pt x="238" y="31"/>
                    </a:cubicBezTo>
                    <a:cubicBezTo>
                      <a:pt x="237" y="30"/>
                      <a:pt x="237" y="30"/>
                      <a:pt x="237" y="29"/>
                    </a:cubicBezTo>
                    <a:cubicBezTo>
                      <a:pt x="243" y="11"/>
                      <a:pt x="243" y="11"/>
                      <a:pt x="243" y="11"/>
                    </a:cubicBezTo>
                    <a:cubicBezTo>
                      <a:pt x="223" y="5"/>
                      <a:pt x="223" y="5"/>
                      <a:pt x="223" y="5"/>
                    </a:cubicBezTo>
                    <a:cubicBezTo>
                      <a:pt x="218" y="24"/>
                      <a:pt x="218" y="24"/>
                      <a:pt x="218" y="24"/>
                    </a:cubicBezTo>
                    <a:cubicBezTo>
                      <a:pt x="218" y="24"/>
                      <a:pt x="217" y="24"/>
                      <a:pt x="217" y="25"/>
                    </a:cubicBezTo>
                    <a:cubicBezTo>
                      <a:pt x="216" y="25"/>
                      <a:pt x="216" y="25"/>
                      <a:pt x="215" y="25"/>
                    </a:cubicBezTo>
                    <a:cubicBezTo>
                      <a:pt x="210" y="24"/>
                      <a:pt x="204" y="23"/>
                      <a:pt x="198" y="22"/>
                    </a:cubicBezTo>
                    <a:cubicBezTo>
                      <a:pt x="196" y="22"/>
                      <a:pt x="195" y="22"/>
                      <a:pt x="193" y="22"/>
                    </a:cubicBezTo>
                    <a:cubicBezTo>
                      <a:pt x="193" y="22"/>
                      <a:pt x="192" y="22"/>
                      <a:pt x="192" y="21"/>
                    </a:cubicBezTo>
                    <a:cubicBezTo>
                      <a:pt x="192" y="21"/>
                      <a:pt x="191" y="20"/>
                      <a:pt x="191" y="20"/>
                    </a:cubicBezTo>
                    <a:cubicBezTo>
                      <a:pt x="191" y="0"/>
                      <a:pt x="191" y="0"/>
                      <a:pt x="191" y="0"/>
                    </a:cubicBezTo>
                    <a:cubicBezTo>
                      <a:pt x="171" y="0"/>
                      <a:pt x="171" y="0"/>
                      <a:pt x="171" y="0"/>
                    </a:cubicBezTo>
                    <a:cubicBezTo>
                      <a:pt x="171" y="20"/>
                      <a:pt x="171" y="20"/>
                      <a:pt x="171" y="20"/>
                    </a:cubicBezTo>
                    <a:cubicBezTo>
                      <a:pt x="171" y="20"/>
                      <a:pt x="170" y="21"/>
                      <a:pt x="170" y="21"/>
                    </a:cubicBezTo>
                    <a:cubicBezTo>
                      <a:pt x="170" y="22"/>
                      <a:pt x="169" y="22"/>
                      <a:pt x="169" y="22"/>
                    </a:cubicBezTo>
                    <a:cubicBezTo>
                      <a:pt x="166" y="22"/>
                      <a:pt x="163" y="22"/>
                      <a:pt x="161" y="23"/>
                    </a:cubicBezTo>
                    <a:cubicBezTo>
                      <a:pt x="160" y="23"/>
                      <a:pt x="160" y="23"/>
                      <a:pt x="160" y="23"/>
                    </a:cubicBezTo>
                    <a:cubicBezTo>
                      <a:pt x="159" y="23"/>
                      <a:pt x="158" y="23"/>
                      <a:pt x="156" y="23"/>
                    </a:cubicBezTo>
                    <a:cubicBezTo>
                      <a:pt x="156" y="23"/>
                      <a:pt x="155" y="23"/>
                      <a:pt x="155" y="23"/>
                    </a:cubicBezTo>
                    <a:cubicBezTo>
                      <a:pt x="154" y="23"/>
                      <a:pt x="154" y="22"/>
                      <a:pt x="154" y="22"/>
                    </a:cubicBezTo>
                    <a:cubicBezTo>
                      <a:pt x="149" y="3"/>
                      <a:pt x="149" y="3"/>
                      <a:pt x="149" y="3"/>
                    </a:cubicBezTo>
                    <a:cubicBezTo>
                      <a:pt x="130" y="8"/>
                      <a:pt x="130" y="8"/>
                      <a:pt x="130" y="8"/>
                    </a:cubicBezTo>
                    <a:cubicBezTo>
                      <a:pt x="134" y="26"/>
                      <a:pt x="134" y="26"/>
                      <a:pt x="134" y="26"/>
                    </a:cubicBezTo>
                    <a:cubicBezTo>
                      <a:pt x="134" y="27"/>
                      <a:pt x="134" y="27"/>
                      <a:pt x="134" y="28"/>
                    </a:cubicBezTo>
                    <a:cubicBezTo>
                      <a:pt x="134" y="28"/>
                      <a:pt x="133" y="28"/>
                      <a:pt x="133" y="29"/>
                    </a:cubicBezTo>
                    <a:cubicBezTo>
                      <a:pt x="127" y="31"/>
                      <a:pt x="122" y="33"/>
                      <a:pt x="116" y="35"/>
                    </a:cubicBezTo>
                    <a:cubicBezTo>
                      <a:pt x="116" y="35"/>
                      <a:pt x="115" y="35"/>
                      <a:pt x="115" y="35"/>
                    </a:cubicBezTo>
                    <a:cubicBezTo>
                      <a:pt x="114" y="35"/>
                      <a:pt x="114" y="34"/>
                      <a:pt x="114" y="34"/>
                    </a:cubicBezTo>
                    <a:cubicBezTo>
                      <a:pt x="105" y="17"/>
                      <a:pt x="105" y="17"/>
                      <a:pt x="105" y="17"/>
                    </a:cubicBezTo>
                    <a:cubicBezTo>
                      <a:pt x="86" y="26"/>
                      <a:pt x="86" y="26"/>
                      <a:pt x="86" y="26"/>
                    </a:cubicBezTo>
                    <a:cubicBezTo>
                      <a:pt x="96" y="44"/>
                      <a:pt x="96" y="44"/>
                      <a:pt x="96" y="44"/>
                    </a:cubicBezTo>
                    <a:cubicBezTo>
                      <a:pt x="96" y="44"/>
                      <a:pt x="96" y="45"/>
                      <a:pt x="96" y="45"/>
                    </a:cubicBezTo>
                    <a:cubicBezTo>
                      <a:pt x="96" y="46"/>
                      <a:pt x="95" y="46"/>
                      <a:pt x="95" y="46"/>
                    </a:cubicBezTo>
                    <a:cubicBezTo>
                      <a:pt x="90" y="49"/>
                      <a:pt x="86" y="53"/>
                      <a:pt x="81" y="56"/>
                    </a:cubicBezTo>
                    <a:cubicBezTo>
                      <a:pt x="81" y="57"/>
                      <a:pt x="81" y="57"/>
                      <a:pt x="80" y="57"/>
                    </a:cubicBezTo>
                    <a:cubicBezTo>
                      <a:pt x="79" y="57"/>
                      <a:pt x="79" y="56"/>
                      <a:pt x="79" y="56"/>
                    </a:cubicBezTo>
                    <a:cubicBezTo>
                      <a:pt x="65" y="42"/>
                      <a:pt x="65" y="42"/>
                      <a:pt x="65" y="42"/>
                    </a:cubicBezTo>
                    <a:cubicBezTo>
                      <a:pt x="50" y="56"/>
                      <a:pt x="50" y="56"/>
                      <a:pt x="50" y="56"/>
                    </a:cubicBezTo>
                    <a:cubicBezTo>
                      <a:pt x="64" y="70"/>
                      <a:pt x="64" y="70"/>
                      <a:pt x="64" y="70"/>
                    </a:cubicBezTo>
                    <a:cubicBezTo>
                      <a:pt x="64" y="70"/>
                      <a:pt x="64" y="71"/>
                      <a:pt x="64" y="71"/>
                    </a:cubicBezTo>
                    <a:cubicBezTo>
                      <a:pt x="64" y="72"/>
                      <a:pt x="64" y="72"/>
                      <a:pt x="64" y="73"/>
                    </a:cubicBezTo>
                    <a:cubicBezTo>
                      <a:pt x="59" y="77"/>
                      <a:pt x="55" y="82"/>
                      <a:pt x="52" y="87"/>
                    </a:cubicBezTo>
                    <a:cubicBezTo>
                      <a:pt x="51" y="87"/>
                      <a:pt x="51" y="88"/>
                      <a:pt x="50" y="88"/>
                    </a:cubicBezTo>
                    <a:cubicBezTo>
                      <a:pt x="50" y="88"/>
                      <a:pt x="49" y="88"/>
                      <a:pt x="49" y="87"/>
                    </a:cubicBezTo>
                    <a:cubicBezTo>
                      <a:pt x="33" y="77"/>
                      <a:pt x="33" y="77"/>
                      <a:pt x="33" y="77"/>
                    </a:cubicBezTo>
                    <a:cubicBezTo>
                      <a:pt x="22" y="95"/>
                      <a:pt x="22" y="95"/>
                      <a:pt x="22" y="95"/>
                    </a:cubicBezTo>
                    <a:lnTo>
                      <a:pt x="38" y="105"/>
                    </a:lnTo>
                    <a:close/>
                    <a:moveTo>
                      <a:pt x="32" y="173"/>
                    </a:moveTo>
                    <a:cubicBezTo>
                      <a:pt x="32" y="173"/>
                      <a:pt x="31" y="173"/>
                      <a:pt x="31" y="172"/>
                    </a:cubicBezTo>
                    <a:cubicBezTo>
                      <a:pt x="34" y="135"/>
                      <a:pt x="48" y="103"/>
                      <a:pt x="75" y="76"/>
                    </a:cubicBezTo>
                    <a:cubicBezTo>
                      <a:pt x="102" y="49"/>
                      <a:pt x="134" y="35"/>
                      <a:pt x="171" y="33"/>
                    </a:cubicBezTo>
                    <a:cubicBezTo>
                      <a:pt x="172" y="33"/>
                      <a:pt x="172" y="33"/>
                      <a:pt x="172" y="33"/>
                    </a:cubicBezTo>
                    <a:cubicBezTo>
                      <a:pt x="173" y="33"/>
                      <a:pt x="173" y="33"/>
                      <a:pt x="173" y="34"/>
                    </a:cubicBezTo>
                    <a:cubicBezTo>
                      <a:pt x="173" y="34"/>
                      <a:pt x="173" y="34"/>
                      <a:pt x="173" y="35"/>
                    </a:cubicBezTo>
                    <a:cubicBezTo>
                      <a:pt x="173" y="121"/>
                      <a:pt x="173" y="121"/>
                      <a:pt x="173" y="121"/>
                    </a:cubicBezTo>
                    <a:cubicBezTo>
                      <a:pt x="173" y="122"/>
                      <a:pt x="173" y="122"/>
                      <a:pt x="173" y="123"/>
                    </a:cubicBezTo>
                    <a:cubicBezTo>
                      <a:pt x="173" y="123"/>
                      <a:pt x="172" y="123"/>
                      <a:pt x="172" y="123"/>
                    </a:cubicBezTo>
                    <a:cubicBezTo>
                      <a:pt x="159" y="125"/>
                      <a:pt x="148" y="131"/>
                      <a:pt x="139" y="140"/>
                    </a:cubicBezTo>
                    <a:cubicBezTo>
                      <a:pt x="130" y="149"/>
                      <a:pt x="124" y="160"/>
                      <a:pt x="122" y="173"/>
                    </a:cubicBezTo>
                    <a:cubicBezTo>
                      <a:pt x="122" y="173"/>
                      <a:pt x="122" y="174"/>
                      <a:pt x="122" y="174"/>
                    </a:cubicBezTo>
                    <a:cubicBezTo>
                      <a:pt x="121" y="174"/>
                      <a:pt x="121" y="174"/>
                      <a:pt x="120" y="174"/>
                    </a:cubicBezTo>
                    <a:cubicBezTo>
                      <a:pt x="34" y="174"/>
                      <a:pt x="34" y="174"/>
                      <a:pt x="34" y="174"/>
                    </a:cubicBezTo>
                    <a:cubicBezTo>
                      <a:pt x="33" y="174"/>
                      <a:pt x="33" y="174"/>
                      <a:pt x="33" y="174"/>
                    </a:cubicBezTo>
                    <a:cubicBezTo>
                      <a:pt x="32" y="174"/>
                      <a:pt x="32" y="174"/>
                      <a:pt x="32" y="173"/>
                    </a:cubicBezTo>
                    <a:close/>
                    <a:moveTo>
                      <a:pt x="31" y="191"/>
                    </a:moveTo>
                    <a:cubicBezTo>
                      <a:pt x="31" y="191"/>
                      <a:pt x="32" y="191"/>
                      <a:pt x="32" y="190"/>
                    </a:cubicBezTo>
                    <a:cubicBezTo>
                      <a:pt x="32" y="190"/>
                      <a:pt x="32" y="190"/>
                      <a:pt x="33" y="190"/>
                    </a:cubicBezTo>
                    <a:cubicBezTo>
                      <a:pt x="33" y="189"/>
                      <a:pt x="33" y="189"/>
                      <a:pt x="34" y="189"/>
                    </a:cubicBezTo>
                    <a:cubicBezTo>
                      <a:pt x="120" y="189"/>
                      <a:pt x="120" y="189"/>
                      <a:pt x="120" y="189"/>
                    </a:cubicBezTo>
                    <a:cubicBezTo>
                      <a:pt x="121" y="189"/>
                      <a:pt x="121" y="190"/>
                      <a:pt x="122" y="190"/>
                    </a:cubicBezTo>
                    <a:cubicBezTo>
                      <a:pt x="122" y="190"/>
                      <a:pt x="122" y="191"/>
                      <a:pt x="122" y="191"/>
                    </a:cubicBezTo>
                    <a:cubicBezTo>
                      <a:pt x="124" y="204"/>
                      <a:pt x="130" y="215"/>
                      <a:pt x="139" y="224"/>
                    </a:cubicBezTo>
                    <a:cubicBezTo>
                      <a:pt x="148" y="233"/>
                      <a:pt x="159" y="239"/>
                      <a:pt x="172" y="241"/>
                    </a:cubicBezTo>
                    <a:cubicBezTo>
                      <a:pt x="172" y="241"/>
                      <a:pt x="173" y="241"/>
                      <a:pt x="173" y="241"/>
                    </a:cubicBezTo>
                    <a:cubicBezTo>
                      <a:pt x="173" y="242"/>
                      <a:pt x="173" y="242"/>
                      <a:pt x="173" y="243"/>
                    </a:cubicBezTo>
                    <a:cubicBezTo>
                      <a:pt x="173" y="330"/>
                      <a:pt x="173" y="330"/>
                      <a:pt x="173" y="330"/>
                    </a:cubicBezTo>
                    <a:cubicBezTo>
                      <a:pt x="173" y="330"/>
                      <a:pt x="173" y="330"/>
                      <a:pt x="173" y="331"/>
                    </a:cubicBezTo>
                    <a:cubicBezTo>
                      <a:pt x="173" y="331"/>
                      <a:pt x="173" y="331"/>
                      <a:pt x="172" y="331"/>
                    </a:cubicBezTo>
                    <a:cubicBezTo>
                      <a:pt x="172" y="331"/>
                      <a:pt x="172" y="332"/>
                      <a:pt x="171" y="332"/>
                    </a:cubicBezTo>
                    <a:cubicBezTo>
                      <a:pt x="134" y="329"/>
                      <a:pt x="102" y="315"/>
                      <a:pt x="75" y="288"/>
                    </a:cubicBezTo>
                    <a:cubicBezTo>
                      <a:pt x="48" y="261"/>
                      <a:pt x="34" y="229"/>
                      <a:pt x="31" y="191"/>
                    </a:cubicBezTo>
                    <a:close/>
                    <a:moveTo>
                      <a:pt x="242" y="174"/>
                    </a:moveTo>
                    <a:cubicBezTo>
                      <a:pt x="241" y="174"/>
                      <a:pt x="241" y="174"/>
                      <a:pt x="240" y="174"/>
                    </a:cubicBezTo>
                    <a:cubicBezTo>
                      <a:pt x="240" y="174"/>
                      <a:pt x="240" y="173"/>
                      <a:pt x="240" y="173"/>
                    </a:cubicBezTo>
                    <a:cubicBezTo>
                      <a:pt x="238" y="160"/>
                      <a:pt x="232" y="149"/>
                      <a:pt x="223" y="140"/>
                    </a:cubicBezTo>
                    <a:cubicBezTo>
                      <a:pt x="214" y="131"/>
                      <a:pt x="203" y="125"/>
                      <a:pt x="190" y="123"/>
                    </a:cubicBezTo>
                    <a:cubicBezTo>
                      <a:pt x="190" y="123"/>
                      <a:pt x="189" y="123"/>
                      <a:pt x="189" y="123"/>
                    </a:cubicBezTo>
                    <a:cubicBezTo>
                      <a:pt x="189" y="122"/>
                      <a:pt x="189" y="122"/>
                      <a:pt x="189" y="121"/>
                    </a:cubicBezTo>
                    <a:cubicBezTo>
                      <a:pt x="189" y="35"/>
                      <a:pt x="189" y="35"/>
                      <a:pt x="189" y="35"/>
                    </a:cubicBezTo>
                    <a:cubicBezTo>
                      <a:pt x="189" y="34"/>
                      <a:pt x="189" y="34"/>
                      <a:pt x="189" y="34"/>
                    </a:cubicBezTo>
                    <a:cubicBezTo>
                      <a:pt x="189" y="33"/>
                      <a:pt x="189" y="33"/>
                      <a:pt x="190" y="33"/>
                    </a:cubicBezTo>
                    <a:cubicBezTo>
                      <a:pt x="190" y="33"/>
                      <a:pt x="190" y="33"/>
                      <a:pt x="191" y="33"/>
                    </a:cubicBezTo>
                    <a:cubicBezTo>
                      <a:pt x="228" y="35"/>
                      <a:pt x="260" y="49"/>
                      <a:pt x="287" y="76"/>
                    </a:cubicBezTo>
                    <a:cubicBezTo>
                      <a:pt x="314" y="103"/>
                      <a:pt x="328" y="135"/>
                      <a:pt x="331" y="172"/>
                    </a:cubicBezTo>
                    <a:cubicBezTo>
                      <a:pt x="331" y="173"/>
                      <a:pt x="330" y="173"/>
                      <a:pt x="330" y="173"/>
                    </a:cubicBezTo>
                    <a:cubicBezTo>
                      <a:pt x="330" y="174"/>
                      <a:pt x="330" y="174"/>
                      <a:pt x="330" y="174"/>
                    </a:cubicBezTo>
                    <a:cubicBezTo>
                      <a:pt x="329" y="174"/>
                      <a:pt x="329" y="174"/>
                      <a:pt x="329" y="174"/>
                    </a:cubicBezTo>
                    <a:lnTo>
                      <a:pt x="242" y="174"/>
                    </a:lnTo>
                    <a:close/>
                    <a:moveTo>
                      <a:pt x="227" y="172"/>
                    </a:moveTo>
                    <a:cubicBezTo>
                      <a:pt x="228" y="172"/>
                      <a:pt x="227" y="173"/>
                      <a:pt x="227" y="173"/>
                    </a:cubicBezTo>
                    <a:cubicBezTo>
                      <a:pt x="227" y="174"/>
                      <a:pt x="227" y="174"/>
                      <a:pt x="227" y="174"/>
                    </a:cubicBezTo>
                    <a:cubicBezTo>
                      <a:pt x="226" y="174"/>
                      <a:pt x="226" y="174"/>
                      <a:pt x="225" y="174"/>
                    </a:cubicBezTo>
                    <a:cubicBezTo>
                      <a:pt x="205" y="174"/>
                      <a:pt x="205" y="174"/>
                      <a:pt x="205" y="174"/>
                    </a:cubicBezTo>
                    <a:cubicBezTo>
                      <a:pt x="205" y="174"/>
                      <a:pt x="205" y="174"/>
                      <a:pt x="204" y="174"/>
                    </a:cubicBezTo>
                    <a:cubicBezTo>
                      <a:pt x="204" y="174"/>
                      <a:pt x="204" y="174"/>
                      <a:pt x="204" y="173"/>
                    </a:cubicBezTo>
                    <a:cubicBezTo>
                      <a:pt x="202" y="170"/>
                      <a:pt x="201" y="168"/>
                      <a:pt x="198" y="165"/>
                    </a:cubicBezTo>
                    <a:cubicBezTo>
                      <a:pt x="196" y="163"/>
                      <a:pt x="193" y="161"/>
                      <a:pt x="190" y="160"/>
                    </a:cubicBezTo>
                    <a:cubicBezTo>
                      <a:pt x="190" y="160"/>
                      <a:pt x="189" y="159"/>
                      <a:pt x="189" y="159"/>
                    </a:cubicBezTo>
                    <a:cubicBezTo>
                      <a:pt x="189" y="159"/>
                      <a:pt x="189" y="158"/>
                      <a:pt x="189" y="158"/>
                    </a:cubicBezTo>
                    <a:cubicBezTo>
                      <a:pt x="189" y="138"/>
                      <a:pt x="189" y="138"/>
                      <a:pt x="189" y="138"/>
                    </a:cubicBezTo>
                    <a:cubicBezTo>
                      <a:pt x="189" y="137"/>
                      <a:pt x="189" y="137"/>
                      <a:pt x="189" y="137"/>
                    </a:cubicBezTo>
                    <a:cubicBezTo>
                      <a:pt x="189" y="136"/>
                      <a:pt x="190" y="136"/>
                      <a:pt x="190" y="136"/>
                    </a:cubicBezTo>
                    <a:cubicBezTo>
                      <a:pt x="190" y="136"/>
                      <a:pt x="191" y="136"/>
                      <a:pt x="191" y="136"/>
                    </a:cubicBezTo>
                    <a:cubicBezTo>
                      <a:pt x="200" y="138"/>
                      <a:pt x="208" y="142"/>
                      <a:pt x="214" y="149"/>
                    </a:cubicBezTo>
                    <a:cubicBezTo>
                      <a:pt x="221" y="156"/>
                      <a:pt x="226" y="163"/>
                      <a:pt x="227" y="172"/>
                    </a:cubicBezTo>
                    <a:close/>
                    <a:moveTo>
                      <a:pt x="171" y="136"/>
                    </a:moveTo>
                    <a:cubicBezTo>
                      <a:pt x="171" y="136"/>
                      <a:pt x="172" y="136"/>
                      <a:pt x="172" y="136"/>
                    </a:cubicBezTo>
                    <a:cubicBezTo>
                      <a:pt x="173" y="136"/>
                      <a:pt x="173" y="136"/>
                      <a:pt x="173" y="137"/>
                    </a:cubicBezTo>
                    <a:cubicBezTo>
                      <a:pt x="173" y="137"/>
                      <a:pt x="173" y="137"/>
                      <a:pt x="173" y="138"/>
                    </a:cubicBezTo>
                    <a:cubicBezTo>
                      <a:pt x="173" y="158"/>
                      <a:pt x="173" y="158"/>
                      <a:pt x="173" y="158"/>
                    </a:cubicBezTo>
                    <a:cubicBezTo>
                      <a:pt x="173" y="158"/>
                      <a:pt x="173" y="159"/>
                      <a:pt x="173" y="159"/>
                    </a:cubicBezTo>
                    <a:cubicBezTo>
                      <a:pt x="173" y="159"/>
                      <a:pt x="173" y="160"/>
                      <a:pt x="172" y="160"/>
                    </a:cubicBezTo>
                    <a:cubicBezTo>
                      <a:pt x="169" y="161"/>
                      <a:pt x="167" y="163"/>
                      <a:pt x="164" y="165"/>
                    </a:cubicBezTo>
                    <a:cubicBezTo>
                      <a:pt x="162" y="168"/>
                      <a:pt x="160" y="170"/>
                      <a:pt x="159" y="173"/>
                    </a:cubicBezTo>
                    <a:cubicBezTo>
                      <a:pt x="159" y="174"/>
                      <a:pt x="159" y="174"/>
                      <a:pt x="158" y="174"/>
                    </a:cubicBezTo>
                    <a:cubicBezTo>
                      <a:pt x="158" y="174"/>
                      <a:pt x="157" y="174"/>
                      <a:pt x="157" y="174"/>
                    </a:cubicBezTo>
                    <a:cubicBezTo>
                      <a:pt x="137" y="174"/>
                      <a:pt x="137" y="174"/>
                      <a:pt x="137" y="174"/>
                    </a:cubicBezTo>
                    <a:cubicBezTo>
                      <a:pt x="136" y="174"/>
                      <a:pt x="136" y="174"/>
                      <a:pt x="136" y="174"/>
                    </a:cubicBezTo>
                    <a:cubicBezTo>
                      <a:pt x="135" y="174"/>
                      <a:pt x="135" y="174"/>
                      <a:pt x="135" y="173"/>
                    </a:cubicBezTo>
                    <a:cubicBezTo>
                      <a:pt x="135" y="173"/>
                      <a:pt x="135" y="172"/>
                      <a:pt x="135" y="172"/>
                    </a:cubicBezTo>
                    <a:cubicBezTo>
                      <a:pt x="137" y="163"/>
                      <a:pt x="141" y="156"/>
                      <a:pt x="148" y="149"/>
                    </a:cubicBezTo>
                    <a:cubicBezTo>
                      <a:pt x="154" y="142"/>
                      <a:pt x="162" y="138"/>
                      <a:pt x="171" y="136"/>
                    </a:cubicBezTo>
                    <a:close/>
                    <a:moveTo>
                      <a:pt x="171" y="172"/>
                    </a:moveTo>
                    <a:cubicBezTo>
                      <a:pt x="171" y="171"/>
                      <a:pt x="172" y="171"/>
                      <a:pt x="172" y="171"/>
                    </a:cubicBezTo>
                    <a:cubicBezTo>
                      <a:pt x="175" y="169"/>
                      <a:pt x="178" y="168"/>
                      <a:pt x="181" y="168"/>
                    </a:cubicBezTo>
                    <a:cubicBezTo>
                      <a:pt x="184" y="168"/>
                      <a:pt x="187" y="169"/>
                      <a:pt x="190" y="171"/>
                    </a:cubicBezTo>
                    <a:cubicBezTo>
                      <a:pt x="190" y="171"/>
                      <a:pt x="191" y="171"/>
                      <a:pt x="191" y="172"/>
                    </a:cubicBezTo>
                    <a:cubicBezTo>
                      <a:pt x="192" y="172"/>
                      <a:pt x="192" y="173"/>
                      <a:pt x="192" y="173"/>
                    </a:cubicBezTo>
                    <a:cubicBezTo>
                      <a:pt x="192" y="173"/>
                      <a:pt x="192" y="173"/>
                      <a:pt x="192" y="173"/>
                    </a:cubicBezTo>
                    <a:cubicBezTo>
                      <a:pt x="192" y="173"/>
                      <a:pt x="192" y="173"/>
                      <a:pt x="192" y="173"/>
                    </a:cubicBezTo>
                    <a:cubicBezTo>
                      <a:pt x="194" y="176"/>
                      <a:pt x="195" y="179"/>
                      <a:pt x="195" y="182"/>
                    </a:cubicBezTo>
                    <a:cubicBezTo>
                      <a:pt x="195" y="185"/>
                      <a:pt x="194" y="188"/>
                      <a:pt x="192" y="191"/>
                    </a:cubicBezTo>
                    <a:cubicBezTo>
                      <a:pt x="192" y="191"/>
                      <a:pt x="192" y="192"/>
                      <a:pt x="191" y="192"/>
                    </a:cubicBezTo>
                    <a:cubicBezTo>
                      <a:pt x="191" y="192"/>
                      <a:pt x="191" y="192"/>
                      <a:pt x="190" y="193"/>
                    </a:cubicBezTo>
                    <a:cubicBezTo>
                      <a:pt x="190" y="193"/>
                      <a:pt x="190" y="193"/>
                      <a:pt x="190" y="193"/>
                    </a:cubicBezTo>
                    <a:cubicBezTo>
                      <a:pt x="188" y="195"/>
                      <a:pt x="185" y="196"/>
                      <a:pt x="181" y="196"/>
                    </a:cubicBezTo>
                    <a:cubicBezTo>
                      <a:pt x="178" y="196"/>
                      <a:pt x="174" y="195"/>
                      <a:pt x="172" y="193"/>
                    </a:cubicBezTo>
                    <a:cubicBezTo>
                      <a:pt x="172" y="193"/>
                      <a:pt x="172" y="193"/>
                      <a:pt x="172" y="193"/>
                    </a:cubicBezTo>
                    <a:cubicBezTo>
                      <a:pt x="172" y="193"/>
                      <a:pt x="172" y="193"/>
                      <a:pt x="172" y="193"/>
                    </a:cubicBezTo>
                    <a:cubicBezTo>
                      <a:pt x="172" y="193"/>
                      <a:pt x="171" y="192"/>
                      <a:pt x="171" y="192"/>
                    </a:cubicBezTo>
                    <a:cubicBezTo>
                      <a:pt x="171" y="192"/>
                      <a:pt x="170" y="191"/>
                      <a:pt x="170" y="191"/>
                    </a:cubicBezTo>
                    <a:cubicBezTo>
                      <a:pt x="170" y="191"/>
                      <a:pt x="170" y="191"/>
                      <a:pt x="170" y="191"/>
                    </a:cubicBezTo>
                    <a:cubicBezTo>
                      <a:pt x="168" y="188"/>
                      <a:pt x="167" y="185"/>
                      <a:pt x="167" y="182"/>
                    </a:cubicBezTo>
                    <a:cubicBezTo>
                      <a:pt x="167" y="178"/>
                      <a:pt x="168" y="176"/>
                      <a:pt x="170" y="173"/>
                    </a:cubicBezTo>
                    <a:cubicBezTo>
                      <a:pt x="170" y="173"/>
                      <a:pt x="170" y="173"/>
                      <a:pt x="170" y="173"/>
                    </a:cubicBezTo>
                    <a:cubicBezTo>
                      <a:pt x="170" y="172"/>
                      <a:pt x="171" y="172"/>
                      <a:pt x="171" y="172"/>
                    </a:cubicBezTo>
                    <a:close/>
                    <a:moveTo>
                      <a:pt x="198" y="199"/>
                    </a:moveTo>
                    <a:cubicBezTo>
                      <a:pt x="201" y="196"/>
                      <a:pt x="202" y="194"/>
                      <a:pt x="204" y="191"/>
                    </a:cubicBezTo>
                    <a:cubicBezTo>
                      <a:pt x="204" y="190"/>
                      <a:pt x="204" y="190"/>
                      <a:pt x="204" y="190"/>
                    </a:cubicBezTo>
                    <a:cubicBezTo>
                      <a:pt x="205" y="189"/>
                      <a:pt x="205" y="189"/>
                      <a:pt x="205" y="189"/>
                    </a:cubicBezTo>
                    <a:cubicBezTo>
                      <a:pt x="225" y="189"/>
                      <a:pt x="225" y="189"/>
                      <a:pt x="225" y="189"/>
                    </a:cubicBezTo>
                    <a:cubicBezTo>
                      <a:pt x="226" y="189"/>
                      <a:pt x="226" y="189"/>
                      <a:pt x="227" y="190"/>
                    </a:cubicBezTo>
                    <a:cubicBezTo>
                      <a:pt x="227" y="190"/>
                      <a:pt x="227" y="190"/>
                      <a:pt x="227" y="191"/>
                    </a:cubicBezTo>
                    <a:cubicBezTo>
                      <a:pt x="227" y="191"/>
                      <a:pt x="228" y="191"/>
                      <a:pt x="227" y="192"/>
                    </a:cubicBezTo>
                    <a:cubicBezTo>
                      <a:pt x="226" y="201"/>
                      <a:pt x="221" y="209"/>
                      <a:pt x="214" y="215"/>
                    </a:cubicBezTo>
                    <a:cubicBezTo>
                      <a:pt x="208" y="222"/>
                      <a:pt x="200" y="226"/>
                      <a:pt x="191" y="228"/>
                    </a:cubicBezTo>
                    <a:cubicBezTo>
                      <a:pt x="191" y="228"/>
                      <a:pt x="190" y="228"/>
                      <a:pt x="190" y="228"/>
                    </a:cubicBezTo>
                    <a:cubicBezTo>
                      <a:pt x="190" y="228"/>
                      <a:pt x="189" y="228"/>
                      <a:pt x="189" y="227"/>
                    </a:cubicBezTo>
                    <a:cubicBezTo>
                      <a:pt x="189" y="227"/>
                      <a:pt x="189" y="227"/>
                      <a:pt x="189" y="226"/>
                    </a:cubicBezTo>
                    <a:cubicBezTo>
                      <a:pt x="189" y="206"/>
                      <a:pt x="189" y="206"/>
                      <a:pt x="189" y="206"/>
                    </a:cubicBezTo>
                    <a:cubicBezTo>
                      <a:pt x="189" y="206"/>
                      <a:pt x="189" y="205"/>
                      <a:pt x="189" y="205"/>
                    </a:cubicBezTo>
                    <a:cubicBezTo>
                      <a:pt x="189" y="205"/>
                      <a:pt x="190" y="204"/>
                      <a:pt x="190" y="204"/>
                    </a:cubicBezTo>
                    <a:cubicBezTo>
                      <a:pt x="193" y="203"/>
                      <a:pt x="196" y="201"/>
                      <a:pt x="198" y="199"/>
                    </a:cubicBezTo>
                    <a:close/>
                    <a:moveTo>
                      <a:pt x="173" y="205"/>
                    </a:moveTo>
                    <a:cubicBezTo>
                      <a:pt x="173" y="205"/>
                      <a:pt x="173" y="206"/>
                      <a:pt x="173" y="206"/>
                    </a:cubicBezTo>
                    <a:cubicBezTo>
                      <a:pt x="173" y="226"/>
                      <a:pt x="173" y="226"/>
                      <a:pt x="173" y="226"/>
                    </a:cubicBezTo>
                    <a:cubicBezTo>
                      <a:pt x="173" y="227"/>
                      <a:pt x="173" y="227"/>
                      <a:pt x="173" y="227"/>
                    </a:cubicBezTo>
                    <a:cubicBezTo>
                      <a:pt x="173" y="228"/>
                      <a:pt x="173" y="228"/>
                      <a:pt x="172" y="228"/>
                    </a:cubicBezTo>
                    <a:cubicBezTo>
                      <a:pt x="172" y="228"/>
                      <a:pt x="171" y="228"/>
                      <a:pt x="171" y="228"/>
                    </a:cubicBezTo>
                    <a:cubicBezTo>
                      <a:pt x="162" y="226"/>
                      <a:pt x="154" y="222"/>
                      <a:pt x="148" y="215"/>
                    </a:cubicBezTo>
                    <a:cubicBezTo>
                      <a:pt x="141" y="209"/>
                      <a:pt x="137" y="201"/>
                      <a:pt x="135" y="192"/>
                    </a:cubicBezTo>
                    <a:cubicBezTo>
                      <a:pt x="135" y="191"/>
                      <a:pt x="135" y="191"/>
                      <a:pt x="135" y="191"/>
                    </a:cubicBezTo>
                    <a:cubicBezTo>
                      <a:pt x="135" y="190"/>
                      <a:pt x="135" y="190"/>
                      <a:pt x="136" y="190"/>
                    </a:cubicBezTo>
                    <a:cubicBezTo>
                      <a:pt x="136" y="189"/>
                      <a:pt x="136" y="189"/>
                      <a:pt x="137" y="189"/>
                    </a:cubicBezTo>
                    <a:cubicBezTo>
                      <a:pt x="157" y="189"/>
                      <a:pt x="157" y="189"/>
                      <a:pt x="157" y="189"/>
                    </a:cubicBezTo>
                    <a:cubicBezTo>
                      <a:pt x="157" y="189"/>
                      <a:pt x="158" y="189"/>
                      <a:pt x="158" y="190"/>
                    </a:cubicBezTo>
                    <a:cubicBezTo>
                      <a:pt x="158" y="190"/>
                      <a:pt x="159" y="190"/>
                      <a:pt x="159" y="191"/>
                    </a:cubicBezTo>
                    <a:cubicBezTo>
                      <a:pt x="160" y="194"/>
                      <a:pt x="162" y="196"/>
                      <a:pt x="164" y="199"/>
                    </a:cubicBezTo>
                    <a:cubicBezTo>
                      <a:pt x="167" y="201"/>
                      <a:pt x="169" y="203"/>
                      <a:pt x="172" y="204"/>
                    </a:cubicBezTo>
                    <a:cubicBezTo>
                      <a:pt x="173" y="204"/>
                      <a:pt x="173" y="205"/>
                      <a:pt x="173" y="205"/>
                    </a:cubicBezTo>
                    <a:close/>
                    <a:moveTo>
                      <a:pt x="189" y="243"/>
                    </a:moveTo>
                    <a:cubicBezTo>
                      <a:pt x="189" y="242"/>
                      <a:pt x="189" y="242"/>
                      <a:pt x="189" y="241"/>
                    </a:cubicBezTo>
                    <a:cubicBezTo>
                      <a:pt x="189" y="241"/>
                      <a:pt x="190" y="241"/>
                      <a:pt x="190" y="241"/>
                    </a:cubicBezTo>
                    <a:cubicBezTo>
                      <a:pt x="203" y="239"/>
                      <a:pt x="214" y="233"/>
                      <a:pt x="223" y="224"/>
                    </a:cubicBezTo>
                    <a:cubicBezTo>
                      <a:pt x="233" y="215"/>
                      <a:pt x="238" y="204"/>
                      <a:pt x="240" y="191"/>
                    </a:cubicBezTo>
                    <a:cubicBezTo>
                      <a:pt x="240" y="191"/>
                      <a:pt x="240" y="190"/>
                      <a:pt x="241" y="190"/>
                    </a:cubicBezTo>
                    <a:cubicBezTo>
                      <a:pt x="241" y="190"/>
                      <a:pt x="241" y="189"/>
                      <a:pt x="242" y="189"/>
                    </a:cubicBezTo>
                    <a:cubicBezTo>
                      <a:pt x="329" y="189"/>
                      <a:pt x="329" y="189"/>
                      <a:pt x="329" y="189"/>
                    </a:cubicBezTo>
                    <a:cubicBezTo>
                      <a:pt x="329" y="189"/>
                      <a:pt x="329" y="189"/>
                      <a:pt x="330" y="190"/>
                    </a:cubicBezTo>
                    <a:cubicBezTo>
                      <a:pt x="330" y="190"/>
                      <a:pt x="330" y="190"/>
                      <a:pt x="330" y="190"/>
                    </a:cubicBezTo>
                    <a:cubicBezTo>
                      <a:pt x="331" y="191"/>
                      <a:pt x="331" y="191"/>
                      <a:pt x="331" y="191"/>
                    </a:cubicBezTo>
                    <a:cubicBezTo>
                      <a:pt x="329" y="229"/>
                      <a:pt x="314" y="261"/>
                      <a:pt x="287" y="288"/>
                    </a:cubicBezTo>
                    <a:cubicBezTo>
                      <a:pt x="260" y="315"/>
                      <a:pt x="228" y="329"/>
                      <a:pt x="191" y="332"/>
                    </a:cubicBezTo>
                    <a:cubicBezTo>
                      <a:pt x="190" y="332"/>
                      <a:pt x="190" y="331"/>
                      <a:pt x="190" y="331"/>
                    </a:cubicBezTo>
                    <a:cubicBezTo>
                      <a:pt x="189" y="331"/>
                      <a:pt x="189" y="331"/>
                      <a:pt x="189" y="331"/>
                    </a:cubicBezTo>
                    <a:cubicBezTo>
                      <a:pt x="189" y="330"/>
                      <a:pt x="189" y="330"/>
                      <a:pt x="189" y="330"/>
                    </a:cubicBezTo>
                    <a:lnTo>
                      <a:pt x="189" y="24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 name="Freeform 933"/>
              <p:cNvSpPr>
                <a:spLocks noEditPoints="1"/>
              </p:cNvSpPr>
              <p:nvPr/>
            </p:nvSpPr>
            <p:spPr bwMode="auto">
              <a:xfrm>
                <a:off x="623392" y="2852266"/>
                <a:ext cx="1309688" cy="1311275"/>
              </a:xfrm>
              <a:custGeom>
                <a:avLst/>
                <a:gdLst>
                  <a:gd name="T0" fmla="*/ 167 w 267"/>
                  <a:gd name="T1" fmla="*/ 25 h 267"/>
                  <a:gd name="T2" fmla="*/ 139 w 267"/>
                  <a:gd name="T3" fmla="*/ 22 h 267"/>
                  <a:gd name="T4" fmla="*/ 137 w 267"/>
                  <a:gd name="T5" fmla="*/ 0 h 267"/>
                  <a:gd name="T6" fmla="*/ 126 w 267"/>
                  <a:gd name="T7" fmla="*/ 22 h 267"/>
                  <a:gd name="T8" fmla="*/ 92 w 267"/>
                  <a:gd name="T9" fmla="*/ 29 h 267"/>
                  <a:gd name="T10" fmla="*/ 72 w 267"/>
                  <a:gd name="T11" fmla="*/ 15 h 267"/>
                  <a:gd name="T12" fmla="*/ 79 w 267"/>
                  <a:gd name="T13" fmla="*/ 35 h 267"/>
                  <a:gd name="T14" fmla="*/ 56 w 267"/>
                  <a:gd name="T15" fmla="*/ 50 h 267"/>
                  <a:gd name="T16" fmla="*/ 48 w 267"/>
                  <a:gd name="T17" fmla="*/ 58 h 267"/>
                  <a:gd name="T18" fmla="*/ 33 w 267"/>
                  <a:gd name="T19" fmla="*/ 84 h 267"/>
                  <a:gd name="T20" fmla="*/ 12 w 267"/>
                  <a:gd name="T21" fmla="*/ 77 h 267"/>
                  <a:gd name="T22" fmla="*/ 27 w 267"/>
                  <a:gd name="T23" fmla="*/ 96 h 267"/>
                  <a:gd name="T24" fmla="*/ 21 w 267"/>
                  <a:gd name="T25" fmla="*/ 129 h 267"/>
                  <a:gd name="T26" fmla="*/ 0 w 267"/>
                  <a:gd name="T27" fmla="*/ 141 h 267"/>
                  <a:gd name="T28" fmla="*/ 22 w 267"/>
                  <a:gd name="T29" fmla="*/ 143 h 267"/>
                  <a:gd name="T30" fmla="*/ 28 w 267"/>
                  <a:gd name="T31" fmla="*/ 177 h 267"/>
                  <a:gd name="T32" fmla="*/ 33 w 267"/>
                  <a:gd name="T33" fmla="*/ 187 h 267"/>
                  <a:gd name="T34" fmla="*/ 50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29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3 w 267"/>
                  <a:gd name="T59" fmla="*/ 223 h 267"/>
                  <a:gd name="T60" fmla="*/ 219 w 267"/>
                  <a:gd name="T61" fmla="*/ 206 h 267"/>
                  <a:gd name="T62" fmla="*/ 237 w 267"/>
                  <a:gd name="T63" fmla="*/ 182 h 267"/>
                  <a:gd name="T64" fmla="*/ 241 w 267"/>
                  <a:gd name="T65" fmla="*/ 172 h 267"/>
                  <a:gd name="T66" fmla="*/ 245 w 267"/>
                  <a:gd name="T67" fmla="*/ 140 h 267"/>
                  <a:gd name="T68" fmla="*/ 267 w 267"/>
                  <a:gd name="T69" fmla="*/ 138 h 267"/>
                  <a:gd name="T70" fmla="*/ 246 w 267"/>
                  <a:gd name="T71" fmla="*/ 126 h 267"/>
                  <a:gd name="T72" fmla="*/ 238 w 267"/>
                  <a:gd name="T73" fmla="*/ 92 h 267"/>
                  <a:gd name="T74" fmla="*/ 252 w 267"/>
                  <a:gd name="T75" fmla="*/ 72 h 267"/>
                  <a:gd name="T76" fmla="*/ 232 w 267"/>
                  <a:gd name="T77" fmla="*/ 80 h 267"/>
                  <a:gd name="T78" fmla="*/ 217 w 267"/>
                  <a:gd name="T79" fmla="*/ 56 h 267"/>
                  <a:gd name="T80" fmla="*/ 209 w 267"/>
                  <a:gd name="T81" fmla="*/ 48 h 267"/>
                  <a:gd name="T82" fmla="*/ 179 w 267"/>
                  <a:gd name="T83" fmla="*/ 31 h 267"/>
                  <a:gd name="T84" fmla="*/ 185 w 267"/>
                  <a:gd name="T85" fmla="*/ 10 h 267"/>
                  <a:gd name="T86" fmla="*/ 142 w 267"/>
                  <a:gd name="T87" fmla="*/ 142 h 267"/>
                  <a:gd name="T88" fmla="*/ 125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7" y="25"/>
                      <a:pt x="167" y="25"/>
                      <a:pt x="167" y="25"/>
                    </a:cubicBezTo>
                    <a:cubicBezTo>
                      <a:pt x="167" y="25"/>
                      <a:pt x="167" y="26"/>
                      <a:pt x="166" y="26"/>
                    </a:cubicBezTo>
                    <a:cubicBezTo>
                      <a:pt x="166" y="26"/>
                      <a:pt x="165" y="26"/>
                      <a:pt x="165" y="26"/>
                    </a:cubicBezTo>
                    <a:cubicBezTo>
                      <a:pt x="157" y="24"/>
                      <a:pt x="148" y="22"/>
                      <a:pt x="139" y="22"/>
                    </a:cubicBezTo>
                    <a:cubicBezTo>
                      <a:pt x="139" y="22"/>
                      <a:pt x="138" y="22"/>
                      <a:pt x="138" y="21"/>
                    </a:cubicBezTo>
                    <a:cubicBezTo>
                      <a:pt x="138" y="21"/>
                      <a:pt x="138" y="20"/>
                      <a:pt x="138" y="20"/>
                    </a:cubicBezTo>
                    <a:cubicBezTo>
                      <a:pt x="137" y="0"/>
                      <a:pt x="137" y="0"/>
                      <a:pt x="137" y="0"/>
                    </a:cubicBezTo>
                    <a:cubicBezTo>
                      <a:pt x="126" y="0"/>
                      <a:pt x="126" y="0"/>
                      <a:pt x="126" y="0"/>
                    </a:cubicBezTo>
                    <a:cubicBezTo>
                      <a:pt x="126" y="20"/>
                      <a:pt x="126" y="20"/>
                      <a:pt x="126" y="20"/>
                    </a:cubicBezTo>
                    <a:cubicBezTo>
                      <a:pt x="126" y="21"/>
                      <a:pt x="126" y="21"/>
                      <a:pt x="126" y="22"/>
                    </a:cubicBezTo>
                    <a:cubicBezTo>
                      <a:pt x="125" y="22"/>
                      <a:pt x="125" y="22"/>
                      <a:pt x="124" y="22"/>
                    </a:cubicBezTo>
                    <a:cubicBezTo>
                      <a:pt x="113" y="23"/>
                      <a:pt x="103" y="25"/>
                      <a:pt x="93" y="29"/>
                    </a:cubicBezTo>
                    <a:cubicBezTo>
                      <a:pt x="93" y="29"/>
                      <a:pt x="92" y="29"/>
                      <a:pt x="92" y="29"/>
                    </a:cubicBezTo>
                    <a:cubicBezTo>
                      <a:pt x="91" y="29"/>
                      <a:pt x="91" y="28"/>
                      <a:pt x="91" y="28"/>
                    </a:cubicBezTo>
                    <a:cubicBezTo>
                      <a:pt x="83" y="10"/>
                      <a:pt x="83" y="10"/>
                      <a:pt x="83" y="10"/>
                    </a:cubicBezTo>
                    <a:cubicBezTo>
                      <a:pt x="72" y="15"/>
                      <a:pt x="72" y="15"/>
                      <a:pt x="72" y="15"/>
                    </a:cubicBezTo>
                    <a:cubicBezTo>
                      <a:pt x="80" y="33"/>
                      <a:pt x="80" y="33"/>
                      <a:pt x="80" y="33"/>
                    </a:cubicBezTo>
                    <a:cubicBezTo>
                      <a:pt x="81" y="33"/>
                      <a:pt x="81" y="34"/>
                      <a:pt x="80" y="34"/>
                    </a:cubicBezTo>
                    <a:cubicBezTo>
                      <a:pt x="80" y="35"/>
                      <a:pt x="80" y="35"/>
                      <a:pt x="79" y="35"/>
                    </a:cubicBezTo>
                    <a:cubicBezTo>
                      <a:pt x="72" y="39"/>
                      <a:pt x="65" y="44"/>
                      <a:pt x="59" y="50"/>
                    </a:cubicBezTo>
                    <a:cubicBezTo>
                      <a:pt x="59" y="51"/>
                      <a:pt x="58" y="51"/>
                      <a:pt x="58" y="51"/>
                    </a:cubicBezTo>
                    <a:cubicBezTo>
                      <a:pt x="57" y="51"/>
                      <a:pt x="56" y="51"/>
                      <a:pt x="56" y="50"/>
                    </a:cubicBezTo>
                    <a:cubicBezTo>
                      <a:pt x="42" y="36"/>
                      <a:pt x="42" y="36"/>
                      <a:pt x="42" y="36"/>
                    </a:cubicBezTo>
                    <a:cubicBezTo>
                      <a:pt x="34" y="44"/>
                      <a:pt x="34" y="44"/>
                      <a:pt x="34" y="44"/>
                    </a:cubicBezTo>
                    <a:cubicBezTo>
                      <a:pt x="48" y="58"/>
                      <a:pt x="48" y="58"/>
                      <a:pt x="48" y="58"/>
                    </a:cubicBezTo>
                    <a:cubicBezTo>
                      <a:pt x="49" y="59"/>
                      <a:pt x="49" y="59"/>
                      <a:pt x="49" y="60"/>
                    </a:cubicBezTo>
                    <a:cubicBezTo>
                      <a:pt x="49" y="60"/>
                      <a:pt x="49" y="61"/>
                      <a:pt x="48" y="61"/>
                    </a:cubicBezTo>
                    <a:cubicBezTo>
                      <a:pt x="42" y="68"/>
                      <a:pt x="37" y="76"/>
                      <a:pt x="33" y="84"/>
                    </a:cubicBezTo>
                    <a:cubicBezTo>
                      <a:pt x="33" y="84"/>
                      <a:pt x="32" y="84"/>
                      <a:pt x="32" y="85"/>
                    </a:cubicBezTo>
                    <a:cubicBezTo>
                      <a:pt x="31" y="85"/>
                      <a:pt x="31" y="85"/>
                      <a:pt x="30" y="85"/>
                    </a:cubicBezTo>
                    <a:cubicBezTo>
                      <a:pt x="12" y="77"/>
                      <a:pt x="12" y="77"/>
                      <a:pt x="12" y="77"/>
                    </a:cubicBezTo>
                    <a:cubicBezTo>
                      <a:pt x="8" y="88"/>
                      <a:pt x="8" y="88"/>
                      <a:pt x="8" y="88"/>
                    </a:cubicBezTo>
                    <a:cubicBezTo>
                      <a:pt x="26" y="95"/>
                      <a:pt x="26" y="95"/>
                      <a:pt x="26" y="95"/>
                    </a:cubicBezTo>
                    <a:cubicBezTo>
                      <a:pt x="26" y="95"/>
                      <a:pt x="27" y="96"/>
                      <a:pt x="27" y="96"/>
                    </a:cubicBezTo>
                    <a:cubicBezTo>
                      <a:pt x="27" y="97"/>
                      <a:pt x="27" y="97"/>
                      <a:pt x="27" y="98"/>
                    </a:cubicBezTo>
                    <a:cubicBezTo>
                      <a:pt x="24" y="107"/>
                      <a:pt x="22" y="117"/>
                      <a:pt x="22" y="128"/>
                    </a:cubicBezTo>
                    <a:cubicBezTo>
                      <a:pt x="22" y="128"/>
                      <a:pt x="22" y="129"/>
                      <a:pt x="21" y="129"/>
                    </a:cubicBezTo>
                    <a:cubicBezTo>
                      <a:pt x="21" y="129"/>
                      <a:pt x="20" y="130"/>
                      <a:pt x="20" y="130"/>
                    </a:cubicBezTo>
                    <a:cubicBezTo>
                      <a:pt x="0" y="130"/>
                      <a:pt x="0" y="130"/>
                      <a:pt x="0" y="130"/>
                    </a:cubicBezTo>
                    <a:cubicBezTo>
                      <a:pt x="0" y="141"/>
                      <a:pt x="0" y="141"/>
                      <a:pt x="0" y="141"/>
                    </a:cubicBezTo>
                    <a:cubicBezTo>
                      <a:pt x="20" y="141"/>
                      <a:pt x="20" y="141"/>
                      <a:pt x="20" y="141"/>
                    </a:cubicBezTo>
                    <a:cubicBezTo>
                      <a:pt x="21" y="141"/>
                      <a:pt x="21" y="141"/>
                      <a:pt x="21" y="142"/>
                    </a:cubicBezTo>
                    <a:cubicBezTo>
                      <a:pt x="22" y="142"/>
                      <a:pt x="22" y="142"/>
                      <a:pt x="22" y="143"/>
                    </a:cubicBezTo>
                    <a:cubicBezTo>
                      <a:pt x="23" y="154"/>
                      <a:pt x="25" y="165"/>
                      <a:pt x="29" y="174"/>
                    </a:cubicBezTo>
                    <a:cubicBezTo>
                      <a:pt x="29" y="175"/>
                      <a:pt x="29" y="175"/>
                      <a:pt x="29" y="176"/>
                    </a:cubicBezTo>
                    <a:cubicBezTo>
                      <a:pt x="29" y="176"/>
                      <a:pt x="28" y="177"/>
                      <a:pt x="28" y="177"/>
                    </a:cubicBezTo>
                    <a:cubicBezTo>
                      <a:pt x="10" y="185"/>
                      <a:pt x="10" y="185"/>
                      <a:pt x="10" y="185"/>
                    </a:cubicBezTo>
                    <a:cubicBezTo>
                      <a:pt x="15" y="195"/>
                      <a:pt x="15" y="195"/>
                      <a:pt x="15" y="195"/>
                    </a:cubicBezTo>
                    <a:cubicBezTo>
                      <a:pt x="33" y="187"/>
                      <a:pt x="33" y="187"/>
                      <a:pt x="33" y="187"/>
                    </a:cubicBezTo>
                    <a:cubicBezTo>
                      <a:pt x="33" y="187"/>
                      <a:pt x="34" y="187"/>
                      <a:pt x="34" y="187"/>
                    </a:cubicBezTo>
                    <a:cubicBezTo>
                      <a:pt x="35" y="187"/>
                      <a:pt x="35" y="187"/>
                      <a:pt x="35" y="188"/>
                    </a:cubicBezTo>
                    <a:cubicBezTo>
                      <a:pt x="39" y="195"/>
                      <a:pt x="44" y="202"/>
                      <a:pt x="50" y="208"/>
                    </a:cubicBezTo>
                    <a:cubicBezTo>
                      <a:pt x="51" y="209"/>
                      <a:pt x="51" y="209"/>
                      <a:pt x="51" y="210"/>
                    </a:cubicBezTo>
                    <a:cubicBezTo>
                      <a:pt x="51" y="210"/>
                      <a:pt x="50" y="211"/>
                      <a:pt x="50" y="211"/>
                    </a:cubicBezTo>
                    <a:cubicBezTo>
                      <a:pt x="37" y="225"/>
                      <a:pt x="37" y="225"/>
                      <a:pt x="37" y="225"/>
                    </a:cubicBezTo>
                    <a:cubicBezTo>
                      <a:pt x="45" y="233"/>
                      <a:pt x="45" y="233"/>
                      <a:pt x="45" y="233"/>
                    </a:cubicBezTo>
                    <a:cubicBezTo>
                      <a:pt x="58" y="219"/>
                      <a:pt x="58" y="219"/>
                      <a:pt x="58" y="219"/>
                    </a:cubicBezTo>
                    <a:cubicBezTo>
                      <a:pt x="59" y="219"/>
                      <a:pt x="59" y="218"/>
                      <a:pt x="60" y="218"/>
                    </a:cubicBezTo>
                    <a:cubicBezTo>
                      <a:pt x="60" y="218"/>
                      <a:pt x="61" y="219"/>
                      <a:pt x="61" y="219"/>
                    </a:cubicBezTo>
                    <a:cubicBezTo>
                      <a:pt x="69" y="226"/>
                      <a:pt x="78" y="232"/>
                      <a:pt x="88" y="236"/>
                    </a:cubicBezTo>
                    <a:cubicBezTo>
                      <a:pt x="89" y="236"/>
                      <a:pt x="89" y="237"/>
                      <a:pt x="89" y="237"/>
                    </a:cubicBezTo>
                    <a:cubicBezTo>
                      <a:pt x="89" y="238"/>
                      <a:pt x="89" y="238"/>
                      <a:pt x="89" y="239"/>
                    </a:cubicBezTo>
                    <a:cubicBezTo>
                      <a:pt x="83" y="257"/>
                      <a:pt x="83" y="257"/>
                      <a:pt x="83" y="257"/>
                    </a:cubicBezTo>
                    <a:cubicBezTo>
                      <a:pt x="93" y="261"/>
                      <a:pt x="93" y="261"/>
                      <a:pt x="93" y="261"/>
                    </a:cubicBezTo>
                    <a:cubicBezTo>
                      <a:pt x="100" y="243"/>
                      <a:pt x="100" y="243"/>
                      <a:pt x="100" y="243"/>
                    </a:cubicBezTo>
                    <a:cubicBezTo>
                      <a:pt x="100" y="242"/>
                      <a:pt x="100" y="242"/>
                      <a:pt x="101" y="242"/>
                    </a:cubicBezTo>
                    <a:cubicBezTo>
                      <a:pt x="101" y="241"/>
                      <a:pt x="102" y="241"/>
                      <a:pt x="102" y="241"/>
                    </a:cubicBezTo>
                    <a:cubicBezTo>
                      <a:pt x="110" y="244"/>
                      <a:pt x="119" y="245"/>
                      <a:pt x="127" y="245"/>
                    </a:cubicBezTo>
                    <a:cubicBezTo>
                      <a:pt x="128" y="245"/>
                      <a:pt x="128" y="246"/>
                      <a:pt x="129" y="246"/>
                    </a:cubicBezTo>
                    <a:cubicBezTo>
                      <a:pt x="129" y="246"/>
                      <a:pt x="129" y="247"/>
                      <a:pt x="129" y="247"/>
                    </a:cubicBezTo>
                    <a:cubicBezTo>
                      <a:pt x="130" y="267"/>
                      <a:pt x="130" y="267"/>
                      <a:pt x="130" y="267"/>
                    </a:cubicBezTo>
                    <a:cubicBezTo>
                      <a:pt x="141" y="267"/>
                      <a:pt x="141" y="267"/>
                      <a:pt x="141" y="267"/>
                    </a:cubicBezTo>
                    <a:cubicBezTo>
                      <a:pt x="141" y="247"/>
                      <a:pt x="141" y="247"/>
                      <a:pt x="141" y="247"/>
                    </a:cubicBezTo>
                    <a:cubicBezTo>
                      <a:pt x="141" y="247"/>
                      <a:pt x="141" y="246"/>
                      <a:pt x="141" y="246"/>
                    </a:cubicBezTo>
                    <a:cubicBezTo>
                      <a:pt x="141" y="245"/>
                      <a:pt x="142" y="245"/>
                      <a:pt x="142" y="245"/>
                    </a:cubicBezTo>
                    <a:cubicBezTo>
                      <a:pt x="154" y="244"/>
                      <a:pt x="164" y="242"/>
                      <a:pt x="174" y="238"/>
                    </a:cubicBezTo>
                    <a:cubicBezTo>
                      <a:pt x="174" y="238"/>
                      <a:pt x="175" y="238"/>
                      <a:pt x="175" y="238"/>
                    </a:cubicBezTo>
                    <a:cubicBezTo>
                      <a:pt x="176" y="238"/>
                      <a:pt x="176" y="239"/>
                      <a:pt x="177" y="239"/>
                    </a:cubicBezTo>
                    <a:cubicBezTo>
                      <a:pt x="185" y="257"/>
                      <a:pt x="185" y="257"/>
                      <a:pt x="185" y="257"/>
                    </a:cubicBezTo>
                    <a:cubicBezTo>
                      <a:pt x="195" y="252"/>
                      <a:pt x="195" y="252"/>
                      <a:pt x="195" y="252"/>
                    </a:cubicBezTo>
                    <a:cubicBezTo>
                      <a:pt x="187" y="235"/>
                      <a:pt x="187" y="235"/>
                      <a:pt x="187" y="235"/>
                    </a:cubicBezTo>
                    <a:cubicBezTo>
                      <a:pt x="187" y="234"/>
                      <a:pt x="187" y="233"/>
                      <a:pt x="187" y="233"/>
                    </a:cubicBezTo>
                    <a:cubicBezTo>
                      <a:pt x="187" y="232"/>
                      <a:pt x="187" y="232"/>
                      <a:pt x="188" y="232"/>
                    </a:cubicBezTo>
                    <a:cubicBezTo>
                      <a:pt x="195" y="228"/>
                      <a:pt x="202" y="223"/>
                      <a:pt x="208" y="217"/>
                    </a:cubicBezTo>
                    <a:cubicBezTo>
                      <a:pt x="208" y="216"/>
                      <a:pt x="209" y="216"/>
                      <a:pt x="210" y="216"/>
                    </a:cubicBezTo>
                    <a:cubicBezTo>
                      <a:pt x="210" y="216"/>
                      <a:pt x="210" y="216"/>
                      <a:pt x="211" y="217"/>
                    </a:cubicBezTo>
                    <a:cubicBezTo>
                      <a:pt x="225" y="231"/>
                      <a:pt x="225" y="231"/>
                      <a:pt x="225" y="231"/>
                    </a:cubicBezTo>
                    <a:cubicBezTo>
                      <a:pt x="233" y="223"/>
                      <a:pt x="233" y="223"/>
                      <a:pt x="233" y="223"/>
                    </a:cubicBezTo>
                    <a:cubicBezTo>
                      <a:pt x="219" y="209"/>
                      <a:pt x="219" y="209"/>
                      <a:pt x="219" y="209"/>
                    </a:cubicBezTo>
                    <a:cubicBezTo>
                      <a:pt x="218" y="208"/>
                      <a:pt x="218" y="208"/>
                      <a:pt x="218" y="207"/>
                    </a:cubicBezTo>
                    <a:cubicBezTo>
                      <a:pt x="218" y="207"/>
                      <a:pt x="218" y="206"/>
                      <a:pt x="219" y="206"/>
                    </a:cubicBezTo>
                    <a:cubicBezTo>
                      <a:pt x="225" y="199"/>
                      <a:pt x="230" y="191"/>
                      <a:pt x="234" y="183"/>
                    </a:cubicBezTo>
                    <a:cubicBezTo>
                      <a:pt x="234" y="183"/>
                      <a:pt x="235" y="182"/>
                      <a:pt x="235" y="182"/>
                    </a:cubicBezTo>
                    <a:cubicBezTo>
                      <a:pt x="236" y="182"/>
                      <a:pt x="236" y="182"/>
                      <a:pt x="237" y="182"/>
                    </a:cubicBezTo>
                    <a:cubicBezTo>
                      <a:pt x="255" y="190"/>
                      <a:pt x="255" y="190"/>
                      <a:pt x="255" y="190"/>
                    </a:cubicBezTo>
                    <a:cubicBezTo>
                      <a:pt x="259" y="179"/>
                      <a:pt x="259" y="179"/>
                      <a:pt x="259" y="179"/>
                    </a:cubicBezTo>
                    <a:cubicBezTo>
                      <a:pt x="241" y="172"/>
                      <a:pt x="241" y="172"/>
                      <a:pt x="241" y="172"/>
                    </a:cubicBezTo>
                    <a:cubicBezTo>
                      <a:pt x="241" y="172"/>
                      <a:pt x="240" y="171"/>
                      <a:pt x="240" y="171"/>
                    </a:cubicBezTo>
                    <a:cubicBezTo>
                      <a:pt x="240" y="170"/>
                      <a:pt x="240" y="170"/>
                      <a:pt x="240" y="169"/>
                    </a:cubicBezTo>
                    <a:cubicBezTo>
                      <a:pt x="243" y="160"/>
                      <a:pt x="245" y="150"/>
                      <a:pt x="245" y="140"/>
                    </a:cubicBezTo>
                    <a:cubicBezTo>
                      <a:pt x="245" y="139"/>
                      <a:pt x="245" y="139"/>
                      <a:pt x="246" y="138"/>
                    </a:cubicBezTo>
                    <a:cubicBezTo>
                      <a:pt x="246" y="138"/>
                      <a:pt x="247" y="138"/>
                      <a:pt x="247" y="138"/>
                    </a:cubicBezTo>
                    <a:cubicBezTo>
                      <a:pt x="267" y="138"/>
                      <a:pt x="267" y="138"/>
                      <a:pt x="267" y="138"/>
                    </a:cubicBezTo>
                    <a:cubicBezTo>
                      <a:pt x="267" y="126"/>
                      <a:pt x="267" y="126"/>
                      <a:pt x="267" y="126"/>
                    </a:cubicBezTo>
                    <a:cubicBezTo>
                      <a:pt x="247" y="127"/>
                      <a:pt x="247" y="127"/>
                      <a:pt x="247" y="127"/>
                    </a:cubicBezTo>
                    <a:cubicBezTo>
                      <a:pt x="246" y="126"/>
                      <a:pt x="246" y="126"/>
                      <a:pt x="246" y="126"/>
                    </a:cubicBezTo>
                    <a:cubicBezTo>
                      <a:pt x="245" y="126"/>
                      <a:pt x="245" y="125"/>
                      <a:pt x="245" y="125"/>
                    </a:cubicBezTo>
                    <a:cubicBezTo>
                      <a:pt x="244" y="113"/>
                      <a:pt x="242" y="103"/>
                      <a:pt x="238" y="94"/>
                    </a:cubicBezTo>
                    <a:cubicBezTo>
                      <a:pt x="238" y="93"/>
                      <a:pt x="238" y="93"/>
                      <a:pt x="238" y="92"/>
                    </a:cubicBezTo>
                    <a:cubicBezTo>
                      <a:pt x="238" y="92"/>
                      <a:pt x="239" y="91"/>
                      <a:pt x="239" y="91"/>
                    </a:cubicBezTo>
                    <a:cubicBezTo>
                      <a:pt x="257" y="83"/>
                      <a:pt x="257" y="83"/>
                      <a:pt x="257" y="83"/>
                    </a:cubicBezTo>
                    <a:cubicBezTo>
                      <a:pt x="252" y="72"/>
                      <a:pt x="252" y="72"/>
                      <a:pt x="252" y="72"/>
                    </a:cubicBezTo>
                    <a:cubicBezTo>
                      <a:pt x="234" y="81"/>
                      <a:pt x="234" y="81"/>
                      <a:pt x="234" y="81"/>
                    </a:cubicBezTo>
                    <a:cubicBezTo>
                      <a:pt x="234" y="81"/>
                      <a:pt x="234" y="81"/>
                      <a:pt x="233" y="81"/>
                    </a:cubicBezTo>
                    <a:cubicBezTo>
                      <a:pt x="233" y="80"/>
                      <a:pt x="232" y="80"/>
                      <a:pt x="232" y="80"/>
                    </a:cubicBezTo>
                    <a:cubicBezTo>
                      <a:pt x="228" y="72"/>
                      <a:pt x="223" y="66"/>
                      <a:pt x="217" y="59"/>
                    </a:cubicBezTo>
                    <a:cubicBezTo>
                      <a:pt x="216" y="59"/>
                      <a:pt x="216" y="58"/>
                      <a:pt x="216" y="58"/>
                    </a:cubicBezTo>
                    <a:cubicBezTo>
                      <a:pt x="216" y="57"/>
                      <a:pt x="216" y="57"/>
                      <a:pt x="217" y="56"/>
                    </a:cubicBezTo>
                    <a:cubicBezTo>
                      <a:pt x="231" y="42"/>
                      <a:pt x="231" y="42"/>
                      <a:pt x="231" y="42"/>
                    </a:cubicBezTo>
                    <a:cubicBezTo>
                      <a:pt x="223" y="34"/>
                      <a:pt x="223" y="34"/>
                      <a:pt x="223" y="34"/>
                    </a:cubicBezTo>
                    <a:cubicBezTo>
                      <a:pt x="209" y="48"/>
                      <a:pt x="209" y="48"/>
                      <a:pt x="209" y="48"/>
                    </a:cubicBezTo>
                    <a:cubicBezTo>
                      <a:pt x="208" y="49"/>
                      <a:pt x="208" y="49"/>
                      <a:pt x="207" y="49"/>
                    </a:cubicBezTo>
                    <a:cubicBezTo>
                      <a:pt x="207" y="49"/>
                      <a:pt x="206" y="49"/>
                      <a:pt x="206" y="49"/>
                    </a:cubicBezTo>
                    <a:cubicBezTo>
                      <a:pt x="198" y="41"/>
                      <a:pt x="189" y="35"/>
                      <a:pt x="179" y="31"/>
                    </a:cubicBezTo>
                    <a:cubicBezTo>
                      <a:pt x="179" y="31"/>
                      <a:pt x="178" y="31"/>
                      <a:pt x="178" y="30"/>
                    </a:cubicBezTo>
                    <a:cubicBezTo>
                      <a:pt x="178" y="30"/>
                      <a:pt x="178" y="29"/>
                      <a:pt x="178" y="29"/>
                    </a:cubicBezTo>
                    <a:lnTo>
                      <a:pt x="185" y="10"/>
                    </a:lnTo>
                    <a:close/>
                    <a:moveTo>
                      <a:pt x="145" y="134"/>
                    </a:moveTo>
                    <a:cubicBezTo>
                      <a:pt x="145" y="137"/>
                      <a:pt x="144" y="140"/>
                      <a:pt x="142" y="142"/>
                    </a:cubicBezTo>
                    <a:cubicBezTo>
                      <a:pt x="142" y="142"/>
                      <a:pt x="142" y="142"/>
                      <a:pt x="142" y="142"/>
                    </a:cubicBezTo>
                    <a:cubicBezTo>
                      <a:pt x="140" y="144"/>
                      <a:pt x="137" y="145"/>
                      <a:pt x="134" y="145"/>
                    </a:cubicBezTo>
                    <a:cubicBezTo>
                      <a:pt x="130" y="145"/>
                      <a:pt x="128" y="144"/>
                      <a:pt x="125" y="142"/>
                    </a:cubicBezTo>
                    <a:cubicBezTo>
                      <a:pt x="125" y="142"/>
                      <a:pt x="125" y="142"/>
                      <a:pt x="125" y="142"/>
                    </a:cubicBezTo>
                    <a:cubicBezTo>
                      <a:pt x="125" y="142"/>
                      <a:pt x="125" y="142"/>
                      <a:pt x="125" y="142"/>
                    </a:cubicBezTo>
                    <a:cubicBezTo>
                      <a:pt x="123" y="140"/>
                      <a:pt x="122" y="137"/>
                      <a:pt x="122" y="134"/>
                    </a:cubicBezTo>
                    <a:cubicBezTo>
                      <a:pt x="122" y="134"/>
                      <a:pt x="122" y="134"/>
                      <a:pt x="122" y="134"/>
                    </a:cubicBezTo>
                    <a:cubicBezTo>
                      <a:pt x="122" y="131"/>
                      <a:pt x="123" y="128"/>
                      <a:pt x="125" y="126"/>
                    </a:cubicBezTo>
                    <a:cubicBezTo>
                      <a:pt x="127" y="123"/>
                      <a:pt x="130" y="122"/>
                      <a:pt x="133" y="122"/>
                    </a:cubicBezTo>
                    <a:cubicBezTo>
                      <a:pt x="136" y="122"/>
                      <a:pt x="139" y="123"/>
                      <a:pt x="142" y="125"/>
                    </a:cubicBezTo>
                    <a:cubicBezTo>
                      <a:pt x="142" y="125"/>
                      <a:pt x="142" y="125"/>
                      <a:pt x="142" y="125"/>
                    </a:cubicBezTo>
                    <a:cubicBezTo>
                      <a:pt x="144" y="128"/>
                      <a:pt x="145" y="130"/>
                      <a:pt x="145" y="134"/>
                    </a:cubicBezTo>
                    <a:close/>
                  </a:path>
                </a:pathLst>
              </a:custGeom>
              <a:solidFill>
                <a:srgbClr val="4BB2D1"/>
              </a:solidFill>
              <a:ln w="9525">
                <a:noFill/>
                <a:round/>
              </a:ln>
            </p:spPr>
            <p:txBody>
              <a:bodyPr vert="horz" wrap="square" lIns="91440" tIns="45720" rIns="91440" bIns="45720" numCol="1" anchor="t" anchorCtr="0" compatLnSpc="1"/>
              <a:lstStyle/>
              <a:p>
                <a:endParaRPr lang="zh-CN" altLang="en-US" dirty="0"/>
              </a:p>
            </p:txBody>
          </p:sp>
          <p:sp>
            <p:nvSpPr>
              <p:cNvPr id="12" name="Freeform 936"/>
              <p:cNvSpPr>
                <a:spLocks noEditPoints="1"/>
              </p:cNvSpPr>
              <p:nvPr/>
            </p:nvSpPr>
            <p:spPr bwMode="auto">
              <a:xfrm>
                <a:off x="9434017" y="4199210"/>
                <a:ext cx="1304925" cy="1312862"/>
              </a:xfrm>
              <a:custGeom>
                <a:avLst/>
                <a:gdLst>
                  <a:gd name="T0" fmla="*/ 227 w 266"/>
                  <a:gd name="T1" fmla="*/ 39 h 267"/>
                  <a:gd name="T2" fmla="*/ 204 w 266"/>
                  <a:gd name="T3" fmla="*/ 47 h 267"/>
                  <a:gd name="T4" fmla="*/ 180 w 266"/>
                  <a:gd name="T5" fmla="*/ 32 h 267"/>
                  <a:gd name="T6" fmla="*/ 177 w 266"/>
                  <a:gd name="T7" fmla="*/ 8 h 267"/>
                  <a:gd name="T8" fmla="*/ 167 w 266"/>
                  <a:gd name="T9" fmla="*/ 28 h 267"/>
                  <a:gd name="T10" fmla="*/ 133 w 266"/>
                  <a:gd name="T11" fmla="*/ 20 h 267"/>
                  <a:gd name="T12" fmla="*/ 122 w 266"/>
                  <a:gd name="T13" fmla="*/ 20 h 267"/>
                  <a:gd name="T14" fmla="*/ 95 w 266"/>
                  <a:gd name="T15" fmla="*/ 29 h 267"/>
                  <a:gd name="T16" fmla="*/ 85 w 266"/>
                  <a:gd name="T17" fmla="*/ 9 h 267"/>
                  <a:gd name="T18" fmla="*/ 82 w 266"/>
                  <a:gd name="T19" fmla="*/ 34 h 267"/>
                  <a:gd name="T20" fmla="*/ 54 w 266"/>
                  <a:gd name="T21" fmla="*/ 53 h 267"/>
                  <a:gd name="T22" fmla="*/ 31 w 266"/>
                  <a:gd name="T23" fmla="*/ 48 h 267"/>
                  <a:gd name="T24" fmla="*/ 45 w 266"/>
                  <a:gd name="T25" fmla="*/ 64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8 w 266"/>
                  <a:gd name="T37" fmla="*/ 173 h 267"/>
                  <a:gd name="T38" fmla="*/ 13 w 266"/>
                  <a:gd name="T39" fmla="*/ 192 h 267"/>
                  <a:gd name="T40" fmla="*/ 34 w 266"/>
                  <a:gd name="T41" fmla="*/ 185 h 267"/>
                  <a:gd name="T42" fmla="*/ 52 w 266"/>
                  <a:gd name="T43" fmla="*/ 214 h 267"/>
                  <a:gd name="T44" fmla="*/ 60 w 266"/>
                  <a:gd name="T45" fmla="*/ 222 h 267"/>
                  <a:gd name="T46" fmla="*/ 85 w 266"/>
                  <a:gd name="T47" fmla="*/ 235 h 267"/>
                  <a:gd name="T48" fmla="*/ 78 w 266"/>
                  <a:gd name="T49" fmla="*/ 256 h 267"/>
                  <a:gd name="T50" fmla="*/ 98 w 266"/>
                  <a:gd name="T51" fmla="*/ 240 h 267"/>
                  <a:gd name="T52" fmla="*/ 132 w 266"/>
                  <a:gd name="T53" fmla="*/ 246 h 267"/>
                  <a:gd name="T54" fmla="*/ 145 w 266"/>
                  <a:gd name="T55" fmla="*/ 267 h 267"/>
                  <a:gd name="T56" fmla="*/ 146 w 266"/>
                  <a:gd name="T57" fmla="*/ 245 h 267"/>
                  <a:gd name="T58" fmla="*/ 173 w 266"/>
                  <a:gd name="T59" fmla="*/ 240 h 267"/>
                  <a:gd name="T60" fmla="*/ 183 w 266"/>
                  <a:gd name="T61" fmla="*/ 236 h 267"/>
                  <a:gd name="T62" fmla="*/ 210 w 266"/>
                  <a:gd name="T63" fmla="*/ 214 h 267"/>
                  <a:gd name="T64" fmla="*/ 227 w 266"/>
                  <a:gd name="T65" fmla="*/ 228 h 267"/>
                  <a:gd name="T66" fmla="*/ 220 w 266"/>
                  <a:gd name="T67" fmla="*/ 205 h 267"/>
                  <a:gd name="T68" fmla="*/ 235 w 266"/>
                  <a:gd name="T69" fmla="*/ 181 h 267"/>
                  <a:gd name="T70" fmla="*/ 259 w 266"/>
                  <a:gd name="T71" fmla="*/ 177 h 267"/>
                  <a:gd name="T72" fmla="*/ 239 w 266"/>
                  <a:gd name="T73" fmla="*/ 167 h 267"/>
                  <a:gd name="T74" fmla="*/ 246 w 266"/>
                  <a:gd name="T75" fmla="*/ 139 h 267"/>
                  <a:gd name="T76" fmla="*/ 246 w 266"/>
                  <a:gd name="T77" fmla="*/ 127 h 267"/>
                  <a:gd name="T78" fmla="*/ 238 w 266"/>
                  <a:gd name="T79" fmla="*/ 96 h 267"/>
                  <a:gd name="T80" fmla="*/ 258 w 266"/>
                  <a:gd name="T81" fmla="*/ 86 h 267"/>
                  <a:gd name="T82" fmla="*/ 233 w 266"/>
                  <a:gd name="T83" fmla="*/ 83 h 267"/>
                  <a:gd name="T84" fmla="*/ 213 w 266"/>
                  <a:gd name="T85" fmla="*/ 55 h 267"/>
                  <a:gd name="T86" fmla="*/ 144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5"/>
                      <a:pt x="214" y="54"/>
                      <a:pt x="214" y="54"/>
                    </a:cubicBezTo>
                    <a:cubicBezTo>
                      <a:pt x="227" y="39"/>
                      <a:pt x="227" y="39"/>
                      <a:pt x="227" y="39"/>
                    </a:cubicBezTo>
                    <a:cubicBezTo>
                      <a:pt x="219" y="32"/>
                      <a:pt x="219" y="32"/>
                      <a:pt x="219" y="32"/>
                    </a:cubicBezTo>
                    <a:cubicBezTo>
                      <a:pt x="206" y="46"/>
                      <a:pt x="206" y="46"/>
                      <a:pt x="206" y="46"/>
                    </a:cubicBezTo>
                    <a:cubicBezTo>
                      <a:pt x="205" y="47"/>
                      <a:pt x="205" y="47"/>
                      <a:pt x="204" y="47"/>
                    </a:cubicBezTo>
                    <a:cubicBezTo>
                      <a:pt x="204" y="47"/>
                      <a:pt x="203" y="47"/>
                      <a:pt x="203" y="46"/>
                    </a:cubicBezTo>
                    <a:cubicBezTo>
                      <a:pt x="196" y="41"/>
                      <a:pt x="189" y="37"/>
                      <a:pt x="181" y="33"/>
                    </a:cubicBezTo>
                    <a:cubicBezTo>
                      <a:pt x="180" y="33"/>
                      <a:pt x="180" y="33"/>
                      <a:pt x="180" y="32"/>
                    </a:cubicBezTo>
                    <a:cubicBezTo>
                      <a:pt x="180" y="32"/>
                      <a:pt x="180" y="31"/>
                      <a:pt x="180" y="31"/>
                    </a:cubicBezTo>
                    <a:cubicBezTo>
                      <a:pt x="187" y="12"/>
                      <a:pt x="187" y="12"/>
                      <a:pt x="187" y="12"/>
                    </a:cubicBezTo>
                    <a:cubicBezTo>
                      <a:pt x="177" y="8"/>
                      <a:pt x="177" y="8"/>
                      <a:pt x="177" y="8"/>
                    </a:cubicBezTo>
                    <a:cubicBezTo>
                      <a:pt x="169" y="26"/>
                      <a:pt x="169" y="26"/>
                      <a:pt x="169" y="26"/>
                    </a:cubicBezTo>
                    <a:cubicBezTo>
                      <a:pt x="169" y="27"/>
                      <a:pt x="169" y="27"/>
                      <a:pt x="168" y="27"/>
                    </a:cubicBezTo>
                    <a:cubicBezTo>
                      <a:pt x="168" y="28"/>
                      <a:pt x="167" y="28"/>
                      <a:pt x="167" y="28"/>
                    </a:cubicBezTo>
                    <a:cubicBezTo>
                      <a:pt x="156" y="24"/>
                      <a:pt x="146" y="22"/>
                      <a:pt x="136" y="22"/>
                    </a:cubicBezTo>
                    <a:cubicBezTo>
                      <a:pt x="135" y="22"/>
                      <a:pt x="135" y="21"/>
                      <a:pt x="134" y="21"/>
                    </a:cubicBezTo>
                    <a:cubicBezTo>
                      <a:pt x="134" y="21"/>
                      <a:pt x="133" y="20"/>
                      <a:pt x="133" y="20"/>
                    </a:cubicBezTo>
                    <a:cubicBezTo>
                      <a:pt x="133" y="0"/>
                      <a:pt x="133" y="0"/>
                      <a:pt x="133" y="0"/>
                    </a:cubicBezTo>
                    <a:cubicBezTo>
                      <a:pt x="121" y="1"/>
                      <a:pt x="121" y="1"/>
                      <a:pt x="121" y="1"/>
                    </a:cubicBezTo>
                    <a:cubicBezTo>
                      <a:pt x="122" y="20"/>
                      <a:pt x="122" y="20"/>
                      <a:pt x="122" y="20"/>
                    </a:cubicBezTo>
                    <a:cubicBezTo>
                      <a:pt x="122" y="21"/>
                      <a:pt x="122" y="21"/>
                      <a:pt x="122" y="22"/>
                    </a:cubicBezTo>
                    <a:cubicBezTo>
                      <a:pt x="121" y="22"/>
                      <a:pt x="121" y="22"/>
                      <a:pt x="120" y="22"/>
                    </a:cubicBezTo>
                    <a:cubicBezTo>
                      <a:pt x="112" y="23"/>
                      <a:pt x="104" y="25"/>
                      <a:pt x="95" y="29"/>
                    </a:cubicBezTo>
                    <a:cubicBezTo>
                      <a:pt x="95" y="29"/>
                      <a:pt x="94" y="29"/>
                      <a:pt x="94" y="29"/>
                    </a:cubicBezTo>
                    <a:cubicBezTo>
                      <a:pt x="93" y="28"/>
                      <a:pt x="93" y="28"/>
                      <a:pt x="93" y="28"/>
                    </a:cubicBezTo>
                    <a:cubicBezTo>
                      <a:pt x="85" y="9"/>
                      <a:pt x="85" y="9"/>
                      <a:pt x="85" y="9"/>
                    </a:cubicBezTo>
                    <a:cubicBezTo>
                      <a:pt x="75" y="14"/>
                      <a:pt x="75" y="14"/>
                      <a:pt x="75" y="14"/>
                    </a:cubicBezTo>
                    <a:cubicBezTo>
                      <a:pt x="82" y="32"/>
                      <a:pt x="82" y="32"/>
                      <a:pt x="82" y="32"/>
                    </a:cubicBezTo>
                    <a:cubicBezTo>
                      <a:pt x="82" y="33"/>
                      <a:pt x="82" y="33"/>
                      <a:pt x="82" y="34"/>
                    </a:cubicBezTo>
                    <a:cubicBezTo>
                      <a:pt x="82" y="34"/>
                      <a:pt x="82" y="34"/>
                      <a:pt x="81" y="35"/>
                    </a:cubicBezTo>
                    <a:cubicBezTo>
                      <a:pt x="72" y="40"/>
                      <a:pt x="63" y="46"/>
                      <a:pt x="55" y="53"/>
                    </a:cubicBezTo>
                    <a:cubicBezTo>
                      <a:pt x="55" y="53"/>
                      <a:pt x="54" y="53"/>
                      <a:pt x="54" y="53"/>
                    </a:cubicBezTo>
                    <a:cubicBezTo>
                      <a:pt x="53" y="53"/>
                      <a:pt x="53" y="53"/>
                      <a:pt x="53" y="53"/>
                    </a:cubicBezTo>
                    <a:cubicBezTo>
                      <a:pt x="39" y="40"/>
                      <a:pt x="39" y="40"/>
                      <a:pt x="39" y="40"/>
                    </a:cubicBezTo>
                    <a:cubicBezTo>
                      <a:pt x="31" y="48"/>
                      <a:pt x="31" y="48"/>
                      <a:pt x="31" y="48"/>
                    </a:cubicBezTo>
                    <a:cubicBezTo>
                      <a:pt x="45" y="61"/>
                      <a:pt x="45" y="61"/>
                      <a:pt x="45" y="61"/>
                    </a:cubicBezTo>
                    <a:cubicBezTo>
                      <a:pt x="45" y="61"/>
                      <a:pt x="45" y="62"/>
                      <a:pt x="46" y="62"/>
                    </a:cubicBezTo>
                    <a:cubicBezTo>
                      <a:pt x="46" y="63"/>
                      <a:pt x="45" y="63"/>
                      <a:pt x="45" y="64"/>
                    </a:cubicBezTo>
                    <a:cubicBezTo>
                      <a:pt x="40" y="70"/>
                      <a:pt x="36" y="78"/>
                      <a:pt x="32" y="85"/>
                    </a:cubicBezTo>
                    <a:cubicBezTo>
                      <a:pt x="32" y="86"/>
                      <a:pt x="31" y="86"/>
                      <a:pt x="31" y="86"/>
                    </a:cubicBezTo>
                    <a:cubicBezTo>
                      <a:pt x="30" y="87"/>
                      <a:pt x="30" y="87"/>
                      <a:pt x="29" y="86"/>
                    </a:cubicBezTo>
                    <a:cubicBezTo>
                      <a:pt x="11" y="79"/>
                      <a:pt x="11" y="79"/>
                      <a:pt x="11" y="79"/>
                    </a:cubicBezTo>
                    <a:cubicBezTo>
                      <a:pt x="7" y="90"/>
                      <a:pt x="7" y="90"/>
                      <a:pt x="7" y="90"/>
                    </a:cubicBezTo>
                    <a:cubicBezTo>
                      <a:pt x="25" y="97"/>
                      <a:pt x="25" y="97"/>
                      <a:pt x="25" y="97"/>
                    </a:cubicBezTo>
                    <a:cubicBezTo>
                      <a:pt x="26" y="97"/>
                      <a:pt x="26" y="97"/>
                      <a:pt x="26" y="98"/>
                    </a:cubicBezTo>
                    <a:cubicBezTo>
                      <a:pt x="26" y="99"/>
                      <a:pt x="26" y="99"/>
                      <a:pt x="26" y="100"/>
                    </a:cubicBezTo>
                    <a:cubicBezTo>
                      <a:pt x="23" y="109"/>
                      <a:pt x="22" y="117"/>
                      <a:pt x="21" y="126"/>
                    </a:cubicBezTo>
                    <a:cubicBezTo>
                      <a:pt x="21" y="127"/>
                      <a:pt x="21" y="127"/>
                      <a:pt x="20" y="128"/>
                    </a:cubicBezTo>
                    <a:cubicBezTo>
                      <a:pt x="20" y="128"/>
                      <a:pt x="20" y="128"/>
                      <a:pt x="19" y="128"/>
                    </a:cubicBezTo>
                    <a:cubicBezTo>
                      <a:pt x="0" y="128"/>
                      <a:pt x="0" y="128"/>
                      <a:pt x="0" y="128"/>
                    </a:cubicBezTo>
                    <a:cubicBezTo>
                      <a:pt x="0" y="140"/>
                      <a:pt x="0" y="140"/>
                      <a:pt x="0" y="140"/>
                    </a:cubicBezTo>
                    <a:cubicBezTo>
                      <a:pt x="19" y="140"/>
                      <a:pt x="19" y="140"/>
                      <a:pt x="19" y="140"/>
                    </a:cubicBezTo>
                    <a:cubicBezTo>
                      <a:pt x="20" y="140"/>
                      <a:pt x="20" y="140"/>
                      <a:pt x="20" y="140"/>
                    </a:cubicBezTo>
                    <a:cubicBezTo>
                      <a:pt x="21" y="140"/>
                      <a:pt x="21" y="141"/>
                      <a:pt x="21" y="141"/>
                    </a:cubicBezTo>
                    <a:cubicBezTo>
                      <a:pt x="22" y="152"/>
                      <a:pt x="24" y="161"/>
                      <a:pt x="28" y="171"/>
                    </a:cubicBezTo>
                    <a:cubicBezTo>
                      <a:pt x="28" y="172"/>
                      <a:pt x="28" y="172"/>
                      <a:pt x="28" y="173"/>
                    </a:cubicBezTo>
                    <a:cubicBezTo>
                      <a:pt x="27" y="173"/>
                      <a:pt x="27" y="174"/>
                      <a:pt x="27" y="174"/>
                    </a:cubicBezTo>
                    <a:cubicBezTo>
                      <a:pt x="8" y="182"/>
                      <a:pt x="8" y="182"/>
                      <a:pt x="8" y="182"/>
                    </a:cubicBezTo>
                    <a:cubicBezTo>
                      <a:pt x="13" y="192"/>
                      <a:pt x="13" y="192"/>
                      <a:pt x="13" y="192"/>
                    </a:cubicBezTo>
                    <a:cubicBezTo>
                      <a:pt x="31" y="184"/>
                      <a:pt x="31" y="184"/>
                      <a:pt x="31" y="184"/>
                    </a:cubicBezTo>
                    <a:cubicBezTo>
                      <a:pt x="31" y="184"/>
                      <a:pt x="32" y="184"/>
                      <a:pt x="32" y="184"/>
                    </a:cubicBezTo>
                    <a:cubicBezTo>
                      <a:pt x="33" y="184"/>
                      <a:pt x="33" y="185"/>
                      <a:pt x="34" y="185"/>
                    </a:cubicBezTo>
                    <a:cubicBezTo>
                      <a:pt x="39" y="195"/>
                      <a:pt x="45" y="204"/>
                      <a:pt x="52" y="211"/>
                    </a:cubicBezTo>
                    <a:cubicBezTo>
                      <a:pt x="52" y="212"/>
                      <a:pt x="52" y="212"/>
                      <a:pt x="52" y="213"/>
                    </a:cubicBezTo>
                    <a:cubicBezTo>
                      <a:pt x="52" y="213"/>
                      <a:pt x="52" y="214"/>
                      <a:pt x="52" y="214"/>
                    </a:cubicBezTo>
                    <a:cubicBezTo>
                      <a:pt x="39" y="228"/>
                      <a:pt x="39" y="228"/>
                      <a:pt x="39" y="228"/>
                    </a:cubicBezTo>
                    <a:cubicBezTo>
                      <a:pt x="47" y="236"/>
                      <a:pt x="47" y="236"/>
                      <a:pt x="47" y="236"/>
                    </a:cubicBezTo>
                    <a:cubicBezTo>
                      <a:pt x="60" y="222"/>
                      <a:pt x="60" y="222"/>
                      <a:pt x="60" y="222"/>
                    </a:cubicBezTo>
                    <a:cubicBezTo>
                      <a:pt x="61" y="221"/>
                      <a:pt x="61" y="221"/>
                      <a:pt x="62" y="221"/>
                    </a:cubicBezTo>
                    <a:cubicBezTo>
                      <a:pt x="62" y="221"/>
                      <a:pt x="63" y="221"/>
                      <a:pt x="63" y="222"/>
                    </a:cubicBezTo>
                    <a:cubicBezTo>
                      <a:pt x="70" y="227"/>
                      <a:pt x="77" y="231"/>
                      <a:pt x="85" y="235"/>
                    </a:cubicBezTo>
                    <a:cubicBezTo>
                      <a:pt x="85" y="235"/>
                      <a:pt x="86" y="235"/>
                      <a:pt x="86" y="236"/>
                    </a:cubicBezTo>
                    <a:cubicBezTo>
                      <a:pt x="86" y="236"/>
                      <a:pt x="86" y="237"/>
                      <a:pt x="86" y="237"/>
                    </a:cubicBezTo>
                    <a:cubicBezTo>
                      <a:pt x="78" y="256"/>
                      <a:pt x="78" y="256"/>
                      <a:pt x="78" y="256"/>
                    </a:cubicBezTo>
                    <a:cubicBezTo>
                      <a:pt x="89" y="260"/>
                      <a:pt x="89" y="260"/>
                      <a:pt x="89" y="260"/>
                    </a:cubicBezTo>
                    <a:cubicBezTo>
                      <a:pt x="97" y="241"/>
                      <a:pt x="97" y="241"/>
                      <a:pt x="97" y="241"/>
                    </a:cubicBezTo>
                    <a:cubicBezTo>
                      <a:pt x="97" y="241"/>
                      <a:pt x="97" y="240"/>
                      <a:pt x="98" y="240"/>
                    </a:cubicBezTo>
                    <a:cubicBezTo>
                      <a:pt x="98" y="240"/>
                      <a:pt x="99" y="240"/>
                      <a:pt x="99" y="240"/>
                    </a:cubicBezTo>
                    <a:cubicBezTo>
                      <a:pt x="110" y="244"/>
                      <a:pt x="120" y="245"/>
                      <a:pt x="130" y="246"/>
                    </a:cubicBezTo>
                    <a:cubicBezTo>
                      <a:pt x="131" y="246"/>
                      <a:pt x="131" y="246"/>
                      <a:pt x="132" y="246"/>
                    </a:cubicBezTo>
                    <a:cubicBezTo>
                      <a:pt x="132" y="247"/>
                      <a:pt x="132" y="247"/>
                      <a:pt x="132" y="248"/>
                    </a:cubicBezTo>
                    <a:cubicBezTo>
                      <a:pt x="133" y="267"/>
                      <a:pt x="133" y="267"/>
                      <a:pt x="133" y="267"/>
                    </a:cubicBezTo>
                    <a:cubicBezTo>
                      <a:pt x="145" y="267"/>
                      <a:pt x="145" y="267"/>
                      <a:pt x="145" y="267"/>
                    </a:cubicBezTo>
                    <a:cubicBezTo>
                      <a:pt x="144" y="247"/>
                      <a:pt x="144" y="247"/>
                      <a:pt x="144" y="247"/>
                    </a:cubicBezTo>
                    <a:cubicBezTo>
                      <a:pt x="144" y="247"/>
                      <a:pt x="144" y="246"/>
                      <a:pt x="144" y="246"/>
                    </a:cubicBezTo>
                    <a:cubicBezTo>
                      <a:pt x="145" y="245"/>
                      <a:pt x="145" y="245"/>
                      <a:pt x="146" y="245"/>
                    </a:cubicBezTo>
                    <a:cubicBezTo>
                      <a:pt x="154" y="244"/>
                      <a:pt x="162" y="242"/>
                      <a:pt x="170" y="239"/>
                    </a:cubicBezTo>
                    <a:cubicBezTo>
                      <a:pt x="170" y="239"/>
                      <a:pt x="171" y="239"/>
                      <a:pt x="171" y="239"/>
                    </a:cubicBezTo>
                    <a:cubicBezTo>
                      <a:pt x="172" y="239"/>
                      <a:pt x="172" y="240"/>
                      <a:pt x="173" y="240"/>
                    </a:cubicBezTo>
                    <a:cubicBezTo>
                      <a:pt x="180" y="258"/>
                      <a:pt x="180" y="258"/>
                      <a:pt x="180" y="258"/>
                    </a:cubicBezTo>
                    <a:cubicBezTo>
                      <a:pt x="191" y="254"/>
                      <a:pt x="191" y="254"/>
                      <a:pt x="191" y="254"/>
                    </a:cubicBezTo>
                    <a:cubicBezTo>
                      <a:pt x="183" y="236"/>
                      <a:pt x="183" y="236"/>
                      <a:pt x="183" y="236"/>
                    </a:cubicBezTo>
                    <a:cubicBezTo>
                      <a:pt x="183" y="235"/>
                      <a:pt x="183" y="235"/>
                      <a:pt x="183" y="234"/>
                    </a:cubicBezTo>
                    <a:cubicBezTo>
                      <a:pt x="183" y="234"/>
                      <a:pt x="183" y="233"/>
                      <a:pt x="184" y="233"/>
                    </a:cubicBezTo>
                    <a:cubicBezTo>
                      <a:pt x="194" y="228"/>
                      <a:pt x="202" y="222"/>
                      <a:pt x="210" y="214"/>
                    </a:cubicBezTo>
                    <a:cubicBezTo>
                      <a:pt x="211" y="214"/>
                      <a:pt x="211" y="214"/>
                      <a:pt x="212" y="214"/>
                    </a:cubicBezTo>
                    <a:cubicBezTo>
                      <a:pt x="212" y="214"/>
                      <a:pt x="213" y="214"/>
                      <a:pt x="213" y="214"/>
                    </a:cubicBezTo>
                    <a:cubicBezTo>
                      <a:pt x="227" y="228"/>
                      <a:pt x="227" y="228"/>
                      <a:pt x="227" y="228"/>
                    </a:cubicBezTo>
                    <a:cubicBezTo>
                      <a:pt x="235" y="220"/>
                      <a:pt x="235" y="220"/>
                      <a:pt x="235" y="220"/>
                    </a:cubicBezTo>
                    <a:cubicBezTo>
                      <a:pt x="221" y="206"/>
                      <a:pt x="221" y="206"/>
                      <a:pt x="221" y="206"/>
                    </a:cubicBezTo>
                    <a:cubicBezTo>
                      <a:pt x="220" y="206"/>
                      <a:pt x="220" y="205"/>
                      <a:pt x="220" y="205"/>
                    </a:cubicBezTo>
                    <a:cubicBezTo>
                      <a:pt x="220" y="204"/>
                      <a:pt x="220" y="204"/>
                      <a:pt x="220" y="203"/>
                    </a:cubicBezTo>
                    <a:cubicBezTo>
                      <a:pt x="225" y="197"/>
                      <a:pt x="230" y="189"/>
                      <a:pt x="234" y="182"/>
                    </a:cubicBezTo>
                    <a:cubicBezTo>
                      <a:pt x="234" y="181"/>
                      <a:pt x="234" y="181"/>
                      <a:pt x="235" y="181"/>
                    </a:cubicBezTo>
                    <a:cubicBezTo>
                      <a:pt x="235" y="180"/>
                      <a:pt x="236" y="180"/>
                      <a:pt x="236" y="181"/>
                    </a:cubicBezTo>
                    <a:cubicBezTo>
                      <a:pt x="255" y="188"/>
                      <a:pt x="255" y="188"/>
                      <a:pt x="255" y="188"/>
                    </a:cubicBezTo>
                    <a:cubicBezTo>
                      <a:pt x="259" y="177"/>
                      <a:pt x="259" y="177"/>
                      <a:pt x="259" y="177"/>
                    </a:cubicBezTo>
                    <a:cubicBezTo>
                      <a:pt x="240" y="170"/>
                      <a:pt x="240" y="170"/>
                      <a:pt x="240" y="170"/>
                    </a:cubicBezTo>
                    <a:cubicBezTo>
                      <a:pt x="240" y="170"/>
                      <a:pt x="240" y="169"/>
                      <a:pt x="239" y="169"/>
                    </a:cubicBezTo>
                    <a:cubicBezTo>
                      <a:pt x="239" y="168"/>
                      <a:pt x="239" y="168"/>
                      <a:pt x="239" y="167"/>
                    </a:cubicBezTo>
                    <a:cubicBezTo>
                      <a:pt x="242" y="158"/>
                      <a:pt x="244" y="150"/>
                      <a:pt x="244" y="141"/>
                    </a:cubicBezTo>
                    <a:cubicBezTo>
                      <a:pt x="245" y="140"/>
                      <a:pt x="245" y="140"/>
                      <a:pt x="245" y="139"/>
                    </a:cubicBezTo>
                    <a:cubicBezTo>
                      <a:pt x="245" y="139"/>
                      <a:pt x="246" y="139"/>
                      <a:pt x="246" y="139"/>
                    </a:cubicBezTo>
                    <a:cubicBezTo>
                      <a:pt x="266" y="139"/>
                      <a:pt x="266" y="139"/>
                      <a:pt x="266" y="139"/>
                    </a:cubicBezTo>
                    <a:cubicBezTo>
                      <a:pt x="266" y="127"/>
                      <a:pt x="266" y="127"/>
                      <a:pt x="266" y="127"/>
                    </a:cubicBezTo>
                    <a:cubicBezTo>
                      <a:pt x="246" y="127"/>
                      <a:pt x="246" y="127"/>
                      <a:pt x="246" y="127"/>
                    </a:cubicBezTo>
                    <a:cubicBezTo>
                      <a:pt x="246" y="127"/>
                      <a:pt x="245" y="127"/>
                      <a:pt x="245" y="127"/>
                    </a:cubicBezTo>
                    <a:cubicBezTo>
                      <a:pt x="245" y="127"/>
                      <a:pt x="244" y="126"/>
                      <a:pt x="244" y="126"/>
                    </a:cubicBezTo>
                    <a:cubicBezTo>
                      <a:pt x="244" y="116"/>
                      <a:pt x="242" y="106"/>
                      <a:pt x="238" y="96"/>
                    </a:cubicBezTo>
                    <a:cubicBezTo>
                      <a:pt x="238" y="96"/>
                      <a:pt x="238" y="95"/>
                      <a:pt x="238" y="95"/>
                    </a:cubicBezTo>
                    <a:cubicBezTo>
                      <a:pt x="238" y="94"/>
                      <a:pt x="239" y="94"/>
                      <a:pt x="239" y="94"/>
                    </a:cubicBezTo>
                    <a:cubicBezTo>
                      <a:pt x="258" y="86"/>
                      <a:pt x="258" y="86"/>
                      <a:pt x="258" y="86"/>
                    </a:cubicBezTo>
                    <a:cubicBezTo>
                      <a:pt x="253" y="76"/>
                      <a:pt x="253" y="76"/>
                      <a:pt x="253" y="76"/>
                    </a:cubicBezTo>
                    <a:cubicBezTo>
                      <a:pt x="235" y="83"/>
                      <a:pt x="235" y="83"/>
                      <a:pt x="235" y="83"/>
                    </a:cubicBezTo>
                    <a:cubicBezTo>
                      <a:pt x="234" y="84"/>
                      <a:pt x="234" y="84"/>
                      <a:pt x="233" y="83"/>
                    </a:cubicBezTo>
                    <a:cubicBezTo>
                      <a:pt x="233" y="83"/>
                      <a:pt x="232" y="83"/>
                      <a:pt x="232" y="82"/>
                    </a:cubicBezTo>
                    <a:cubicBezTo>
                      <a:pt x="227" y="73"/>
                      <a:pt x="221" y="64"/>
                      <a:pt x="214" y="57"/>
                    </a:cubicBezTo>
                    <a:cubicBezTo>
                      <a:pt x="214" y="56"/>
                      <a:pt x="213" y="56"/>
                      <a:pt x="213" y="55"/>
                    </a:cubicBezTo>
                    <a:close/>
                    <a:moveTo>
                      <a:pt x="137" y="123"/>
                    </a:moveTo>
                    <a:cubicBezTo>
                      <a:pt x="140" y="124"/>
                      <a:pt x="142" y="126"/>
                      <a:pt x="143" y="129"/>
                    </a:cubicBezTo>
                    <a:cubicBezTo>
                      <a:pt x="145" y="132"/>
                      <a:pt x="145" y="135"/>
                      <a:pt x="144" y="138"/>
                    </a:cubicBezTo>
                    <a:cubicBezTo>
                      <a:pt x="143" y="141"/>
                      <a:pt x="140" y="143"/>
                      <a:pt x="138" y="144"/>
                    </a:cubicBezTo>
                    <a:cubicBezTo>
                      <a:pt x="135" y="145"/>
                      <a:pt x="131" y="145"/>
                      <a:pt x="129" y="144"/>
                    </a:cubicBezTo>
                    <a:cubicBezTo>
                      <a:pt x="126" y="143"/>
                      <a:pt x="124" y="141"/>
                      <a:pt x="122" y="138"/>
                    </a:cubicBezTo>
                    <a:cubicBezTo>
                      <a:pt x="121" y="135"/>
                      <a:pt x="121" y="132"/>
                      <a:pt x="122" y="129"/>
                    </a:cubicBezTo>
                    <a:cubicBezTo>
                      <a:pt x="122" y="129"/>
                      <a:pt x="122" y="129"/>
                      <a:pt x="122" y="129"/>
                    </a:cubicBezTo>
                    <a:cubicBezTo>
                      <a:pt x="123" y="127"/>
                      <a:pt x="125" y="124"/>
                      <a:pt x="128" y="123"/>
                    </a:cubicBezTo>
                    <a:cubicBezTo>
                      <a:pt x="128" y="123"/>
                      <a:pt x="128" y="123"/>
                      <a:pt x="128" y="123"/>
                    </a:cubicBezTo>
                    <a:cubicBezTo>
                      <a:pt x="131" y="122"/>
                      <a:pt x="134" y="122"/>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13" name="Freeform 939"/>
              <p:cNvSpPr>
                <a:spLocks noEditPoints="1"/>
              </p:cNvSpPr>
              <p:nvPr/>
            </p:nvSpPr>
            <p:spPr bwMode="auto">
              <a:xfrm>
                <a:off x="8595817" y="3378473"/>
                <a:ext cx="1225550"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3 h 250"/>
                  <a:gd name="T10" fmla="*/ 32 w 250"/>
                  <a:gd name="T11" fmla="*/ 90 h 250"/>
                  <a:gd name="T12" fmla="*/ 26 w 250"/>
                  <a:gd name="T13" fmla="*/ 114 h 250"/>
                  <a:gd name="T14" fmla="*/ 26 w 250"/>
                  <a:gd name="T15" fmla="*/ 136 h 250"/>
                  <a:gd name="T16" fmla="*/ 30 w 250"/>
                  <a:gd name="T17" fmla="*/ 156 h 250"/>
                  <a:gd name="T18" fmla="*/ 22 w 250"/>
                  <a:gd name="T19" fmla="*/ 196 h 250"/>
                  <a:gd name="T20" fmla="*/ 54 w 250"/>
                  <a:gd name="T21" fmla="*/ 196 h 250"/>
                  <a:gd name="T22" fmla="*/ 65 w 250"/>
                  <a:gd name="T23" fmla="*/ 207 h 250"/>
                  <a:gd name="T24" fmla="*/ 86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6 h 250"/>
                  <a:gd name="T38" fmla="*/ 218 w 250"/>
                  <a:gd name="T39" fmla="*/ 161 h 250"/>
                  <a:gd name="T40" fmla="*/ 225 w 250"/>
                  <a:gd name="T41" fmla="*/ 135 h 250"/>
                  <a:gd name="T42" fmla="*/ 223 w 250"/>
                  <a:gd name="T43" fmla="*/ 113 h 250"/>
                  <a:gd name="T44" fmla="*/ 217 w 250"/>
                  <a:gd name="T45" fmla="*/ 84 h 250"/>
                  <a:gd name="T46" fmla="*/ 204 w 250"/>
                  <a:gd name="T47" fmla="*/ 66 h 250"/>
                  <a:gd name="T48" fmla="*/ 184 w 250"/>
                  <a:gd name="T49" fmla="*/ 46 h 250"/>
                  <a:gd name="T50" fmla="*/ 166 w 250"/>
                  <a:gd name="T51" fmla="*/ 33 h 250"/>
                  <a:gd name="T52" fmla="*/ 137 w 250"/>
                  <a:gd name="T53" fmla="*/ 27 h 250"/>
                  <a:gd name="T54" fmla="*/ 203 w 250"/>
                  <a:gd name="T55" fmla="*/ 81 h 250"/>
                  <a:gd name="T56" fmla="*/ 161 w 250"/>
                  <a:gd name="T57" fmla="*/ 122 h 250"/>
                  <a:gd name="T58" fmla="*/ 130 w 250"/>
                  <a:gd name="T59" fmla="*/ 92 h 250"/>
                  <a:gd name="T60" fmla="*/ 130 w 250"/>
                  <a:gd name="T61" fmla="*/ 36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2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2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0 h 250"/>
                  <a:gd name="T100" fmla="*/ 121 w 250"/>
                  <a:gd name="T101" fmla="*/ 161 h 250"/>
                  <a:gd name="T102" fmla="*/ 119 w 250"/>
                  <a:gd name="T103" fmla="*/ 216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3 h 250"/>
                  <a:gd name="T118" fmla="*/ 115 w 250"/>
                  <a:gd name="T119" fmla="*/ 126 h 250"/>
                  <a:gd name="T120" fmla="*/ 118 w 250"/>
                  <a:gd name="T121" fmla="*/ 119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8"/>
                      <a:pt x="100" y="29"/>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3"/>
                      <a:pt x="66" y="43"/>
                      <a:pt x="66" y="43"/>
                    </a:cubicBezTo>
                    <a:cubicBezTo>
                      <a:pt x="66" y="44"/>
                      <a:pt x="66" y="44"/>
                      <a:pt x="66" y="45"/>
                    </a:cubicBezTo>
                    <a:cubicBezTo>
                      <a:pt x="66" y="45"/>
                      <a:pt x="66" y="46"/>
                      <a:pt x="65" y="46"/>
                    </a:cubicBezTo>
                    <a:cubicBezTo>
                      <a:pt x="64" y="47"/>
                      <a:pt x="63" y="48"/>
                      <a:pt x="63" y="48"/>
                    </a:cubicBezTo>
                    <a:cubicBezTo>
                      <a:pt x="60" y="50"/>
                      <a:pt x="57" y="53"/>
                      <a:pt x="54" y="55"/>
                    </a:cubicBezTo>
                    <a:cubicBezTo>
                      <a:pt x="54" y="55"/>
                      <a:pt x="54" y="55"/>
                      <a:pt x="54" y="55"/>
                    </a:cubicBezTo>
                    <a:cubicBezTo>
                      <a:pt x="54" y="56"/>
                      <a:pt x="53" y="57"/>
                      <a:pt x="52" y="58"/>
                    </a:cubicBezTo>
                    <a:cubicBezTo>
                      <a:pt x="52" y="58"/>
                      <a:pt x="52" y="58"/>
                      <a:pt x="52" y="58"/>
                    </a:cubicBezTo>
                    <a:cubicBezTo>
                      <a:pt x="50" y="61"/>
                      <a:pt x="48" y="63"/>
                      <a:pt x="46" y="66"/>
                    </a:cubicBezTo>
                    <a:cubicBezTo>
                      <a:pt x="45" y="66"/>
                      <a:pt x="45" y="66"/>
                      <a:pt x="45" y="66"/>
                    </a:cubicBezTo>
                    <a:cubicBezTo>
                      <a:pt x="44" y="66"/>
                      <a:pt x="44" y="66"/>
                      <a:pt x="43" y="66"/>
                    </a:cubicBezTo>
                    <a:cubicBezTo>
                      <a:pt x="22" y="53"/>
                      <a:pt x="22" y="53"/>
                      <a:pt x="22" y="53"/>
                    </a:cubicBezTo>
                    <a:cubicBezTo>
                      <a:pt x="11" y="71"/>
                      <a:pt x="11" y="71"/>
                      <a:pt x="11" y="71"/>
                    </a:cubicBezTo>
                    <a:cubicBezTo>
                      <a:pt x="33" y="84"/>
                      <a:pt x="33" y="84"/>
                      <a:pt x="33" y="84"/>
                    </a:cubicBezTo>
                    <a:cubicBezTo>
                      <a:pt x="33" y="84"/>
                      <a:pt x="33" y="84"/>
                      <a:pt x="33" y="85"/>
                    </a:cubicBezTo>
                    <a:cubicBezTo>
                      <a:pt x="34" y="85"/>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3"/>
                      <a:pt x="26" y="114"/>
                      <a:pt x="26" y="114"/>
                    </a:cubicBezTo>
                    <a:cubicBezTo>
                      <a:pt x="25" y="114"/>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8"/>
                      <a:pt x="32" y="161"/>
                      <a:pt x="33" y="164"/>
                    </a:cubicBezTo>
                    <a:cubicBezTo>
                      <a:pt x="33" y="164"/>
                      <a:pt x="33" y="165"/>
                      <a:pt x="33" y="165"/>
                    </a:cubicBezTo>
                    <a:cubicBezTo>
                      <a:pt x="33" y="166"/>
                      <a:pt x="33" y="166"/>
                      <a:pt x="32" y="167"/>
                    </a:cubicBezTo>
                    <a:cubicBezTo>
                      <a:pt x="11" y="179"/>
                      <a:pt x="11" y="179"/>
                      <a:pt x="11" y="179"/>
                    </a:cubicBezTo>
                    <a:cubicBezTo>
                      <a:pt x="22" y="196"/>
                      <a:pt x="22" y="196"/>
                      <a:pt x="22" y="196"/>
                    </a:cubicBezTo>
                    <a:cubicBezTo>
                      <a:pt x="42" y="185"/>
                      <a:pt x="42" y="185"/>
                      <a:pt x="42" y="185"/>
                    </a:cubicBezTo>
                    <a:cubicBezTo>
                      <a:pt x="43" y="184"/>
                      <a:pt x="43" y="184"/>
                      <a:pt x="44" y="184"/>
                    </a:cubicBezTo>
                    <a:cubicBezTo>
                      <a:pt x="44" y="184"/>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2" y="202"/>
                      <a:pt x="63" y="203"/>
                      <a:pt x="65" y="205"/>
                    </a:cubicBezTo>
                    <a:cubicBezTo>
                      <a:pt x="65" y="205"/>
                      <a:pt x="66" y="205"/>
                      <a:pt x="66" y="206"/>
                    </a:cubicBezTo>
                    <a:cubicBezTo>
                      <a:pt x="66" y="206"/>
                      <a:pt x="66" y="207"/>
                      <a:pt x="65" y="207"/>
                    </a:cubicBezTo>
                    <a:cubicBezTo>
                      <a:pt x="53" y="228"/>
                      <a:pt x="53" y="228"/>
                      <a:pt x="53" y="228"/>
                    </a:cubicBezTo>
                    <a:cubicBezTo>
                      <a:pt x="71" y="238"/>
                      <a:pt x="71" y="238"/>
                      <a:pt x="71" y="238"/>
                    </a:cubicBezTo>
                    <a:cubicBezTo>
                      <a:pt x="83" y="218"/>
                      <a:pt x="83" y="218"/>
                      <a:pt x="83" y="218"/>
                    </a:cubicBezTo>
                    <a:cubicBezTo>
                      <a:pt x="83" y="217"/>
                      <a:pt x="84" y="217"/>
                      <a:pt x="84" y="217"/>
                    </a:cubicBezTo>
                    <a:cubicBezTo>
                      <a:pt x="85" y="217"/>
                      <a:pt x="85" y="217"/>
                      <a:pt x="86" y="217"/>
                    </a:cubicBezTo>
                    <a:cubicBezTo>
                      <a:pt x="87" y="218"/>
                      <a:pt x="88" y="218"/>
                      <a:pt x="89" y="219"/>
                    </a:cubicBezTo>
                    <a:cubicBezTo>
                      <a:pt x="89" y="219"/>
                      <a:pt x="89" y="219"/>
                      <a:pt x="89" y="219"/>
                    </a:cubicBezTo>
                    <a:cubicBezTo>
                      <a:pt x="94" y="220"/>
                      <a:pt x="98" y="222"/>
                      <a:pt x="103" y="223"/>
                    </a:cubicBezTo>
                    <a:cubicBezTo>
                      <a:pt x="106" y="223"/>
                      <a:pt x="110" y="224"/>
                      <a:pt x="113" y="224"/>
                    </a:cubicBezTo>
                    <a:cubicBezTo>
                      <a:pt x="113" y="224"/>
                      <a:pt x="114" y="225"/>
                      <a:pt x="114" y="225"/>
                    </a:cubicBezTo>
                    <a:cubicBezTo>
                      <a:pt x="114" y="225"/>
                      <a:pt x="115" y="226"/>
                      <a:pt x="115" y="226"/>
                    </a:cubicBezTo>
                    <a:cubicBezTo>
                      <a:pt x="115" y="250"/>
                      <a:pt x="115" y="250"/>
                      <a:pt x="115" y="250"/>
                    </a:cubicBezTo>
                    <a:cubicBezTo>
                      <a:pt x="135" y="250"/>
                      <a:pt x="135" y="250"/>
                      <a:pt x="135" y="250"/>
                    </a:cubicBezTo>
                    <a:cubicBezTo>
                      <a:pt x="135" y="226"/>
                      <a:pt x="135" y="226"/>
                      <a:pt x="135" y="226"/>
                    </a:cubicBezTo>
                    <a:cubicBezTo>
                      <a:pt x="135" y="226"/>
                      <a:pt x="135" y="225"/>
                      <a:pt x="136" y="225"/>
                    </a:cubicBezTo>
                    <a:cubicBezTo>
                      <a:pt x="136" y="225"/>
                      <a:pt x="136" y="224"/>
                      <a:pt x="137" y="224"/>
                    </a:cubicBezTo>
                    <a:cubicBezTo>
                      <a:pt x="138" y="224"/>
                      <a:pt x="139" y="224"/>
                      <a:pt x="141" y="224"/>
                    </a:cubicBezTo>
                    <a:cubicBezTo>
                      <a:pt x="145" y="223"/>
                      <a:pt x="150" y="222"/>
                      <a:pt x="154" y="220"/>
                    </a:cubicBezTo>
                    <a:cubicBezTo>
                      <a:pt x="158" y="219"/>
                      <a:pt x="161" y="218"/>
                      <a:pt x="164" y="217"/>
                    </a:cubicBezTo>
                    <a:cubicBezTo>
                      <a:pt x="164" y="217"/>
                      <a:pt x="165" y="217"/>
                      <a:pt x="165" y="217"/>
                    </a:cubicBezTo>
                    <a:cubicBezTo>
                      <a:pt x="166" y="217"/>
                      <a:pt x="166" y="217"/>
                      <a:pt x="166" y="218"/>
                    </a:cubicBezTo>
                    <a:cubicBezTo>
                      <a:pt x="178" y="238"/>
                      <a:pt x="178" y="238"/>
                      <a:pt x="178" y="238"/>
                    </a:cubicBezTo>
                    <a:cubicBezTo>
                      <a:pt x="196" y="228"/>
                      <a:pt x="196" y="228"/>
                      <a:pt x="196" y="228"/>
                    </a:cubicBezTo>
                    <a:cubicBezTo>
                      <a:pt x="184" y="207"/>
                      <a:pt x="184" y="207"/>
                      <a:pt x="184" y="207"/>
                    </a:cubicBezTo>
                    <a:cubicBezTo>
                      <a:pt x="184" y="207"/>
                      <a:pt x="184" y="206"/>
                      <a:pt x="184" y="206"/>
                    </a:cubicBezTo>
                    <a:cubicBezTo>
                      <a:pt x="184" y="205"/>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6" y="184"/>
                    </a:cubicBezTo>
                    <a:cubicBezTo>
                      <a:pt x="206" y="184"/>
                      <a:pt x="207" y="184"/>
                      <a:pt x="207" y="184"/>
                    </a:cubicBezTo>
                    <a:cubicBezTo>
                      <a:pt x="228" y="196"/>
                      <a:pt x="228" y="196"/>
                      <a:pt x="228" y="196"/>
                    </a:cubicBezTo>
                    <a:cubicBezTo>
                      <a:pt x="238" y="179"/>
                      <a:pt x="238" y="179"/>
                      <a:pt x="238" y="179"/>
                    </a:cubicBezTo>
                    <a:cubicBezTo>
                      <a:pt x="217" y="167"/>
                      <a:pt x="217" y="167"/>
                      <a:pt x="217" y="167"/>
                    </a:cubicBezTo>
                    <a:cubicBezTo>
                      <a:pt x="217" y="166"/>
                      <a:pt x="217" y="166"/>
                      <a:pt x="217" y="165"/>
                    </a:cubicBezTo>
                    <a:cubicBezTo>
                      <a:pt x="216" y="165"/>
                      <a:pt x="216" y="164"/>
                      <a:pt x="217" y="164"/>
                    </a:cubicBezTo>
                    <a:cubicBezTo>
                      <a:pt x="217" y="163"/>
                      <a:pt x="217" y="162"/>
                      <a:pt x="218" y="161"/>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5"/>
                      <a:pt x="225" y="135"/>
                    </a:cubicBezTo>
                    <a:cubicBezTo>
                      <a:pt x="250" y="135"/>
                      <a:pt x="250" y="135"/>
                      <a:pt x="250" y="135"/>
                    </a:cubicBezTo>
                    <a:cubicBezTo>
                      <a:pt x="250" y="115"/>
                      <a:pt x="250" y="115"/>
                      <a:pt x="250" y="115"/>
                    </a:cubicBezTo>
                    <a:cubicBezTo>
                      <a:pt x="225" y="115"/>
                      <a:pt x="225" y="115"/>
                      <a:pt x="225" y="115"/>
                    </a:cubicBezTo>
                    <a:cubicBezTo>
                      <a:pt x="225" y="115"/>
                      <a:pt x="224" y="115"/>
                      <a:pt x="224" y="114"/>
                    </a:cubicBezTo>
                    <a:cubicBezTo>
                      <a:pt x="223" y="114"/>
                      <a:pt x="223" y="114"/>
                      <a:pt x="223" y="113"/>
                    </a:cubicBezTo>
                    <a:cubicBezTo>
                      <a:pt x="223" y="112"/>
                      <a:pt x="223" y="111"/>
                      <a:pt x="223" y="110"/>
                    </a:cubicBezTo>
                    <a:cubicBezTo>
                      <a:pt x="222" y="105"/>
                      <a:pt x="221" y="100"/>
                      <a:pt x="220" y="96"/>
                    </a:cubicBezTo>
                    <a:cubicBezTo>
                      <a:pt x="219" y="93"/>
                      <a:pt x="217" y="89"/>
                      <a:pt x="216" y="86"/>
                    </a:cubicBezTo>
                    <a:cubicBezTo>
                      <a:pt x="216" y="86"/>
                      <a:pt x="216" y="85"/>
                      <a:pt x="216" y="85"/>
                    </a:cubicBezTo>
                    <a:cubicBezTo>
                      <a:pt x="216" y="84"/>
                      <a:pt x="216" y="84"/>
                      <a:pt x="217" y="84"/>
                    </a:cubicBezTo>
                    <a:cubicBezTo>
                      <a:pt x="238" y="71"/>
                      <a:pt x="238" y="71"/>
                      <a:pt x="238" y="71"/>
                    </a:cubicBezTo>
                    <a:cubicBezTo>
                      <a:pt x="228" y="53"/>
                      <a:pt x="228" y="53"/>
                      <a:pt x="228" y="53"/>
                    </a:cubicBezTo>
                    <a:cubicBezTo>
                      <a:pt x="206" y="66"/>
                      <a:pt x="206" y="66"/>
                      <a:pt x="206" y="66"/>
                    </a:cubicBezTo>
                    <a:cubicBezTo>
                      <a:pt x="206" y="66"/>
                      <a:pt x="206" y="66"/>
                      <a:pt x="205" y="66"/>
                    </a:cubicBezTo>
                    <a:cubicBezTo>
                      <a:pt x="204" y="66"/>
                      <a:pt x="204" y="66"/>
                      <a:pt x="204" y="66"/>
                    </a:cubicBezTo>
                    <a:cubicBezTo>
                      <a:pt x="202" y="64"/>
                      <a:pt x="201" y="62"/>
                      <a:pt x="200" y="61"/>
                    </a:cubicBezTo>
                    <a:cubicBezTo>
                      <a:pt x="200" y="61"/>
                      <a:pt x="200" y="61"/>
                      <a:pt x="200" y="61"/>
                    </a:cubicBezTo>
                    <a:cubicBezTo>
                      <a:pt x="198" y="59"/>
                      <a:pt x="196" y="57"/>
                      <a:pt x="195" y="55"/>
                    </a:cubicBezTo>
                    <a:cubicBezTo>
                      <a:pt x="193" y="54"/>
                      <a:pt x="191" y="52"/>
                      <a:pt x="190" y="51"/>
                    </a:cubicBezTo>
                    <a:cubicBezTo>
                      <a:pt x="188" y="49"/>
                      <a:pt x="186" y="48"/>
                      <a:pt x="184" y="46"/>
                    </a:cubicBezTo>
                    <a:cubicBezTo>
                      <a:pt x="184" y="46"/>
                      <a:pt x="184" y="45"/>
                      <a:pt x="183" y="45"/>
                    </a:cubicBezTo>
                    <a:cubicBezTo>
                      <a:pt x="183" y="44"/>
                      <a:pt x="183" y="44"/>
                      <a:pt x="184" y="44"/>
                    </a:cubicBezTo>
                    <a:cubicBezTo>
                      <a:pt x="196" y="22"/>
                      <a:pt x="196" y="22"/>
                      <a:pt x="196" y="22"/>
                    </a:cubicBezTo>
                    <a:cubicBezTo>
                      <a:pt x="178" y="12"/>
                      <a:pt x="178" y="12"/>
                      <a:pt x="178" y="12"/>
                    </a:cubicBezTo>
                    <a:cubicBezTo>
                      <a:pt x="166" y="33"/>
                      <a:pt x="166" y="33"/>
                      <a:pt x="166" y="33"/>
                    </a:cubicBezTo>
                    <a:cubicBezTo>
                      <a:pt x="166" y="34"/>
                      <a:pt x="165" y="34"/>
                      <a:pt x="165" y="34"/>
                    </a:cubicBezTo>
                    <a:cubicBezTo>
                      <a:pt x="164" y="34"/>
                      <a:pt x="164" y="34"/>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0"/>
                    </a:cubicBezTo>
                    <a:cubicBezTo>
                      <a:pt x="215" y="121"/>
                      <a:pt x="215" y="121"/>
                      <a:pt x="215" y="121"/>
                    </a:cubicBezTo>
                    <a:cubicBezTo>
                      <a:pt x="215" y="122"/>
                      <a:pt x="214" y="122"/>
                      <a:pt x="214" y="122"/>
                    </a:cubicBezTo>
                    <a:cubicBezTo>
                      <a:pt x="214" y="122"/>
                      <a:pt x="213" y="122"/>
                      <a:pt x="213" y="122"/>
                    </a:cubicBezTo>
                    <a:cubicBezTo>
                      <a:pt x="161" y="122"/>
                      <a:pt x="161" y="122"/>
                      <a:pt x="161" y="122"/>
                    </a:cubicBezTo>
                    <a:cubicBezTo>
                      <a:pt x="161" y="122"/>
                      <a:pt x="160" y="122"/>
                      <a:pt x="160" y="122"/>
                    </a:cubicBezTo>
                    <a:cubicBezTo>
                      <a:pt x="159" y="122"/>
                      <a:pt x="159" y="121"/>
                      <a:pt x="159" y="121"/>
                    </a:cubicBezTo>
                    <a:cubicBezTo>
                      <a:pt x="159" y="117"/>
                      <a:pt x="157" y="113"/>
                      <a:pt x="155" y="110"/>
                    </a:cubicBezTo>
                    <a:cubicBezTo>
                      <a:pt x="154" y="107"/>
                      <a:pt x="152" y="104"/>
                      <a:pt x="149" y="101"/>
                    </a:cubicBezTo>
                    <a:cubicBezTo>
                      <a:pt x="144" y="96"/>
                      <a:pt x="138" y="93"/>
                      <a:pt x="130" y="92"/>
                    </a:cubicBezTo>
                    <a:cubicBezTo>
                      <a:pt x="130" y="92"/>
                      <a:pt x="129" y="92"/>
                      <a:pt x="129" y="91"/>
                    </a:cubicBezTo>
                    <a:cubicBezTo>
                      <a:pt x="129" y="91"/>
                      <a:pt x="128" y="90"/>
                      <a:pt x="128" y="90"/>
                    </a:cubicBezTo>
                    <a:cubicBezTo>
                      <a:pt x="128" y="38"/>
                      <a:pt x="128" y="38"/>
                      <a:pt x="128" y="38"/>
                    </a:cubicBezTo>
                    <a:cubicBezTo>
                      <a:pt x="128" y="38"/>
                      <a:pt x="129" y="37"/>
                      <a:pt x="129" y="37"/>
                    </a:cubicBezTo>
                    <a:cubicBezTo>
                      <a:pt x="129" y="37"/>
                      <a:pt x="129" y="36"/>
                      <a:pt x="130" y="36"/>
                    </a:cubicBezTo>
                    <a:cubicBezTo>
                      <a:pt x="130" y="36"/>
                      <a:pt x="130" y="36"/>
                      <a:pt x="131" y="36"/>
                    </a:cubicBezTo>
                    <a:cubicBezTo>
                      <a:pt x="153" y="37"/>
                      <a:pt x="172" y="46"/>
                      <a:pt x="189" y="62"/>
                    </a:cubicBezTo>
                    <a:close/>
                    <a:moveTo>
                      <a:pt x="213" y="130"/>
                    </a:moveTo>
                    <a:cubicBezTo>
                      <a:pt x="214" y="130"/>
                      <a:pt x="214" y="130"/>
                      <a:pt x="214" y="130"/>
                    </a:cubicBezTo>
                    <a:cubicBezTo>
                      <a:pt x="215" y="130"/>
                      <a:pt x="215" y="131"/>
                      <a:pt x="215" y="131"/>
                    </a:cubicBezTo>
                    <a:cubicBezTo>
                      <a:pt x="215" y="131"/>
                      <a:pt x="215" y="132"/>
                      <a:pt x="215" y="132"/>
                    </a:cubicBezTo>
                    <a:cubicBezTo>
                      <a:pt x="214" y="154"/>
                      <a:pt x="205" y="174"/>
                      <a:pt x="189" y="190"/>
                    </a:cubicBezTo>
                    <a:cubicBezTo>
                      <a:pt x="172" y="206"/>
                      <a:pt x="153" y="215"/>
                      <a:pt x="131" y="216"/>
                    </a:cubicBezTo>
                    <a:cubicBezTo>
                      <a:pt x="130" y="216"/>
                      <a:pt x="130" y="216"/>
                      <a:pt x="130" y="216"/>
                    </a:cubicBezTo>
                    <a:cubicBezTo>
                      <a:pt x="129" y="216"/>
                      <a:pt x="129" y="216"/>
                      <a:pt x="129" y="216"/>
                    </a:cubicBezTo>
                    <a:cubicBezTo>
                      <a:pt x="129" y="215"/>
                      <a:pt x="128" y="215"/>
                      <a:pt x="128" y="214"/>
                    </a:cubicBezTo>
                    <a:cubicBezTo>
                      <a:pt x="128" y="163"/>
                      <a:pt x="128" y="163"/>
                      <a:pt x="128" y="163"/>
                    </a:cubicBezTo>
                    <a:cubicBezTo>
                      <a:pt x="128" y="162"/>
                      <a:pt x="129" y="162"/>
                      <a:pt x="129" y="161"/>
                    </a:cubicBezTo>
                    <a:cubicBezTo>
                      <a:pt x="129" y="161"/>
                      <a:pt x="130" y="161"/>
                      <a:pt x="130" y="161"/>
                    </a:cubicBezTo>
                    <a:cubicBezTo>
                      <a:pt x="138" y="159"/>
                      <a:pt x="144" y="156"/>
                      <a:pt x="149" y="151"/>
                    </a:cubicBezTo>
                    <a:cubicBezTo>
                      <a:pt x="155" y="145"/>
                      <a:pt x="158" y="139"/>
                      <a:pt x="159" y="132"/>
                    </a:cubicBezTo>
                    <a:cubicBezTo>
                      <a:pt x="159" y="131"/>
                      <a:pt x="159" y="131"/>
                      <a:pt x="160" y="130"/>
                    </a:cubicBezTo>
                    <a:cubicBezTo>
                      <a:pt x="160" y="130"/>
                      <a:pt x="161" y="130"/>
                      <a:pt x="161" y="130"/>
                    </a:cubicBezTo>
                    <a:lnTo>
                      <a:pt x="213" y="130"/>
                    </a:lnTo>
                    <a:close/>
                    <a:moveTo>
                      <a:pt x="119" y="36"/>
                    </a:moveTo>
                    <a:cubicBezTo>
                      <a:pt x="119" y="36"/>
                      <a:pt x="120" y="36"/>
                      <a:pt x="120" y="36"/>
                    </a:cubicBezTo>
                    <a:cubicBezTo>
                      <a:pt x="120" y="36"/>
                      <a:pt x="121" y="37"/>
                      <a:pt x="121" y="37"/>
                    </a:cubicBezTo>
                    <a:cubicBezTo>
                      <a:pt x="121" y="37"/>
                      <a:pt x="121" y="38"/>
                      <a:pt x="121" y="38"/>
                    </a:cubicBezTo>
                    <a:cubicBezTo>
                      <a:pt x="121" y="90"/>
                      <a:pt x="121" y="90"/>
                      <a:pt x="121" y="90"/>
                    </a:cubicBezTo>
                    <a:cubicBezTo>
                      <a:pt x="121" y="90"/>
                      <a:pt x="121" y="91"/>
                      <a:pt x="121" y="91"/>
                    </a:cubicBezTo>
                    <a:cubicBezTo>
                      <a:pt x="120" y="92"/>
                      <a:pt x="120" y="92"/>
                      <a:pt x="119" y="92"/>
                    </a:cubicBezTo>
                    <a:cubicBezTo>
                      <a:pt x="112" y="93"/>
                      <a:pt x="106" y="96"/>
                      <a:pt x="100" y="101"/>
                    </a:cubicBezTo>
                    <a:cubicBezTo>
                      <a:pt x="95" y="107"/>
                      <a:pt x="92" y="113"/>
                      <a:pt x="91" y="121"/>
                    </a:cubicBezTo>
                    <a:cubicBezTo>
                      <a:pt x="90" y="121"/>
                      <a:pt x="90" y="122"/>
                      <a:pt x="90" y="122"/>
                    </a:cubicBezTo>
                    <a:cubicBezTo>
                      <a:pt x="89" y="122"/>
                      <a:pt x="89" y="122"/>
                      <a:pt x="89" y="122"/>
                    </a:cubicBezTo>
                    <a:cubicBezTo>
                      <a:pt x="36" y="122"/>
                      <a:pt x="36" y="122"/>
                      <a:pt x="36" y="122"/>
                    </a:cubicBezTo>
                    <a:cubicBezTo>
                      <a:pt x="36" y="122"/>
                      <a:pt x="36" y="122"/>
                      <a:pt x="35" y="122"/>
                    </a:cubicBezTo>
                    <a:cubicBezTo>
                      <a:pt x="35" y="122"/>
                      <a:pt x="35" y="122"/>
                      <a:pt x="35" y="121"/>
                    </a:cubicBezTo>
                    <a:cubicBezTo>
                      <a:pt x="35" y="121"/>
                      <a:pt x="34" y="121"/>
                      <a:pt x="34" y="120"/>
                    </a:cubicBezTo>
                    <a:cubicBezTo>
                      <a:pt x="36" y="98"/>
                      <a:pt x="44" y="78"/>
                      <a:pt x="61" y="62"/>
                    </a:cubicBezTo>
                    <a:cubicBezTo>
                      <a:pt x="77" y="46"/>
                      <a:pt x="97" y="37"/>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3"/>
                      <a:pt x="120" y="113"/>
                      <a:pt x="120" y="114"/>
                    </a:cubicBezTo>
                    <a:cubicBezTo>
                      <a:pt x="118" y="114"/>
                      <a:pt x="117" y="115"/>
                      <a:pt x="115" y="117"/>
                    </a:cubicBezTo>
                    <a:cubicBezTo>
                      <a:pt x="115" y="117"/>
                      <a:pt x="115" y="117"/>
                      <a:pt x="115" y="117"/>
                    </a:cubicBezTo>
                    <a:cubicBezTo>
                      <a:pt x="114" y="118"/>
                      <a:pt x="113" y="119"/>
                      <a:pt x="112" y="121"/>
                    </a:cubicBezTo>
                    <a:cubicBezTo>
                      <a:pt x="112" y="121"/>
                      <a:pt x="112" y="122"/>
                      <a:pt x="112" y="122"/>
                    </a:cubicBezTo>
                    <a:cubicBezTo>
                      <a:pt x="111" y="122"/>
                      <a:pt x="111" y="122"/>
                      <a:pt x="110" y="122"/>
                    </a:cubicBezTo>
                    <a:cubicBezTo>
                      <a:pt x="98" y="122"/>
                      <a:pt x="98" y="122"/>
                      <a:pt x="98" y="122"/>
                    </a:cubicBezTo>
                    <a:cubicBezTo>
                      <a:pt x="98" y="122"/>
                      <a:pt x="98" y="122"/>
                      <a:pt x="97" y="122"/>
                    </a:cubicBezTo>
                    <a:cubicBezTo>
                      <a:pt x="97" y="122"/>
                      <a:pt x="97" y="121"/>
                      <a:pt x="97" y="121"/>
                    </a:cubicBezTo>
                    <a:cubicBezTo>
                      <a:pt x="96" y="121"/>
                      <a:pt x="96" y="120"/>
                      <a:pt x="96" y="120"/>
                    </a:cubicBezTo>
                    <a:cubicBezTo>
                      <a:pt x="98" y="115"/>
                      <a:pt x="100" y="110"/>
                      <a:pt x="104" y="106"/>
                    </a:cubicBezTo>
                    <a:cubicBezTo>
                      <a:pt x="108" y="101"/>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1"/>
                      <a:pt x="145" y="106"/>
                    </a:cubicBezTo>
                    <a:cubicBezTo>
                      <a:pt x="147" y="108"/>
                      <a:pt x="149" y="110"/>
                      <a:pt x="151" y="113"/>
                    </a:cubicBezTo>
                    <a:cubicBezTo>
                      <a:pt x="152" y="115"/>
                      <a:pt x="153" y="117"/>
                      <a:pt x="153" y="120"/>
                    </a:cubicBezTo>
                    <a:cubicBezTo>
                      <a:pt x="153" y="120"/>
                      <a:pt x="153" y="121"/>
                      <a:pt x="153" y="121"/>
                    </a:cubicBezTo>
                    <a:cubicBezTo>
                      <a:pt x="153" y="121"/>
                      <a:pt x="153" y="122"/>
                      <a:pt x="152" y="122"/>
                    </a:cubicBezTo>
                    <a:cubicBezTo>
                      <a:pt x="152" y="122"/>
                      <a:pt x="152" y="122"/>
                      <a:pt x="151" y="122"/>
                    </a:cubicBezTo>
                    <a:cubicBezTo>
                      <a:pt x="139" y="122"/>
                      <a:pt x="139" y="122"/>
                      <a:pt x="139" y="122"/>
                    </a:cubicBezTo>
                    <a:cubicBezTo>
                      <a:pt x="139" y="122"/>
                      <a:pt x="139" y="122"/>
                      <a:pt x="138" y="122"/>
                    </a:cubicBezTo>
                    <a:cubicBezTo>
                      <a:pt x="138" y="122"/>
                      <a:pt x="138" y="121"/>
                      <a:pt x="138" y="121"/>
                    </a:cubicBezTo>
                    <a:cubicBezTo>
                      <a:pt x="137" y="121"/>
                      <a:pt x="137" y="121"/>
                      <a:pt x="137" y="121"/>
                    </a:cubicBezTo>
                    <a:cubicBezTo>
                      <a:pt x="137" y="119"/>
                      <a:pt x="136" y="118"/>
                      <a:pt x="134" y="117"/>
                    </a:cubicBezTo>
                    <a:cubicBezTo>
                      <a:pt x="133" y="115"/>
                      <a:pt x="131" y="114"/>
                      <a:pt x="130" y="114"/>
                    </a:cubicBezTo>
                    <a:cubicBezTo>
                      <a:pt x="129" y="113"/>
                      <a:pt x="129" y="113"/>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4"/>
                      <a:pt x="120" y="155"/>
                    </a:cubicBezTo>
                    <a:cubicBezTo>
                      <a:pt x="120" y="155"/>
                      <a:pt x="119" y="155"/>
                      <a:pt x="119" y="155"/>
                    </a:cubicBezTo>
                    <a:cubicBezTo>
                      <a:pt x="113" y="154"/>
                      <a:pt x="108" y="151"/>
                      <a:pt x="104" y="147"/>
                    </a:cubicBezTo>
                    <a:cubicBezTo>
                      <a:pt x="104" y="147"/>
                      <a:pt x="104" y="147"/>
                      <a:pt x="104" y="147"/>
                    </a:cubicBezTo>
                    <a:cubicBezTo>
                      <a:pt x="103" y="146"/>
                      <a:pt x="102" y="144"/>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0"/>
                    </a:cubicBezTo>
                    <a:cubicBezTo>
                      <a:pt x="90" y="131"/>
                      <a:pt x="90" y="131"/>
                      <a:pt x="91" y="132"/>
                    </a:cubicBezTo>
                    <a:cubicBezTo>
                      <a:pt x="91" y="137"/>
                      <a:pt x="93" y="142"/>
                      <a:pt x="96" y="146"/>
                    </a:cubicBezTo>
                    <a:cubicBezTo>
                      <a:pt x="97" y="148"/>
                      <a:pt x="99" y="149"/>
                      <a:pt x="100" y="151"/>
                    </a:cubicBezTo>
                    <a:cubicBezTo>
                      <a:pt x="106" y="156"/>
                      <a:pt x="112" y="159"/>
                      <a:pt x="119" y="161"/>
                    </a:cubicBezTo>
                    <a:cubicBezTo>
                      <a:pt x="120" y="161"/>
                      <a:pt x="120" y="161"/>
                      <a:pt x="121" y="161"/>
                    </a:cubicBezTo>
                    <a:cubicBezTo>
                      <a:pt x="121" y="162"/>
                      <a:pt x="121" y="162"/>
                      <a:pt x="121" y="163"/>
                    </a:cubicBezTo>
                    <a:cubicBezTo>
                      <a:pt x="121" y="214"/>
                      <a:pt x="121" y="214"/>
                      <a:pt x="121" y="214"/>
                    </a:cubicBezTo>
                    <a:cubicBezTo>
                      <a:pt x="121" y="215"/>
                      <a:pt x="121" y="215"/>
                      <a:pt x="121" y="216"/>
                    </a:cubicBezTo>
                    <a:cubicBezTo>
                      <a:pt x="121" y="216"/>
                      <a:pt x="120" y="216"/>
                      <a:pt x="120" y="216"/>
                    </a:cubicBezTo>
                    <a:cubicBezTo>
                      <a:pt x="120" y="216"/>
                      <a:pt x="119" y="216"/>
                      <a:pt x="119" y="216"/>
                    </a:cubicBezTo>
                    <a:cubicBezTo>
                      <a:pt x="97" y="215"/>
                      <a:pt x="77" y="206"/>
                      <a:pt x="61" y="190"/>
                    </a:cubicBezTo>
                    <a:cubicBezTo>
                      <a:pt x="44" y="174"/>
                      <a:pt x="36" y="154"/>
                      <a:pt x="34" y="132"/>
                    </a:cubicBezTo>
                    <a:cubicBezTo>
                      <a:pt x="34" y="132"/>
                      <a:pt x="35" y="131"/>
                      <a:pt x="35" y="131"/>
                    </a:cubicBezTo>
                    <a:cubicBezTo>
                      <a:pt x="35" y="131"/>
                      <a:pt x="35" y="130"/>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4"/>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4"/>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0"/>
                    </a:cubicBezTo>
                    <a:cubicBezTo>
                      <a:pt x="133" y="121"/>
                      <a:pt x="133" y="122"/>
                      <a:pt x="134" y="123"/>
                    </a:cubicBezTo>
                    <a:cubicBezTo>
                      <a:pt x="134" y="124"/>
                      <a:pt x="134" y="125"/>
                      <a:pt x="134" y="126"/>
                    </a:cubicBezTo>
                    <a:cubicBezTo>
                      <a:pt x="134" y="129"/>
                      <a:pt x="134" y="130"/>
                      <a:pt x="132" y="132"/>
                    </a:cubicBezTo>
                    <a:cubicBezTo>
                      <a:pt x="132" y="132"/>
                      <a:pt x="132" y="132"/>
                      <a:pt x="132" y="132"/>
                    </a:cubicBezTo>
                    <a:cubicBezTo>
                      <a:pt x="132" y="132"/>
                      <a:pt x="132" y="133"/>
                      <a:pt x="131" y="133"/>
                    </a:cubicBezTo>
                    <a:cubicBezTo>
                      <a:pt x="131" y="133"/>
                      <a:pt x="131" y="133"/>
                      <a:pt x="131" y="133"/>
                    </a:cubicBezTo>
                    <a:cubicBezTo>
                      <a:pt x="131" y="133"/>
                      <a:pt x="131" y="133"/>
                      <a:pt x="131" y="134"/>
                    </a:cubicBezTo>
                    <a:cubicBezTo>
                      <a:pt x="129" y="135"/>
                      <a:pt x="127" y="136"/>
                      <a:pt x="125" y="136"/>
                    </a:cubicBezTo>
                    <a:cubicBezTo>
                      <a:pt x="123" y="136"/>
                      <a:pt x="121" y="135"/>
                      <a:pt x="119" y="133"/>
                    </a:cubicBezTo>
                    <a:cubicBezTo>
                      <a:pt x="119" y="133"/>
                      <a:pt x="119" y="133"/>
                      <a:pt x="119" y="133"/>
                    </a:cubicBezTo>
                    <a:cubicBezTo>
                      <a:pt x="119" y="133"/>
                      <a:pt x="118" y="133"/>
                      <a:pt x="118" y="133"/>
                    </a:cubicBezTo>
                    <a:cubicBezTo>
                      <a:pt x="118" y="133"/>
                      <a:pt x="118" y="133"/>
                      <a:pt x="118" y="132"/>
                    </a:cubicBezTo>
                    <a:cubicBezTo>
                      <a:pt x="118" y="132"/>
                      <a:pt x="118" y="132"/>
                      <a:pt x="118" y="132"/>
                    </a:cubicBezTo>
                    <a:cubicBezTo>
                      <a:pt x="116" y="131"/>
                      <a:pt x="115" y="129"/>
                      <a:pt x="115" y="126"/>
                    </a:cubicBezTo>
                    <a:cubicBezTo>
                      <a:pt x="115" y="124"/>
                      <a:pt x="116" y="122"/>
                      <a:pt x="117" y="120"/>
                    </a:cubicBezTo>
                    <a:cubicBezTo>
                      <a:pt x="118" y="120"/>
                      <a:pt x="118" y="120"/>
                      <a:pt x="118" y="120"/>
                    </a:cubicBezTo>
                    <a:cubicBezTo>
                      <a:pt x="118" y="120"/>
                      <a:pt x="118" y="120"/>
                      <a:pt x="118" y="120"/>
                    </a:cubicBezTo>
                    <a:cubicBezTo>
                      <a:pt x="118" y="120"/>
                      <a:pt x="118" y="120"/>
                      <a:pt x="118" y="120"/>
                    </a:cubicBezTo>
                    <a:cubicBezTo>
                      <a:pt x="118" y="120"/>
                      <a:pt x="118" y="120"/>
                      <a:pt x="118" y="119"/>
                    </a:cubicBezTo>
                    <a:cubicBezTo>
                      <a:pt x="118" y="119"/>
                      <a:pt x="119" y="119"/>
                      <a:pt x="119" y="119"/>
                    </a:cubicBezTo>
                    <a:cubicBezTo>
                      <a:pt x="121" y="117"/>
                      <a:pt x="123" y="117"/>
                      <a:pt x="125" y="117"/>
                    </a:cubicBezTo>
                    <a:cubicBezTo>
                      <a:pt x="127" y="117"/>
                      <a:pt x="129" y="117"/>
                      <a:pt x="130" y="119"/>
                    </a:cubicBezTo>
                    <a:cubicBezTo>
                      <a:pt x="130" y="119"/>
                      <a:pt x="130" y="119"/>
                      <a:pt x="131" y="119"/>
                    </a:cubicBezTo>
                    <a:cubicBezTo>
                      <a:pt x="130" y="119"/>
                      <a:pt x="130" y="119"/>
                      <a:pt x="130" y="119"/>
                    </a:cubicBezTo>
                    <a:cubicBezTo>
                      <a:pt x="131" y="119"/>
                      <a:pt x="131" y="119"/>
                      <a:pt x="131" y="119"/>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4" name="Freeform 950"/>
              <p:cNvSpPr>
                <a:spLocks noEditPoints="1"/>
              </p:cNvSpPr>
              <p:nvPr/>
            </p:nvSpPr>
            <p:spPr bwMode="auto">
              <a:xfrm>
                <a:off x="7727455" y="3500710"/>
                <a:ext cx="896938" cy="900112"/>
              </a:xfrm>
              <a:custGeom>
                <a:avLst/>
                <a:gdLst>
                  <a:gd name="T0" fmla="*/ 70 w 183"/>
                  <a:gd name="T1" fmla="*/ 2 h 183"/>
                  <a:gd name="T2" fmla="*/ 74 w 183"/>
                  <a:gd name="T3" fmla="*/ 25 h 183"/>
                  <a:gd name="T4" fmla="*/ 57 w 183"/>
                  <a:gd name="T5" fmla="*/ 32 h 183"/>
                  <a:gd name="T6" fmla="*/ 54 w 183"/>
                  <a:gd name="T7" fmla="*/ 32 h 183"/>
                  <a:gd name="T8" fmla="*/ 32 w 183"/>
                  <a:gd name="T9" fmla="*/ 22 h 183"/>
                  <a:gd name="T10" fmla="*/ 45 w 183"/>
                  <a:gd name="T11" fmla="*/ 40 h 183"/>
                  <a:gd name="T12" fmla="*/ 36 w 183"/>
                  <a:gd name="T13" fmla="*/ 52 h 183"/>
                  <a:gd name="T14" fmla="*/ 29 w 183"/>
                  <a:gd name="T15" fmla="*/ 62 h 183"/>
                  <a:gd name="T16" fmla="*/ 8 w 183"/>
                  <a:gd name="T17" fmla="*/ 54 h 183"/>
                  <a:gd name="T18" fmla="*/ 24 w 183"/>
                  <a:gd name="T19" fmla="*/ 73 h 183"/>
                  <a:gd name="T20" fmla="*/ 25 w 183"/>
                  <a:gd name="T21" fmla="*/ 75 h 183"/>
                  <a:gd name="T22" fmla="*/ 23 w 183"/>
                  <a:gd name="T23" fmla="*/ 97 h 183"/>
                  <a:gd name="T24" fmla="*/ 0 w 183"/>
                  <a:gd name="T25" fmla="*/ 101 h 183"/>
                  <a:gd name="T26" fmla="*/ 24 w 183"/>
                  <a:gd name="T27" fmla="*/ 109 h 183"/>
                  <a:gd name="T28" fmla="*/ 26 w 183"/>
                  <a:gd name="T29" fmla="*/ 110 h 183"/>
                  <a:gd name="T30" fmla="*/ 33 w 183"/>
                  <a:gd name="T31" fmla="*/ 128 h 183"/>
                  <a:gd name="T32" fmla="*/ 15 w 183"/>
                  <a:gd name="T33" fmla="*/ 142 h 183"/>
                  <a:gd name="T34" fmla="*/ 39 w 183"/>
                  <a:gd name="T35" fmla="*/ 138 h 183"/>
                  <a:gd name="T36" fmla="*/ 42 w 183"/>
                  <a:gd name="T37" fmla="*/ 139 h 183"/>
                  <a:gd name="T38" fmla="*/ 61 w 183"/>
                  <a:gd name="T39" fmla="*/ 153 h 183"/>
                  <a:gd name="T40" fmla="*/ 62 w 183"/>
                  <a:gd name="T41" fmla="*/ 155 h 183"/>
                  <a:gd name="T42" fmla="*/ 65 w 183"/>
                  <a:gd name="T43" fmla="*/ 180 h 183"/>
                  <a:gd name="T44" fmla="*/ 74 w 183"/>
                  <a:gd name="T45" fmla="*/ 159 h 183"/>
                  <a:gd name="T46" fmla="*/ 78 w 183"/>
                  <a:gd name="T47" fmla="*/ 159 h 183"/>
                  <a:gd name="T48" fmla="*/ 97 w 183"/>
                  <a:gd name="T49" fmla="*/ 161 h 183"/>
                  <a:gd name="T50" fmla="*/ 101 w 183"/>
                  <a:gd name="T51" fmla="*/ 183 h 183"/>
                  <a:gd name="T52" fmla="*/ 109 w 183"/>
                  <a:gd name="T53" fmla="*/ 160 h 183"/>
                  <a:gd name="T54" fmla="*/ 110 w 183"/>
                  <a:gd name="T55" fmla="*/ 158 h 183"/>
                  <a:gd name="T56" fmla="*/ 128 w 183"/>
                  <a:gd name="T57" fmla="*/ 151 h 183"/>
                  <a:gd name="T58" fmla="*/ 142 w 183"/>
                  <a:gd name="T59" fmla="*/ 168 h 183"/>
                  <a:gd name="T60" fmla="*/ 138 w 183"/>
                  <a:gd name="T61" fmla="*/ 145 h 183"/>
                  <a:gd name="T62" fmla="*/ 139 w 183"/>
                  <a:gd name="T63" fmla="*/ 142 h 183"/>
                  <a:gd name="T64" fmla="*/ 154 w 183"/>
                  <a:gd name="T65" fmla="*/ 123 h 183"/>
                  <a:gd name="T66" fmla="*/ 156 w 183"/>
                  <a:gd name="T67" fmla="*/ 122 h 183"/>
                  <a:gd name="T68" fmla="*/ 179 w 183"/>
                  <a:gd name="T69" fmla="*/ 118 h 183"/>
                  <a:gd name="T70" fmla="*/ 159 w 183"/>
                  <a:gd name="T71" fmla="*/ 110 h 183"/>
                  <a:gd name="T72" fmla="*/ 161 w 183"/>
                  <a:gd name="T73" fmla="*/ 88 h 183"/>
                  <a:gd name="T74" fmla="*/ 163 w 183"/>
                  <a:gd name="T75" fmla="*/ 86 h 183"/>
                  <a:gd name="T76" fmla="*/ 181 w 183"/>
                  <a:gd name="T77" fmla="*/ 71 h 183"/>
                  <a:gd name="T78" fmla="*/ 159 w 183"/>
                  <a:gd name="T79" fmla="*/ 74 h 183"/>
                  <a:gd name="T80" fmla="*/ 151 w 183"/>
                  <a:gd name="T81" fmla="*/ 56 h 183"/>
                  <a:gd name="T82" fmla="*/ 152 w 183"/>
                  <a:gd name="T83" fmla="*/ 53 h 183"/>
                  <a:gd name="T84" fmla="*/ 161 w 183"/>
                  <a:gd name="T85" fmla="*/ 32 h 183"/>
                  <a:gd name="T86" fmla="*/ 143 w 183"/>
                  <a:gd name="T87" fmla="*/ 45 h 183"/>
                  <a:gd name="T88" fmla="*/ 132 w 183"/>
                  <a:gd name="T89" fmla="*/ 36 h 183"/>
                  <a:gd name="T90" fmla="*/ 122 w 183"/>
                  <a:gd name="T91" fmla="*/ 29 h 183"/>
                  <a:gd name="T92" fmla="*/ 129 w 183"/>
                  <a:gd name="T93" fmla="*/ 8 h 183"/>
                  <a:gd name="T94" fmla="*/ 111 w 183"/>
                  <a:gd name="T95" fmla="*/ 23 h 183"/>
                  <a:gd name="T96" fmla="*/ 109 w 183"/>
                  <a:gd name="T97" fmla="*/ 25 h 183"/>
                  <a:gd name="T98" fmla="*/ 86 w 183"/>
                  <a:gd name="T99" fmla="*/ 23 h 183"/>
                  <a:gd name="T100" fmla="*/ 82 w 183"/>
                  <a:gd name="T101" fmla="*/ 0 h 183"/>
                  <a:gd name="T102" fmla="*/ 104 w 183"/>
                  <a:gd name="T103" fmla="*/ 90 h 183"/>
                  <a:gd name="T104" fmla="*/ 102 w 183"/>
                  <a:gd name="T105" fmla="*/ 98 h 183"/>
                  <a:gd name="T106" fmla="*/ 94 w 183"/>
                  <a:gd name="T107" fmla="*/ 103 h 183"/>
                  <a:gd name="T108" fmla="*/ 86 w 183"/>
                  <a:gd name="T109" fmla="*/ 101 h 183"/>
                  <a:gd name="T110" fmla="*/ 81 w 183"/>
                  <a:gd name="T111" fmla="*/ 93 h 183"/>
                  <a:gd name="T112" fmla="*/ 83 w 183"/>
                  <a:gd name="T113" fmla="*/ 85 h 183"/>
                  <a:gd name="T114" fmla="*/ 90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0" y="2"/>
                      <a:pt x="70" y="2"/>
                      <a:pt x="70" y="2"/>
                    </a:cubicBezTo>
                    <a:cubicBezTo>
                      <a:pt x="74" y="23"/>
                      <a:pt x="74" y="23"/>
                      <a:pt x="74" y="23"/>
                    </a:cubicBezTo>
                    <a:cubicBezTo>
                      <a:pt x="74" y="24"/>
                      <a:pt x="74" y="24"/>
                      <a:pt x="74" y="25"/>
                    </a:cubicBezTo>
                    <a:cubicBezTo>
                      <a:pt x="73" y="25"/>
                      <a:pt x="73" y="25"/>
                      <a:pt x="73" y="26"/>
                    </a:cubicBezTo>
                    <a:cubicBezTo>
                      <a:pt x="67" y="27"/>
                      <a:pt x="62" y="29"/>
                      <a:pt x="57" y="32"/>
                    </a:cubicBezTo>
                    <a:cubicBezTo>
                      <a:pt x="56" y="33"/>
                      <a:pt x="56" y="33"/>
                      <a:pt x="55" y="33"/>
                    </a:cubicBezTo>
                    <a:cubicBezTo>
                      <a:pt x="55" y="33"/>
                      <a:pt x="54" y="32"/>
                      <a:pt x="54" y="32"/>
                    </a:cubicBezTo>
                    <a:cubicBezTo>
                      <a:pt x="41" y="15"/>
                      <a:pt x="41" y="15"/>
                      <a:pt x="41" y="15"/>
                    </a:cubicBezTo>
                    <a:cubicBezTo>
                      <a:pt x="32" y="22"/>
                      <a:pt x="32" y="22"/>
                      <a:pt x="32" y="22"/>
                    </a:cubicBezTo>
                    <a:cubicBezTo>
                      <a:pt x="45" y="39"/>
                      <a:pt x="45" y="39"/>
                      <a:pt x="45" y="39"/>
                    </a:cubicBezTo>
                    <a:cubicBezTo>
                      <a:pt x="45" y="39"/>
                      <a:pt x="45" y="40"/>
                      <a:pt x="45" y="40"/>
                    </a:cubicBezTo>
                    <a:cubicBezTo>
                      <a:pt x="45" y="41"/>
                      <a:pt x="45" y="41"/>
                      <a:pt x="45" y="42"/>
                    </a:cubicBezTo>
                    <a:cubicBezTo>
                      <a:pt x="42" y="44"/>
                      <a:pt x="39" y="48"/>
                      <a:pt x="36" y="52"/>
                    </a:cubicBezTo>
                    <a:cubicBezTo>
                      <a:pt x="34" y="54"/>
                      <a:pt x="32" y="58"/>
                      <a:pt x="30" y="61"/>
                    </a:cubicBezTo>
                    <a:cubicBezTo>
                      <a:pt x="30" y="61"/>
                      <a:pt x="30" y="62"/>
                      <a:pt x="29" y="62"/>
                    </a:cubicBezTo>
                    <a:cubicBezTo>
                      <a:pt x="29" y="62"/>
                      <a:pt x="28" y="62"/>
                      <a:pt x="28" y="62"/>
                    </a:cubicBezTo>
                    <a:cubicBezTo>
                      <a:pt x="8" y="54"/>
                      <a:pt x="8" y="54"/>
                      <a:pt x="8" y="54"/>
                    </a:cubicBezTo>
                    <a:cubicBezTo>
                      <a:pt x="4" y="65"/>
                      <a:pt x="4" y="65"/>
                      <a:pt x="4" y="65"/>
                    </a:cubicBezTo>
                    <a:cubicBezTo>
                      <a:pt x="24" y="73"/>
                      <a:pt x="24" y="73"/>
                      <a:pt x="24" y="73"/>
                    </a:cubicBezTo>
                    <a:cubicBezTo>
                      <a:pt x="24" y="73"/>
                      <a:pt x="25" y="73"/>
                      <a:pt x="25" y="73"/>
                    </a:cubicBezTo>
                    <a:cubicBezTo>
                      <a:pt x="25" y="74"/>
                      <a:pt x="25" y="74"/>
                      <a:pt x="25" y="75"/>
                    </a:cubicBezTo>
                    <a:cubicBezTo>
                      <a:pt x="23" y="82"/>
                      <a:pt x="23" y="88"/>
                      <a:pt x="23" y="95"/>
                    </a:cubicBezTo>
                    <a:cubicBezTo>
                      <a:pt x="23" y="96"/>
                      <a:pt x="23" y="96"/>
                      <a:pt x="23" y="97"/>
                    </a:cubicBezTo>
                    <a:cubicBezTo>
                      <a:pt x="23" y="97"/>
                      <a:pt x="22" y="97"/>
                      <a:pt x="22" y="97"/>
                    </a:cubicBezTo>
                    <a:cubicBezTo>
                      <a:pt x="0" y="101"/>
                      <a:pt x="0" y="101"/>
                      <a:pt x="0" y="101"/>
                    </a:cubicBezTo>
                    <a:cubicBezTo>
                      <a:pt x="2" y="112"/>
                      <a:pt x="2" y="112"/>
                      <a:pt x="2" y="112"/>
                    </a:cubicBezTo>
                    <a:cubicBezTo>
                      <a:pt x="24" y="109"/>
                      <a:pt x="24" y="109"/>
                      <a:pt x="24" y="109"/>
                    </a:cubicBezTo>
                    <a:cubicBezTo>
                      <a:pt x="24" y="109"/>
                      <a:pt x="25" y="109"/>
                      <a:pt x="25" y="109"/>
                    </a:cubicBezTo>
                    <a:cubicBezTo>
                      <a:pt x="25" y="109"/>
                      <a:pt x="26" y="110"/>
                      <a:pt x="26" y="110"/>
                    </a:cubicBezTo>
                    <a:cubicBezTo>
                      <a:pt x="27" y="116"/>
                      <a:pt x="30" y="121"/>
                      <a:pt x="33" y="127"/>
                    </a:cubicBezTo>
                    <a:cubicBezTo>
                      <a:pt x="33" y="127"/>
                      <a:pt x="33" y="127"/>
                      <a:pt x="33" y="128"/>
                    </a:cubicBezTo>
                    <a:cubicBezTo>
                      <a:pt x="33" y="129"/>
                      <a:pt x="33" y="129"/>
                      <a:pt x="32" y="129"/>
                    </a:cubicBezTo>
                    <a:cubicBezTo>
                      <a:pt x="15" y="142"/>
                      <a:pt x="15" y="142"/>
                      <a:pt x="15" y="142"/>
                    </a:cubicBezTo>
                    <a:cubicBezTo>
                      <a:pt x="22" y="151"/>
                      <a:pt x="22" y="151"/>
                      <a:pt x="22" y="151"/>
                    </a:cubicBezTo>
                    <a:cubicBezTo>
                      <a:pt x="39" y="138"/>
                      <a:pt x="39" y="138"/>
                      <a:pt x="39" y="138"/>
                    </a:cubicBezTo>
                    <a:cubicBezTo>
                      <a:pt x="40" y="138"/>
                      <a:pt x="40" y="138"/>
                      <a:pt x="41" y="138"/>
                    </a:cubicBezTo>
                    <a:cubicBezTo>
                      <a:pt x="41" y="138"/>
                      <a:pt x="42" y="138"/>
                      <a:pt x="42" y="139"/>
                    </a:cubicBezTo>
                    <a:cubicBezTo>
                      <a:pt x="45" y="142"/>
                      <a:pt x="48" y="145"/>
                      <a:pt x="52" y="147"/>
                    </a:cubicBezTo>
                    <a:cubicBezTo>
                      <a:pt x="55" y="149"/>
                      <a:pt x="58" y="151"/>
                      <a:pt x="61" y="153"/>
                    </a:cubicBezTo>
                    <a:cubicBezTo>
                      <a:pt x="62" y="153"/>
                      <a:pt x="62" y="154"/>
                      <a:pt x="62" y="154"/>
                    </a:cubicBezTo>
                    <a:cubicBezTo>
                      <a:pt x="62" y="154"/>
                      <a:pt x="62" y="155"/>
                      <a:pt x="62" y="155"/>
                    </a:cubicBezTo>
                    <a:cubicBezTo>
                      <a:pt x="55" y="175"/>
                      <a:pt x="55" y="175"/>
                      <a:pt x="55" y="175"/>
                    </a:cubicBezTo>
                    <a:cubicBezTo>
                      <a:pt x="65" y="180"/>
                      <a:pt x="65" y="180"/>
                      <a:pt x="65" y="180"/>
                    </a:cubicBezTo>
                    <a:cubicBezTo>
                      <a:pt x="73" y="160"/>
                      <a:pt x="73" y="160"/>
                      <a:pt x="73" y="160"/>
                    </a:cubicBezTo>
                    <a:cubicBezTo>
                      <a:pt x="73" y="159"/>
                      <a:pt x="73" y="159"/>
                      <a:pt x="74" y="159"/>
                    </a:cubicBezTo>
                    <a:cubicBezTo>
                      <a:pt x="74" y="158"/>
                      <a:pt x="75" y="158"/>
                      <a:pt x="75" y="158"/>
                    </a:cubicBezTo>
                    <a:cubicBezTo>
                      <a:pt x="76" y="159"/>
                      <a:pt x="77" y="159"/>
                      <a:pt x="78" y="159"/>
                    </a:cubicBezTo>
                    <a:cubicBezTo>
                      <a:pt x="84" y="160"/>
                      <a:pt x="90" y="161"/>
                      <a:pt x="95" y="160"/>
                    </a:cubicBezTo>
                    <a:cubicBezTo>
                      <a:pt x="96" y="160"/>
                      <a:pt x="96" y="160"/>
                      <a:pt x="97" y="161"/>
                    </a:cubicBezTo>
                    <a:cubicBezTo>
                      <a:pt x="97" y="161"/>
                      <a:pt x="97" y="161"/>
                      <a:pt x="97" y="162"/>
                    </a:cubicBezTo>
                    <a:cubicBezTo>
                      <a:pt x="101" y="183"/>
                      <a:pt x="101" y="183"/>
                      <a:pt x="101" y="183"/>
                    </a:cubicBezTo>
                    <a:cubicBezTo>
                      <a:pt x="112" y="181"/>
                      <a:pt x="112" y="181"/>
                      <a:pt x="112" y="181"/>
                    </a:cubicBezTo>
                    <a:cubicBezTo>
                      <a:pt x="109" y="160"/>
                      <a:pt x="109" y="160"/>
                      <a:pt x="109" y="160"/>
                    </a:cubicBezTo>
                    <a:cubicBezTo>
                      <a:pt x="109" y="160"/>
                      <a:pt x="109" y="159"/>
                      <a:pt x="109" y="159"/>
                    </a:cubicBezTo>
                    <a:cubicBezTo>
                      <a:pt x="109" y="158"/>
                      <a:pt x="110" y="158"/>
                      <a:pt x="110" y="158"/>
                    </a:cubicBezTo>
                    <a:cubicBezTo>
                      <a:pt x="116" y="156"/>
                      <a:pt x="122" y="154"/>
                      <a:pt x="127" y="151"/>
                    </a:cubicBezTo>
                    <a:cubicBezTo>
                      <a:pt x="127" y="151"/>
                      <a:pt x="128" y="151"/>
                      <a:pt x="128" y="151"/>
                    </a:cubicBezTo>
                    <a:cubicBezTo>
                      <a:pt x="129" y="151"/>
                      <a:pt x="129" y="151"/>
                      <a:pt x="129" y="152"/>
                    </a:cubicBezTo>
                    <a:cubicBezTo>
                      <a:pt x="142" y="168"/>
                      <a:pt x="142" y="168"/>
                      <a:pt x="142" y="168"/>
                    </a:cubicBezTo>
                    <a:cubicBezTo>
                      <a:pt x="151" y="161"/>
                      <a:pt x="151" y="161"/>
                      <a:pt x="151" y="161"/>
                    </a:cubicBezTo>
                    <a:cubicBezTo>
                      <a:pt x="138" y="145"/>
                      <a:pt x="138" y="145"/>
                      <a:pt x="138" y="145"/>
                    </a:cubicBezTo>
                    <a:cubicBezTo>
                      <a:pt x="138" y="144"/>
                      <a:pt x="138" y="144"/>
                      <a:pt x="138" y="143"/>
                    </a:cubicBezTo>
                    <a:cubicBezTo>
                      <a:pt x="138" y="143"/>
                      <a:pt x="138" y="142"/>
                      <a:pt x="139" y="142"/>
                    </a:cubicBezTo>
                    <a:cubicBezTo>
                      <a:pt x="142" y="139"/>
                      <a:pt x="145" y="135"/>
                      <a:pt x="148" y="131"/>
                    </a:cubicBezTo>
                    <a:cubicBezTo>
                      <a:pt x="150" y="129"/>
                      <a:pt x="152" y="126"/>
                      <a:pt x="154" y="123"/>
                    </a:cubicBezTo>
                    <a:cubicBezTo>
                      <a:pt x="154" y="122"/>
                      <a:pt x="154" y="122"/>
                      <a:pt x="155" y="122"/>
                    </a:cubicBezTo>
                    <a:cubicBezTo>
                      <a:pt x="155" y="122"/>
                      <a:pt x="155" y="122"/>
                      <a:pt x="156" y="122"/>
                    </a:cubicBezTo>
                    <a:cubicBezTo>
                      <a:pt x="175" y="129"/>
                      <a:pt x="175" y="129"/>
                      <a:pt x="175" y="129"/>
                    </a:cubicBezTo>
                    <a:cubicBezTo>
                      <a:pt x="179" y="118"/>
                      <a:pt x="179" y="118"/>
                      <a:pt x="179" y="118"/>
                    </a:cubicBezTo>
                    <a:cubicBezTo>
                      <a:pt x="160" y="111"/>
                      <a:pt x="160" y="111"/>
                      <a:pt x="160" y="111"/>
                    </a:cubicBezTo>
                    <a:cubicBezTo>
                      <a:pt x="160" y="111"/>
                      <a:pt x="159" y="111"/>
                      <a:pt x="159" y="110"/>
                    </a:cubicBezTo>
                    <a:cubicBezTo>
                      <a:pt x="159" y="110"/>
                      <a:pt x="159" y="109"/>
                      <a:pt x="159" y="109"/>
                    </a:cubicBezTo>
                    <a:cubicBezTo>
                      <a:pt x="161" y="102"/>
                      <a:pt x="161" y="95"/>
                      <a:pt x="161" y="88"/>
                    </a:cubicBezTo>
                    <a:cubicBezTo>
                      <a:pt x="161" y="87"/>
                      <a:pt x="161" y="87"/>
                      <a:pt x="161" y="86"/>
                    </a:cubicBezTo>
                    <a:cubicBezTo>
                      <a:pt x="162" y="86"/>
                      <a:pt x="162" y="86"/>
                      <a:pt x="163" y="86"/>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4"/>
                      <a:pt x="159" y="73"/>
                      <a:pt x="158" y="73"/>
                    </a:cubicBezTo>
                    <a:cubicBezTo>
                      <a:pt x="157" y="67"/>
                      <a:pt x="155" y="61"/>
                      <a:pt x="151" y="56"/>
                    </a:cubicBezTo>
                    <a:cubicBezTo>
                      <a:pt x="151" y="55"/>
                      <a:pt x="151" y="55"/>
                      <a:pt x="151" y="54"/>
                    </a:cubicBezTo>
                    <a:cubicBezTo>
                      <a:pt x="151" y="54"/>
                      <a:pt x="152" y="54"/>
                      <a:pt x="152" y="53"/>
                    </a:cubicBezTo>
                    <a:cubicBezTo>
                      <a:pt x="168" y="41"/>
                      <a:pt x="168" y="41"/>
                      <a:pt x="168" y="41"/>
                    </a:cubicBezTo>
                    <a:cubicBezTo>
                      <a:pt x="161" y="32"/>
                      <a:pt x="161" y="32"/>
                      <a:pt x="161" y="32"/>
                    </a:cubicBezTo>
                    <a:cubicBezTo>
                      <a:pt x="145" y="44"/>
                      <a:pt x="145" y="44"/>
                      <a:pt x="145" y="44"/>
                    </a:cubicBezTo>
                    <a:cubicBezTo>
                      <a:pt x="144" y="45"/>
                      <a:pt x="144" y="45"/>
                      <a:pt x="143" y="45"/>
                    </a:cubicBezTo>
                    <a:cubicBezTo>
                      <a:pt x="143" y="45"/>
                      <a:pt x="142" y="44"/>
                      <a:pt x="142" y="44"/>
                    </a:cubicBezTo>
                    <a:cubicBezTo>
                      <a:pt x="139" y="41"/>
                      <a:pt x="136" y="38"/>
                      <a:pt x="132" y="36"/>
                    </a:cubicBezTo>
                    <a:cubicBezTo>
                      <a:pt x="129" y="33"/>
                      <a:pt x="126" y="31"/>
                      <a:pt x="123" y="30"/>
                    </a:cubicBezTo>
                    <a:cubicBezTo>
                      <a:pt x="122" y="30"/>
                      <a:pt x="122" y="29"/>
                      <a:pt x="122" y="29"/>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4"/>
                      <a:pt x="111" y="24"/>
                      <a:pt x="110" y="24"/>
                    </a:cubicBezTo>
                    <a:cubicBezTo>
                      <a:pt x="110" y="25"/>
                      <a:pt x="109" y="25"/>
                      <a:pt x="109" y="25"/>
                    </a:cubicBezTo>
                    <a:cubicBezTo>
                      <a:pt x="102" y="23"/>
                      <a:pt x="95" y="22"/>
                      <a:pt x="88" y="23"/>
                    </a:cubicBezTo>
                    <a:cubicBezTo>
                      <a:pt x="87" y="23"/>
                      <a:pt x="87" y="23"/>
                      <a:pt x="86" y="23"/>
                    </a:cubicBezTo>
                    <a:cubicBezTo>
                      <a:pt x="86" y="22"/>
                      <a:pt x="86" y="22"/>
                      <a:pt x="85" y="21"/>
                    </a:cubicBezTo>
                    <a:lnTo>
                      <a:pt x="82" y="0"/>
                    </a:lnTo>
                    <a:close/>
                    <a:moveTo>
                      <a:pt x="99" y="82"/>
                    </a:moveTo>
                    <a:cubicBezTo>
                      <a:pt x="102" y="84"/>
                      <a:pt x="103" y="86"/>
                      <a:pt x="104" y="90"/>
                    </a:cubicBezTo>
                    <a:cubicBezTo>
                      <a:pt x="104" y="93"/>
                      <a:pt x="104" y="96"/>
                      <a:pt x="101" y="98"/>
                    </a:cubicBezTo>
                    <a:cubicBezTo>
                      <a:pt x="102" y="98"/>
                      <a:pt x="102" y="98"/>
                      <a:pt x="102" y="98"/>
                    </a:cubicBezTo>
                    <a:cubicBezTo>
                      <a:pt x="100" y="101"/>
                      <a:pt x="97" y="102"/>
                      <a:pt x="94" y="103"/>
                    </a:cubicBezTo>
                    <a:cubicBezTo>
                      <a:pt x="94" y="103"/>
                      <a:pt x="94" y="103"/>
                      <a:pt x="94" y="103"/>
                    </a:cubicBezTo>
                    <a:cubicBezTo>
                      <a:pt x="94" y="103"/>
                      <a:pt x="94" y="103"/>
                      <a:pt x="94" y="103"/>
                    </a:cubicBezTo>
                    <a:cubicBezTo>
                      <a:pt x="91" y="103"/>
                      <a:pt x="88" y="103"/>
                      <a:pt x="86" y="101"/>
                    </a:cubicBezTo>
                    <a:cubicBezTo>
                      <a:pt x="83" y="99"/>
                      <a:pt x="82" y="96"/>
                      <a:pt x="81" y="93"/>
                    </a:cubicBezTo>
                    <a:cubicBezTo>
                      <a:pt x="81" y="93"/>
                      <a:pt x="81" y="93"/>
                      <a:pt x="81" y="93"/>
                    </a:cubicBezTo>
                    <a:cubicBezTo>
                      <a:pt x="80" y="90"/>
                      <a:pt x="81" y="87"/>
                      <a:pt x="83" y="85"/>
                    </a:cubicBezTo>
                    <a:cubicBezTo>
                      <a:pt x="83" y="85"/>
                      <a:pt x="83" y="85"/>
                      <a:pt x="83" y="85"/>
                    </a:cubicBezTo>
                    <a:cubicBezTo>
                      <a:pt x="85" y="82"/>
                      <a:pt x="87" y="81"/>
                      <a:pt x="90" y="80"/>
                    </a:cubicBezTo>
                    <a:cubicBezTo>
                      <a:pt x="90" y="80"/>
                      <a:pt x="90" y="80"/>
                      <a:pt x="90" y="80"/>
                    </a:cubicBezTo>
                    <a:cubicBezTo>
                      <a:pt x="94" y="79"/>
                      <a:pt x="96"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5" name="Freeform 953"/>
              <p:cNvSpPr>
                <a:spLocks noEditPoints="1"/>
              </p:cNvSpPr>
              <p:nvPr/>
            </p:nvSpPr>
            <p:spPr bwMode="auto">
              <a:xfrm>
                <a:off x="6251080" y="3840435"/>
                <a:ext cx="1781175" cy="1779587"/>
              </a:xfrm>
              <a:custGeom>
                <a:avLst/>
                <a:gdLst>
                  <a:gd name="T0" fmla="*/ 30 w 363"/>
                  <a:gd name="T1" fmla="*/ 124 h 362"/>
                  <a:gd name="T2" fmla="*/ 22 w 363"/>
                  <a:gd name="T3" fmla="*/ 164 h 362"/>
                  <a:gd name="T4" fmla="*/ 21 w 363"/>
                  <a:gd name="T5" fmla="*/ 187 h 362"/>
                  <a:gd name="T6" fmla="*/ 3 w 363"/>
                  <a:gd name="T7" fmla="*/ 213 h 362"/>
                  <a:gd name="T8" fmla="*/ 35 w 363"/>
                  <a:gd name="T9" fmla="*/ 248 h 362"/>
                  <a:gd name="T10" fmla="*/ 46 w 363"/>
                  <a:gd name="T11" fmla="*/ 268 h 362"/>
                  <a:gd name="T12" fmla="*/ 74 w 363"/>
                  <a:gd name="T13" fmla="*/ 303 h 362"/>
                  <a:gd name="T14" fmla="*/ 78 w 363"/>
                  <a:gd name="T15" fmla="*/ 329 h 362"/>
                  <a:gd name="T16" fmla="*/ 125 w 363"/>
                  <a:gd name="T17" fmla="*/ 333 h 362"/>
                  <a:gd name="T18" fmla="*/ 147 w 363"/>
                  <a:gd name="T19" fmla="*/ 339 h 362"/>
                  <a:gd name="T20" fmla="*/ 192 w 363"/>
                  <a:gd name="T21" fmla="*/ 344 h 362"/>
                  <a:gd name="T22" fmla="*/ 214 w 363"/>
                  <a:gd name="T23" fmla="*/ 360 h 362"/>
                  <a:gd name="T24" fmla="*/ 249 w 363"/>
                  <a:gd name="T25" fmla="*/ 328 h 362"/>
                  <a:gd name="T26" fmla="*/ 269 w 363"/>
                  <a:gd name="T27" fmla="*/ 317 h 362"/>
                  <a:gd name="T28" fmla="*/ 300 w 363"/>
                  <a:gd name="T29" fmla="*/ 293 h 362"/>
                  <a:gd name="T30" fmla="*/ 330 w 363"/>
                  <a:gd name="T31" fmla="*/ 285 h 362"/>
                  <a:gd name="T32" fmla="*/ 333 w 363"/>
                  <a:gd name="T33" fmla="*/ 237 h 362"/>
                  <a:gd name="T34" fmla="*/ 339 w 363"/>
                  <a:gd name="T35" fmla="*/ 215 h 362"/>
                  <a:gd name="T36" fmla="*/ 344 w 363"/>
                  <a:gd name="T37" fmla="*/ 176 h 362"/>
                  <a:gd name="T38" fmla="*/ 341 w 363"/>
                  <a:gd name="T39" fmla="*/ 155 h 362"/>
                  <a:gd name="T40" fmla="*/ 335 w 363"/>
                  <a:gd name="T41" fmla="*/ 132 h 362"/>
                  <a:gd name="T42" fmla="*/ 320 w 363"/>
                  <a:gd name="T43" fmla="*/ 95 h 362"/>
                  <a:gd name="T44" fmla="*/ 317 w 363"/>
                  <a:gd name="T45" fmla="*/ 60 h 362"/>
                  <a:gd name="T46" fmla="*/ 275 w 363"/>
                  <a:gd name="T47" fmla="*/ 50 h 362"/>
                  <a:gd name="T48" fmla="*/ 256 w 363"/>
                  <a:gd name="T49" fmla="*/ 39 h 362"/>
                  <a:gd name="T50" fmla="*/ 218 w 363"/>
                  <a:gd name="T51" fmla="*/ 23 h 362"/>
                  <a:gd name="T52" fmla="*/ 192 w 363"/>
                  <a:gd name="T53" fmla="*/ 20 h 362"/>
                  <a:gd name="T54" fmla="*/ 161 w 363"/>
                  <a:gd name="T55" fmla="*/ 22 h 362"/>
                  <a:gd name="T56" fmla="*/ 130 w 363"/>
                  <a:gd name="T57" fmla="*/ 7 h 362"/>
                  <a:gd name="T58" fmla="*/ 115 w 363"/>
                  <a:gd name="T59" fmla="*/ 34 h 362"/>
                  <a:gd name="T60" fmla="*/ 82 w 363"/>
                  <a:gd name="T61" fmla="*/ 56 h 362"/>
                  <a:gd name="T62" fmla="*/ 65 w 363"/>
                  <a:gd name="T63" fmla="*/ 71 h 362"/>
                  <a:gd name="T64" fmla="*/ 23 w 363"/>
                  <a:gd name="T65" fmla="*/ 94 h 362"/>
                  <a:gd name="T66" fmla="*/ 173 w 363"/>
                  <a:gd name="T67" fmla="*/ 33 h 362"/>
                  <a:gd name="T68" fmla="*/ 140 w 363"/>
                  <a:gd name="T69" fmla="*/ 140 h 362"/>
                  <a:gd name="T70" fmla="*/ 33 w 363"/>
                  <a:gd name="T71" fmla="*/ 173 h 362"/>
                  <a:gd name="T72" fmla="*/ 123 w 363"/>
                  <a:gd name="T73" fmla="*/ 189 h 362"/>
                  <a:gd name="T74" fmla="*/ 174 w 363"/>
                  <a:gd name="T75" fmla="*/ 329 h 362"/>
                  <a:gd name="T76" fmla="*/ 243 w 363"/>
                  <a:gd name="T77" fmla="*/ 174 h 362"/>
                  <a:gd name="T78" fmla="*/ 189 w 363"/>
                  <a:gd name="T79" fmla="*/ 121 h 362"/>
                  <a:gd name="T80" fmla="*/ 331 w 363"/>
                  <a:gd name="T81" fmla="*/ 172 h 362"/>
                  <a:gd name="T82" fmla="*/ 228 w 363"/>
                  <a:gd name="T83" fmla="*/ 173 h 362"/>
                  <a:gd name="T84" fmla="*/ 199 w 363"/>
                  <a:gd name="T85" fmla="*/ 165 h 362"/>
                  <a:gd name="T86" fmla="*/ 191 w 363"/>
                  <a:gd name="T87" fmla="*/ 136 h 362"/>
                  <a:gd name="T88" fmla="*/ 174 w 363"/>
                  <a:gd name="T89" fmla="*/ 136 h 362"/>
                  <a:gd name="T90" fmla="*/ 160 w 363"/>
                  <a:gd name="T91" fmla="*/ 173 h 362"/>
                  <a:gd name="T92" fmla="*/ 136 w 363"/>
                  <a:gd name="T93" fmla="*/ 172 h 362"/>
                  <a:gd name="T94" fmla="*/ 191 w 363"/>
                  <a:gd name="T95" fmla="*/ 171 h 362"/>
                  <a:gd name="T96" fmla="*/ 193 w 363"/>
                  <a:gd name="T97" fmla="*/ 191 h 362"/>
                  <a:gd name="T98" fmla="*/ 173 w 363"/>
                  <a:gd name="T99" fmla="*/ 193 h 362"/>
                  <a:gd name="T100" fmla="*/ 171 w 363"/>
                  <a:gd name="T101" fmla="*/ 173 h 362"/>
                  <a:gd name="T102" fmla="*/ 206 w 363"/>
                  <a:gd name="T103" fmla="*/ 189 h 362"/>
                  <a:gd name="T104" fmla="*/ 192 w 363"/>
                  <a:gd name="T105" fmla="*/ 228 h 362"/>
                  <a:gd name="T106" fmla="*/ 191 w 363"/>
                  <a:gd name="T107" fmla="*/ 204 h 362"/>
                  <a:gd name="T108" fmla="*/ 173 w 363"/>
                  <a:gd name="T109" fmla="*/ 228 h 362"/>
                  <a:gd name="T110" fmla="*/ 138 w 363"/>
                  <a:gd name="T111" fmla="*/ 189 h 362"/>
                  <a:gd name="T112" fmla="*/ 174 w 363"/>
                  <a:gd name="T113" fmla="*/ 205 h 362"/>
                  <a:gd name="T114" fmla="*/ 241 w 363"/>
                  <a:gd name="T115" fmla="*/ 189 h 362"/>
                  <a:gd name="T116" fmla="*/ 288 w 363"/>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62">
                    <a:moveTo>
                      <a:pt x="39" y="104"/>
                    </a:moveTo>
                    <a:cubicBezTo>
                      <a:pt x="39" y="105"/>
                      <a:pt x="39" y="105"/>
                      <a:pt x="40" y="106"/>
                    </a:cubicBezTo>
                    <a:cubicBezTo>
                      <a:pt x="40" y="106"/>
                      <a:pt x="40" y="107"/>
                      <a:pt x="39" y="107"/>
                    </a:cubicBezTo>
                    <a:cubicBezTo>
                      <a:pt x="37" y="112"/>
                      <a:pt x="34" y="117"/>
                      <a:pt x="32" y="123"/>
                    </a:cubicBezTo>
                    <a:cubicBezTo>
                      <a:pt x="32" y="124"/>
                      <a:pt x="32" y="124"/>
                      <a:pt x="31" y="124"/>
                    </a:cubicBezTo>
                    <a:cubicBezTo>
                      <a:pt x="31" y="124"/>
                      <a:pt x="30" y="124"/>
                      <a:pt x="30" y="124"/>
                    </a:cubicBezTo>
                    <a:cubicBezTo>
                      <a:pt x="12" y="119"/>
                      <a:pt x="12" y="119"/>
                      <a:pt x="12" y="119"/>
                    </a:cubicBezTo>
                    <a:cubicBezTo>
                      <a:pt x="6" y="138"/>
                      <a:pt x="6" y="138"/>
                      <a:pt x="6" y="138"/>
                    </a:cubicBezTo>
                    <a:cubicBezTo>
                      <a:pt x="24" y="144"/>
                      <a:pt x="24" y="144"/>
                      <a:pt x="24" y="144"/>
                    </a:cubicBezTo>
                    <a:cubicBezTo>
                      <a:pt x="24" y="144"/>
                      <a:pt x="25" y="144"/>
                      <a:pt x="25" y="145"/>
                    </a:cubicBezTo>
                    <a:cubicBezTo>
                      <a:pt x="25" y="145"/>
                      <a:pt x="25" y="146"/>
                      <a:pt x="25" y="146"/>
                    </a:cubicBezTo>
                    <a:cubicBezTo>
                      <a:pt x="24" y="152"/>
                      <a:pt x="23" y="158"/>
                      <a:pt x="22" y="164"/>
                    </a:cubicBezTo>
                    <a:cubicBezTo>
                      <a:pt x="22" y="164"/>
                      <a:pt x="22" y="165"/>
                      <a:pt x="22" y="165"/>
                    </a:cubicBezTo>
                    <a:cubicBezTo>
                      <a:pt x="21" y="165"/>
                      <a:pt x="21" y="166"/>
                      <a:pt x="20" y="166"/>
                    </a:cubicBezTo>
                    <a:cubicBezTo>
                      <a:pt x="1" y="165"/>
                      <a:pt x="1" y="165"/>
                      <a:pt x="1" y="165"/>
                    </a:cubicBezTo>
                    <a:cubicBezTo>
                      <a:pt x="0" y="185"/>
                      <a:pt x="0" y="185"/>
                      <a:pt x="0" y="185"/>
                    </a:cubicBezTo>
                    <a:cubicBezTo>
                      <a:pt x="20" y="186"/>
                      <a:pt x="20" y="186"/>
                      <a:pt x="20" y="186"/>
                    </a:cubicBezTo>
                    <a:cubicBezTo>
                      <a:pt x="20" y="186"/>
                      <a:pt x="21" y="186"/>
                      <a:pt x="21" y="187"/>
                    </a:cubicBezTo>
                    <a:cubicBezTo>
                      <a:pt x="21" y="187"/>
                      <a:pt x="22" y="187"/>
                      <a:pt x="22" y="188"/>
                    </a:cubicBezTo>
                    <a:cubicBezTo>
                      <a:pt x="22" y="189"/>
                      <a:pt x="22" y="190"/>
                      <a:pt x="22" y="191"/>
                    </a:cubicBezTo>
                    <a:cubicBezTo>
                      <a:pt x="22" y="196"/>
                      <a:pt x="23" y="201"/>
                      <a:pt x="23" y="206"/>
                    </a:cubicBezTo>
                    <a:cubicBezTo>
                      <a:pt x="23" y="206"/>
                      <a:pt x="23" y="207"/>
                      <a:pt x="23" y="207"/>
                    </a:cubicBezTo>
                    <a:cubicBezTo>
                      <a:pt x="23" y="208"/>
                      <a:pt x="22" y="208"/>
                      <a:pt x="22" y="208"/>
                    </a:cubicBezTo>
                    <a:cubicBezTo>
                      <a:pt x="3" y="213"/>
                      <a:pt x="3" y="213"/>
                      <a:pt x="3" y="213"/>
                    </a:cubicBezTo>
                    <a:cubicBezTo>
                      <a:pt x="8" y="232"/>
                      <a:pt x="8" y="232"/>
                      <a:pt x="8" y="232"/>
                    </a:cubicBezTo>
                    <a:cubicBezTo>
                      <a:pt x="26" y="228"/>
                      <a:pt x="26" y="228"/>
                      <a:pt x="26" y="228"/>
                    </a:cubicBezTo>
                    <a:cubicBezTo>
                      <a:pt x="27" y="228"/>
                      <a:pt x="27" y="228"/>
                      <a:pt x="27" y="228"/>
                    </a:cubicBezTo>
                    <a:cubicBezTo>
                      <a:pt x="28" y="229"/>
                      <a:pt x="28" y="229"/>
                      <a:pt x="28" y="230"/>
                    </a:cubicBezTo>
                    <a:cubicBezTo>
                      <a:pt x="30" y="235"/>
                      <a:pt x="32" y="241"/>
                      <a:pt x="35" y="246"/>
                    </a:cubicBezTo>
                    <a:cubicBezTo>
                      <a:pt x="35" y="247"/>
                      <a:pt x="35" y="247"/>
                      <a:pt x="35" y="248"/>
                    </a:cubicBezTo>
                    <a:cubicBezTo>
                      <a:pt x="34" y="248"/>
                      <a:pt x="34" y="249"/>
                      <a:pt x="34" y="249"/>
                    </a:cubicBezTo>
                    <a:cubicBezTo>
                      <a:pt x="18" y="257"/>
                      <a:pt x="18" y="257"/>
                      <a:pt x="18" y="257"/>
                    </a:cubicBezTo>
                    <a:cubicBezTo>
                      <a:pt x="27" y="276"/>
                      <a:pt x="27" y="276"/>
                      <a:pt x="27" y="276"/>
                    </a:cubicBezTo>
                    <a:cubicBezTo>
                      <a:pt x="43" y="267"/>
                      <a:pt x="43" y="267"/>
                      <a:pt x="43" y="267"/>
                    </a:cubicBezTo>
                    <a:cubicBezTo>
                      <a:pt x="44" y="267"/>
                      <a:pt x="44" y="267"/>
                      <a:pt x="45" y="267"/>
                    </a:cubicBezTo>
                    <a:cubicBezTo>
                      <a:pt x="45" y="267"/>
                      <a:pt x="46" y="267"/>
                      <a:pt x="46" y="268"/>
                    </a:cubicBezTo>
                    <a:cubicBezTo>
                      <a:pt x="50" y="274"/>
                      <a:pt x="55" y="280"/>
                      <a:pt x="60" y="286"/>
                    </a:cubicBezTo>
                    <a:cubicBezTo>
                      <a:pt x="60" y="286"/>
                      <a:pt x="60" y="287"/>
                      <a:pt x="60" y="287"/>
                    </a:cubicBezTo>
                    <a:cubicBezTo>
                      <a:pt x="60" y="288"/>
                      <a:pt x="60" y="288"/>
                      <a:pt x="60" y="289"/>
                    </a:cubicBezTo>
                    <a:cubicBezTo>
                      <a:pt x="46" y="302"/>
                      <a:pt x="46" y="302"/>
                      <a:pt x="46" y="302"/>
                    </a:cubicBezTo>
                    <a:cubicBezTo>
                      <a:pt x="61" y="316"/>
                      <a:pt x="61" y="316"/>
                      <a:pt x="61" y="316"/>
                    </a:cubicBezTo>
                    <a:cubicBezTo>
                      <a:pt x="74" y="303"/>
                      <a:pt x="74" y="303"/>
                      <a:pt x="74" y="303"/>
                    </a:cubicBezTo>
                    <a:cubicBezTo>
                      <a:pt x="74" y="303"/>
                      <a:pt x="75" y="302"/>
                      <a:pt x="75" y="302"/>
                    </a:cubicBezTo>
                    <a:cubicBezTo>
                      <a:pt x="76" y="302"/>
                      <a:pt x="76" y="303"/>
                      <a:pt x="77" y="303"/>
                    </a:cubicBezTo>
                    <a:cubicBezTo>
                      <a:pt x="80" y="306"/>
                      <a:pt x="84" y="308"/>
                      <a:pt x="87" y="311"/>
                    </a:cubicBezTo>
                    <a:cubicBezTo>
                      <a:pt x="88" y="312"/>
                      <a:pt x="88" y="312"/>
                      <a:pt x="88" y="313"/>
                    </a:cubicBezTo>
                    <a:cubicBezTo>
                      <a:pt x="88" y="313"/>
                      <a:pt x="88" y="313"/>
                      <a:pt x="88" y="314"/>
                    </a:cubicBezTo>
                    <a:cubicBezTo>
                      <a:pt x="78" y="329"/>
                      <a:pt x="78" y="329"/>
                      <a:pt x="78" y="329"/>
                    </a:cubicBezTo>
                    <a:cubicBezTo>
                      <a:pt x="95" y="340"/>
                      <a:pt x="95" y="340"/>
                      <a:pt x="95" y="340"/>
                    </a:cubicBezTo>
                    <a:cubicBezTo>
                      <a:pt x="105" y="325"/>
                      <a:pt x="105" y="325"/>
                      <a:pt x="105" y="325"/>
                    </a:cubicBezTo>
                    <a:cubicBezTo>
                      <a:pt x="105" y="324"/>
                      <a:pt x="106" y="324"/>
                      <a:pt x="106" y="324"/>
                    </a:cubicBezTo>
                    <a:cubicBezTo>
                      <a:pt x="107" y="324"/>
                      <a:pt x="107" y="324"/>
                      <a:pt x="108" y="324"/>
                    </a:cubicBezTo>
                    <a:cubicBezTo>
                      <a:pt x="113" y="327"/>
                      <a:pt x="118" y="329"/>
                      <a:pt x="124" y="332"/>
                    </a:cubicBezTo>
                    <a:cubicBezTo>
                      <a:pt x="124" y="332"/>
                      <a:pt x="125" y="332"/>
                      <a:pt x="125" y="333"/>
                    </a:cubicBezTo>
                    <a:cubicBezTo>
                      <a:pt x="125" y="333"/>
                      <a:pt x="125" y="334"/>
                      <a:pt x="125" y="334"/>
                    </a:cubicBezTo>
                    <a:cubicBezTo>
                      <a:pt x="120" y="351"/>
                      <a:pt x="120" y="351"/>
                      <a:pt x="120" y="351"/>
                    </a:cubicBezTo>
                    <a:cubicBezTo>
                      <a:pt x="140" y="357"/>
                      <a:pt x="140" y="357"/>
                      <a:pt x="140" y="357"/>
                    </a:cubicBezTo>
                    <a:cubicBezTo>
                      <a:pt x="145" y="340"/>
                      <a:pt x="145" y="340"/>
                      <a:pt x="145" y="340"/>
                    </a:cubicBezTo>
                    <a:cubicBezTo>
                      <a:pt x="145" y="339"/>
                      <a:pt x="145" y="339"/>
                      <a:pt x="146" y="339"/>
                    </a:cubicBezTo>
                    <a:cubicBezTo>
                      <a:pt x="146" y="338"/>
                      <a:pt x="147" y="338"/>
                      <a:pt x="147" y="339"/>
                    </a:cubicBezTo>
                    <a:cubicBezTo>
                      <a:pt x="154" y="340"/>
                      <a:pt x="162" y="341"/>
                      <a:pt x="170" y="342"/>
                    </a:cubicBezTo>
                    <a:cubicBezTo>
                      <a:pt x="170" y="342"/>
                      <a:pt x="171" y="342"/>
                      <a:pt x="171" y="342"/>
                    </a:cubicBezTo>
                    <a:cubicBezTo>
                      <a:pt x="171" y="343"/>
                      <a:pt x="171" y="343"/>
                      <a:pt x="171" y="344"/>
                    </a:cubicBezTo>
                    <a:cubicBezTo>
                      <a:pt x="171" y="362"/>
                      <a:pt x="171" y="362"/>
                      <a:pt x="171" y="362"/>
                    </a:cubicBezTo>
                    <a:cubicBezTo>
                      <a:pt x="192" y="362"/>
                      <a:pt x="192" y="362"/>
                      <a:pt x="192" y="362"/>
                    </a:cubicBezTo>
                    <a:cubicBezTo>
                      <a:pt x="192" y="344"/>
                      <a:pt x="192" y="344"/>
                      <a:pt x="192" y="344"/>
                    </a:cubicBezTo>
                    <a:cubicBezTo>
                      <a:pt x="192" y="343"/>
                      <a:pt x="192" y="343"/>
                      <a:pt x="193" y="342"/>
                    </a:cubicBezTo>
                    <a:cubicBezTo>
                      <a:pt x="193" y="342"/>
                      <a:pt x="193" y="342"/>
                      <a:pt x="194" y="342"/>
                    </a:cubicBezTo>
                    <a:cubicBezTo>
                      <a:pt x="199" y="341"/>
                      <a:pt x="203" y="341"/>
                      <a:pt x="207" y="340"/>
                    </a:cubicBezTo>
                    <a:cubicBezTo>
                      <a:pt x="208" y="340"/>
                      <a:pt x="208" y="340"/>
                      <a:pt x="208" y="341"/>
                    </a:cubicBezTo>
                    <a:cubicBezTo>
                      <a:pt x="209" y="341"/>
                      <a:pt x="209" y="341"/>
                      <a:pt x="209" y="342"/>
                    </a:cubicBezTo>
                    <a:cubicBezTo>
                      <a:pt x="214" y="360"/>
                      <a:pt x="214" y="360"/>
                      <a:pt x="214" y="360"/>
                    </a:cubicBezTo>
                    <a:cubicBezTo>
                      <a:pt x="234" y="355"/>
                      <a:pt x="234" y="355"/>
                      <a:pt x="234" y="355"/>
                    </a:cubicBezTo>
                    <a:cubicBezTo>
                      <a:pt x="229" y="337"/>
                      <a:pt x="229" y="337"/>
                      <a:pt x="229" y="337"/>
                    </a:cubicBezTo>
                    <a:cubicBezTo>
                      <a:pt x="229" y="337"/>
                      <a:pt x="229" y="336"/>
                      <a:pt x="230" y="336"/>
                    </a:cubicBezTo>
                    <a:cubicBezTo>
                      <a:pt x="230" y="335"/>
                      <a:pt x="230" y="335"/>
                      <a:pt x="231" y="335"/>
                    </a:cubicBezTo>
                    <a:cubicBezTo>
                      <a:pt x="236" y="333"/>
                      <a:pt x="242" y="331"/>
                      <a:pt x="248" y="328"/>
                    </a:cubicBezTo>
                    <a:cubicBezTo>
                      <a:pt x="248" y="328"/>
                      <a:pt x="249" y="328"/>
                      <a:pt x="249" y="328"/>
                    </a:cubicBezTo>
                    <a:cubicBezTo>
                      <a:pt x="250" y="328"/>
                      <a:pt x="250" y="329"/>
                      <a:pt x="250" y="329"/>
                    </a:cubicBezTo>
                    <a:cubicBezTo>
                      <a:pt x="259" y="345"/>
                      <a:pt x="259" y="345"/>
                      <a:pt x="259" y="345"/>
                    </a:cubicBezTo>
                    <a:cubicBezTo>
                      <a:pt x="277" y="336"/>
                      <a:pt x="277" y="336"/>
                      <a:pt x="277" y="336"/>
                    </a:cubicBezTo>
                    <a:cubicBezTo>
                      <a:pt x="268" y="319"/>
                      <a:pt x="268" y="319"/>
                      <a:pt x="268" y="319"/>
                    </a:cubicBezTo>
                    <a:cubicBezTo>
                      <a:pt x="268" y="319"/>
                      <a:pt x="268" y="318"/>
                      <a:pt x="268" y="318"/>
                    </a:cubicBezTo>
                    <a:cubicBezTo>
                      <a:pt x="268" y="317"/>
                      <a:pt x="268" y="317"/>
                      <a:pt x="269" y="317"/>
                    </a:cubicBezTo>
                    <a:cubicBezTo>
                      <a:pt x="273" y="314"/>
                      <a:pt x="278" y="310"/>
                      <a:pt x="282" y="307"/>
                    </a:cubicBezTo>
                    <a:cubicBezTo>
                      <a:pt x="283" y="306"/>
                      <a:pt x="283" y="306"/>
                      <a:pt x="284" y="306"/>
                    </a:cubicBezTo>
                    <a:cubicBezTo>
                      <a:pt x="284" y="306"/>
                      <a:pt x="285" y="306"/>
                      <a:pt x="285" y="307"/>
                    </a:cubicBezTo>
                    <a:cubicBezTo>
                      <a:pt x="298" y="320"/>
                      <a:pt x="298" y="320"/>
                      <a:pt x="298" y="320"/>
                    </a:cubicBezTo>
                    <a:cubicBezTo>
                      <a:pt x="313" y="306"/>
                      <a:pt x="313" y="306"/>
                      <a:pt x="313" y="306"/>
                    </a:cubicBezTo>
                    <a:cubicBezTo>
                      <a:pt x="300" y="293"/>
                      <a:pt x="300" y="293"/>
                      <a:pt x="300" y="293"/>
                    </a:cubicBezTo>
                    <a:cubicBezTo>
                      <a:pt x="300" y="292"/>
                      <a:pt x="300" y="292"/>
                      <a:pt x="300" y="291"/>
                    </a:cubicBezTo>
                    <a:cubicBezTo>
                      <a:pt x="300" y="291"/>
                      <a:pt x="300" y="290"/>
                      <a:pt x="300" y="290"/>
                    </a:cubicBezTo>
                    <a:cubicBezTo>
                      <a:pt x="304" y="285"/>
                      <a:pt x="308" y="280"/>
                      <a:pt x="312" y="276"/>
                    </a:cubicBezTo>
                    <a:cubicBezTo>
                      <a:pt x="312" y="275"/>
                      <a:pt x="313" y="275"/>
                      <a:pt x="313" y="275"/>
                    </a:cubicBezTo>
                    <a:cubicBezTo>
                      <a:pt x="314" y="275"/>
                      <a:pt x="314" y="275"/>
                      <a:pt x="315" y="275"/>
                    </a:cubicBezTo>
                    <a:cubicBezTo>
                      <a:pt x="330" y="285"/>
                      <a:pt x="330" y="285"/>
                      <a:pt x="330" y="285"/>
                    </a:cubicBezTo>
                    <a:cubicBezTo>
                      <a:pt x="341" y="267"/>
                      <a:pt x="341" y="267"/>
                      <a:pt x="341" y="267"/>
                    </a:cubicBezTo>
                    <a:cubicBezTo>
                      <a:pt x="326" y="258"/>
                      <a:pt x="326" y="258"/>
                      <a:pt x="326" y="258"/>
                    </a:cubicBezTo>
                    <a:cubicBezTo>
                      <a:pt x="325" y="257"/>
                      <a:pt x="325" y="257"/>
                      <a:pt x="325" y="257"/>
                    </a:cubicBezTo>
                    <a:cubicBezTo>
                      <a:pt x="325" y="256"/>
                      <a:pt x="325" y="256"/>
                      <a:pt x="325" y="255"/>
                    </a:cubicBezTo>
                    <a:cubicBezTo>
                      <a:pt x="328" y="250"/>
                      <a:pt x="330" y="244"/>
                      <a:pt x="332" y="239"/>
                    </a:cubicBezTo>
                    <a:cubicBezTo>
                      <a:pt x="333" y="238"/>
                      <a:pt x="333" y="238"/>
                      <a:pt x="333" y="237"/>
                    </a:cubicBezTo>
                    <a:cubicBezTo>
                      <a:pt x="334" y="237"/>
                      <a:pt x="334" y="237"/>
                      <a:pt x="335" y="237"/>
                    </a:cubicBezTo>
                    <a:cubicBezTo>
                      <a:pt x="352" y="243"/>
                      <a:pt x="352" y="243"/>
                      <a:pt x="352" y="243"/>
                    </a:cubicBezTo>
                    <a:cubicBezTo>
                      <a:pt x="358" y="223"/>
                      <a:pt x="358" y="223"/>
                      <a:pt x="358" y="223"/>
                    </a:cubicBezTo>
                    <a:cubicBezTo>
                      <a:pt x="340" y="218"/>
                      <a:pt x="340" y="218"/>
                      <a:pt x="340" y="218"/>
                    </a:cubicBezTo>
                    <a:cubicBezTo>
                      <a:pt x="340" y="218"/>
                      <a:pt x="340" y="217"/>
                      <a:pt x="339" y="217"/>
                    </a:cubicBezTo>
                    <a:cubicBezTo>
                      <a:pt x="339" y="216"/>
                      <a:pt x="339" y="216"/>
                      <a:pt x="339" y="215"/>
                    </a:cubicBezTo>
                    <a:cubicBezTo>
                      <a:pt x="340" y="210"/>
                      <a:pt x="341" y="204"/>
                      <a:pt x="342" y="198"/>
                    </a:cubicBezTo>
                    <a:cubicBezTo>
                      <a:pt x="342" y="198"/>
                      <a:pt x="342" y="197"/>
                      <a:pt x="342" y="197"/>
                    </a:cubicBezTo>
                    <a:cubicBezTo>
                      <a:pt x="343" y="197"/>
                      <a:pt x="343" y="196"/>
                      <a:pt x="344" y="196"/>
                    </a:cubicBezTo>
                    <a:cubicBezTo>
                      <a:pt x="362" y="197"/>
                      <a:pt x="362" y="197"/>
                      <a:pt x="362" y="197"/>
                    </a:cubicBezTo>
                    <a:cubicBezTo>
                      <a:pt x="363" y="176"/>
                      <a:pt x="363" y="176"/>
                      <a:pt x="363" y="176"/>
                    </a:cubicBezTo>
                    <a:cubicBezTo>
                      <a:pt x="344" y="176"/>
                      <a:pt x="344" y="176"/>
                      <a:pt x="344" y="176"/>
                    </a:cubicBezTo>
                    <a:cubicBezTo>
                      <a:pt x="344" y="176"/>
                      <a:pt x="343" y="175"/>
                      <a:pt x="343" y="175"/>
                    </a:cubicBezTo>
                    <a:cubicBezTo>
                      <a:pt x="343" y="175"/>
                      <a:pt x="342" y="174"/>
                      <a:pt x="342" y="174"/>
                    </a:cubicBezTo>
                    <a:cubicBezTo>
                      <a:pt x="342" y="173"/>
                      <a:pt x="342" y="173"/>
                      <a:pt x="342" y="172"/>
                    </a:cubicBezTo>
                    <a:cubicBezTo>
                      <a:pt x="342" y="172"/>
                      <a:pt x="342" y="172"/>
                      <a:pt x="342" y="172"/>
                    </a:cubicBezTo>
                    <a:cubicBezTo>
                      <a:pt x="342" y="167"/>
                      <a:pt x="341" y="161"/>
                      <a:pt x="340" y="156"/>
                    </a:cubicBezTo>
                    <a:cubicBezTo>
                      <a:pt x="340" y="156"/>
                      <a:pt x="341" y="155"/>
                      <a:pt x="341" y="155"/>
                    </a:cubicBezTo>
                    <a:cubicBezTo>
                      <a:pt x="341" y="154"/>
                      <a:pt x="342" y="154"/>
                      <a:pt x="342" y="154"/>
                    </a:cubicBezTo>
                    <a:cubicBezTo>
                      <a:pt x="360" y="149"/>
                      <a:pt x="360" y="149"/>
                      <a:pt x="360" y="149"/>
                    </a:cubicBezTo>
                    <a:cubicBezTo>
                      <a:pt x="356" y="129"/>
                      <a:pt x="356" y="129"/>
                      <a:pt x="356" y="129"/>
                    </a:cubicBezTo>
                    <a:cubicBezTo>
                      <a:pt x="337" y="134"/>
                      <a:pt x="337" y="134"/>
                      <a:pt x="337" y="134"/>
                    </a:cubicBezTo>
                    <a:cubicBezTo>
                      <a:pt x="337" y="134"/>
                      <a:pt x="336" y="134"/>
                      <a:pt x="336" y="134"/>
                    </a:cubicBezTo>
                    <a:cubicBezTo>
                      <a:pt x="335" y="133"/>
                      <a:pt x="335" y="133"/>
                      <a:pt x="335" y="132"/>
                    </a:cubicBezTo>
                    <a:cubicBezTo>
                      <a:pt x="333" y="127"/>
                      <a:pt x="331" y="121"/>
                      <a:pt x="329" y="116"/>
                    </a:cubicBezTo>
                    <a:cubicBezTo>
                      <a:pt x="329" y="115"/>
                      <a:pt x="329" y="115"/>
                      <a:pt x="329" y="114"/>
                    </a:cubicBezTo>
                    <a:cubicBezTo>
                      <a:pt x="329" y="114"/>
                      <a:pt x="329" y="113"/>
                      <a:pt x="330" y="113"/>
                    </a:cubicBezTo>
                    <a:cubicBezTo>
                      <a:pt x="346" y="104"/>
                      <a:pt x="346" y="104"/>
                      <a:pt x="346" y="104"/>
                    </a:cubicBezTo>
                    <a:cubicBezTo>
                      <a:pt x="336" y="86"/>
                      <a:pt x="336" y="86"/>
                      <a:pt x="336" y="86"/>
                    </a:cubicBezTo>
                    <a:cubicBezTo>
                      <a:pt x="320" y="95"/>
                      <a:pt x="320" y="95"/>
                      <a:pt x="320" y="95"/>
                    </a:cubicBezTo>
                    <a:cubicBezTo>
                      <a:pt x="319" y="95"/>
                      <a:pt x="319" y="96"/>
                      <a:pt x="318" y="95"/>
                    </a:cubicBezTo>
                    <a:cubicBezTo>
                      <a:pt x="317" y="95"/>
                      <a:pt x="317" y="95"/>
                      <a:pt x="317" y="94"/>
                    </a:cubicBezTo>
                    <a:cubicBezTo>
                      <a:pt x="313" y="88"/>
                      <a:pt x="308" y="82"/>
                      <a:pt x="303" y="77"/>
                    </a:cubicBezTo>
                    <a:cubicBezTo>
                      <a:pt x="303" y="76"/>
                      <a:pt x="303" y="76"/>
                      <a:pt x="303" y="75"/>
                    </a:cubicBezTo>
                    <a:cubicBezTo>
                      <a:pt x="303" y="75"/>
                      <a:pt x="303" y="74"/>
                      <a:pt x="303" y="74"/>
                    </a:cubicBezTo>
                    <a:cubicBezTo>
                      <a:pt x="317" y="60"/>
                      <a:pt x="317" y="60"/>
                      <a:pt x="317" y="60"/>
                    </a:cubicBezTo>
                    <a:cubicBezTo>
                      <a:pt x="303" y="46"/>
                      <a:pt x="303" y="46"/>
                      <a:pt x="303" y="46"/>
                    </a:cubicBezTo>
                    <a:cubicBezTo>
                      <a:pt x="289" y="59"/>
                      <a:pt x="289" y="59"/>
                      <a:pt x="289" y="59"/>
                    </a:cubicBezTo>
                    <a:cubicBezTo>
                      <a:pt x="288" y="60"/>
                      <a:pt x="288" y="60"/>
                      <a:pt x="287" y="60"/>
                    </a:cubicBezTo>
                    <a:cubicBezTo>
                      <a:pt x="287" y="60"/>
                      <a:pt x="286" y="60"/>
                      <a:pt x="286" y="60"/>
                    </a:cubicBezTo>
                    <a:cubicBezTo>
                      <a:pt x="283" y="57"/>
                      <a:pt x="279" y="54"/>
                      <a:pt x="276" y="52"/>
                    </a:cubicBezTo>
                    <a:cubicBezTo>
                      <a:pt x="276" y="51"/>
                      <a:pt x="275" y="51"/>
                      <a:pt x="275" y="50"/>
                    </a:cubicBezTo>
                    <a:cubicBezTo>
                      <a:pt x="275" y="50"/>
                      <a:pt x="275" y="49"/>
                      <a:pt x="275" y="49"/>
                    </a:cubicBezTo>
                    <a:cubicBezTo>
                      <a:pt x="286" y="33"/>
                      <a:pt x="286" y="33"/>
                      <a:pt x="286" y="33"/>
                    </a:cubicBezTo>
                    <a:cubicBezTo>
                      <a:pt x="268" y="22"/>
                      <a:pt x="268" y="22"/>
                      <a:pt x="268" y="22"/>
                    </a:cubicBezTo>
                    <a:cubicBezTo>
                      <a:pt x="258" y="38"/>
                      <a:pt x="258" y="38"/>
                      <a:pt x="258" y="38"/>
                    </a:cubicBezTo>
                    <a:cubicBezTo>
                      <a:pt x="258" y="38"/>
                      <a:pt x="257" y="39"/>
                      <a:pt x="257" y="39"/>
                    </a:cubicBezTo>
                    <a:cubicBezTo>
                      <a:pt x="256" y="39"/>
                      <a:pt x="256" y="39"/>
                      <a:pt x="256" y="39"/>
                    </a:cubicBezTo>
                    <a:cubicBezTo>
                      <a:pt x="250" y="36"/>
                      <a:pt x="245" y="34"/>
                      <a:pt x="239" y="32"/>
                    </a:cubicBezTo>
                    <a:cubicBezTo>
                      <a:pt x="239" y="31"/>
                      <a:pt x="239" y="31"/>
                      <a:pt x="238" y="31"/>
                    </a:cubicBezTo>
                    <a:cubicBezTo>
                      <a:pt x="238" y="30"/>
                      <a:pt x="238" y="30"/>
                      <a:pt x="238" y="29"/>
                    </a:cubicBezTo>
                    <a:cubicBezTo>
                      <a:pt x="244" y="10"/>
                      <a:pt x="244" y="10"/>
                      <a:pt x="244" y="10"/>
                    </a:cubicBezTo>
                    <a:cubicBezTo>
                      <a:pt x="224" y="5"/>
                      <a:pt x="224" y="5"/>
                      <a:pt x="224" y="5"/>
                    </a:cubicBezTo>
                    <a:cubicBezTo>
                      <a:pt x="218" y="23"/>
                      <a:pt x="218" y="23"/>
                      <a:pt x="218" y="23"/>
                    </a:cubicBezTo>
                    <a:cubicBezTo>
                      <a:pt x="218" y="24"/>
                      <a:pt x="218" y="24"/>
                      <a:pt x="218" y="25"/>
                    </a:cubicBezTo>
                    <a:cubicBezTo>
                      <a:pt x="217" y="25"/>
                      <a:pt x="217" y="25"/>
                      <a:pt x="216" y="25"/>
                    </a:cubicBezTo>
                    <a:cubicBezTo>
                      <a:pt x="211" y="24"/>
                      <a:pt x="205" y="22"/>
                      <a:pt x="199" y="22"/>
                    </a:cubicBezTo>
                    <a:cubicBezTo>
                      <a:pt x="197" y="22"/>
                      <a:pt x="195" y="22"/>
                      <a:pt x="194" y="22"/>
                    </a:cubicBezTo>
                    <a:cubicBezTo>
                      <a:pt x="193" y="21"/>
                      <a:pt x="193" y="21"/>
                      <a:pt x="193" y="21"/>
                    </a:cubicBezTo>
                    <a:cubicBezTo>
                      <a:pt x="192" y="21"/>
                      <a:pt x="192" y="20"/>
                      <a:pt x="192" y="20"/>
                    </a:cubicBezTo>
                    <a:cubicBezTo>
                      <a:pt x="192" y="0"/>
                      <a:pt x="192" y="0"/>
                      <a:pt x="192" y="0"/>
                    </a:cubicBezTo>
                    <a:cubicBezTo>
                      <a:pt x="171" y="0"/>
                      <a:pt x="171" y="0"/>
                      <a:pt x="171" y="0"/>
                    </a:cubicBezTo>
                    <a:cubicBezTo>
                      <a:pt x="171" y="20"/>
                      <a:pt x="171" y="20"/>
                      <a:pt x="171" y="20"/>
                    </a:cubicBezTo>
                    <a:cubicBezTo>
                      <a:pt x="171" y="20"/>
                      <a:pt x="171" y="21"/>
                      <a:pt x="171" y="21"/>
                    </a:cubicBezTo>
                    <a:cubicBezTo>
                      <a:pt x="171" y="21"/>
                      <a:pt x="170" y="21"/>
                      <a:pt x="170" y="22"/>
                    </a:cubicBezTo>
                    <a:cubicBezTo>
                      <a:pt x="167" y="22"/>
                      <a:pt x="164" y="22"/>
                      <a:pt x="161" y="22"/>
                    </a:cubicBezTo>
                    <a:cubicBezTo>
                      <a:pt x="161" y="22"/>
                      <a:pt x="161" y="22"/>
                      <a:pt x="161" y="22"/>
                    </a:cubicBezTo>
                    <a:cubicBezTo>
                      <a:pt x="160" y="22"/>
                      <a:pt x="159" y="23"/>
                      <a:pt x="157" y="23"/>
                    </a:cubicBezTo>
                    <a:cubicBezTo>
                      <a:pt x="157" y="23"/>
                      <a:pt x="156" y="23"/>
                      <a:pt x="156" y="23"/>
                    </a:cubicBezTo>
                    <a:cubicBezTo>
                      <a:pt x="155" y="22"/>
                      <a:pt x="155" y="22"/>
                      <a:pt x="155" y="21"/>
                    </a:cubicBezTo>
                    <a:cubicBezTo>
                      <a:pt x="150" y="2"/>
                      <a:pt x="150" y="2"/>
                      <a:pt x="150" y="2"/>
                    </a:cubicBezTo>
                    <a:cubicBezTo>
                      <a:pt x="130" y="7"/>
                      <a:pt x="130" y="7"/>
                      <a:pt x="130" y="7"/>
                    </a:cubicBezTo>
                    <a:cubicBezTo>
                      <a:pt x="135" y="26"/>
                      <a:pt x="135" y="26"/>
                      <a:pt x="135" y="26"/>
                    </a:cubicBezTo>
                    <a:cubicBezTo>
                      <a:pt x="135" y="27"/>
                      <a:pt x="135" y="27"/>
                      <a:pt x="135" y="28"/>
                    </a:cubicBezTo>
                    <a:cubicBezTo>
                      <a:pt x="134" y="28"/>
                      <a:pt x="134" y="28"/>
                      <a:pt x="134" y="28"/>
                    </a:cubicBezTo>
                    <a:cubicBezTo>
                      <a:pt x="128" y="30"/>
                      <a:pt x="122" y="32"/>
                      <a:pt x="117" y="35"/>
                    </a:cubicBezTo>
                    <a:cubicBezTo>
                      <a:pt x="117" y="35"/>
                      <a:pt x="116" y="35"/>
                      <a:pt x="116" y="35"/>
                    </a:cubicBezTo>
                    <a:cubicBezTo>
                      <a:pt x="115" y="34"/>
                      <a:pt x="115" y="34"/>
                      <a:pt x="115" y="34"/>
                    </a:cubicBezTo>
                    <a:cubicBezTo>
                      <a:pt x="105" y="16"/>
                      <a:pt x="105" y="16"/>
                      <a:pt x="105" y="16"/>
                    </a:cubicBezTo>
                    <a:cubicBezTo>
                      <a:pt x="87" y="26"/>
                      <a:pt x="87" y="26"/>
                      <a:pt x="87" y="26"/>
                    </a:cubicBezTo>
                    <a:cubicBezTo>
                      <a:pt x="96" y="43"/>
                      <a:pt x="96" y="43"/>
                      <a:pt x="96" y="43"/>
                    </a:cubicBezTo>
                    <a:cubicBezTo>
                      <a:pt x="97" y="44"/>
                      <a:pt x="97" y="44"/>
                      <a:pt x="97" y="45"/>
                    </a:cubicBezTo>
                    <a:cubicBezTo>
                      <a:pt x="96" y="45"/>
                      <a:pt x="96" y="46"/>
                      <a:pt x="96" y="46"/>
                    </a:cubicBezTo>
                    <a:cubicBezTo>
                      <a:pt x="91" y="49"/>
                      <a:pt x="87" y="52"/>
                      <a:pt x="82" y="56"/>
                    </a:cubicBezTo>
                    <a:cubicBezTo>
                      <a:pt x="82" y="56"/>
                      <a:pt x="81" y="56"/>
                      <a:pt x="81" y="56"/>
                    </a:cubicBezTo>
                    <a:cubicBezTo>
                      <a:pt x="80" y="56"/>
                      <a:pt x="80" y="56"/>
                      <a:pt x="80" y="56"/>
                    </a:cubicBezTo>
                    <a:cubicBezTo>
                      <a:pt x="66" y="41"/>
                      <a:pt x="66" y="41"/>
                      <a:pt x="66" y="41"/>
                    </a:cubicBezTo>
                    <a:cubicBezTo>
                      <a:pt x="51" y="55"/>
                      <a:pt x="51" y="55"/>
                      <a:pt x="51" y="55"/>
                    </a:cubicBezTo>
                    <a:cubicBezTo>
                      <a:pt x="64" y="70"/>
                      <a:pt x="64" y="70"/>
                      <a:pt x="64" y="70"/>
                    </a:cubicBezTo>
                    <a:cubicBezTo>
                      <a:pt x="65" y="70"/>
                      <a:pt x="65" y="70"/>
                      <a:pt x="65" y="71"/>
                    </a:cubicBezTo>
                    <a:cubicBezTo>
                      <a:pt x="65" y="72"/>
                      <a:pt x="65" y="72"/>
                      <a:pt x="64" y="73"/>
                    </a:cubicBezTo>
                    <a:cubicBezTo>
                      <a:pt x="60" y="77"/>
                      <a:pt x="56" y="82"/>
                      <a:pt x="52" y="87"/>
                    </a:cubicBezTo>
                    <a:cubicBezTo>
                      <a:pt x="52" y="87"/>
                      <a:pt x="52" y="87"/>
                      <a:pt x="51" y="87"/>
                    </a:cubicBezTo>
                    <a:cubicBezTo>
                      <a:pt x="51" y="88"/>
                      <a:pt x="50" y="87"/>
                      <a:pt x="50" y="87"/>
                    </a:cubicBezTo>
                    <a:cubicBezTo>
                      <a:pt x="33" y="77"/>
                      <a:pt x="33" y="77"/>
                      <a:pt x="33" y="77"/>
                    </a:cubicBezTo>
                    <a:cubicBezTo>
                      <a:pt x="23" y="94"/>
                      <a:pt x="23" y="94"/>
                      <a:pt x="23" y="94"/>
                    </a:cubicBezTo>
                    <a:lnTo>
                      <a:pt x="39" y="104"/>
                    </a:lnTo>
                    <a:close/>
                    <a:moveTo>
                      <a:pt x="33" y="173"/>
                    </a:moveTo>
                    <a:cubicBezTo>
                      <a:pt x="33" y="173"/>
                      <a:pt x="32" y="172"/>
                      <a:pt x="32" y="172"/>
                    </a:cubicBezTo>
                    <a:cubicBezTo>
                      <a:pt x="35" y="135"/>
                      <a:pt x="49" y="103"/>
                      <a:pt x="76" y="76"/>
                    </a:cubicBezTo>
                    <a:cubicBezTo>
                      <a:pt x="103" y="49"/>
                      <a:pt x="135" y="34"/>
                      <a:pt x="172" y="32"/>
                    </a:cubicBezTo>
                    <a:cubicBezTo>
                      <a:pt x="173" y="32"/>
                      <a:pt x="173" y="32"/>
                      <a:pt x="173" y="33"/>
                    </a:cubicBezTo>
                    <a:cubicBezTo>
                      <a:pt x="174" y="33"/>
                      <a:pt x="174" y="33"/>
                      <a:pt x="174" y="33"/>
                    </a:cubicBezTo>
                    <a:cubicBezTo>
                      <a:pt x="174" y="34"/>
                      <a:pt x="174" y="34"/>
                      <a:pt x="174" y="34"/>
                    </a:cubicBezTo>
                    <a:cubicBezTo>
                      <a:pt x="174" y="121"/>
                      <a:pt x="174" y="121"/>
                      <a:pt x="174" y="121"/>
                    </a:cubicBezTo>
                    <a:cubicBezTo>
                      <a:pt x="174" y="122"/>
                      <a:pt x="174" y="122"/>
                      <a:pt x="174" y="122"/>
                    </a:cubicBezTo>
                    <a:cubicBezTo>
                      <a:pt x="173" y="123"/>
                      <a:pt x="173" y="123"/>
                      <a:pt x="173" y="123"/>
                    </a:cubicBezTo>
                    <a:cubicBezTo>
                      <a:pt x="160" y="125"/>
                      <a:pt x="149" y="130"/>
                      <a:pt x="140" y="140"/>
                    </a:cubicBezTo>
                    <a:cubicBezTo>
                      <a:pt x="131" y="149"/>
                      <a:pt x="125" y="160"/>
                      <a:pt x="123" y="172"/>
                    </a:cubicBezTo>
                    <a:cubicBezTo>
                      <a:pt x="123" y="173"/>
                      <a:pt x="123" y="173"/>
                      <a:pt x="123" y="174"/>
                    </a:cubicBezTo>
                    <a:cubicBezTo>
                      <a:pt x="122" y="174"/>
                      <a:pt x="122" y="174"/>
                      <a:pt x="121" y="174"/>
                    </a:cubicBezTo>
                    <a:cubicBezTo>
                      <a:pt x="34" y="174"/>
                      <a:pt x="34" y="174"/>
                      <a:pt x="34" y="174"/>
                    </a:cubicBezTo>
                    <a:cubicBezTo>
                      <a:pt x="34" y="174"/>
                      <a:pt x="34" y="174"/>
                      <a:pt x="33" y="174"/>
                    </a:cubicBezTo>
                    <a:cubicBezTo>
                      <a:pt x="33" y="174"/>
                      <a:pt x="33" y="173"/>
                      <a:pt x="33" y="173"/>
                    </a:cubicBezTo>
                    <a:close/>
                    <a:moveTo>
                      <a:pt x="32" y="191"/>
                    </a:moveTo>
                    <a:cubicBezTo>
                      <a:pt x="32" y="191"/>
                      <a:pt x="33" y="191"/>
                      <a:pt x="33" y="190"/>
                    </a:cubicBezTo>
                    <a:cubicBezTo>
                      <a:pt x="33" y="190"/>
                      <a:pt x="33" y="189"/>
                      <a:pt x="33" y="189"/>
                    </a:cubicBezTo>
                    <a:cubicBezTo>
                      <a:pt x="34" y="189"/>
                      <a:pt x="34" y="189"/>
                      <a:pt x="34" y="189"/>
                    </a:cubicBezTo>
                    <a:cubicBezTo>
                      <a:pt x="121" y="189"/>
                      <a:pt x="121" y="189"/>
                      <a:pt x="121" y="189"/>
                    </a:cubicBezTo>
                    <a:cubicBezTo>
                      <a:pt x="122" y="189"/>
                      <a:pt x="122" y="189"/>
                      <a:pt x="123" y="189"/>
                    </a:cubicBezTo>
                    <a:cubicBezTo>
                      <a:pt x="123" y="190"/>
                      <a:pt x="123" y="190"/>
                      <a:pt x="123" y="191"/>
                    </a:cubicBezTo>
                    <a:cubicBezTo>
                      <a:pt x="125" y="203"/>
                      <a:pt x="131" y="214"/>
                      <a:pt x="140" y="224"/>
                    </a:cubicBezTo>
                    <a:cubicBezTo>
                      <a:pt x="149" y="233"/>
                      <a:pt x="160" y="239"/>
                      <a:pt x="173" y="240"/>
                    </a:cubicBezTo>
                    <a:cubicBezTo>
                      <a:pt x="173" y="241"/>
                      <a:pt x="173" y="241"/>
                      <a:pt x="174" y="241"/>
                    </a:cubicBezTo>
                    <a:cubicBezTo>
                      <a:pt x="174" y="242"/>
                      <a:pt x="174" y="242"/>
                      <a:pt x="174" y="242"/>
                    </a:cubicBezTo>
                    <a:cubicBezTo>
                      <a:pt x="174" y="329"/>
                      <a:pt x="174" y="329"/>
                      <a:pt x="174" y="329"/>
                    </a:cubicBezTo>
                    <a:cubicBezTo>
                      <a:pt x="174" y="329"/>
                      <a:pt x="174" y="330"/>
                      <a:pt x="174" y="330"/>
                    </a:cubicBezTo>
                    <a:cubicBezTo>
                      <a:pt x="174" y="330"/>
                      <a:pt x="174" y="331"/>
                      <a:pt x="173" y="331"/>
                    </a:cubicBezTo>
                    <a:cubicBezTo>
                      <a:pt x="173" y="331"/>
                      <a:pt x="173" y="331"/>
                      <a:pt x="172" y="331"/>
                    </a:cubicBezTo>
                    <a:cubicBezTo>
                      <a:pt x="135" y="329"/>
                      <a:pt x="103" y="314"/>
                      <a:pt x="76" y="288"/>
                    </a:cubicBezTo>
                    <a:cubicBezTo>
                      <a:pt x="49" y="260"/>
                      <a:pt x="34" y="228"/>
                      <a:pt x="32" y="191"/>
                    </a:cubicBezTo>
                    <a:close/>
                    <a:moveTo>
                      <a:pt x="243" y="174"/>
                    </a:moveTo>
                    <a:cubicBezTo>
                      <a:pt x="242" y="174"/>
                      <a:pt x="242" y="174"/>
                      <a:pt x="241" y="174"/>
                    </a:cubicBezTo>
                    <a:cubicBezTo>
                      <a:pt x="241" y="173"/>
                      <a:pt x="241" y="173"/>
                      <a:pt x="241" y="172"/>
                    </a:cubicBezTo>
                    <a:cubicBezTo>
                      <a:pt x="239" y="160"/>
                      <a:pt x="233" y="149"/>
                      <a:pt x="224" y="140"/>
                    </a:cubicBezTo>
                    <a:cubicBezTo>
                      <a:pt x="215" y="130"/>
                      <a:pt x="204" y="125"/>
                      <a:pt x="191" y="123"/>
                    </a:cubicBezTo>
                    <a:cubicBezTo>
                      <a:pt x="191" y="123"/>
                      <a:pt x="190" y="123"/>
                      <a:pt x="190" y="122"/>
                    </a:cubicBezTo>
                    <a:cubicBezTo>
                      <a:pt x="190" y="122"/>
                      <a:pt x="189" y="122"/>
                      <a:pt x="189" y="121"/>
                    </a:cubicBezTo>
                    <a:cubicBezTo>
                      <a:pt x="189" y="34"/>
                      <a:pt x="189" y="34"/>
                      <a:pt x="189" y="34"/>
                    </a:cubicBezTo>
                    <a:cubicBezTo>
                      <a:pt x="189" y="34"/>
                      <a:pt x="189" y="34"/>
                      <a:pt x="190" y="33"/>
                    </a:cubicBezTo>
                    <a:cubicBezTo>
                      <a:pt x="190" y="33"/>
                      <a:pt x="190" y="33"/>
                      <a:pt x="190" y="33"/>
                    </a:cubicBezTo>
                    <a:cubicBezTo>
                      <a:pt x="191" y="32"/>
                      <a:pt x="191" y="32"/>
                      <a:pt x="191" y="32"/>
                    </a:cubicBezTo>
                    <a:cubicBezTo>
                      <a:pt x="229" y="34"/>
                      <a:pt x="261" y="49"/>
                      <a:pt x="288" y="76"/>
                    </a:cubicBezTo>
                    <a:cubicBezTo>
                      <a:pt x="315" y="103"/>
                      <a:pt x="329" y="135"/>
                      <a:pt x="331" y="172"/>
                    </a:cubicBezTo>
                    <a:cubicBezTo>
                      <a:pt x="331" y="172"/>
                      <a:pt x="331" y="173"/>
                      <a:pt x="331" y="173"/>
                    </a:cubicBezTo>
                    <a:cubicBezTo>
                      <a:pt x="331" y="173"/>
                      <a:pt x="331" y="174"/>
                      <a:pt x="330" y="174"/>
                    </a:cubicBezTo>
                    <a:cubicBezTo>
                      <a:pt x="330" y="174"/>
                      <a:pt x="330" y="174"/>
                      <a:pt x="329" y="174"/>
                    </a:cubicBezTo>
                    <a:lnTo>
                      <a:pt x="243" y="174"/>
                    </a:lnTo>
                    <a:close/>
                    <a:moveTo>
                      <a:pt x="228" y="172"/>
                    </a:moveTo>
                    <a:cubicBezTo>
                      <a:pt x="228" y="172"/>
                      <a:pt x="228" y="172"/>
                      <a:pt x="228" y="173"/>
                    </a:cubicBezTo>
                    <a:cubicBezTo>
                      <a:pt x="228" y="173"/>
                      <a:pt x="228" y="173"/>
                      <a:pt x="227" y="174"/>
                    </a:cubicBezTo>
                    <a:cubicBezTo>
                      <a:pt x="227" y="174"/>
                      <a:pt x="227" y="174"/>
                      <a:pt x="226" y="174"/>
                    </a:cubicBezTo>
                    <a:cubicBezTo>
                      <a:pt x="206" y="174"/>
                      <a:pt x="206" y="174"/>
                      <a:pt x="206" y="174"/>
                    </a:cubicBezTo>
                    <a:cubicBezTo>
                      <a:pt x="206" y="174"/>
                      <a:pt x="205" y="174"/>
                      <a:pt x="205" y="174"/>
                    </a:cubicBezTo>
                    <a:cubicBezTo>
                      <a:pt x="205" y="173"/>
                      <a:pt x="204" y="173"/>
                      <a:pt x="204" y="173"/>
                    </a:cubicBezTo>
                    <a:cubicBezTo>
                      <a:pt x="203" y="170"/>
                      <a:pt x="201" y="167"/>
                      <a:pt x="199" y="165"/>
                    </a:cubicBezTo>
                    <a:cubicBezTo>
                      <a:pt x="196" y="162"/>
                      <a:pt x="194" y="161"/>
                      <a:pt x="191" y="159"/>
                    </a:cubicBezTo>
                    <a:cubicBezTo>
                      <a:pt x="190" y="159"/>
                      <a:pt x="190" y="159"/>
                      <a:pt x="190" y="159"/>
                    </a:cubicBezTo>
                    <a:cubicBezTo>
                      <a:pt x="189" y="158"/>
                      <a:pt x="189" y="158"/>
                      <a:pt x="189" y="158"/>
                    </a:cubicBezTo>
                    <a:cubicBezTo>
                      <a:pt x="189" y="137"/>
                      <a:pt x="189" y="137"/>
                      <a:pt x="189" y="137"/>
                    </a:cubicBezTo>
                    <a:cubicBezTo>
                      <a:pt x="189" y="137"/>
                      <a:pt x="189" y="137"/>
                      <a:pt x="190" y="136"/>
                    </a:cubicBezTo>
                    <a:cubicBezTo>
                      <a:pt x="190" y="136"/>
                      <a:pt x="190" y="136"/>
                      <a:pt x="191" y="136"/>
                    </a:cubicBezTo>
                    <a:cubicBezTo>
                      <a:pt x="191" y="135"/>
                      <a:pt x="191" y="135"/>
                      <a:pt x="192" y="136"/>
                    </a:cubicBezTo>
                    <a:cubicBezTo>
                      <a:pt x="201" y="137"/>
                      <a:pt x="209" y="141"/>
                      <a:pt x="215" y="148"/>
                    </a:cubicBezTo>
                    <a:cubicBezTo>
                      <a:pt x="222" y="155"/>
                      <a:pt x="226" y="163"/>
                      <a:pt x="228" y="172"/>
                    </a:cubicBezTo>
                    <a:close/>
                    <a:moveTo>
                      <a:pt x="172" y="135"/>
                    </a:moveTo>
                    <a:cubicBezTo>
                      <a:pt x="172" y="135"/>
                      <a:pt x="173" y="135"/>
                      <a:pt x="173" y="136"/>
                    </a:cubicBezTo>
                    <a:cubicBezTo>
                      <a:pt x="173" y="136"/>
                      <a:pt x="174" y="136"/>
                      <a:pt x="174" y="136"/>
                    </a:cubicBezTo>
                    <a:cubicBezTo>
                      <a:pt x="174" y="137"/>
                      <a:pt x="174" y="137"/>
                      <a:pt x="174" y="137"/>
                    </a:cubicBezTo>
                    <a:cubicBezTo>
                      <a:pt x="174" y="158"/>
                      <a:pt x="174" y="158"/>
                      <a:pt x="174" y="158"/>
                    </a:cubicBezTo>
                    <a:cubicBezTo>
                      <a:pt x="174" y="158"/>
                      <a:pt x="174" y="158"/>
                      <a:pt x="174" y="159"/>
                    </a:cubicBezTo>
                    <a:cubicBezTo>
                      <a:pt x="174" y="159"/>
                      <a:pt x="173" y="159"/>
                      <a:pt x="173" y="159"/>
                    </a:cubicBezTo>
                    <a:cubicBezTo>
                      <a:pt x="170" y="161"/>
                      <a:pt x="167" y="162"/>
                      <a:pt x="165" y="165"/>
                    </a:cubicBezTo>
                    <a:cubicBezTo>
                      <a:pt x="163" y="167"/>
                      <a:pt x="161" y="170"/>
                      <a:pt x="160" y="173"/>
                    </a:cubicBezTo>
                    <a:cubicBezTo>
                      <a:pt x="160" y="173"/>
                      <a:pt x="159" y="173"/>
                      <a:pt x="159" y="174"/>
                    </a:cubicBezTo>
                    <a:cubicBezTo>
                      <a:pt x="159" y="174"/>
                      <a:pt x="158" y="174"/>
                      <a:pt x="158" y="174"/>
                    </a:cubicBezTo>
                    <a:cubicBezTo>
                      <a:pt x="138" y="174"/>
                      <a:pt x="138" y="174"/>
                      <a:pt x="138" y="174"/>
                    </a:cubicBezTo>
                    <a:cubicBezTo>
                      <a:pt x="137" y="174"/>
                      <a:pt x="137" y="174"/>
                      <a:pt x="137" y="174"/>
                    </a:cubicBezTo>
                    <a:cubicBezTo>
                      <a:pt x="136" y="173"/>
                      <a:pt x="136" y="173"/>
                      <a:pt x="136" y="173"/>
                    </a:cubicBezTo>
                    <a:cubicBezTo>
                      <a:pt x="136" y="172"/>
                      <a:pt x="136" y="172"/>
                      <a:pt x="136" y="172"/>
                    </a:cubicBezTo>
                    <a:cubicBezTo>
                      <a:pt x="138" y="163"/>
                      <a:pt x="142" y="155"/>
                      <a:pt x="148" y="148"/>
                    </a:cubicBezTo>
                    <a:cubicBezTo>
                      <a:pt x="155" y="141"/>
                      <a:pt x="163" y="137"/>
                      <a:pt x="172" y="135"/>
                    </a:cubicBezTo>
                    <a:close/>
                    <a:moveTo>
                      <a:pt x="172" y="172"/>
                    </a:moveTo>
                    <a:cubicBezTo>
                      <a:pt x="172" y="171"/>
                      <a:pt x="172" y="171"/>
                      <a:pt x="173" y="171"/>
                    </a:cubicBezTo>
                    <a:cubicBezTo>
                      <a:pt x="176" y="168"/>
                      <a:pt x="179" y="167"/>
                      <a:pt x="182" y="167"/>
                    </a:cubicBezTo>
                    <a:cubicBezTo>
                      <a:pt x="185" y="167"/>
                      <a:pt x="188" y="168"/>
                      <a:pt x="191" y="171"/>
                    </a:cubicBezTo>
                    <a:cubicBezTo>
                      <a:pt x="191" y="171"/>
                      <a:pt x="191" y="171"/>
                      <a:pt x="192" y="172"/>
                    </a:cubicBezTo>
                    <a:cubicBezTo>
                      <a:pt x="192" y="172"/>
                      <a:pt x="193" y="172"/>
                      <a:pt x="193" y="173"/>
                    </a:cubicBezTo>
                    <a:cubicBezTo>
                      <a:pt x="193" y="173"/>
                      <a:pt x="193" y="173"/>
                      <a:pt x="193" y="173"/>
                    </a:cubicBezTo>
                    <a:cubicBezTo>
                      <a:pt x="193" y="173"/>
                      <a:pt x="193" y="173"/>
                      <a:pt x="193" y="173"/>
                    </a:cubicBezTo>
                    <a:cubicBezTo>
                      <a:pt x="195" y="175"/>
                      <a:pt x="196" y="178"/>
                      <a:pt x="196" y="182"/>
                    </a:cubicBezTo>
                    <a:cubicBezTo>
                      <a:pt x="196" y="185"/>
                      <a:pt x="195" y="188"/>
                      <a:pt x="193" y="191"/>
                    </a:cubicBezTo>
                    <a:cubicBezTo>
                      <a:pt x="193" y="191"/>
                      <a:pt x="192" y="191"/>
                      <a:pt x="192" y="192"/>
                    </a:cubicBezTo>
                    <a:cubicBezTo>
                      <a:pt x="192" y="192"/>
                      <a:pt x="191" y="192"/>
                      <a:pt x="191" y="193"/>
                    </a:cubicBezTo>
                    <a:cubicBezTo>
                      <a:pt x="191" y="193"/>
                      <a:pt x="191" y="193"/>
                      <a:pt x="191" y="193"/>
                    </a:cubicBezTo>
                    <a:cubicBezTo>
                      <a:pt x="188" y="195"/>
                      <a:pt x="185" y="196"/>
                      <a:pt x="182" y="196"/>
                    </a:cubicBezTo>
                    <a:cubicBezTo>
                      <a:pt x="178" y="196"/>
                      <a:pt x="175" y="195"/>
                      <a:pt x="173" y="193"/>
                    </a:cubicBezTo>
                    <a:cubicBezTo>
                      <a:pt x="173" y="193"/>
                      <a:pt x="173" y="193"/>
                      <a:pt x="173" y="193"/>
                    </a:cubicBezTo>
                    <a:cubicBezTo>
                      <a:pt x="173" y="193"/>
                      <a:pt x="173" y="193"/>
                      <a:pt x="173" y="193"/>
                    </a:cubicBezTo>
                    <a:cubicBezTo>
                      <a:pt x="172" y="193"/>
                      <a:pt x="172" y="192"/>
                      <a:pt x="172" y="192"/>
                    </a:cubicBezTo>
                    <a:cubicBezTo>
                      <a:pt x="171" y="192"/>
                      <a:pt x="171" y="191"/>
                      <a:pt x="171" y="191"/>
                    </a:cubicBezTo>
                    <a:cubicBezTo>
                      <a:pt x="171" y="191"/>
                      <a:pt x="171" y="191"/>
                      <a:pt x="171" y="191"/>
                    </a:cubicBezTo>
                    <a:cubicBezTo>
                      <a:pt x="169" y="188"/>
                      <a:pt x="167" y="185"/>
                      <a:pt x="167" y="182"/>
                    </a:cubicBezTo>
                    <a:cubicBezTo>
                      <a:pt x="167" y="178"/>
                      <a:pt x="169" y="175"/>
                      <a:pt x="171" y="173"/>
                    </a:cubicBezTo>
                    <a:cubicBezTo>
                      <a:pt x="171" y="173"/>
                      <a:pt x="171" y="173"/>
                      <a:pt x="171" y="173"/>
                    </a:cubicBezTo>
                    <a:cubicBezTo>
                      <a:pt x="171" y="172"/>
                      <a:pt x="171" y="172"/>
                      <a:pt x="172" y="172"/>
                    </a:cubicBezTo>
                    <a:close/>
                    <a:moveTo>
                      <a:pt x="199" y="199"/>
                    </a:moveTo>
                    <a:cubicBezTo>
                      <a:pt x="201" y="196"/>
                      <a:pt x="203" y="193"/>
                      <a:pt x="204" y="191"/>
                    </a:cubicBezTo>
                    <a:cubicBezTo>
                      <a:pt x="205" y="190"/>
                      <a:pt x="205" y="190"/>
                      <a:pt x="205" y="189"/>
                    </a:cubicBezTo>
                    <a:cubicBezTo>
                      <a:pt x="205" y="189"/>
                      <a:pt x="206" y="189"/>
                      <a:pt x="206" y="189"/>
                    </a:cubicBezTo>
                    <a:cubicBezTo>
                      <a:pt x="226" y="189"/>
                      <a:pt x="226" y="189"/>
                      <a:pt x="226" y="189"/>
                    </a:cubicBezTo>
                    <a:cubicBezTo>
                      <a:pt x="227" y="189"/>
                      <a:pt x="227" y="189"/>
                      <a:pt x="227" y="189"/>
                    </a:cubicBezTo>
                    <a:cubicBezTo>
                      <a:pt x="228" y="190"/>
                      <a:pt x="228" y="190"/>
                      <a:pt x="228" y="191"/>
                    </a:cubicBezTo>
                    <a:cubicBezTo>
                      <a:pt x="228" y="191"/>
                      <a:pt x="228" y="191"/>
                      <a:pt x="228" y="192"/>
                    </a:cubicBezTo>
                    <a:cubicBezTo>
                      <a:pt x="226" y="200"/>
                      <a:pt x="222" y="208"/>
                      <a:pt x="215" y="215"/>
                    </a:cubicBezTo>
                    <a:cubicBezTo>
                      <a:pt x="209" y="222"/>
                      <a:pt x="201" y="226"/>
                      <a:pt x="192" y="228"/>
                    </a:cubicBezTo>
                    <a:cubicBezTo>
                      <a:pt x="191" y="228"/>
                      <a:pt x="191" y="228"/>
                      <a:pt x="191" y="228"/>
                    </a:cubicBezTo>
                    <a:cubicBezTo>
                      <a:pt x="190" y="228"/>
                      <a:pt x="190" y="227"/>
                      <a:pt x="190" y="227"/>
                    </a:cubicBezTo>
                    <a:cubicBezTo>
                      <a:pt x="189" y="227"/>
                      <a:pt x="189" y="226"/>
                      <a:pt x="189" y="226"/>
                    </a:cubicBezTo>
                    <a:cubicBezTo>
                      <a:pt x="189" y="206"/>
                      <a:pt x="189" y="206"/>
                      <a:pt x="189" y="206"/>
                    </a:cubicBezTo>
                    <a:cubicBezTo>
                      <a:pt x="189" y="205"/>
                      <a:pt x="189" y="205"/>
                      <a:pt x="190" y="205"/>
                    </a:cubicBezTo>
                    <a:cubicBezTo>
                      <a:pt x="190" y="204"/>
                      <a:pt x="190" y="204"/>
                      <a:pt x="191" y="204"/>
                    </a:cubicBezTo>
                    <a:cubicBezTo>
                      <a:pt x="194" y="203"/>
                      <a:pt x="196" y="201"/>
                      <a:pt x="199" y="199"/>
                    </a:cubicBezTo>
                    <a:close/>
                    <a:moveTo>
                      <a:pt x="174" y="205"/>
                    </a:moveTo>
                    <a:cubicBezTo>
                      <a:pt x="174" y="205"/>
                      <a:pt x="174" y="205"/>
                      <a:pt x="174" y="206"/>
                    </a:cubicBezTo>
                    <a:cubicBezTo>
                      <a:pt x="174" y="226"/>
                      <a:pt x="174" y="226"/>
                      <a:pt x="174" y="226"/>
                    </a:cubicBezTo>
                    <a:cubicBezTo>
                      <a:pt x="174" y="226"/>
                      <a:pt x="174" y="227"/>
                      <a:pt x="174" y="227"/>
                    </a:cubicBezTo>
                    <a:cubicBezTo>
                      <a:pt x="174" y="227"/>
                      <a:pt x="173" y="228"/>
                      <a:pt x="173" y="228"/>
                    </a:cubicBezTo>
                    <a:cubicBezTo>
                      <a:pt x="173" y="228"/>
                      <a:pt x="172" y="228"/>
                      <a:pt x="172" y="228"/>
                    </a:cubicBezTo>
                    <a:cubicBezTo>
                      <a:pt x="163" y="226"/>
                      <a:pt x="155" y="222"/>
                      <a:pt x="148" y="215"/>
                    </a:cubicBezTo>
                    <a:cubicBezTo>
                      <a:pt x="142" y="208"/>
                      <a:pt x="137" y="200"/>
                      <a:pt x="136" y="192"/>
                    </a:cubicBezTo>
                    <a:cubicBezTo>
                      <a:pt x="136" y="191"/>
                      <a:pt x="136" y="191"/>
                      <a:pt x="136" y="191"/>
                    </a:cubicBezTo>
                    <a:cubicBezTo>
                      <a:pt x="136" y="190"/>
                      <a:pt x="136" y="190"/>
                      <a:pt x="137" y="189"/>
                    </a:cubicBezTo>
                    <a:cubicBezTo>
                      <a:pt x="137" y="189"/>
                      <a:pt x="137" y="189"/>
                      <a:pt x="138" y="189"/>
                    </a:cubicBezTo>
                    <a:cubicBezTo>
                      <a:pt x="158" y="189"/>
                      <a:pt x="158" y="189"/>
                      <a:pt x="158" y="189"/>
                    </a:cubicBezTo>
                    <a:cubicBezTo>
                      <a:pt x="158" y="189"/>
                      <a:pt x="159" y="189"/>
                      <a:pt x="159" y="189"/>
                    </a:cubicBezTo>
                    <a:cubicBezTo>
                      <a:pt x="159" y="190"/>
                      <a:pt x="159" y="190"/>
                      <a:pt x="160" y="191"/>
                    </a:cubicBezTo>
                    <a:cubicBezTo>
                      <a:pt x="161" y="193"/>
                      <a:pt x="162" y="196"/>
                      <a:pt x="165" y="199"/>
                    </a:cubicBezTo>
                    <a:cubicBezTo>
                      <a:pt x="167" y="201"/>
                      <a:pt x="170" y="203"/>
                      <a:pt x="173" y="204"/>
                    </a:cubicBezTo>
                    <a:cubicBezTo>
                      <a:pt x="173" y="204"/>
                      <a:pt x="174" y="204"/>
                      <a:pt x="174" y="205"/>
                    </a:cubicBezTo>
                    <a:close/>
                    <a:moveTo>
                      <a:pt x="189" y="242"/>
                    </a:moveTo>
                    <a:cubicBezTo>
                      <a:pt x="189" y="242"/>
                      <a:pt x="190" y="242"/>
                      <a:pt x="190" y="241"/>
                    </a:cubicBezTo>
                    <a:cubicBezTo>
                      <a:pt x="190" y="241"/>
                      <a:pt x="191" y="241"/>
                      <a:pt x="191" y="240"/>
                    </a:cubicBezTo>
                    <a:cubicBezTo>
                      <a:pt x="204" y="239"/>
                      <a:pt x="215" y="233"/>
                      <a:pt x="224" y="224"/>
                    </a:cubicBezTo>
                    <a:cubicBezTo>
                      <a:pt x="233" y="214"/>
                      <a:pt x="239" y="203"/>
                      <a:pt x="241" y="191"/>
                    </a:cubicBezTo>
                    <a:cubicBezTo>
                      <a:pt x="241" y="190"/>
                      <a:pt x="241" y="190"/>
                      <a:pt x="241" y="189"/>
                    </a:cubicBezTo>
                    <a:cubicBezTo>
                      <a:pt x="242" y="189"/>
                      <a:pt x="242" y="189"/>
                      <a:pt x="243" y="189"/>
                    </a:cubicBezTo>
                    <a:cubicBezTo>
                      <a:pt x="329" y="189"/>
                      <a:pt x="329" y="189"/>
                      <a:pt x="329" y="189"/>
                    </a:cubicBezTo>
                    <a:cubicBezTo>
                      <a:pt x="330" y="189"/>
                      <a:pt x="330" y="189"/>
                      <a:pt x="331" y="189"/>
                    </a:cubicBezTo>
                    <a:cubicBezTo>
                      <a:pt x="331" y="189"/>
                      <a:pt x="331" y="190"/>
                      <a:pt x="331" y="190"/>
                    </a:cubicBezTo>
                    <a:cubicBezTo>
                      <a:pt x="331" y="191"/>
                      <a:pt x="331" y="191"/>
                      <a:pt x="331" y="191"/>
                    </a:cubicBezTo>
                    <a:cubicBezTo>
                      <a:pt x="329" y="228"/>
                      <a:pt x="315" y="260"/>
                      <a:pt x="288" y="288"/>
                    </a:cubicBezTo>
                    <a:cubicBezTo>
                      <a:pt x="261" y="314"/>
                      <a:pt x="229" y="329"/>
                      <a:pt x="191" y="331"/>
                    </a:cubicBezTo>
                    <a:cubicBezTo>
                      <a:pt x="191" y="331"/>
                      <a:pt x="191" y="331"/>
                      <a:pt x="190" y="331"/>
                    </a:cubicBezTo>
                    <a:cubicBezTo>
                      <a:pt x="190" y="331"/>
                      <a:pt x="190" y="330"/>
                      <a:pt x="190" y="330"/>
                    </a:cubicBezTo>
                    <a:cubicBezTo>
                      <a:pt x="189" y="330"/>
                      <a:pt x="189" y="329"/>
                      <a:pt x="189" y="329"/>
                    </a:cubicBezTo>
                    <a:lnTo>
                      <a:pt x="189" y="24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Freeform 964"/>
              <p:cNvSpPr>
                <a:spLocks noEditPoints="1"/>
              </p:cNvSpPr>
              <p:nvPr/>
            </p:nvSpPr>
            <p:spPr bwMode="auto">
              <a:xfrm>
                <a:off x="5204917" y="4858023"/>
                <a:ext cx="1311275" cy="1311275"/>
              </a:xfrm>
              <a:custGeom>
                <a:avLst/>
                <a:gdLst>
                  <a:gd name="T0" fmla="*/ 168 w 267"/>
                  <a:gd name="T1" fmla="*/ 25 h 267"/>
                  <a:gd name="T2" fmla="*/ 140 w 267"/>
                  <a:gd name="T3" fmla="*/ 22 h 267"/>
                  <a:gd name="T4" fmla="*/ 138 w 267"/>
                  <a:gd name="T5" fmla="*/ 0 h 267"/>
                  <a:gd name="T6" fmla="*/ 126 w 267"/>
                  <a:gd name="T7" fmla="*/ 21 h 267"/>
                  <a:gd name="T8" fmla="*/ 92 w 267"/>
                  <a:gd name="T9" fmla="*/ 29 h 267"/>
                  <a:gd name="T10" fmla="*/ 73 w 267"/>
                  <a:gd name="T11" fmla="*/ 15 h 267"/>
                  <a:gd name="T12" fmla="*/ 80 w 267"/>
                  <a:gd name="T13" fmla="*/ 35 h 267"/>
                  <a:gd name="T14" fmla="*/ 56 w 267"/>
                  <a:gd name="T15" fmla="*/ 50 h 267"/>
                  <a:gd name="T16" fmla="*/ 48 w 267"/>
                  <a:gd name="T17" fmla="*/ 58 h 267"/>
                  <a:gd name="T18" fmla="*/ 33 w 267"/>
                  <a:gd name="T19" fmla="*/ 84 h 267"/>
                  <a:gd name="T20" fmla="*/ 13 w 267"/>
                  <a:gd name="T21" fmla="*/ 77 h 267"/>
                  <a:gd name="T22" fmla="*/ 28 w 267"/>
                  <a:gd name="T23" fmla="*/ 96 h 267"/>
                  <a:gd name="T24" fmla="*/ 22 w 267"/>
                  <a:gd name="T25" fmla="*/ 129 h 267"/>
                  <a:gd name="T26" fmla="*/ 0 w 267"/>
                  <a:gd name="T27" fmla="*/ 141 h 267"/>
                  <a:gd name="T28" fmla="*/ 23 w 267"/>
                  <a:gd name="T29" fmla="*/ 143 h 267"/>
                  <a:gd name="T30" fmla="*/ 28 w 267"/>
                  <a:gd name="T31" fmla="*/ 176 h 267"/>
                  <a:gd name="T32" fmla="*/ 33 w 267"/>
                  <a:gd name="T33" fmla="*/ 187 h 267"/>
                  <a:gd name="T34" fmla="*/ 51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30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4 w 267"/>
                  <a:gd name="T59" fmla="*/ 222 h 267"/>
                  <a:gd name="T60" fmla="*/ 219 w 267"/>
                  <a:gd name="T61" fmla="*/ 206 h 267"/>
                  <a:gd name="T62" fmla="*/ 237 w 267"/>
                  <a:gd name="T63" fmla="*/ 182 h 267"/>
                  <a:gd name="T64" fmla="*/ 241 w 267"/>
                  <a:gd name="T65" fmla="*/ 171 h 267"/>
                  <a:gd name="T66" fmla="*/ 246 w 267"/>
                  <a:gd name="T67" fmla="*/ 140 h 267"/>
                  <a:gd name="T68" fmla="*/ 267 w 267"/>
                  <a:gd name="T69" fmla="*/ 138 h 267"/>
                  <a:gd name="T70" fmla="*/ 246 w 267"/>
                  <a:gd name="T71" fmla="*/ 126 h 267"/>
                  <a:gd name="T72" fmla="*/ 239 w 267"/>
                  <a:gd name="T73" fmla="*/ 92 h 267"/>
                  <a:gd name="T74" fmla="*/ 253 w 267"/>
                  <a:gd name="T75" fmla="*/ 72 h 267"/>
                  <a:gd name="T76" fmla="*/ 232 w 267"/>
                  <a:gd name="T77" fmla="*/ 80 h 267"/>
                  <a:gd name="T78" fmla="*/ 217 w 267"/>
                  <a:gd name="T79" fmla="*/ 56 h 267"/>
                  <a:gd name="T80" fmla="*/ 209 w 267"/>
                  <a:gd name="T81" fmla="*/ 48 h 267"/>
                  <a:gd name="T82" fmla="*/ 180 w 267"/>
                  <a:gd name="T83" fmla="*/ 31 h 267"/>
                  <a:gd name="T84" fmla="*/ 185 w 267"/>
                  <a:gd name="T85" fmla="*/ 10 h 267"/>
                  <a:gd name="T86" fmla="*/ 142 w 267"/>
                  <a:gd name="T87" fmla="*/ 142 h 267"/>
                  <a:gd name="T88" fmla="*/ 126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8" y="25"/>
                      <a:pt x="168" y="25"/>
                      <a:pt x="168" y="25"/>
                    </a:cubicBezTo>
                    <a:cubicBezTo>
                      <a:pt x="168" y="25"/>
                      <a:pt x="167" y="25"/>
                      <a:pt x="167" y="26"/>
                    </a:cubicBezTo>
                    <a:cubicBezTo>
                      <a:pt x="166" y="26"/>
                      <a:pt x="166" y="26"/>
                      <a:pt x="165" y="26"/>
                    </a:cubicBezTo>
                    <a:cubicBezTo>
                      <a:pt x="157" y="24"/>
                      <a:pt x="149" y="22"/>
                      <a:pt x="140" y="22"/>
                    </a:cubicBezTo>
                    <a:cubicBezTo>
                      <a:pt x="139" y="22"/>
                      <a:pt x="139" y="22"/>
                      <a:pt x="139" y="21"/>
                    </a:cubicBezTo>
                    <a:cubicBezTo>
                      <a:pt x="138" y="21"/>
                      <a:pt x="138" y="20"/>
                      <a:pt x="138" y="20"/>
                    </a:cubicBezTo>
                    <a:cubicBezTo>
                      <a:pt x="138" y="0"/>
                      <a:pt x="138" y="0"/>
                      <a:pt x="138" y="0"/>
                    </a:cubicBezTo>
                    <a:cubicBezTo>
                      <a:pt x="126" y="0"/>
                      <a:pt x="126" y="0"/>
                      <a:pt x="126" y="0"/>
                    </a:cubicBezTo>
                    <a:cubicBezTo>
                      <a:pt x="127" y="20"/>
                      <a:pt x="127" y="20"/>
                      <a:pt x="127" y="20"/>
                    </a:cubicBezTo>
                    <a:cubicBezTo>
                      <a:pt x="126" y="21"/>
                      <a:pt x="126" y="21"/>
                      <a:pt x="126" y="21"/>
                    </a:cubicBezTo>
                    <a:cubicBezTo>
                      <a:pt x="126" y="22"/>
                      <a:pt x="125" y="22"/>
                      <a:pt x="125" y="22"/>
                    </a:cubicBezTo>
                    <a:cubicBezTo>
                      <a:pt x="114" y="23"/>
                      <a:pt x="103" y="25"/>
                      <a:pt x="94" y="29"/>
                    </a:cubicBezTo>
                    <a:cubicBezTo>
                      <a:pt x="93" y="29"/>
                      <a:pt x="93" y="29"/>
                      <a:pt x="92" y="29"/>
                    </a:cubicBezTo>
                    <a:cubicBezTo>
                      <a:pt x="92" y="29"/>
                      <a:pt x="91" y="28"/>
                      <a:pt x="91" y="28"/>
                    </a:cubicBezTo>
                    <a:cubicBezTo>
                      <a:pt x="83" y="10"/>
                      <a:pt x="83" y="10"/>
                      <a:pt x="83" y="10"/>
                    </a:cubicBezTo>
                    <a:cubicBezTo>
                      <a:pt x="73" y="15"/>
                      <a:pt x="73" y="15"/>
                      <a:pt x="73" y="15"/>
                    </a:cubicBezTo>
                    <a:cubicBezTo>
                      <a:pt x="81" y="33"/>
                      <a:pt x="81" y="33"/>
                      <a:pt x="81" y="33"/>
                    </a:cubicBezTo>
                    <a:cubicBezTo>
                      <a:pt x="81" y="33"/>
                      <a:pt x="81" y="33"/>
                      <a:pt x="81" y="34"/>
                    </a:cubicBezTo>
                    <a:cubicBezTo>
                      <a:pt x="81" y="34"/>
                      <a:pt x="80" y="35"/>
                      <a:pt x="80" y="35"/>
                    </a:cubicBezTo>
                    <a:cubicBezTo>
                      <a:pt x="73" y="39"/>
                      <a:pt x="66" y="44"/>
                      <a:pt x="59" y="50"/>
                    </a:cubicBezTo>
                    <a:cubicBezTo>
                      <a:pt x="59" y="50"/>
                      <a:pt x="58" y="51"/>
                      <a:pt x="58" y="51"/>
                    </a:cubicBezTo>
                    <a:cubicBezTo>
                      <a:pt x="57" y="51"/>
                      <a:pt x="57" y="50"/>
                      <a:pt x="56" y="50"/>
                    </a:cubicBezTo>
                    <a:cubicBezTo>
                      <a:pt x="42" y="36"/>
                      <a:pt x="42" y="36"/>
                      <a:pt x="42" y="36"/>
                    </a:cubicBezTo>
                    <a:cubicBezTo>
                      <a:pt x="34" y="44"/>
                      <a:pt x="34" y="44"/>
                      <a:pt x="34" y="44"/>
                    </a:cubicBezTo>
                    <a:cubicBezTo>
                      <a:pt x="48" y="58"/>
                      <a:pt x="48" y="58"/>
                      <a:pt x="48" y="58"/>
                    </a:cubicBezTo>
                    <a:cubicBezTo>
                      <a:pt x="49" y="58"/>
                      <a:pt x="49" y="59"/>
                      <a:pt x="49" y="60"/>
                    </a:cubicBezTo>
                    <a:cubicBezTo>
                      <a:pt x="49" y="60"/>
                      <a:pt x="49" y="61"/>
                      <a:pt x="49" y="61"/>
                    </a:cubicBezTo>
                    <a:cubicBezTo>
                      <a:pt x="42" y="68"/>
                      <a:pt x="37" y="76"/>
                      <a:pt x="33" y="84"/>
                    </a:cubicBezTo>
                    <a:cubicBezTo>
                      <a:pt x="33" y="84"/>
                      <a:pt x="33" y="84"/>
                      <a:pt x="32" y="85"/>
                    </a:cubicBezTo>
                    <a:cubicBezTo>
                      <a:pt x="32" y="85"/>
                      <a:pt x="31" y="85"/>
                      <a:pt x="31" y="85"/>
                    </a:cubicBezTo>
                    <a:cubicBezTo>
                      <a:pt x="13" y="77"/>
                      <a:pt x="13" y="77"/>
                      <a:pt x="13" y="77"/>
                    </a:cubicBezTo>
                    <a:cubicBezTo>
                      <a:pt x="8" y="88"/>
                      <a:pt x="8" y="88"/>
                      <a:pt x="8" y="88"/>
                    </a:cubicBezTo>
                    <a:cubicBezTo>
                      <a:pt x="26" y="95"/>
                      <a:pt x="26" y="95"/>
                      <a:pt x="26" y="95"/>
                    </a:cubicBezTo>
                    <a:cubicBezTo>
                      <a:pt x="27" y="95"/>
                      <a:pt x="27" y="96"/>
                      <a:pt x="28" y="96"/>
                    </a:cubicBezTo>
                    <a:cubicBezTo>
                      <a:pt x="28" y="97"/>
                      <a:pt x="28" y="97"/>
                      <a:pt x="28" y="98"/>
                    </a:cubicBezTo>
                    <a:cubicBezTo>
                      <a:pt x="25" y="107"/>
                      <a:pt x="23" y="117"/>
                      <a:pt x="22" y="127"/>
                    </a:cubicBezTo>
                    <a:cubicBezTo>
                      <a:pt x="22" y="128"/>
                      <a:pt x="22" y="128"/>
                      <a:pt x="22" y="129"/>
                    </a:cubicBezTo>
                    <a:cubicBezTo>
                      <a:pt x="21" y="129"/>
                      <a:pt x="21" y="129"/>
                      <a:pt x="20" y="129"/>
                    </a:cubicBezTo>
                    <a:cubicBezTo>
                      <a:pt x="0" y="130"/>
                      <a:pt x="0" y="130"/>
                      <a:pt x="0" y="130"/>
                    </a:cubicBezTo>
                    <a:cubicBezTo>
                      <a:pt x="0" y="141"/>
                      <a:pt x="0" y="141"/>
                      <a:pt x="0" y="141"/>
                    </a:cubicBezTo>
                    <a:cubicBezTo>
                      <a:pt x="21" y="141"/>
                      <a:pt x="21" y="141"/>
                      <a:pt x="21" y="141"/>
                    </a:cubicBezTo>
                    <a:cubicBezTo>
                      <a:pt x="21" y="141"/>
                      <a:pt x="21" y="141"/>
                      <a:pt x="22" y="141"/>
                    </a:cubicBezTo>
                    <a:cubicBezTo>
                      <a:pt x="22" y="142"/>
                      <a:pt x="22" y="142"/>
                      <a:pt x="23" y="143"/>
                    </a:cubicBezTo>
                    <a:cubicBezTo>
                      <a:pt x="23" y="154"/>
                      <a:pt x="26" y="164"/>
                      <a:pt x="29" y="174"/>
                    </a:cubicBezTo>
                    <a:cubicBezTo>
                      <a:pt x="29" y="174"/>
                      <a:pt x="29" y="175"/>
                      <a:pt x="29" y="175"/>
                    </a:cubicBezTo>
                    <a:cubicBezTo>
                      <a:pt x="29" y="176"/>
                      <a:pt x="29" y="176"/>
                      <a:pt x="28" y="176"/>
                    </a:cubicBezTo>
                    <a:cubicBezTo>
                      <a:pt x="11" y="185"/>
                      <a:pt x="11" y="185"/>
                      <a:pt x="11" y="185"/>
                    </a:cubicBezTo>
                    <a:cubicBezTo>
                      <a:pt x="16" y="195"/>
                      <a:pt x="16" y="195"/>
                      <a:pt x="16" y="195"/>
                    </a:cubicBezTo>
                    <a:cubicBezTo>
                      <a:pt x="33" y="187"/>
                      <a:pt x="33" y="187"/>
                      <a:pt x="33" y="187"/>
                    </a:cubicBezTo>
                    <a:cubicBezTo>
                      <a:pt x="34" y="187"/>
                      <a:pt x="34" y="187"/>
                      <a:pt x="35" y="187"/>
                    </a:cubicBezTo>
                    <a:cubicBezTo>
                      <a:pt x="35" y="187"/>
                      <a:pt x="35" y="187"/>
                      <a:pt x="36" y="188"/>
                    </a:cubicBezTo>
                    <a:cubicBezTo>
                      <a:pt x="40" y="195"/>
                      <a:pt x="45" y="202"/>
                      <a:pt x="51" y="208"/>
                    </a:cubicBezTo>
                    <a:cubicBezTo>
                      <a:pt x="51" y="209"/>
                      <a:pt x="51" y="209"/>
                      <a:pt x="51" y="210"/>
                    </a:cubicBezTo>
                    <a:cubicBezTo>
                      <a:pt x="51" y="210"/>
                      <a:pt x="51" y="211"/>
                      <a:pt x="50" y="211"/>
                    </a:cubicBezTo>
                    <a:cubicBezTo>
                      <a:pt x="37" y="225"/>
                      <a:pt x="37" y="225"/>
                      <a:pt x="37" y="225"/>
                    </a:cubicBezTo>
                    <a:cubicBezTo>
                      <a:pt x="45" y="233"/>
                      <a:pt x="45" y="233"/>
                      <a:pt x="45" y="233"/>
                    </a:cubicBezTo>
                    <a:cubicBezTo>
                      <a:pt x="58" y="219"/>
                      <a:pt x="58" y="219"/>
                      <a:pt x="58" y="219"/>
                    </a:cubicBezTo>
                    <a:cubicBezTo>
                      <a:pt x="59" y="218"/>
                      <a:pt x="60" y="218"/>
                      <a:pt x="60" y="218"/>
                    </a:cubicBezTo>
                    <a:cubicBezTo>
                      <a:pt x="61" y="218"/>
                      <a:pt x="61" y="218"/>
                      <a:pt x="62" y="219"/>
                    </a:cubicBezTo>
                    <a:cubicBezTo>
                      <a:pt x="70" y="226"/>
                      <a:pt x="79" y="232"/>
                      <a:pt x="88" y="236"/>
                    </a:cubicBezTo>
                    <a:cubicBezTo>
                      <a:pt x="89" y="236"/>
                      <a:pt x="89" y="237"/>
                      <a:pt x="89" y="237"/>
                    </a:cubicBezTo>
                    <a:cubicBezTo>
                      <a:pt x="90" y="238"/>
                      <a:pt x="90" y="238"/>
                      <a:pt x="90" y="239"/>
                    </a:cubicBezTo>
                    <a:cubicBezTo>
                      <a:pt x="83" y="257"/>
                      <a:pt x="83" y="257"/>
                      <a:pt x="83" y="257"/>
                    </a:cubicBezTo>
                    <a:cubicBezTo>
                      <a:pt x="93" y="261"/>
                      <a:pt x="93" y="261"/>
                      <a:pt x="93" y="261"/>
                    </a:cubicBezTo>
                    <a:cubicBezTo>
                      <a:pt x="100" y="242"/>
                      <a:pt x="100" y="242"/>
                      <a:pt x="100" y="242"/>
                    </a:cubicBezTo>
                    <a:cubicBezTo>
                      <a:pt x="100" y="242"/>
                      <a:pt x="101" y="242"/>
                      <a:pt x="101" y="241"/>
                    </a:cubicBezTo>
                    <a:cubicBezTo>
                      <a:pt x="102" y="241"/>
                      <a:pt x="102" y="241"/>
                      <a:pt x="102" y="241"/>
                    </a:cubicBezTo>
                    <a:cubicBezTo>
                      <a:pt x="111" y="243"/>
                      <a:pt x="119" y="245"/>
                      <a:pt x="128" y="245"/>
                    </a:cubicBezTo>
                    <a:cubicBezTo>
                      <a:pt x="128" y="245"/>
                      <a:pt x="129" y="245"/>
                      <a:pt x="129" y="246"/>
                    </a:cubicBezTo>
                    <a:cubicBezTo>
                      <a:pt x="129" y="246"/>
                      <a:pt x="130" y="247"/>
                      <a:pt x="130" y="247"/>
                    </a:cubicBezTo>
                    <a:cubicBezTo>
                      <a:pt x="130" y="267"/>
                      <a:pt x="130" y="267"/>
                      <a:pt x="130" y="267"/>
                    </a:cubicBezTo>
                    <a:cubicBezTo>
                      <a:pt x="141" y="267"/>
                      <a:pt x="141" y="267"/>
                      <a:pt x="141" y="267"/>
                    </a:cubicBezTo>
                    <a:cubicBezTo>
                      <a:pt x="141" y="247"/>
                      <a:pt x="141" y="247"/>
                      <a:pt x="141" y="247"/>
                    </a:cubicBezTo>
                    <a:cubicBezTo>
                      <a:pt x="141" y="246"/>
                      <a:pt x="141" y="246"/>
                      <a:pt x="142" y="246"/>
                    </a:cubicBezTo>
                    <a:cubicBezTo>
                      <a:pt x="142" y="245"/>
                      <a:pt x="142" y="245"/>
                      <a:pt x="143" y="245"/>
                    </a:cubicBezTo>
                    <a:cubicBezTo>
                      <a:pt x="154" y="244"/>
                      <a:pt x="165" y="242"/>
                      <a:pt x="174" y="238"/>
                    </a:cubicBezTo>
                    <a:cubicBezTo>
                      <a:pt x="175" y="238"/>
                      <a:pt x="175" y="238"/>
                      <a:pt x="176" y="238"/>
                    </a:cubicBezTo>
                    <a:cubicBezTo>
                      <a:pt x="176" y="238"/>
                      <a:pt x="177" y="239"/>
                      <a:pt x="177" y="239"/>
                    </a:cubicBezTo>
                    <a:cubicBezTo>
                      <a:pt x="185" y="257"/>
                      <a:pt x="185" y="257"/>
                      <a:pt x="185" y="257"/>
                    </a:cubicBezTo>
                    <a:cubicBezTo>
                      <a:pt x="195" y="252"/>
                      <a:pt x="195" y="252"/>
                      <a:pt x="195" y="252"/>
                    </a:cubicBezTo>
                    <a:cubicBezTo>
                      <a:pt x="187" y="234"/>
                      <a:pt x="187" y="234"/>
                      <a:pt x="187" y="234"/>
                    </a:cubicBezTo>
                    <a:cubicBezTo>
                      <a:pt x="187" y="234"/>
                      <a:pt x="187" y="233"/>
                      <a:pt x="187" y="233"/>
                    </a:cubicBezTo>
                    <a:cubicBezTo>
                      <a:pt x="187" y="232"/>
                      <a:pt x="188" y="232"/>
                      <a:pt x="188" y="232"/>
                    </a:cubicBezTo>
                    <a:cubicBezTo>
                      <a:pt x="195" y="228"/>
                      <a:pt x="202" y="222"/>
                      <a:pt x="209" y="217"/>
                    </a:cubicBezTo>
                    <a:cubicBezTo>
                      <a:pt x="209" y="216"/>
                      <a:pt x="209" y="216"/>
                      <a:pt x="210" y="216"/>
                    </a:cubicBezTo>
                    <a:cubicBezTo>
                      <a:pt x="210" y="216"/>
                      <a:pt x="211" y="216"/>
                      <a:pt x="211" y="217"/>
                    </a:cubicBezTo>
                    <a:cubicBezTo>
                      <a:pt x="226" y="231"/>
                      <a:pt x="226" y="231"/>
                      <a:pt x="226" y="231"/>
                    </a:cubicBezTo>
                    <a:cubicBezTo>
                      <a:pt x="234" y="222"/>
                      <a:pt x="234" y="222"/>
                      <a:pt x="234" y="222"/>
                    </a:cubicBezTo>
                    <a:cubicBezTo>
                      <a:pt x="219" y="209"/>
                      <a:pt x="219" y="209"/>
                      <a:pt x="219" y="209"/>
                    </a:cubicBezTo>
                    <a:cubicBezTo>
                      <a:pt x="219" y="208"/>
                      <a:pt x="218" y="208"/>
                      <a:pt x="218" y="207"/>
                    </a:cubicBezTo>
                    <a:cubicBezTo>
                      <a:pt x="218" y="207"/>
                      <a:pt x="219" y="206"/>
                      <a:pt x="219" y="206"/>
                    </a:cubicBezTo>
                    <a:cubicBezTo>
                      <a:pt x="225" y="199"/>
                      <a:pt x="230" y="191"/>
                      <a:pt x="235" y="183"/>
                    </a:cubicBezTo>
                    <a:cubicBezTo>
                      <a:pt x="235" y="183"/>
                      <a:pt x="235" y="182"/>
                      <a:pt x="236" y="182"/>
                    </a:cubicBezTo>
                    <a:cubicBezTo>
                      <a:pt x="236" y="182"/>
                      <a:pt x="237" y="182"/>
                      <a:pt x="237" y="182"/>
                    </a:cubicBezTo>
                    <a:cubicBezTo>
                      <a:pt x="255" y="189"/>
                      <a:pt x="255" y="189"/>
                      <a:pt x="255" y="189"/>
                    </a:cubicBezTo>
                    <a:cubicBezTo>
                      <a:pt x="259" y="179"/>
                      <a:pt x="259" y="179"/>
                      <a:pt x="259" y="179"/>
                    </a:cubicBezTo>
                    <a:cubicBezTo>
                      <a:pt x="241" y="171"/>
                      <a:pt x="241" y="171"/>
                      <a:pt x="241" y="171"/>
                    </a:cubicBezTo>
                    <a:cubicBezTo>
                      <a:pt x="241" y="171"/>
                      <a:pt x="241" y="171"/>
                      <a:pt x="240" y="170"/>
                    </a:cubicBezTo>
                    <a:cubicBezTo>
                      <a:pt x="240" y="170"/>
                      <a:pt x="240" y="169"/>
                      <a:pt x="240" y="169"/>
                    </a:cubicBezTo>
                    <a:cubicBezTo>
                      <a:pt x="243" y="160"/>
                      <a:pt x="245" y="150"/>
                      <a:pt x="246" y="140"/>
                    </a:cubicBezTo>
                    <a:cubicBezTo>
                      <a:pt x="246" y="139"/>
                      <a:pt x="246" y="139"/>
                      <a:pt x="246" y="138"/>
                    </a:cubicBezTo>
                    <a:cubicBezTo>
                      <a:pt x="246" y="138"/>
                      <a:pt x="247" y="138"/>
                      <a:pt x="248" y="138"/>
                    </a:cubicBezTo>
                    <a:cubicBezTo>
                      <a:pt x="267" y="138"/>
                      <a:pt x="267" y="138"/>
                      <a:pt x="267" y="138"/>
                    </a:cubicBezTo>
                    <a:cubicBezTo>
                      <a:pt x="267" y="126"/>
                      <a:pt x="267" y="126"/>
                      <a:pt x="267" y="126"/>
                    </a:cubicBezTo>
                    <a:cubicBezTo>
                      <a:pt x="247" y="126"/>
                      <a:pt x="247" y="126"/>
                      <a:pt x="247" y="126"/>
                    </a:cubicBezTo>
                    <a:cubicBezTo>
                      <a:pt x="247" y="126"/>
                      <a:pt x="246" y="126"/>
                      <a:pt x="246" y="126"/>
                    </a:cubicBezTo>
                    <a:cubicBezTo>
                      <a:pt x="246" y="125"/>
                      <a:pt x="245" y="125"/>
                      <a:pt x="245" y="124"/>
                    </a:cubicBezTo>
                    <a:cubicBezTo>
                      <a:pt x="245" y="113"/>
                      <a:pt x="242" y="103"/>
                      <a:pt x="239" y="93"/>
                    </a:cubicBezTo>
                    <a:cubicBezTo>
                      <a:pt x="238" y="93"/>
                      <a:pt x="238" y="92"/>
                      <a:pt x="239" y="92"/>
                    </a:cubicBezTo>
                    <a:cubicBezTo>
                      <a:pt x="239" y="91"/>
                      <a:pt x="239" y="91"/>
                      <a:pt x="240" y="91"/>
                    </a:cubicBezTo>
                    <a:cubicBezTo>
                      <a:pt x="258" y="82"/>
                      <a:pt x="258" y="82"/>
                      <a:pt x="258" y="82"/>
                    </a:cubicBezTo>
                    <a:cubicBezTo>
                      <a:pt x="253" y="72"/>
                      <a:pt x="253" y="72"/>
                      <a:pt x="253" y="72"/>
                    </a:cubicBezTo>
                    <a:cubicBezTo>
                      <a:pt x="235" y="80"/>
                      <a:pt x="235" y="80"/>
                      <a:pt x="235" y="80"/>
                    </a:cubicBezTo>
                    <a:cubicBezTo>
                      <a:pt x="234" y="81"/>
                      <a:pt x="234" y="81"/>
                      <a:pt x="233" y="81"/>
                    </a:cubicBezTo>
                    <a:cubicBezTo>
                      <a:pt x="233" y="80"/>
                      <a:pt x="233" y="80"/>
                      <a:pt x="232" y="80"/>
                    </a:cubicBezTo>
                    <a:cubicBezTo>
                      <a:pt x="228" y="72"/>
                      <a:pt x="223" y="66"/>
                      <a:pt x="217" y="59"/>
                    </a:cubicBezTo>
                    <a:cubicBezTo>
                      <a:pt x="217" y="58"/>
                      <a:pt x="217" y="58"/>
                      <a:pt x="217" y="57"/>
                    </a:cubicBezTo>
                    <a:cubicBezTo>
                      <a:pt x="217" y="57"/>
                      <a:pt x="217" y="56"/>
                      <a:pt x="217" y="56"/>
                    </a:cubicBezTo>
                    <a:cubicBezTo>
                      <a:pt x="231" y="42"/>
                      <a:pt x="231" y="42"/>
                      <a:pt x="231" y="42"/>
                    </a:cubicBezTo>
                    <a:cubicBezTo>
                      <a:pt x="223" y="34"/>
                      <a:pt x="223" y="34"/>
                      <a:pt x="223" y="34"/>
                    </a:cubicBezTo>
                    <a:cubicBezTo>
                      <a:pt x="209" y="48"/>
                      <a:pt x="209" y="48"/>
                      <a:pt x="209" y="48"/>
                    </a:cubicBezTo>
                    <a:cubicBezTo>
                      <a:pt x="209" y="49"/>
                      <a:pt x="208" y="49"/>
                      <a:pt x="208" y="49"/>
                    </a:cubicBezTo>
                    <a:cubicBezTo>
                      <a:pt x="207" y="49"/>
                      <a:pt x="207" y="49"/>
                      <a:pt x="206" y="48"/>
                    </a:cubicBezTo>
                    <a:cubicBezTo>
                      <a:pt x="198" y="41"/>
                      <a:pt x="189" y="35"/>
                      <a:pt x="180" y="31"/>
                    </a:cubicBezTo>
                    <a:cubicBezTo>
                      <a:pt x="179" y="31"/>
                      <a:pt x="179" y="30"/>
                      <a:pt x="179" y="30"/>
                    </a:cubicBezTo>
                    <a:cubicBezTo>
                      <a:pt x="178" y="29"/>
                      <a:pt x="178" y="29"/>
                      <a:pt x="179" y="28"/>
                    </a:cubicBezTo>
                    <a:lnTo>
                      <a:pt x="185" y="10"/>
                    </a:lnTo>
                    <a:close/>
                    <a:moveTo>
                      <a:pt x="145" y="134"/>
                    </a:moveTo>
                    <a:cubicBezTo>
                      <a:pt x="145" y="137"/>
                      <a:pt x="144" y="139"/>
                      <a:pt x="142" y="142"/>
                    </a:cubicBezTo>
                    <a:cubicBezTo>
                      <a:pt x="142" y="142"/>
                      <a:pt x="142" y="142"/>
                      <a:pt x="142" y="142"/>
                    </a:cubicBezTo>
                    <a:cubicBezTo>
                      <a:pt x="140" y="144"/>
                      <a:pt x="137" y="145"/>
                      <a:pt x="134" y="145"/>
                    </a:cubicBezTo>
                    <a:cubicBezTo>
                      <a:pt x="131" y="145"/>
                      <a:pt x="128" y="144"/>
                      <a:pt x="126" y="142"/>
                    </a:cubicBezTo>
                    <a:cubicBezTo>
                      <a:pt x="126" y="142"/>
                      <a:pt x="126" y="142"/>
                      <a:pt x="126" y="142"/>
                    </a:cubicBezTo>
                    <a:cubicBezTo>
                      <a:pt x="126" y="142"/>
                      <a:pt x="126" y="142"/>
                      <a:pt x="126" y="142"/>
                    </a:cubicBezTo>
                    <a:cubicBezTo>
                      <a:pt x="123" y="140"/>
                      <a:pt x="122" y="137"/>
                      <a:pt x="122" y="134"/>
                    </a:cubicBezTo>
                    <a:cubicBezTo>
                      <a:pt x="122" y="134"/>
                      <a:pt x="122" y="134"/>
                      <a:pt x="122" y="134"/>
                    </a:cubicBezTo>
                    <a:cubicBezTo>
                      <a:pt x="122" y="130"/>
                      <a:pt x="123" y="128"/>
                      <a:pt x="126" y="125"/>
                    </a:cubicBezTo>
                    <a:cubicBezTo>
                      <a:pt x="128" y="123"/>
                      <a:pt x="130" y="122"/>
                      <a:pt x="134" y="122"/>
                    </a:cubicBezTo>
                    <a:cubicBezTo>
                      <a:pt x="137" y="122"/>
                      <a:pt x="140" y="123"/>
                      <a:pt x="142" y="125"/>
                    </a:cubicBezTo>
                    <a:cubicBezTo>
                      <a:pt x="142" y="125"/>
                      <a:pt x="142" y="125"/>
                      <a:pt x="142" y="125"/>
                    </a:cubicBezTo>
                    <a:cubicBezTo>
                      <a:pt x="144" y="127"/>
                      <a:pt x="145" y="130"/>
                      <a:pt x="145" y="134"/>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grpSp>
            <p:nvGrpSpPr>
              <p:cNvPr id="17" name="组合 16"/>
              <p:cNvGrpSpPr/>
              <p:nvPr/>
            </p:nvGrpSpPr>
            <p:grpSpPr>
              <a:xfrm>
                <a:off x="8037017" y="2548210"/>
                <a:ext cx="690563" cy="1109663"/>
                <a:chOff x="8051801" y="1828800"/>
                <a:chExt cx="690563" cy="1109663"/>
              </a:xfrm>
            </p:grpSpPr>
            <p:sp>
              <p:nvSpPr>
                <p:cNvPr id="352" name="Freeform 966"/>
                <p:cNvSpPr/>
                <p:nvPr/>
              </p:nvSpPr>
              <p:spPr bwMode="auto">
                <a:xfrm>
                  <a:off x="8380414" y="1941513"/>
                  <a:ext cx="338138" cy="349250"/>
                </a:xfrm>
                <a:custGeom>
                  <a:avLst/>
                  <a:gdLst>
                    <a:gd name="T0" fmla="*/ 34 w 69"/>
                    <a:gd name="T1" fmla="*/ 14 h 71"/>
                    <a:gd name="T2" fmla="*/ 37 w 69"/>
                    <a:gd name="T3" fmla="*/ 17 h 71"/>
                    <a:gd name="T4" fmla="*/ 25 w 69"/>
                    <a:gd name="T5" fmla="*/ 11 h 71"/>
                    <a:gd name="T6" fmla="*/ 45 w 69"/>
                    <a:gd name="T7" fmla="*/ 34 h 71"/>
                    <a:gd name="T8" fmla="*/ 49 w 69"/>
                    <a:gd name="T9" fmla="*/ 32 h 71"/>
                    <a:gd name="T10" fmla="*/ 56 w 69"/>
                    <a:gd name="T11" fmla="*/ 50 h 71"/>
                    <a:gd name="T12" fmla="*/ 62 w 69"/>
                    <a:gd name="T13" fmla="*/ 65 h 71"/>
                    <a:gd name="T14" fmla="*/ 55 w 69"/>
                    <a:gd name="T15" fmla="*/ 70 h 71"/>
                    <a:gd name="T16" fmla="*/ 56 w 69"/>
                    <a:gd name="T17" fmla="*/ 71 h 71"/>
                    <a:gd name="T18" fmla="*/ 56 w 69"/>
                    <a:gd name="T19" fmla="*/ 71 h 71"/>
                    <a:gd name="T20" fmla="*/ 66 w 69"/>
                    <a:gd name="T21" fmla="*/ 67 h 71"/>
                    <a:gd name="T22" fmla="*/ 69 w 69"/>
                    <a:gd name="T23" fmla="*/ 66 h 71"/>
                    <a:gd name="T24" fmla="*/ 60 w 69"/>
                    <a:gd name="T25" fmla="*/ 48 h 71"/>
                    <a:gd name="T26" fmla="*/ 54 w 69"/>
                    <a:gd name="T27" fmla="*/ 34 h 71"/>
                    <a:gd name="T28" fmla="*/ 46 w 69"/>
                    <a:gd name="T29" fmla="*/ 27 h 71"/>
                    <a:gd name="T30" fmla="*/ 41 w 69"/>
                    <a:gd name="T31" fmla="*/ 20 h 71"/>
                    <a:gd name="T32" fmla="*/ 38 w 69"/>
                    <a:gd name="T33" fmla="*/ 18 h 71"/>
                    <a:gd name="T34" fmla="*/ 33 w 69"/>
                    <a:gd name="T35" fmla="*/ 8 h 71"/>
                    <a:gd name="T36" fmla="*/ 20 w 69"/>
                    <a:gd name="T37" fmla="*/ 2 h 71"/>
                    <a:gd name="T38" fmla="*/ 18 w 69"/>
                    <a:gd name="T39" fmla="*/ 0 h 71"/>
                    <a:gd name="T40" fmla="*/ 10 w 69"/>
                    <a:gd name="T41" fmla="*/ 9 h 71"/>
                    <a:gd name="T42" fmla="*/ 7 w 69"/>
                    <a:gd name="T43" fmla="*/ 11 h 71"/>
                    <a:gd name="T44" fmla="*/ 7 w 69"/>
                    <a:gd name="T45" fmla="*/ 15 h 71"/>
                    <a:gd name="T46" fmla="*/ 1 w 69"/>
                    <a:gd name="T47" fmla="*/ 26 h 71"/>
                    <a:gd name="T48" fmla="*/ 2 w 69"/>
                    <a:gd name="T49" fmla="*/ 36 h 71"/>
                    <a:gd name="T50" fmla="*/ 4 w 69"/>
                    <a:gd name="T51" fmla="*/ 46 h 71"/>
                    <a:gd name="T52" fmla="*/ 5 w 69"/>
                    <a:gd name="T53" fmla="*/ 48 h 71"/>
                    <a:gd name="T54" fmla="*/ 2 w 69"/>
                    <a:gd name="T55" fmla="*/ 36 h 71"/>
                    <a:gd name="T56" fmla="*/ 5 w 69"/>
                    <a:gd name="T57" fmla="*/ 21 h 71"/>
                    <a:gd name="T58" fmla="*/ 9 w 69"/>
                    <a:gd name="T59" fmla="*/ 14 h 71"/>
                    <a:gd name="T60" fmla="*/ 8 w 69"/>
                    <a:gd name="T61" fmla="*/ 11 h 71"/>
                    <a:gd name="T62" fmla="*/ 11 w 69"/>
                    <a:gd name="T63" fmla="*/ 9 h 71"/>
                    <a:gd name="T64" fmla="*/ 17 w 69"/>
                    <a:gd name="T65" fmla="*/ 2 h 71"/>
                    <a:gd name="T66" fmla="*/ 34 w 69"/>
                    <a:gd name="T67"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1">
                      <a:moveTo>
                        <a:pt x="34" y="14"/>
                      </a:moveTo>
                      <a:cubicBezTo>
                        <a:pt x="37" y="17"/>
                        <a:pt x="37" y="17"/>
                        <a:pt x="37" y="17"/>
                      </a:cubicBezTo>
                      <a:cubicBezTo>
                        <a:pt x="25" y="11"/>
                        <a:pt x="25" y="11"/>
                        <a:pt x="25" y="11"/>
                      </a:cubicBezTo>
                      <a:cubicBezTo>
                        <a:pt x="35" y="19"/>
                        <a:pt x="42" y="27"/>
                        <a:pt x="45" y="34"/>
                      </a:cubicBezTo>
                      <a:cubicBezTo>
                        <a:pt x="49" y="32"/>
                        <a:pt x="49" y="32"/>
                        <a:pt x="49" y="32"/>
                      </a:cubicBezTo>
                      <a:cubicBezTo>
                        <a:pt x="54" y="37"/>
                        <a:pt x="56" y="43"/>
                        <a:pt x="56" y="50"/>
                      </a:cubicBezTo>
                      <a:cubicBezTo>
                        <a:pt x="62" y="65"/>
                        <a:pt x="62" y="65"/>
                        <a:pt x="62" y="65"/>
                      </a:cubicBezTo>
                      <a:cubicBezTo>
                        <a:pt x="62" y="67"/>
                        <a:pt x="59" y="69"/>
                        <a:pt x="55" y="70"/>
                      </a:cubicBezTo>
                      <a:cubicBezTo>
                        <a:pt x="56" y="71"/>
                        <a:pt x="56" y="71"/>
                        <a:pt x="56" y="71"/>
                      </a:cubicBezTo>
                      <a:cubicBezTo>
                        <a:pt x="56" y="71"/>
                        <a:pt x="56" y="71"/>
                        <a:pt x="56" y="71"/>
                      </a:cubicBezTo>
                      <a:cubicBezTo>
                        <a:pt x="60" y="71"/>
                        <a:pt x="63" y="69"/>
                        <a:pt x="66" y="67"/>
                      </a:cubicBezTo>
                      <a:cubicBezTo>
                        <a:pt x="67" y="67"/>
                        <a:pt x="68" y="66"/>
                        <a:pt x="69" y="66"/>
                      </a:cubicBezTo>
                      <a:cubicBezTo>
                        <a:pt x="60" y="48"/>
                        <a:pt x="60" y="48"/>
                        <a:pt x="60" y="48"/>
                      </a:cubicBezTo>
                      <a:cubicBezTo>
                        <a:pt x="60" y="41"/>
                        <a:pt x="57" y="37"/>
                        <a:pt x="54" y="34"/>
                      </a:cubicBezTo>
                      <a:cubicBezTo>
                        <a:pt x="52" y="31"/>
                        <a:pt x="49" y="29"/>
                        <a:pt x="46" y="27"/>
                      </a:cubicBezTo>
                      <a:cubicBezTo>
                        <a:pt x="46" y="24"/>
                        <a:pt x="44" y="22"/>
                        <a:pt x="41" y="20"/>
                      </a:cubicBezTo>
                      <a:cubicBezTo>
                        <a:pt x="38" y="18"/>
                        <a:pt x="38" y="18"/>
                        <a:pt x="38" y="18"/>
                      </a:cubicBezTo>
                      <a:cubicBezTo>
                        <a:pt x="38" y="14"/>
                        <a:pt x="36" y="11"/>
                        <a:pt x="33" y="8"/>
                      </a:cubicBezTo>
                      <a:cubicBezTo>
                        <a:pt x="28" y="5"/>
                        <a:pt x="24" y="3"/>
                        <a:pt x="20" y="2"/>
                      </a:cubicBezTo>
                      <a:cubicBezTo>
                        <a:pt x="18" y="0"/>
                        <a:pt x="18" y="0"/>
                        <a:pt x="18" y="0"/>
                      </a:cubicBezTo>
                      <a:cubicBezTo>
                        <a:pt x="14" y="2"/>
                        <a:pt x="11" y="5"/>
                        <a:pt x="10" y="9"/>
                      </a:cubicBezTo>
                      <a:cubicBezTo>
                        <a:pt x="7" y="11"/>
                        <a:pt x="7" y="11"/>
                        <a:pt x="7" y="11"/>
                      </a:cubicBezTo>
                      <a:cubicBezTo>
                        <a:pt x="7" y="15"/>
                        <a:pt x="7" y="15"/>
                        <a:pt x="7" y="15"/>
                      </a:cubicBezTo>
                      <a:cubicBezTo>
                        <a:pt x="5" y="18"/>
                        <a:pt x="3" y="22"/>
                        <a:pt x="1" y="26"/>
                      </a:cubicBezTo>
                      <a:cubicBezTo>
                        <a:pt x="0" y="29"/>
                        <a:pt x="0" y="33"/>
                        <a:pt x="2" y="36"/>
                      </a:cubicBezTo>
                      <a:cubicBezTo>
                        <a:pt x="4" y="46"/>
                        <a:pt x="4" y="46"/>
                        <a:pt x="4" y="46"/>
                      </a:cubicBezTo>
                      <a:cubicBezTo>
                        <a:pt x="4" y="47"/>
                        <a:pt x="5" y="47"/>
                        <a:pt x="5" y="48"/>
                      </a:cubicBezTo>
                      <a:cubicBezTo>
                        <a:pt x="2" y="36"/>
                        <a:pt x="2" y="36"/>
                        <a:pt x="2" y="36"/>
                      </a:cubicBezTo>
                      <a:cubicBezTo>
                        <a:pt x="2" y="30"/>
                        <a:pt x="3" y="25"/>
                        <a:pt x="5" y="21"/>
                      </a:cubicBezTo>
                      <a:cubicBezTo>
                        <a:pt x="9" y="14"/>
                        <a:pt x="9" y="14"/>
                        <a:pt x="9" y="14"/>
                      </a:cubicBezTo>
                      <a:cubicBezTo>
                        <a:pt x="8" y="11"/>
                        <a:pt x="8" y="11"/>
                        <a:pt x="8" y="11"/>
                      </a:cubicBezTo>
                      <a:cubicBezTo>
                        <a:pt x="11" y="9"/>
                        <a:pt x="11" y="9"/>
                        <a:pt x="11" y="9"/>
                      </a:cubicBezTo>
                      <a:cubicBezTo>
                        <a:pt x="13" y="6"/>
                        <a:pt x="15" y="3"/>
                        <a:pt x="17" y="2"/>
                      </a:cubicBezTo>
                      <a:cubicBezTo>
                        <a:pt x="25" y="6"/>
                        <a:pt x="30" y="9"/>
                        <a:pt x="34" y="1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967"/>
                <p:cNvSpPr>
                  <a:spLocks noEditPoints="1"/>
                </p:cNvSpPr>
                <p:nvPr/>
              </p:nvSpPr>
              <p:spPr bwMode="auto">
                <a:xfrm>
                  <a:off x="8335964" y="1951038"/>
                  <a:ext cx="347663" cy="471487"/>
                </a:xfrm>
                <a:custGeom>
                  <a:avLst/>
                  <a:gdLst>
                    <a:gd name="T0" fmla="*/ 43 w 71"/>
                    <a:gd name="T1" fmla="*/ 12 h 96"/>
                    <a:gd name="T2" fmla="*/ 20 w 71"/>
                    <a:gd name="T3" fmla="*/ 7 h 96"/>
                    <a:gd name="T4" fmla="*/ 18 w 71"/>
                    <a:gd name="T5" fmla="*/ 12 h 96"/>
                    <a:gd name="T6" fmla="*/ 11 w 71"/>
                    <a:gd name="T7" fmla="*/ 34 h 96"/>
                    <a:gd name="T8" fmla="*/ 14 w 71"/>
                    <a:gd name="T9" fmla="*/ 50 h 96"/>
                    <a:gd name="T10" fmla="*/ 16 w 71"/>
                    <a:gd name="T11" fmla="*/ 53 h 96"/>
                    <a:gd name="T12" fmla="*/ 14 w 71"/>
                    <a:gd name="T13" fmla="*/ 62 h 96"/>
                    <a:gd name="T14" fmla="*/ 5 w 71"/>
                    <a:gd name="T15" fmla="*/ 73 h 96"/>
                    <a:gd name="T16" fmla="*/ 42 w 71"/>
                    <a:gd name="T17" fmla="*/ 93 h 96"/>
                    <a:gd name="T18" fmla="*/ 50 w 71"/>
                    <a:gd name="T19" fmla="*/ 92 h 96"/>
                    <a:gd name="T20" fmla="*/ 53 w 71"/>
                    <a:gd name="T21" fmla="*/ 92 h 96"/>
                    <a:gd name="T22" fmla="*/ 44 w 71"/>
                    <a:gd name="T23" fmla="*/ 45 h 96"/>
                    <a:gd name="T24" fmla="*/ 39 w 71"/>
                    <a:gd name="T25" fmla="*/ 35 h 96"/>
                    <a:gd name="T26" fmla="*/ 50 w 71"/>
                    <a:gd name="T27" fmla="*/ 43 h 96"/>
                    <a:gd name="T28" fmla="*/ 51 w 71"/>
                    <a:gd name="T29" fmla="*/ 42 h 96"/>
                    <a:gd name="T30" fmla="*/ 55 w 71"/>
                    <a:gd name="T31" fmla="*/ 49 h 96"/>
                    <a:gd name="T32" fmla="*/ 71 w 71"/>
                    <a:gd name="T33" fmla="*/ 63 h 96"/>
                    <a:gd name="T34" fmla="*/ 58 w 71"/>
                    <a:gd name="T35" fmla="*/ 30 h 96"/>
                    <a:gd name="T36" fmla="*/ 34 w 71"/>
                    <a:gd name="T37" fmla="*/ 9 h 96"/>
                    <a:gd name="T38" fmla="*/ 15 w 71"/>
                    <a:gd name="T39" fmla="*/ 33 h 96"/>
                    <a:gd name="T40" fmla="*/ 15 w 71"/>
                    <a:gd name="T41" fmla="*/ 33 h 96"/>
                    <a:gd name="T42" fmla="*/ 6 w 71"/>
                    <a:gd name="T43" fmla="*/ 74 h 96"/>
                    <a:gd name="T44" fmla="*/ 15 w 71"/>
                    <a:gd name="T45" fmla="*/ 62 h 96"/>
                    <a:gd name="T46" fmla="*/ 27 w 71"/>
                    <a:gd name="T47" fmla="*/ 43 h 96"/>
                    <a:gd name="T48" fmla="*/ 2 w 71"/>
                    <a:gd name="T49" fmla="*/ 83 h 96"/>
                    <a:gd name="T50" fmla="*/ 6 w 71"/>
                    <a:gd name="T51" fmla="*/ 74 h 96"/>
                    <a:gd name="T52" fmla="*/ 51 w 71"/>
                    <a:gd name="T53" fmla="*/ 42 h 96"/>
                    <a:gd name="T54" fmla="*/ 46 w 71"/>
                    <a:gd name="T55" fmla="*/ 38 h 96"/>
                    <a:gd name="T56" fmla="*/ 39 w 71"/>
                    <a:gd name="T57" fmla="*/ 34 h 96"/>
                    <a:gd name="T58" fmla="*/ 39 w 71"/>
                    <a:gd name="T59" fmla="*/ 32 h 96"/>
                    <a:gd name="T60" fmla="*/ 51 w 71"/>
                    <a:gd name="T61" fmla="*/ 42 h 96"/>
                    <a:gd name="T62" fmla="*/ 56 w 71"/>
                    <a:gd name="T63" fmla="*/ 48 h 96"/>
                    <a:gd name="T64" fmla="*/ 52 w 71"/>
                    <a:gd name="T65" fmla="*/ 43 h 96"/>
                    <a:gd name="T66" fmla="*/ 66 w 71"/>
                    <a:gd name="T67" fmla="*/ 67 h 96"/>
                    <a:gd name="T68" fmla="*/ 56 w 71"/>
                    <a:gd name="T6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6">
                      <a:moveTo>
                        <a:pt x="46" y="15"/>
                      </a:moveTo>
                      <a:cubicBezTo>
                        <a:pt x="43" y="12"/>
                        <a:pt x="43" y="12"/>
                        <a:pt x="43" y="12"/>
                      </a:cubicBezTo>
                      <a:cubicBezTo>
                        <a:pt x="39" y="7"/>
                        <a:pt x="34" y="4"/>
                        <a:pt x="26" y="0"/>
                      </a:cubicBezTo>
                      <a:cubicBezTo>
                        <a:pt x="24" y="1"/>
                        <a:pt x="22" y="4"/>
                        <a:pt x="20" y="7"/>
                      </a:cubicBezTo>
                      <a:cubicBezTo>
                        <a:pt x="17" y="9"/>
                        <a:pt x="17" y="9"/>
                        <a:pt x="17" y="9"/>
                      </a:cubicBezTo>
                      <a:cubicBezTo>
                        <a:pt x="18" y="12"/>
                        <a:pt x="18" y="12"/>
                        <a:pt x="18" y="12"/>
                      </a:cubicBezTo>
                      <a:cubicBezTo>
                        <a:pt x="14" y="19"/>
                        <a:pt x="14" y="19"/>
                        <a:pt x="14" y="19"/>
                      </a:cubicBezTo>
                      <a:cubicBezTo>
                        <a:pt x="12" y="23"/>
                        <a:pt x="11" y="28"/>
                        <a:pt x="11" y="34"/>
                      </a:cubicBezTo>
                      <a:cubicBezTo>
                        <a:pt x="14" y="46"/>
                        <a:pt x="14" y="46"/>
                        <a:pt x="14" y="46"/>
                      </a:cubicBezTo>
                      <a:cubicBezTo>
                        <a:pt x="15" y="48"/>
                        <a:pt x="14" y="49"/>
                        <a:pt x="14" y="50"/>
                      </a:cubicBezTo>
                      <a:cubicBezTo>
                        <a:pt x="13" y="53"/>
                        <a:pt x="13" y="56"/>
                        <a:pt x="13" y="59"/>
                      </a:cubicBezTo>
                      <a:cubicBezTo>
                        <a:pt x="14" y="57"/>
                        <a:pt x="15" y="55"/>
                        <a:pt x="16" y="53"/>
                      </a:cubicBezTo>
                      <a:cubicBezTo>
                        <a:pt x="19" y="49"/>
                        <a:pt x="23" y="45"/>
                        <a:pt x="28" y="42"/>
                      </a:cubicBezTo>
                      <a:cubicBezTo>
                        <a:pt x="19" y="49"/>
                        <a:pt x="15" y="56"/>
                        <a:pt x="14" y="62"/>
                      </a:cubicBezTo>
                      <a:cubicBezTo>
                        <a:pt x="13" y="63"/>
                        <a:pt x="13" y="63"/>
                        <a:pt x="13" y="63"/>
                      </a:cubicBezTo>
                      <a:cubicBezTo>
                        <a:pt x="5" y="73"/>
                        <a:pt x="5" y="73"/>
                        <a:pt x="5" y="73"/>
                      </a:cubicBezTo>
                      <a:cubicBezTo>
                        <a:pt x="3" y="76"/>
                        <a:pt x="1" y="79"/>
                        <a:pt x="0" y="81"/>
                      </a:cubicBezTo>
                      <a:cubicBezTo>
                        <a:pt x="3" y="88"/>
                        <a:pt x="18" y="92"/>
                        <a:pt x="42" y="93"/>
                      </a:cubicBezTo>
                      <a:cubicBezTo>
                        <a:pt x="48" y="80"/>
                        <a:pt x="48" y="80"/>
                        <a:pt x="48" y="80"/>
                      </a:cubicBezTo>
                      <a:cubicBezTo>
                        <a:pt x="50" y="92"/>
                        <a:pt x="50" y="92"/>
                        <a:pt x="50" y="92"/>
                      </a:cubicBezTo>
                      <a:cubicBezTo>
                        <a:pt x="51" y="96"/>
                        <a:pt x="51" y="96"/>
                        <a:pt x="51" y="96"/>
                      </a:cubicBezTo>
                      <a:cubicBezTo>
                        <a:pt x="53" y="92"/>
                        <a:pt x="53" y="92"/>
                        <a:pt x="53" y="92"/>
                      </a:cubicBezTo>
                      <a:cubicBezTo>
                        <a:pt x="52" y="82"/>
                        <a:pt x="49" y="73"/>
                        <a:pt x="45" y="65"/>
                      </a:cubicBezTo>
                      <a:cubicBezTo>
                        <a:pt x="42" y="59"/>
                        <a:pt x="41" y="53"/>
                        <a:pt x="44" y="45"/>
                      </a:cubicBezTo>
                      <a:cubicBezTo>
                        <a:pt x="38" y="40"/>
                        <a:pt x="32" y="34"/>
                        <a:pt x="27" y="27"/>
                      </a:cubicBezTo>
                      <a:cubicBezTo>
                        <a:pt x="39" y="35"/>
                        <a:pt x="39" y="35"/>
                        <a:pt x="39" y="35"/>
                      </a:cubicBezTo>
                      <a:cubicBezTo>
                        <a:pt x="46" y="39"/>
                        <a:pt x="46" y="39"/>
                        <a:pt x="46" y="39"/>
                      </a:cubicBezTo>
                      <a:cubicBezTo>
                        <a:pt x="50" y="43"/>
                        <a:pt x="50" y="43"/>
                        <a:pt x="50" y="43"/>
                      </a:cubicBezTo>
                      <a:cubicBezTo>
                        <a:pt x="50" y="43"/>
                        <a:pt x="50" y="43"/>
                        <a:pt x="50" y="43"/>
                      </a:cubicBezTo>
                      <a:cubicBezTo>
                        <a:pt x="51" y="43"/>
                        <a:pt x="51" y="42"/>
                        <a:pt x="51" y="42"/>
                      </a:cubicBezTo>
                      <a:cubicBezTo>
                        <a:pt x="51" y="43"/>
                        <a:pt x="52" y="45"/>
                        <a:pt x="53" y="46"/>
                      </a:cubicBezTo>
                      <a:cubicBezTo>
                        <a:pt x="53" y="47"/>
                        <a:pt x="54" y="48"/>
                        <a:pt x="55" y="49"/>
                      </a:cubicBezTo>
                      <a:cubicBezTo>
                        <a:pt x="64" y="68"/>
                        <a:pt x="64" y="68"/>
                        <a:pt x="64" y="68"/>
                      </a:cubicBezTo>
                      <a:cubicBezTo>
                        <a:pt x="68" y="67"/>
                        <a:pt x="71" y="65"/>
                        <a:pt x="71" y="63"/>
                      </a:cubicBezTo>
                      <a:cubicBezTo>
                        <a:pt x="65" y="48"/>
                        <a:pt x="65" y="48"/>
                        <a:pt x="65" y="48"/>
                      </a:cubicBezTo>
                      <a:cubicBezTo>
                        <a:pt x="65" y="41"/>
                        <a:pt x="63" y="35"/>
                        <a:pt x="58" y="30"/>
                      </a:cubicBezTo>
                      <a:cubicBezTo>
                        <a:pt x="54" y="32"/>
                        <a:pt x="54" y="32"/>
                        <a:pt x="54" y="32"/>
                      </a:cubicBezTo>
                      <a:cubicBezTo>
                        <a:pt x="51" y="25"/>
                        <a:pt x="44" y="17"/>
                        <a:pt x="34" y="9"/>
                      </a:cubicBezTo>
                      <a:cubicBezTo>
                        <a:pt x="46" y="15"/>
                        <a:pt x="46" y="15"/>
                        <a:pt x="46" y="15"/>
                      </a:cubicBezTo>
                      <a:close/>
                      <a:moveTo>
                        <a:pt x="15" y="33"/>
                      </a:moveTo>
                      <a:cubicBezTo>
                        <a:pt x="15" y="33"/>
                        <a:pt x="15" y="33"/>
                        <a:pt x="15" y="33"/>
                      </a:cubicBezTo>
                      <a:cubicBezTo>
                        <a:pt x="15" y="33"/>
                        <a:pt x="15" y="33"/>
                        <a:pt x="15" y="33"/>
                      </a:cubicBezTo>
                      <a:cubicBezTo>
                        <a:pt x="15" y="33"/>
                        <a:pt x="15" y="33"/>
                        <a:pt x="15" y="33"/>
                      </a:cubicBezTo>
                      <a:close/>
                      <a:moveTo>
                        <a:pt x="6" y="74"/>
                      </a:moveTo>
                      <a:cubicBezTo>
                        <a:pt x="6" y="74"/>
                        <a:pt x="6" y="74"/>
                        <a:pt x="6" y="74"/>
                      </a:cubicBezTo>
                      <a:cubicBezTo>
                        <a:pt x="15" y="62"/>
                        <a:pt x="15" y="62"/>
                        <a:pt x="15" y="62"/>
                      </a:cubicBezTo>
                      <a:cubicBezTo>
                        <a:pt x="15" y="62"/>
                        <a:pt x="15" y="62"/>
                        <a:pt x="15" y="62"/>
                      </a:cubicBezTo>
                      <a:cubicBezTo>
                        <a:pt x="15" y="56"/>
                        <a:pt x="19" y="50"/>
                        <a:pt x="27" y="43"/>
                      </a:cubicBezTo>
                      <a:cubicBezTo>
                        <a:pt x="21" y="50"/>
                        <a:pt x="18" y="57"/>
                        <a:pt x="17" y="64"/>
                      </a:cubicBezTo>
                      <a:cubicBezTo>
                        <a:pt x="2" y="83"/>
                        <a:pt x="2" y="83"/>
                        <a:pt x="2" y="83"/>
                      </a:cubicBezTo>
                      <a:cubicBezTo>
                        <a:pt x="1" y="82"/>
                        <a:pt x="1" y="82"/>
                        <a:pt x="0" y="81"/>
                      </a:cubicBezTo>
                      <a:cubicBezTo>
                        <a:pt x="2" y="79"/>
                        <a:pt x="3" y="77"/>
                        <a:pt x="6" y="74"/>
                      </a:cubicBezTo>
                      <a:close/>
                      <a:moveTo>
                        <a:pt x="51" y="42"/>
                      </a:moveTo>
                      <a:cubicBezTo>
                        <a:pt x="51" y="42"/>
                        <a:pt x="51" y="42"/>
                        <a:pt x="51" y="42"/>
                      </a:cubicBezTo>
                      <a:cubicBezTo>
                        <a:pt x="51" y="42"/>
                        <a:pt x="50" y="42"/>
                        <a:pt x="50" y="42"/>
                      </a:cubicBezTo>
                      <a:cubicBezTo>
                        <a:pt x="46" y="38"/>
                        <a:pt x="46" y="38"/>
                        <a:pt x="46" y="38"/>
                      </a:cubicBezTo>
                      <a:cubicBezTo>
                        <a:pt x="46" y="38"/>
                        <a:pt x="46" y="38"/>
                        <a:pt x="46" y="38"/>
                      </a:cubicBezTo>
                      <a:cubicBezTo>
                        <a:pt x="39" y="34"/>
                        <a:pt x="39" y="34"/>
                        <a:pt x="39" y="34"/>
                      </a:cubicBezTo>
                      <a:cubicBezTo>
                        <a:pt x="28" y="26"/>
                        <a:pt x="28" y="26"/>
                        <a:pt x="28" y="26"/>
                      </a:cubicBezTo>
                      <a:cubicBezTo>
                        <a:pt x="39" y="32"/>
                        <a:pt x="39" y="32"/>
                        <a:pt x="39" y="32"/>
                      </a:cubicBezTo>
                      <a:cubicBezTo>
                        <a:pt x="47" y="37"/>
                        <a:pt x="47" y="37"/>
                        <a:pt x="47" y="37"/>
                      </a:cubicBezTo>
                      <a:cubicBezTo>
                        <a:pt x="51" y="42"/>
                        <a:pt x="51" y="42"/>
                        <a:pt x="51" y="42"/>
                      </a:cubicBezTo>
                      <a:close/>
                      <a:moveTo>
                        <a:pt x="56" y="49"/>
                      </a:moveTo>
                      <a:cubicBezTo>
                        <a:pt x="56" y="48"/>
                        <a:pt x="56" y="48"/>
                        <a:pt x="56" y="48"/>
                      </a:cubicBezTo>
                      <a:cubicBezTo>
                        <a:pt x="55" y="47"/>
                        <a:pt x="54" y="46"/>
                        <a:pt x="53" y="45"/>
                      </a:cubicBezTo>
                      <a:cubicBezTo>
                        <a:pt x="53" y="45"/>
                        <a:pt x="52" y="44"/>
                        <a:pt x="52" y="43"/>
                      </a:cubicBezTo>
                      <a:cubicBezTo>
                        <a:pt x="58" y="48"/>
                        <a:pt x="58" y="48"/>
                        <a:pt x="58" y="48"/>
                      </a:cubicBezTo>
                      <a:cubicBezTo>
                        <a:pt x="66" y="67"/>
                        <a:pt x="66" y="67"/>
                        <a:pt x="66" y="67"/>
                      </a:cubicBezTo>
                      <a:cubicBezTo>
                        <a:pt x="65" y="67"/>
                        <a:pt x="65" y="67"/>
                        <a:pt x="64" y="67"/>
                      </a:cubicBezTo>
                      <a:cubicBezTo>
                        <a:pt x="56" y="49"/>
                        <a:pt x="56" y="49"/>
                        <a:pt x="56" y="4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968"/>
                <p:cNvSpPr/>
                <p:nvPr/>
              </p:nvSpPr>
              <p:spPr bwMode="auto">
                <a:xfrm>
                  <a:off x="8335964" y="2162175"/>
                  <a:ext cx="131763" cy="196850"/>
                </a:xfrm>
                <a:custGeom>
                  <a:avLst/>
                  <a:gdLst>
                    <a:gd name="T0" fmla="*/ 6 w 27"/>
                    <a:gd name="T1" fmla="*/ 31 h 40"/>
                    <a:gd name="T2" fmla="*/ 6 w 27"/>
                    <a:gd name="T3" fmla="*/ 31 h 40"/>
                    <a:gd name="T4" fmla="*/ 0 w 27"/>
                    <a:gd name="T5" fmla="*/ 38 h 40"/>
                    <a:gd name="T6" fmla="*/ 2 w 27"/>
                    <a:gd name="T7" fmla="*/ 40 h 40"/>
                    <a:gd name="T8" fmla="*/ 17 w 27"/>
                    <a:gd name="T9" fmla="*/ 21 h 40"/>
                    <a:gd name="T10" fmla="*/ 27 w 27"/>
                    <a:gd name="T11" fmla="*/ 0 h 40"/>
                    <a:gd name="T12" fmla="*/ 15 w 27"/>
                    <a:gd name="T13" fmla="*/ 19 h 40"/>
                    <a:gd name="T14" fmla="*/ 15 w 27"/>
                    <a:gd name="T15" fmla="*/ 19 h 40"/>
                    <a:gd name="T16" fmla="*/ 6 w 27"/>
                    <a:gd name="T17"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0">
                      <a:moveTo>
                        <a:pt x="6" y="31"/>
                      </a:moveTo>
                      <a:cubicBezTo>
                        <a:pt x="6" y="31"/>
                        <a:pt x="6" y="31"/>
                        <a:pt x="6" y="31"/>
                      </a:cubicBezTo>
                      <a:cubicBezTo>
                        <a:pt x="3" y="34"/>
                        <a:pt x="2" y="36"/>
                        <a:pt x="0" y="38"/>
                      </a:cubicBezTo>
                      <a:cubicBezTo>
                        <a:pt x="1" y="39"/>
                        <a:pt x="1" y="39"/>
                        <a:pt x="2" y="40"/>
                      </a:cubicBezTo>
                      <a:cubicBezTo>
                        <a:pt x="17" y="21"/>
                        <a:pt x="17" y="21"/>
                        <a:pt x="17" y="21"/>
                      </a:cubicBezTo>
                      <a:cubicBezTo>
                        <a:pt x="18" y="14"/>
                        <a:pt x="21" y="7"/>
                        <a:pt x="27" y="0"/>
                      </a:cubicBezTo>
                      <a:cubicBezTo>
                        <a:pt x="19" y="7"/>
                        <a:pt x="15" y="13"/>
                        <a:pt x="15" y="19"/>
                      </a:cubicBezTo>
                      <a:cubicBezTo>
                        <a:pt x="15" y="19"/>
                        <a:pt x="15" y="19"/>
                        <a:pt x="15" y="19"/>
                      </a:cubicBezTo>
                      <a:cubicBezTo>
                        <a:pt x="6" y="31"/>
                        <a:pt x="6" y="31"/>
                        <a:pt x="6" y="31"/>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969"/>
                <p:cNvSpPr/>
                <p:nvPr/>
              </p:nvSpPr>
              <p:spPr bwMode="auto">
                <a:xfrm>
                  <a:off x="8472489" y="2079625"/>
                  <a:ext cx="112713" cy="77787"/>
                </a:xfrm>
                <a:custGeom>
                  <a:avLst/>
                  <a:gdLst>
                    <a:gd name="T0" fmla="*/ 23 w 23"/>
                    <a:gd name="T1" fmla="*/ 16 h 16"/>
                    <a:gd name="T2" fmla="*/ 23 w 23"/>
                    <a:gd name="T3" fmla="*/ 16 h 16"/>
                    <a:gd name="T4" fmla="*/ 19 w 23"/>
                    <a:gd name="T5" fmla="*/ 11 h 16"/>
                    <a:gd name="T6" fmla="*/ 11 w 23"/>
                    <a:gd name="T7" fmla="*/ 6 h 16"/>
                    <a:gd name="T8" fmla="*/ 0 w 23"/>
                    <a:gd name="T9" fmla="*/ 0 h 16"/>
                    <a:gd name="T10" fmla="*/ 11 w 23"/>
                    <a:gd name="T11" fmla="*/ 8 h 16"/>
                    <a:gd name="T12" fmla="*/ 18 w 23"/>
                    <a:gd name="T13" fmla="*/ 12 h 16"/>
                    <a:gd name="T14" fmla="*/ 18 w 23"/>
                    <a:gd name="T15" fmla="*/ 12 h 16"/>
                    <a:gd name="T16" fmla="*/ 22 w 23"/>
                    <a:gd name="T17" fmla="*/ 16 h 16"/>
                    <a:gd name="T18" fmla="*/ 23 w 23"/>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3" y="16"/>
                      </a:moveTo>
                      <a:cubicBezTo>
                        <a:pt x="23" y="16"/>
                        <a:pt x="23" y="16"/>
                        <a:pt x="23" y="16"/>
                      </a:cubicBezTo>
                      <a:cubicBezTo>
                        <a:pt x="19" y="11"/>
                        <a:pt x="19" y="11"/>
                        <a:pt x="19" y="11"/>
                      </a:cubicBezTo>
                      <a:cubicBezTo>
                        <a:pt x="11" y="6"/>
                        <a:pt x="11" y="6"/>
                        <a:pt x="11" y="6"/>
                      </a:cubicBezTo>
                      <a:cubicBezTo>
                        <a:pt x="0" y="0"/>
                        <a:pt x="0" y="0"/>
                        <a:pt x="0" y="0"/>
                      </a:cubicBezTo>
                      <a:cubicBezTo>
                        <a:pt x="11" y="8"/>
                        <a:pt x="11" y="8"/>
                        <a:pt x="11" y="8"/>
                      </a:cubicBezTo>
                      <a:cubicBezTo>
                        <a:pt x="18" y="12"/>
                        <a:pt x="18" y="12"/>
                        <a:pt x="18" y="12"/>
                      </a:cubicBezTo>
                      <a:cubicBezTo>
                        <a:pt x="18" y="12"/>
                        <a:pt x="18" y="12"/>
                        <a:pt x="18" y="12"/>
                      </a:cubicBezTo>
                      <a:cubicBezTo>
                        <a:pt x="22" y="16"/>
                        <a:pt x="22" y="16"/>
                        <a:pt x="22" y="16"/>
                      </a:cubicBezTo>
                      <a:cubicBezTo>
                        <a:pt x="22" y="16"/>
                        <a:pt x="23" y="16"/>
                        <a:pt x="23" y="16"/>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970"/>
                <p:cNvSpPr/>
                <p:nvPr/>
              </p:nvSpPr>
              <p:spPr bwMode="auto">
                <a:xfrm>
                  <a:off x="8591551" y="2162175"/>
                  <a:ext cx="68263" cy="119062"/>
                </a:xfrm>
                <a:custGeom>
                  <a:avLst/>
                  <a:gdLst>
                    <a:gd name="T0" fmla="*/ 4 w 14"/>
                    <a:gd name="T1" fmla="*/ 5 h 24"/>
                    <a:gd name="T2" fmla="*/ 4 w 14"/>
                    <a:gd name="T3" fmla="*/ 6 h 24"/>
                    <a:gd name="T4" fmla="*/ 12 w 14"/>
                    <a:gd name="T5" fmla="*/ 24 h 24"/>
                    <a:gd name="T6" fmla="*/ 14 w 14"/>
                    <a:gd name="T7" fmla="*/ 24 h 24"/>
                    <a:gd name="T8" fmla="*/ 6 w 14"/>
                    <a:gd name="T9" fmla="*/ 5 h 24"/>
                    <a:gd name="T10" fmla="*/ 0 w 14"/>
                    <a:gd name="T11" fmla="*/ 0 h 24"/>
                    <a:gd name="T12" fmla="*/ 1 w 14"/>
                    <a:gd name="T13" fmla="*/ 2 h 24"/>
                    <a:gd name="T14" fmla="*/ 4 w 14"/>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4" y="5"/>
                      </a:moveTo>
                      <a:cubicBezTo>
                        <a:pt x="4" y="5"/>
                        <a:pt x="4" y="5"/>
                        <a:pt x="4" y="6"/>
                      </a:cubicBezTo>
                      <a:cubicBezTo>
                        <a:pt x="12" y="24"/>
                        <a:pt x="12" y="24"/>
                        <a:pt x="12" y="24"/>
                      </a:cubicBezTo>
                      <a:cubicBezTo>
                        <a:pt x="13" y="24"/>
                        <a:pt x="13" y="24"/>
                        <a:pt x="14" y="24"/>
                      </a:cubicBezTo>
                      <a:cubicBezTo>
                        <a:pt x="6" y="5"/>
                        <a:pt x="6" y="5"/>
                        <a:pt x="6" y="5"/>
                      </a:cubicBezTo>
                      <a:cubicBezTo>
                        <a:pt x="0" y="0"/>
                        <a:pt x="0" y="0"/>
                        <a:pt x="0" y="0"/>
                      </a:cubicBezTo>
                      <a:cubicBezTo>
                        <a:pt x="0" y="1"/>
                        <a:pt x="1" y="2"/>
                        <a:pt x="1" y="2"/>
                      </a:cubicBezTo>
                      <a:cubicBezTo>
                        <a:pt x="2" y="3"/>
                        <a:pt x="3" y="4"/>
                        <a:pt x="4" y="5"/>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971"/>
                <p:cNvSpPr/>
                <p:nvPr/>
              </p:nvSpPr>
              <p:spPr bwMode="auto">
                <a:xfrm>
                  <a:off x="8350251" y="1828800"/>
                  <a:ext cx="93663" cy="103187"/>
                </a:xfrm>
                <a:custGeom>
                  <a:avLst/>
                  <a:gdLst>
                    <a:gd name="T0" fmla="*/ 16 w 19"/>
                    <a:gd name="T1" fmla="*/ 10 h 21"/>
                    <a:gd name="T2" fmla="*/ 5 w 19"/>
                    <a:gd name="T3" fmla="*/ 1 h 21"/>
                    <a:gd name="T4" fmla="*/ 0 w 19"/>
                    <a:gd name="T5" fmla="*/ 1 h 21"/>
                    <a:gd name="T6" fmla="*/ 14 w 19"/>
                    <a:gd name="T7" fmla="*/ 14 h 21"/>
                    <a:gd name="T8" fmla="*/ 1 w 19"/>
                    <a:gd name="T9" fmla="*/ 9 h 21"/>
                    <a:gd name="T10" fmla="*/ 0 w 19"/>
                    <a:gd name="T11" fmla="*/ 15 h 21"/>
                    <a:gd name="T12" fmla="*/ 3 w 19"/>
                    <a:gd name="T13" fmla="*/ 18 h 21"/>
                    <a:gd name="T14" fmla="*/ 1 w 19"/>
                    <a:gd name="T15" fmla="*/ 20 h 21"/>
                    <a:gd name="T16" fmla="*/ 1 w 19"/>
                    <a:gd name="T17" fmla="*/ 21 h 21"/>
                    <a:gd name="T18" fmla="*/ 2 w 19"/>
                    <a:gd name="T19" fmla="*/ 20 h 21"/>
                    <a:gd name="T20" fmla="*/ 4 w 19"/>
                    <a:gd name="T21" fmla="*/ 19 h 21"/>
                    <a:gd name="T22" fmla="*/ 3 w 19"/>
                    <a:gd name="T23" fmla="*/ 16 h 21"/>
                    <a:gd name="T24" fmla="*/ 4 w 19"/>
                    <a:gd name="T25" fmla="*/ 14 h 21"/>
                    <a:gd name="T26" fmla="*/ 6 w 19"/>
                    <a:gd name="T27" fmla="*/ 13 h 21"/>
                    <a:gd name="T28" fmla="*/ 8 w 19"/>
                    <a:gd name="T29" fmla="*/ 15 h 21"/>
                    <a:gd name="T30" fmla="*/ 13 w 19"/>
                    <a:gd name="T31" fmla="*/ 19 h 21"/>
                    <a:gd name="T32" fmla="*/ 17 w 19"/>
                    <a:gd name="T33" fmla="*/ 20 h 21"/>
                    <a:gd name="T34" fmla="*/ 19 w 19"/>
                    <a:gd name="T35" fmla="*/ 21 h 21"/>
                    <a:gd name="T36" fmla="*/ 16 w 19"/>
                    <a:gd name="T3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1">
                      <a:moveTo>
                        <a:pt x="16" y="10"/>
                      </a:moveTo>
                      <a:cubicBezTo>
                        <a:pt x="14" y="4"/>
                        <a:pt x="10" y="1"/>
                        <a:pt x="5" y="1"/>
                      </a:cubicBezTo>
                      <a:cubicBezTo>
                        <a:pt x="3" y="0"/>
                        <a:pt x="1" y="0"/>
                        <a:pt x="0" y="1"/>
                      </a:cubicBezTo>
                      <a:cubicBezTo>
                        <a:pt x="8" y="2"/>
                        <a:pt x="13" y="7"/>
                        <a:pt x="14" y="14"/>
                      </a:cubicBezTo>
                      <a:cubicBezTo>
                        <a:pt x="10" y="11"/>
                        <a:pt x="6" y="9"/>
                        <a:pt x="1" y="9"/>
                      </a:cubicBezTo>
                      <a:cubicBezTo>
                        <a:pt x="0" y="15"/>
                        <a:pt x="0" y="15"/>
                        <a:pt x="0" y="15"/>
                      </a:cubicBezTo>
                      <a:cubicBezTo>
                        <a:pt x="3" y="18"/>
                        <a:pt x="3" y="18"/>
                        <a:pt x="3" y="18"/>
                      </a:cubicBezTo>
                      <a:cubicBezTo>
                        <a:pt x="1" y="20"/>
                        <a:pt x="1" y="20"/>
                        <a:pt x="1" y="20"/>
                      </a:cubicBezTo>
                      <a:cubicBezTo>
                        <a:pt x="1" y="20"/>
                        <a:pt x="1" y="20"/>
                        <a:pt x="1" y="21"/>
                      </a:cubicBezTo>
                      <a:cubicBezTo>
                        <a:pt x="2" y="20"/>
                        <a:pt x="2" y="20"/>
                        <a:pt x="2" y="20"/>
                      </a:cubicBezTo>
                      <a:cubicBezTo>
                        <a:pt x="4" y="19"/>
                        <a:pt x="4" y="19"/>
                        <a:pt x="4" y="19"/>
                      </a:cubicBezTo>
                      <a:cubicBezTo>
                        <a:pt x="3" y="16"/>
                        <a:pt x="3" y="16"/>
                        <a:pt x="3" y="16"/>
                      </a:cubicBezTo>
                      <a:cubicBezTo>
                        <a:pt x="3" y="15"/>
                        <a:pt x="3" y="14"/>
                        <a:pt x="4" y="14"/>
                      </a:cubicBezTo>
                      <a:cubicBezTo>
                        <a:pt x="4" y="13"/>
                        <a:pt x="5" y="13"/>
                        <a:pt x="6" y="13"/>
                      </a:cubicBezTo>
                      <a:cubicBezTo>
                        <a:pt x="7" y="13"/>
                        <a:pt x="7" y="14"/>
                        <a:pt x="8" y="15"/>
                      </a:cubicBezTo>
                      <a:cubicBezTo>
                        <a:pt x="13" y="19"/>
                        <a:pt x="13" y="19"/>
                        <a:pt x="13" y="19"/>
                      </a:cubicBezTo>
                      <a:cubicBezTo>
                        <a:pt x="14" y="20"/>
                        <a:pt x="16" y="20"/>
                        <a:pt x="17" y="20"/>
                      </a:cubicBezTo>
                      <a:cubicBezTo>
                        <a:pt x="19" y="21"/>
                        <a:pt x="19" y="21"/>
                        <a:pt x="19" y="21"/>
                      </a:cubicBezTo>
                      <a:cubicBezTo>
                        <a:pt x="18" y="17"/>
                        <a:pt x="17" y="13"/>
                        <a:pt x="16"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972"/>
                <p:cNvSpPr/>
                <p:nvPr/>
              </p:nvSpPr>
              <p:spPr bwMode="auto">
                <a:xfrm>
                  <a:off x="8355014" y="1892300"/>
                  <a:ext cx="88900" cy="117475"/>
                </a:xfrm>
                <a:custGeom>
                  <a:avLst/>
                  <a:gdLst>
                    <a:gd name="T0" fmla="*/ 7 w 18"/>
                    <a:gd name="T1" fmla="*/ 2 h 24"/>
                    <a:gd name="T2" fmla="*/ 5 w 18"/>
                    <a:gd name="T3" fmla="*/ 0 h 24"/>
                    <a:gd name="T4" fmla="*/ 3 w 18"/>
                    <a:gd name="T5" fmla="*/ 1 h 24"/>
                    <a:gd name="T6" fmla="*/ 6 w 18"/>
                    <a:gd name="T7" fmla="*/ 5 h 24"/>
                    <a:gd name="T8" fmla="*/ 5 w 18"/>
                    <a:gd name="T9" fmla="*/ 8 h 24"/>
                    <a:gd name="T10" fmla="*/ 7 w 18"/>
                    <a:gd name="T11" fmla="*/ 7 h 24"/>
                    <a:gd name="T12" fmla="*/ 7 w 18"/>
                    <a:gd name="T13" fmla="*/ 5 h 24"/>
                    <a:gd name="T14" fmla="*/ 13 w 18"/>
                    <a:gd name="T15" fmla="*/ 9 h 24"/>
                    <a:gd name="T16" fmla="*/ 6 w 18"/>
                    <a:gd name="T17" fmla="*/ 20 h 24"/>
                    <a:gd name="T18" fmla="*/ 0 w 18"/>
                    <a:gd name="T19" fmla="*/ 23 h 24"/>
                    <a:gd name="T20" fmla="*/ 4 w 18"/>
                    <a:gd name="T21" fmla="*/ 23 h 24"/>
                    <a:gd name="T22" fmla="*/ 7 w 18"/>
                    <a:gd name="T23" fmla="*/ 21 h 24"/>
                    <a:gd name="T24" fmla="*/ 9 w 18"/>
                    <a:gd name="T25" fmla="*/ 21 h 24"/>
                    <a:gd name="T26" fmla="*/ 9 w 18"/>
                    <a:gd name="T27" fmla="*/ 20 h 24"/>
                    <a:gd name="T28" fmla="*/ 16 w 18"/>
                    <a:gd name="T29" fmla="*/ 9 h 24"/>
                    <a:gd name="T30" fmla="*/ 18 w 18"/>
                    <a:gd name="T31" fmla="*/ 8 h 24"/>
                    <a:gd name="T32" fmla="*/ 16 w 18"/>
                    <a:gd name="T33" fmla="*/ 7 h 24"/>
                    <a:gd name="T34" fmla="*/ 12 w 18"/>
                    <a:gd name="T35" fmla="*/ 6 h 24"/>
                    <a:gd name="T36" fmla="*/ 7 w 18"/>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4">
                      <a:moveTo>
                        <a:pt x="7" y="2"/>
                      </a:moveTo>
                      <a:cubicBezTo>
                        <a:pt x="6" y="1"/>
                        <a:pt x="6" y="0"/>
                        <a:pt x="5" y="0"/>
                      </a:cubicBezTo>
                      <a:cubicBezTo>
                        <a:pt x="4" y="0"/>
                        <a:pt x="3" y="0"/>
                        <a:pt x="3" y="1"/>
                      </a:cubicBezTo>
                      <a:cubicBezTo>
                        <a:pt x="5" y="1"/>
                        <a:pt x="6" y="3"/>
                        <a:pt x="6" y="5"/>
                      </a:cubicBezTo>
                      <a:cubicBezTo>
                        <a:pt x="6" y="7"/>
                        <a:pt x="6" y="8"/>
                        <a:pt x="5" y="8"/>
                      </a:cubicBezTo>
                      <a:cubicBezTo>
                        <a:pt x="6" y="9"/>
                        <a:pt x="7" y="9"/>
                        <a:pt x="7" y="7"/>
                      </a:cubicBezTo>
                      <a:cubicBezTo>
                        <a:pt x="7" y="6"/>
                        <a:pt x="7" y="5"/>
                        <a:pt x="7" y="5"/>
                      </a:cubicBezTo>
                      <a:cubicBezTo>
                        <a:pt x="9" y="8"/>
                        <a:pt x="11" y="9"/>
                        <a:pt x="13" y="9"/>
                      </a:cubicBezTo>
                      <a:cubicBezTo>
                        <a:pt x="10" y="12"/>
                        <a:pt x="8" y="16"/>
                        <a:pt x="6" y="20"/>
                      </a:cubicBezTo>
                      <a:cubicBezTo>
                        <a:pt x="4" y="22"/>
                        <a:pt x="2" y="23"/>
                        <a:pt x="0" y="23"/>
                      </a:cubicBezTo>
                      <a:cubicBezTo>
                        <a:pt x="1" y="24"/>
                        <a:pt x="2" y="24"/>
                        <a:pt x="4" y="23"/>
                      </a:cubicBezTo>
                      <a:cubicBezTo>
                        <a:pt x="7" y="21"/>
                        <a:pt x="7" y="21"/>
                        <a:pt x="7" y="21"/>
                      </a:cubicBezTo>
                      <a:cubicBezTo>
                        <a:pt x="9" y="21"/>
                        <a:pt x="9" y="21"/>
                        <a:pt x="9" y="21"/>
                      </a:cubicBezTo>
                      <a:cubicBezTo>
                        <a:pt x="9" y="21"/>
                        <a:pt x="9" y="20"/>
                        <a:pt x="9" y="20"/>
                      </a:cubicBezTo>
                      <a:cubicBezTo>
                        <a:pt x="11" y="15"/>
                        <a:pt x="13" y="11"/>
                        <a:pt x="16" y="9"/>
                      </a:cubicBezTo>
                      <a:cubicBezTo>
                        <a:pt x="17" y="9"/>
                        <a:pt x="17" y="9"/>
                        <a:pt x="18" y="8"/>
                      </a:cubicBezTo>
                      <a:cubicBezTo>
                        <a:pt x="16" y="7"/>
                        <a:pt x="16" y="7"/>
                        <a:pt x="16" y="7"/>
                      </a:cubicBezTo>
                      <a:cubicBezTo>
                        <a:pt x="15" y="7"/>
                        <a:pt x="13" y="7"/>
                        <a:pt x="12" y="6"/>
                      </a:cubicBezTo>
                      <a:cubicBezTo>
                        <a:pt x="7" y="2"/>
                        <a:pt x="7" y="2"/>
                        <a:pt x="7"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973"/>
                <p:cNvSpPr>
                  <a:spLocks noEditPoints="1"/>
                </p:cNvSpPr>
                <p:nvPr/>
              </p:nvSpPr>
              <p:spPr bwMode="auto">
                <a:xfrm>
                  <a:off x="8305801" y="1897063"/>
                  <a:ext cx="112713" cy="107950"/>
                </a:xfrm>
                <a:custGeom>
                  <a:avLst/>
                  <a:gdLst>
                    <a:gd name="T0" fmla="*/ 17 w 23"/>
                    <a:gd name="T1" fmla="*/ 4 h 22"/>
                    <a:gd name="T2" fmla="*/ 17 w 23"/>
                    <a:gd name="T3" fmla="*/ 6 h 22"/>
                    <a:gd name="T4" fmla="*/ 15 w 23"/>
                    <a:gd name="T5" fmla="*/ 7 h 22"/>
                    <a:gd name="T6" fmla="*/ 16 w 23"/>
                    <a:gd name="T7" fmla="*/ 4 h 22"/>
                    <a:gd name="T8" fmla="*/ 13 w 23"/>
                    <a:gd name="T9" fmla="*/ 0 h 22"/>
                    <a:gd name="T10" fmla="*/ 12 w 23"/>
                    <a:gd name="T11" fmla="*/ 2 h 22"/>
                    <a:gd name="T12" fmla="*/ 13 w 23"/>
                    <a:gd name="T13" fmla="*/ 5 h 22"/>
                    <a:gd name="T14" fmla="*/ 11 w 23"/>
                    <a:gd name="T15" fmla="*/ 6 h 22"/>
                    <a:gd name="T16" fmla="*/ 9 w 23"/>
                    <a:gd name="T17" fmla="*/ 8 h 22"/>
                    <a:gd name="T18" fmla="*/ 5 w 23"/>
                    <a:gd name="T19" fmla="*/ 5 h 22"/>
                    <a:gd name="T20" fmla="*/ 2 w 23"/>
                    <a:gd name="T21" fmla="*/ 0 h 22"/>
                    <a:gd name="T22" fmla="*/ 1 w 23"/>
                    <a:gd name="T23" fmla="*/ 0 h 22"/>
                    <a:gd name="T24" fmla="*/ 0 w 23"/>
                    <a:gd name="T25" fmla="*/ 1 h 22"/>
                    <a:gd name="T26" fmla="*/ 3 w 23"/>
                    <a:gd name="T27" fmla="*/ 10 h 22"/>
                    <a:gd name="T28" fmla="*/ 3 w 23"/>
                    <a:gd name="T29" fmla="*/ 14 h 22"/>
                    <a:gd name="T30" fmla="*/ 6 w 23"/>
                    <a:gd name="T31" fmla="*/ 16 h 22"/>
                    <a:gd name="T32" fmla="*/ 9 w 23"/>
                    <a:gd name="T33" fmla="*/ 20 h 22"/>
                    <a:gd name="T34" fmla="*/ 10 w 23"/>
                    <a:gd name="T35" fmla="*/ 22 h 22"/>
                    <a:gd name="T36" fmla="*/ 16 w 23"/>
                    <a:gd name="T37" fmla="*/ 19 h 22"/>
                    <a:gd name="T38" fmla="*/ 23 w 23"/>
                    <a:gd name="T39" fmla="*/ 8 h 22"/>
                    <a:gd name="T40" fmla="*/ 17 w 23"/>
                    <a:gd name="T41" fmla="*/ 4 h 22"/>
                    <a:gd name="T42" fmla="*/ 2 w 23"/>
                    <a:gd name="T43" fmla="*/ 0 h 22"/>
                    <a:gd name="T44" fmla="*/ 2 w 23"/>
                    <a:gd name="T45" fmla="*/ 0 h 22"/>
                    <a:gd name="T46" fmla="*/ 5 w 23"/>
                    <a:gd name="T47" fmla="*/ 9 h 22"/>
                    <a:gd name="T48" fmla="*/ 5 w 23"/>
                    <a:gd name="T49" fmla="*/ 13 h 22"/>
                    <a:gd name="T50" fmla="*/ 7 w 23"/>
                    <a:gd name="T51" fmla="*/ 14 h 22"/>
                    <a:gd name="T52" fmla="*/ 11 w 23"/>
                    <a:gd name="T53" fmla="*/ 21 h 22"/>
                    <a:gd name="T54" fmla="*/ 10 w 23"/>
                    <a:gd name="T55" fmla="*/ 21 h 22"/>
                    <a:gd name="T56" fmla="*/ 9 w 23"/>
                    <a:gd name="T57" fmla="*/ 20 h 22"/>
                    <a:gd name="T58" fmla="*/ 9 w 23"/>
                    <a:gd name="T59" fmla="*/ 20 h 22"/>
                    <a:gd name="T60" fmla="*/ 7 w 23"/>
                    <a:gd name="T61" fmla="*/ 15 h 22"/>
                    <a:gd name="T62" fmla="*/ 6 w 23"/>
                    <a:gd name="T63" fmla="*/ 15 h 22"/>
                    <a:gd name="T64" fmla="*/ 6 w 23"/>
                    <a:gd name="T65" fmla="*/ 15 h 22"/>
                    <a:gd name="T66" fmla="*/ 4 w 23"/>
                    <a:gd name="T67" fmla="*/ 15 h 22"/>
                    <a:gd name="T68" fmla="*/ 4 w 23"/>
                    <a:gd name="T69" fmla="*/ 14 h 22"/>
                    <a:gd name="T70" fmla="*/ 4 w 23"/>
                    <a:gd name="T71" fmla="*/ 14 h 22"/>
                    <a:gd name="T72" fmla="*/ 4 w 23"/>
                    <a:gd name="T73" fmla="*/ 10 h 22"/>
                    <a:gd name="T74" fmla="*/ 4 w 23"/>
                    <a:gd name="T75" fmla="*/ 10 h 22"/>
                    <a:gd name="T76" fmla="*/ 4 w 23"/>
                    <a:gd name="T77" fmla="*/ 9 h 22"/>
                    <a:gd name="T78" fmla="*/ 1 w 23"/>
                    <a:gd name="T79" fmla="*/ 1 h 22"/>
                    <a:gd name="T80" fmla="*/ 1 w 23"/>
                    <a:gd name="T81" fmla="*/ 1 h 22"/>
                    <a:gd name="T82" fmla="*/ 2 w 23"/>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2">
                      <a:moveTo>
                        <a:pt x="17" y="4"/>
                      </a:moveTo>
                      <a:cubicBezTo>
                        <a:pt x="17" y="4"/>
                        <a:pt x="17" y="5"/>
                        <a:pt x="17" y="6"/>
                      </a:cubicBezTo>
                      <a:cubicBezTo>
                        <a:pt x="17" y="8"/>
                        <a:pt x="16" y="8"/>
                        <a:pt x="15" y="7"/>
                      </a:cubicBezTo>
                      <a:cubicBezTo>
                        <a:pt x="16" y="7"/>
                        <a:pt x="16" y="6"/>
                        <a:pt x="16" y="4"/>
                      </a:cubicBezTo>
                      <a:cubicBezTo>
                        <a:pt x="16" y="2"/>
                        <a:pt x="15" y="0"/>
                        <a:pt x="13" y="0"/>
                      </a:cubicBezTo>
                      <a:cubicBezTo>
                        <a:pt x="12" y="0"/>
                        <a:pt x="12" y="1"/>
                        <a:pt x="12" y="2"/>
                      </a:cubicBezTo>
                      <a:cubicBezTo>
                        <a:pt x="13" y="5"/>
                        <a:pt x="13" y="5"/>
                        <a:pt x="13" y="5"/>
                      </a:cubicBezTo>
                      <a:cubicBezTo>
                        <a:pt x="11" y="6"/>
                        <a:pt x="11" y="6"/>
                        <a:pt x="11" y="6"/>
                      </a:cubicBezTo>
                      <a:cubicBezTo>
                        <a:pt x="9" y="8"/>
                        <a:pt x="9" y="8"/>
                        <a:pt x="9" y="8"/>
                      </a:cubicBezTo>
                      <a:cubicBezTo>
                        <a:pt x="8" y="6"/>
                        <a:pt x="6" y="5"/>
                        <a:pt x="5" y="5"/>
                      </a:cubicBezTo>
                      <a:cubicBezTo>
                        <a:pt x="4" y="2"/>
                        <a:pt x="3" y="0"/>
                        <a:pt x="2" y="0"/>
                      </a:cubicBezTo>
                      <a:cubicBezTo>
                        <a:pt x="1" y="0"/>
                        <a:pt x="1" y="0"/>
                        <a:pt x="1" y="0"/>
                      </a:cubicBezTo>
                      <a:cubicBezTo>
                        <a:pt x="1" y="1"/>
                        <a:pt x="0" y="1"/>
                        <a:pt x="0" y="1"/>
                      </a:cubicBezTo>
                      <a:cubicBezTo>
                        <a:pt x="0" y="5"/>
                        <a:pt x="1" y="8"/>
                        <a:pt x="3" y="10"/>
                      </a:cubicBezTo>
                      <a:cubicBezTo>
                        <a:pt x="3" y="14"/>
                        <a:pt x="3" y="14"/>
                        <a:pt x="3" y="14"/>
                      </a:cubicBezTo>
                      <a:cubicBezTo>
                        <a:pt x="3" y="15"/>
                        <a:pt x="4" y="16"/>
                        <a:pt x="6" y="16"/>
                      </a:cubicBezTo>
                      <a:cubicBezTo>
                        <a:pt x="7" y="17"/>
                        <a:pt x="8" y="18"/>
                        <a:pt x="9" y="20"/>
                      </a:cubicBezTo>
                      <a:cubicBezTo>
                        <a:pt x="9" y="21"/>
                        <a:pt x="9" y="22"/>
                        <a:pt x="10" y="22"/>
                      </a:cubicBezTo>
                      <a:cubicBezTo>
                        <a:pt x="12" y="22"/>
                        <a:pt x="14" y="21"/>
                        <a:pt x="16" y="19"/>
                      </a:cubicBezTo>
                      <a:cubicBezTo>
                        <a:pt x="18" y="15"/>
                        <a:pt x="20" y="11"/>
                        <a:pt x="23" y="8"/>
                      </a:cubicBezTo>
                      <a:cubicBezTo>
                        <a:pt x="21" y="8"/>
                        <a:pt x="19" y="7"/>
                        <a:pt x="17" y="4"/>
                      </a:cubicBezTo>
                      <a:close/>
                      <a:moveTo>
                        <a:pt x="2" y="0"/>
                      </a:moveTo>
                      <a:cubicBezTo>
                        <a:pt x="2" y="0"/>
                        <a:pt x="2" y="0"/>
                        <a:pt x="2" y="0"/>
                      </a:cubicBezTo>
                      <a:cubicBezTo>
                        <a:pt x="2" y="3"/>
                        <a:pt x="2" y="6"/>
                        <a:pt x="5" y="9"/>
                      </a:cubicBezTo>
                      <a:cubicBezTo>
                        <a:pt x="5" y="13"/>
                        <a:pt x="5" y="13"/>
                        <a:pt x="5" y="13"/>
                      </a:cubicBezTo>
                      <a:cubicBezTo>
                        <a:pt x="5" y="14"/>
                        <a:pt x="6" y="14"/>
                        <a:pt x="7" y="14"/>
                      </a:cubicBezTo>
                      <a:cubicBezTo>
                        <a:pt x="9" y="17"/>
                        <a:pt x="10" y="19"/>
                        <a:pt x="11" y="21"/>
                      </a:cubicBezTo>
                      <a:cubicBezTo>
                        <a:pt x="11" y="21"/>
                        <a:pt x="11" y="21"/>
                        <a:pt x="10" y="21"/>
                      </a:cubicBezTo>
                      <a:cubicBezTo>
                        <a:pt x="10" y="21"/>
                        <a:pt x="10" y="20"/>
                        <a:pt x="9" y="20"/>
                      </a:cubicBezTo>
                      <a:cubicBezTo>
                        <a:pt x="9" y="20"/>
                        <a:pt x="9" y="20"/>
                        <a:pt x="9" y="20"/>
                      </a:cubicBezTo>
                      <a:cubicBezTo>
                        <a:pt x="9" y="18"/>
                        <a:pt x="8" y="16"/>
                        <a:pt x="7" y="15"/>
                      </a:cubicBezTo>
                      <a:cubicBezTo>
                        <a:pt x="6" y="15"/>
                        <a:pt x="6" y="15"/>
                        <a:pt x="6" y="15"/>
                      </a:cubicBezTo>
                      <a:cubicBezTo>
                        <a:pt x="6" y="15"/>
                        <a:pt x="6" y="15"/>
                        <a:pt x="6" y="15"/>
                      </a:cubicBezTo>
                      <a:cubicBezTo>
                        <a:pt x="5" y="15"/>
                        <a:pt x="5" y="15"/>
                        <a:pt x="4" y="15"/>
                      </a:cubicBezTo>
                      <a:cubicBezTo>
                        <a:pt x="4" y="15"/>
                        <a:pt x="4" y="14"/>
                        <a:pt x="4" y="14"/>
                      </a:cubicBezTo>
                      <a:cubicBezTo>
                        <a:pt x="4" y="14"/>
                        <a:pt x="4" y="14"/>
                        <a:pt x="4" y="14"/>
                      </a:cubicBezTo>
                      <a:cubicBezTo>
                        <a:pt x="4" y="10"/>
                        <a:pt x="4" y="10"/>
                        <a:pt x="4" y="10"/>
                      </a:cubicBezTo>
                      <a:cubicBezTo>
                        <a:pt x="4" y="10"/>
                        <a:pt x="4" y="10"/>
                        <a:pt x="4" y="10"/>
                      </a:cubicBezTo>
                      <a:cubicBezTo>
                        <a:pt x="4" y="10"/>
                        <a:pt x="4" y="10"/>
                        <a:pt x="4" y="9"/>
                      </a:cubicBezTo>
                      <a:cubicBezTo>
                        <a:pt x="2" y="8"/>
                        <a:pt x="1" y="5"/>
                        <a:pt x="1" y="1"/>
                      </a:cubicBezTo>
                      <a:cubicBezTo>
                        <a:pt x="1" y="1"/>
                        <a:pt x="1" y="1"/>
                        <a:pt x="1" y="1"/>
                      </a:cubicBezTo>
                      <a:cubicBezTo>
                        <a:pt x="2" y="0"/>
                        <a:pt x="2" y="0"/>
                        <a:pt x="2"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74"/>
                <p:cNvSpPr/>
                <p:nvPr/>
              </p:nvSpPr>
              <p:spPr bwMode="auto">
                <a:xfrm>
                  <a:off x="8310564" y="1897063"/>
                  <a:ext cx="49213" cy="103187"/>
                </a:xfrm>
                <a:custGeom>
                  <a:avLst/>
                  <a:gdLst>
                    <a:gd name="T0" fmla="*/ 1 w 10"/>
                    <a:gd name="T1" fmla="*/ 0 h 21"/>
                    <a:gd name="T2" fmla="*/ 1 w 10"/>
                    <a:gd name="T3" fmla="*/ 0 h 21"/>
                    <a:gd name="T4" fmla="*/ 0 w 10"/>
                    <a:gd name="T5" fmla="*/ 1 h 21"/>
                    <a:gd name="T6" fmla="*/ 0 w 10"/>
                    <a:gd name="T7" fmla="*/ 1 h 21"/>
                    <a:gd name="T8" fmla="*/ 3 w 10"/>
                    <a:gd name="T9" fmla="*/ 9 h 21"/>
                    <a:gd name="T10" fmla="*/ 3 w 10"/>
                    <a:gd name="T11" fmla="*/ 10 h 21"/>
                    <a:gd name="T12" fmla="*/ 3 w 10"/>
                    <a:gd name="T13" fmla="*/ 10 h 21"/>
                    <a:gd name="T14" fmla="*/ 3 w 10"/>
                    <a:gd name="T15" fmla="*/ 14 h 21"/>
                    <a:gd name="T16" fmla="*/ 3 w 10"/>
                    <a:gd name="T17" fmla="*/ 14 h 21"/>
                    <a:gd name="T18" fmla="*/ 3 w 10"/>
                    <a:gd name="T19" fmla="*/ 15 h 21"/>
                    <a:gd name="T20" fmla="*/ 5 w 10"/>
                    <a:gd name="T21" fmla="*/ 15 h 21"/>
                    <a:gd name="T22" fmla="*/ 5 w 10"/>
                    <a:gd name="T23" fmla="*/ 15 h 21"/>
                    <a:gd name="T24" fmla="*/ 6 w 10"/>
                    <a:gd name="T25" fmla="*/ 15 h 21"/>
                    <a:gd name="T26" fmla="*/ 8 w 10"/>
                    <a:gd name="T27" fmla="*/ 20 h 21"/>
                    <a:gd name="T28" fmla="*/ 8 w 10"/>
                    <a:gd name="T29" fmla="*/ 20 h 21"/>
                    <a:gd name="T30" fmla="*/ 9 w 10"/>
                    <a:gd name="T31" fmla="*/ 21 h 21"/>
                    <a:gd name="T32" fmla="*/ 10 w 10"/>
                    <a:gd name="T33" fmla="*/ 21 h 21"/>
                    <a:gd name="T34" fmla="*/ 6 w 10"/>
                    <a:gd name="T35" fmla="*/ 14 h 21"/>
                    <a:gd name="T36" fmla="*/ 4 w 10"/>
                    <a:gd name="T37" fmla="*/ 13 h 21"/>
                    <a:gd name="T38" fmla="*/ 4 w 10"/>
                    <a:gd name="T39" fmla="*/ 9 h 21"/>
                    <a:gd name="T40" fmla="*/ 1 w 10"/>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1">
                      <a:moveTo>
                        <a:pt x="1" y="0"/>
                      </a:moveTo>
                      <a:cubicBezTo>
                        <a:pt x="1" y="0"/>
                        <a:pt x="1" y="0"/>
                        <a:pt x="1" y="0"/>
                      </a:cubicBezTo>
                      <a:cubicBezTo>
                        <a:pt x="0" y="1"/>
                        <a:pt x="0" y="1"/>
                        <a:pt x="0" y="1"/>
                      </a:cubicBezTo>
                      <a:cubicBezTo>
                        <a:pt x="0" y="1"/>
                        <a:pt x="0" y="1"/>
                        <a:pt x="0" y="1"/>
                      </a:cubicBezTo>
                      <a:cubicBezTo>
                        <a:pt x="0" y="5"/>
                        <a:pt x="1" y="8"/>
                        <a:pt x="3" y="9"/>
                      </a:cubicBezTo>
                      <a:cubicBezTo>
                        <a:pt x="3" y="10"/>
                        <a:pt x="3" y="10"/>
                        <a:pt x="3" y="10"/>
                      </a:cubicBezTo>
                      <a:cubicBezTo>
                        <a:pt x="3" y="10"/>
                        <a:pt x="3" y="10"/>
                        <a:pt x="3" y="10"/>
                      </a:cubicBezTo>
                      <a:cubicBezTo>
                        <a:pt x="3" y="14"/>
                        <a:pt x="3" y="14"/>
                        <a:pt x="3" y="14"/>
                      </a:cubicBezTo>
                      <a:cubicBezTo>
                        <a:pt x="3" y="14"/>
                        <a:pt x="3" y="14"/>
                        <a:pt x="3" y="14"/>
                      </a:cubicBezTo>
                      <a:cubicBezTo>
                        <a:pt x="3" y="14"/>
                        <a:pt x="3" y="15"/>
                        <a:pt x="3" y="15"/>
                      </a:cubicBezTo>
                      <a:cubicBezTo>
                        <a:pt x="4" y="15"/>
                        <a:pt x="4" y="15"/>
                        <a:pt x="5" y="15"/>
                      </a:cubicBezTo>
                      <a:cubicBezTo>
                        <a:pt x="5" y="15"/>
                        <a:pt x="5" y="15"/>
                        <a:pt x="5" y="15"/>
                      </a:cubicBezTo>
                      <a:cubicBezTo>
                        <a:pt x="5" y="15"/>
                        <a:pt x="5" y="15"/>
                        <a:pt x="6" y="15"/>
                      </a:cubicBezTo>
                      <a:cubicBezTo>
                        <a:pt x="7" y="16"/>
                        <a:pt x="8" y="18"/>
                        <a:pt x="8" y="20"/>
                      </a:cubicBezTo>
                      <a:cubicBezTo>
                        <a:pt x="8" y="20"/>
                        <a:pt x="8" y="20"/>
                        <a:pt x="8" y="20"/>
                      </a:cubicBezTo>
                      <a:cubicBezTo>
                        <a:pt x="9" y="20"/>
                        <a:pt x="9" y="21"/>
                        <a:pt x="9" y="21"/>
                      </a:cubicBezTo>
                      <a:cubicBezTo>
                        <a:pt x="10" y="21"/>
                        <a:pt x="10" y="21"/>
                        <a:pt x="10" y="21"/>
                      </a:cubicBezTo>
                      <a:cubicBezTo>
                        <a:pt x="9" y="19"/>
                        <a:pt x="8" y="17"/>
                        <a:pt x="6" y="14"/>
                      </a:cubicBezTo>
                      <a:cubicBezTo>
                        <a:pt x="5" y="14"/>
                        <a:pt x="4" y="14"/>
                        <a:pt x="4" y="13"/>
                      </a:cubicBezTo>
                      <a:cubicBezTo>
                        <a:pt x="4" y="9"/>
                        <a:pt x="4" y="9"/>
                        <a:pt x="4" y="9"/>
                      </a:cubicBezTo>
                      <a:cubicBezTo>
                        <a:pt x="1" y="6"/>
                        <a:pt x="1" y="3"/>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975"/>
                <p:cNvSpPr>
                  <a:spLocks noEditPoints="1"/>
                </p:cNvSpPr>
                <p:nvPr/>
              </p:nvSpPr>
              <p:spPr bwMode="auto">
                <a:xfrm>
                  <a:off x="8296276" y="1833563"/>
                  <a:ext cx="122238" cy="93662"/>
                </a:xfrm>
                <a:custGeom>
                  <a:avLst/>
                  <a:gdLst>
                    <a:gd name="T0" fmla="*/ 11 w 25"/>
                    <a:gd name="T1" fmla="*/ 0 h 19"/>
                    <a:gd name="T2" fmla="*/ 6 w 25"/>
                    <a:gd name="T3" fmla="*/ 3 h 19"/>
                    <a:gd name="T4" fmla="*/ 0 w 25"/>
                    <a:gd name="T5" fmla="*/ 13 h 19"/>
                    <a:gd name="T6" fmla="*/ 2 w 25"/>
                    <a:gd name="T7" fmla="*/ 14 h 19"/>
                    <a:gd name="T8" fmla="*/ 3 w 25"/>
                    <a:gd name="T9" fmla="*/ 13 h 19"/>
                    <a:gd name="T10" fmla="*/ 4 w 25"/>
                    <a:gd name="T11" fmla="*/ 13 h 19"/>
                    <a:gd name="T12" fmla="*/ 6 w 25"/>
                    <a:gd name="T13" fmla="*/ 11 h 19"/>
                    <a:gd name="T14" fmla="*/ 8 w 25"/>
                    <a:gd name="T15" fmla="*/ 15 h 19"/>
                    <a:gd name="T16" fmla="*/ 12 w 25"/>
                    <a:gd name="T17" fmla="*/ 19 h 19"/>
                    <a:gd name="T18" fmla="*/ 14 w 25"/>
                    <a:gd name="T19" fmla="*/ 17 h 19"/>
                    <a:gd name="T20" fmla="*/ 11 w 25"/>
                    <a:gd name="T21" fmla="*/ 14 h 19"/>
                    <a:gd name="T22" fmla="*/ 12 w 25"/>
                    <a:gd name="T23" fmla="*/ 8 h 19"/>
                    <a:gd name="T24" fmla="*/ 25 w 25"/>
                    <a:gd name="T25" fmla="*/ 13 h 19"/>
                    <a:gd name="T26" fmla="*/ 11 w 25"/>
                    <a:gd name="T27" fmla="*/ 0 h 19"/>
                    <a:gd name="T28" fmla="*/ 7 w 25"/>
                    <a:gd name="T29" fmla="*/ 3 h 19"/>
                    <a:gd name="T30" fmla="*/ 7 w 25"/>
                    <a:gd name="T31" fmla="*/ 3 h 19"/>
                    <a:gd name="T32" fmla="*/ 11 w 25"/>
                    <a:gd name="T33" fmla="*/ 1 h 19"/>
                    <a:gd name="T34" fmla="*/ 12 w 25"/>
                    <a:gd name="T35" fmla="*/ 1 h 19"/>
                    <a:gd name="T36" fmla="*/ 3 w 25"/>
                    <a:gd name="T37" fmla="*/ 13 h 19"/>
                    <a:gd name="T38" fmla="*/ 3 w 25"/>
                    <a:gd name="T39" fmla="*/ 13 h 19"/>
                    <a:gd name="T40" fmla="*/ 3 w 25"/>
                    <a:gd name="T41" fmla="*/ 13 h 19"/>
                    <a:gd name="T42" fmla="*/ 2 w 25"/>
                    <a:gd name="T43" fmla="*/ 13 h 19"/>
                    <a:gd name="T44" fmla="*/ 2 w 25"/>
                    <a:gd name="T45" fmla="*/ 14 h 19"/>
                    <a:gd name="T46" fmla="*/ 1 w 25"/>
                    <a:gd name="T47" fmla="*/ 14 h 19"/>
                    <a:gd name="T48" fmla="*/ 1 w 25"/>
                    <a:gd name="T49" fmla="*/ 13 h 19"/>
                    <a:gd name="T50" fmla="*/ 1 w 25"/>
                    <a:gd name="T51" fmla="*/ 13 h 19"/>
                    <a:gd name="T52" fmla="*/ 7 w 25"/>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11" y="0"/>
                      </a:moveTo>
                      <a:cubicBezTo>
                        <a:pt x="9" y="0"/>
                        <a:pt x="7" y="1"/>
                        <a:pt x="6" y="3"/>
                      </a:cubicBezTo>
                      <a:cubicBezTo>
                        <a:pt x="2" y="6"/>
                        <a:pt x="0" y="9"/>
                        <a:pt x="0" y="13"/>
                      </a:cubicBezTo>
                      <a:cubicBezTo>
                        <a:pt x="0" y="15"/>
                        <a:pt x="1" y="15"/>
                        <a:pt x="2" y="14"/>
                      </a:cubicBezTo>
                      <a:cubicBezTo>
                        <a:pt x="2" y="14"/>
                        <a:pt x="3" y="14"/>
                        <a:pt x="3" y="13"/>
                      </a:cubicBezTo>
                      <a:cubicBezTo>
                        <a:pt x="4" y="13"/>
                        <a:pt x="4" y="13"/>
                        <a:pt x="4" y="13"/>
                      </a:cubicBezTo>
                      <a:cubicBezTo>
                        <a:pt x="6" y="11"/>
                        <a:pt x="6" y="11"/>
                        <a:pt x="6" y="11"/>
                      </a:cubicBezTo>
                      <a:cubicBezTo>
                        <a:pt x="7" y="12"/>
                        <a:pt x="8" y="14"/>
                        <a:pt x="8" y="15"/>
                      </a:cubicBezTo>
                      <a:cubicBezTo>
                        <a:pt x="10" y="16"/>
                        <a:pt x="11" y="17"/>
                        <a:pt x="12" y="19"/>
                      </a:cubicBezTo>
                      <a:cubicBezTo>
                        <a:pt x="14" y="17"/>
                        <a:pt x="14" y="17"/>
                        <a:pt x="14" y="17"/>
                      </a:cubicBezTo>
                      <a:cubicBezTo>
                        <a:pt x="11" y="14"/>
                        <a:pt x="11" y="14"/>
                        <a:pt x="11" y="14"/>
                      </a:cubicBezTo>
                      <a:cubicBezTo>
                        <a:pt x="12" y="8"/>
                        <a:pt x="12" y="8"/>
                        <a:pt x="12" y="8"/>
                      </a:cubicBezTo>
                      <a:cubicBezTo>
                        <a:pt x="17" y="8"/>
                        <a:pt x="21" y="10"/>
                        <a:pt x="25" y="13"/>
                      </a:cubicBezTo>
                      <a:cubicBezTo>
                        <a:pt x="24" y="6"/>
                        <a:pt x="19" y="1"/>
                        <a:pt x="11" y="0"/>
                      </a:cubicBezTo>
                      <a:close/>
                      <a:moveTo>
                        <a:pt x="7" y="3"/>
                      </a:moveTo>
                      <a:cubicBezTo>
                        <a:pt x="7" y="3"/>
                        <a:pt x="7" y="3"/>
                        <a:pt x="7" y="3"/>
                      </a:cubicBezTo>
                      <a:cubicBezTo>
                        <a:pt x="8" y="2"/>
                        <a:pt x="9" y="1"/>
                        <a:pt x="11" y="1"/>
                      </a:cubicBezTo>
                      <a:cubicBezTo>
                        <a:pt x="11" y="1"/>
                        <a:pt x="12" y="1"/>
                        <a:pt x="12" y="1"/>
                      </a:cubicBezTo>
                      <a:cubicBezTo>
                        <a:pt x="5" y="5"/>
                        <a:pt x="2" y="9"/>
                        <a:pt x="3" y="13"/>
                      </a:cubicBezTo>
                      <a:cubicBezTo>
                        <a:pt x="3" y="13"/>
                        <a:pt x="3" y="13"/>
                        <a:pt x="3" y="13"/>
                      </a:cubicBezTo>
                      <a:cubicBezTo>
                        <a:pt x="3" y="13"/>
                        <a:pt x="3" y="13"/>
                        <a:pt x="3" y="13"/>
                      </a:cubicBezTo>
                      <a:cubicBezTo>
                        <a:pt x="2" y="13"/>
                        <a:pt x="2" y="13"/>
                        <a:pt x="2" y="13"/>
                      </a:cubicBezTo>
                      <a:cubicBezTo>
                        <a:pt x="2" y="14"/>
                        <a:pt x="2" y="14"/>
                        <a:pt x="2" y="14"/>
                      </a:cubicBezTo>
                      <a:cubicBezTo>
                        <a:pt x="1" y="14"/>
                        <a:pt x="1" y="14"/>
                        <a:pt x="1" y="14"/>
                      </a:cubicBezTo>
                      <a:cubicBezTo>
                        <a:pt x="1" y="14"/>
                        <a:pt x="1" y="14"/>
                        <a:pt x="1" y="13"/>
                      </a:cubicBezTo>
                      <a:cubicBezTo>
                        <a:pt x="1" y="13"/>
                        <a:pt x="1" y="13"/>
                        <a:pt x="1" y="13"/>
                      </a:cubicBezTo>
                      <a:cubicBezTo>
                        <a:pt x="1" y="9"/>
                        <a:pt x="3" y="6"/>
                        <a:pt x="7"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976"/>
                <p:cNvSpPr/>
                <p:nvPr/>
              </p:nvSpPr>
              <p:spPr bwMode="auto">
                <a:xfrm>
                  <a:off x="8301039" y="1838325"/>
                  <a:ext cx="53975" cy="63500"/>
                </a:xfrm>
                <a:custGeom>
                  <a:avLst/>
                  <a:gdLst>
                    <a:gd name="T0" fmla="*/ 6 w 11"/>
                    <a:gd name="T1" fmla="*/ 2 h 13"/>
                    <a:gd name="T2" fmla="*/ 6 w 11"/>
                    <a:gd name="T3" fmla="*/ 2 h 13"/>
                    <a:gd name="T4" fmla="*/ 0 w 11"/>
                    <a:gd name="T5" fmla="*/ 12 h 13"/>
                    <a:gd name="T6" fmla="*/ 0 w 11"/>
                    <a:gd name="T7" fmla="*/ 12 h 13"/>
                    <a:gd name="T8" fmla="*/ 0 w 11"/>
                    <a:gd name="T9" fmla="*/ 13 h 13"/>
                    <a:gd name="T10" fmla="*/ 1 w 11"/>
                    <a:gd name="T11" fmla="*/ 13 h 13"/>
                    <a:gd name="T12" fmla="*/ 1 w 11"/>
                    <a:gd name="T13" fmla="*/ 12 h 13"/>
                    <a:gd name="T14" fmla="*/ 2 w 11"/>
                    <a:gd name="T15" fmla="*/ 12 h 13"/>
                    <a:gd name="T16" fmla="*/ 2 w 11"/>
                    <a:gd name="T17" fmla="*/ 12 h 13"/>
                    <a:gd name="T18" fmla="*/ 2 w 11"/>
                    <a:gd name="T19" fmla="*/ 12 h 13"/>
                    <a:gd name="T20" fmla="*/ 11 w 11"/>
                    <a:gd name="T21" fmla="*/ 0 h 13"/>
                    <a:gd name="T22" fmla="*/ 10 w 11"/>
                    <a:gd name="T23" fmla="*/ 0 h 13"/>
                    <a:gd name="T24" fmla="*/ 6 w 11"/>
                    <a:gd name="T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3">
                      <a:moveTo>
                        <a:pt x="6" y="2"/>
                      </a:moveTo>
                      <a:cubicBezTo>
                        <a:pt x="6" y="2"/>
                        <a:pt x="6" y="2"/>
                        <a:pt x="6" y="2"/>
                      </a:cubicBezTo>
                      <a:cubicBezTo>
                        <a:pt x="2" y="5"/>
                        <a:pt x="0" y="8"/>
                        <a:pt x="0" y="12"/>
                      </a:cubicBezTo>
                      <a:cubicBezTo>
                        <a:pt x="0" y="12"/>
                        <a:pt x="0" y="12"/>
                        <a:pt x="0" y="12"/>
                      </a:cubicBezTo>
                      <a:cubicBezTo>
                        <a:pt x="0" y="13"/>
                        <a:pt x="0" y="13"/>
                        <a:pt x="0" y="13"/>
                      </a:cubicBezTo>
                      <a:cubicBezTo>
                        <a:pt x="0" y="13"/>
                        <a:pt x="0" y="13"/>
                        <a:pt x="1" y="13"/>
                      </a:cubicBezTo>
                      <a:cubicBezTo>
                        <a:pt x="1" y="12"/>
                        <a:pt x="1" y="12"/>
                        <a:pt x="1" y="12"/>
                      </a:cubicBezTo>
                      <a:cubicBezTo>
                        <a:pt x="1" y="12"/>
                        <a:pt x="1" y="12"/>
                        <a:pt x="2" y="12"/>
                      </a:cubicBezTo>
                      <a:cubicBezTo>
                        <a:pt x="2" y="12"/>
                        <a:pt x="2" y="12"/>
                        <a:pt x="2" y="12"/>
                      </a:cubicBezTo>
                      <a:cubicBezTo>
                        <a:pt x="2" y="12"/>
                        <a:pt x="2" y="12"/>
                        <a:pt x="2" y="12"/>
                      </a:cubicBezTo>
                      <a:cubicBezTo>
                        <a:pt x="1" y="8"/>
                        <a:pt x="4" y="4"/>
                        <a:pt x="11" y="0"/>
                      </a:cubicBezTo>
                      <a:cubicBezTo>
                        <a:pt x="11" y="0"/>
                        <a:pt x="10" y="0"/>
                        <a:pt x="10" y="0"/>
                      </a:cubicBezTo>
                      <a:cubicBezTo>
                        <a:pt x="8" y="0"/>
                        <a:pt x="7" y="1"/>
                        <a:pt x="6" y="2"/>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977"/>
                <p:cNvSpPr/>
                <p:nvPr/>
              </p:nvSpPr>
              <p:spPr bwMode="auto">
                <a:xfrm>
                  <a:off x="8315326" y="1887538"/>
                  <a:ext cx="44450" cy="49212"/>
                </a:xfrm>
                <a:custGeom>
                  <a:avLst/>
                  <a:gdLst>
                    <a:gd name="T0" fmla="*/ 0 w 9"/>
                    <a:gd name="T1" fmla="*/ 2 h 10"/>
                    <a:gd name="T2" fmla="*/ 3 w 9"/>
                    <a:gd name="T3" fmla="*/ 7 h 10"/>
                    <a:gd name="T4" fmla="*/ 7 w 9"/>
                    <a:gd name="T5" fmla="*/ 10 h 10"/>
                    <a:gd name="T6" fmla="*/ 9 w 9"/>
                    <a:gd name="T7" fmla="*/ 8 h 10"/>
                    <a:gd name="T8" fmla="*/ 8 w 9"/>
                    <a:gd name="T9" fmla="*/ 9 h 10"/>
                    <a:gd name="T10" fmla="*/ 8 w 9"/>
                    <a:gd name="T11" fmla="*/ 8 h 10"/>
                    <a:gd name="T12" fmla="*/ 4 w 9"/>
                    <a:gd name="T13" fmla="*/ 4 h 10"/>
                    <a:gd name="T14" fmla="*/ 2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1" y="2"/>
                        <a:pt x="2" y="4"/>
                        <a:pt x="3" y="7"/>
                      </a:cubicBezTo>
                      <a:cubicBezTo>
                        <a:pt x="4" y="7"/>
                        <a:pt x="6" y="8"/>
                        <a:pt x="7" y="10"/>
                      </a:cubicBezTo>
                      <a:cubicBezTo>
                        <a:pt x="9" y="8"/>
                        <a:pt x="9" y="8"/>
                        <a:pt x="9" y="8"/>
                      </a:cubicBezTo>
                      <a:cubicBezTo>
                        <a:pt x="8" y="9"/>
                        <a:pt x="8" y="9"/>
                        <a:pt x="8" y="9"/>
                      </a:cubicBezTo>
                      <a:cubicBezTo>
                        <a:pt x="8" y="8"/>
                        <a:pt x="8" y="8"/>
                        <a:pt x="8" y="8"/>
                      </a:cubicBezTo>
                      <a:cubicBezTo>
                        <a:pt x="7" y="6"/>
                        <a:pt x="6" y="5"/>
                        <a:pt x="4" y="4"/>
                      </a:cubicBezTo>
                      <a:cubicBezTo>
                        <a:pt x="4" y="3"/>
                        <a:pt x="3" y="1"/>
                        <a:pt x="2"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978"/>
                <p:cNvSpPr/>
                <p:nvPr/>
              </p:nvSpPr>
              <p:spPr bwMode="auto">
                <a:xfrm>
                  <a:off x="8369301" y="1936750"/>
                  <a:ext cx="98425" cy="230187"/>
                </a:xfrm>
                <a:custGeom>
                  <a:avLst/>
                  <a:gdLst>
                    <a:gd name="T0" fmla="*/ 20 w 20"/>
                    <a:gd name="T1" fmla="*/ 1 h 47"/>
                    <a:gd name="T2" fmla="*/ 17 w 20"/>
                    <a:gd name="T3" fmla="*/ 0 h 47"/>
                    <a:gd name="T4" fmla="*/ 14 w 20"/>
                    <a:gd name="T5" fmla="*/ 3 h 47"/>
                    <a:gd name="T6" fmla="*/ 5 w 20"/>
                    <a:gd name="T7" fmla="*/ 15 h 47"/>
                    <a:gd name="T8" fmla="*/ 3 w 20"/>
                    <a:gd name="T9" fmla="*/ 20 h 47"/>
                    <a:gd name="T10" fmla="*/ 1 w 20"/>
                    <a:gd name="T11" fmla="*/ 34 h 47"/>
                    <a:gd name="T12" fmla="*/ 2 w 20"/>
                    <a:gd name="T13" fmla="*/ 37 h 47"/>
                    <a:gd name="T14" fmla="*/ 6 w 20"/>
                    <a:gd name="T15" fmla="*/ 47 h 47"/>
                    <a:gd name="T16" fmla="*/ 4 w 20"/>
                    <a:gd name="T17" fmla="*/ 37 h 47"/>
                    <a:gd name="T18" fmla="*/ 3 w 20"/>
                    <a:gd name="T19" fmla="*/ 27 h 47"/>
                    <a:gd name="T20" fmla="*/ 9 w 20"/>
                    <a:gd name="T21" fmla="*/ 16 h 47"/>
                    <a:gd name="T22" fmla="*/ 9 w 20"/>
                    <a:gd name="T23" fmla="*/ 12 h 47"/>
                    <a:gd name="T24" fmla="*/ 12 w 20"/>
                    <a:gd name="T25" fmla="*/ 10 h 47"/>
                    <a:gd name="T26" fmla="*/ 20 w 20"/>
                    <a:gd name="T2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7">
                      <a:moveTo>
                        <a:pt x="20" y="1"/>
                      </a:moveTo>
                      <a:cubicBezTo>
                        <a:pt x="19" y="0"/>
                        <a:pt x="18" y="0"/>
                        <a:pt x="17" y="0"/>
                      </a:cubicBezTo>
                      <a:cubicBezTo>
                        <a:pt x="16" y="1"/>
                        <a:pt x="15" y="2"/>
                        <a:pt x="14" y="3"/>
                      </a:cubicBezTo>
                      <a:cubicBezTo>
                        <a:pt x="10" y="7"/>
                        <a:pt x="8" y="11"/>
                        <a:pt x="5" y="15"/>
                      </a:cubicBezTo>
                      <a:cubicBezTo>
                        <a:pt x="5" y="17"/>
                        <a:pt x="4" y="18"/>
                        <a:pt x="3" y="20"/>
                      </a:cubicBezTo>
                      <a:cubicBezTo>
                        <a:pt x="1" y="24"/>
                        <a:pt x="0" y="29"/>
                        <a:pt x="1" y="34"/>
                      </a:cubicBezTo>
                      <a:cubicBezTo>
                        <a:pt x="1" y="35"/>
                        <a:pt x="1" y="36"/>
                        <a:pt x="2" y="37"/>
                      </a:cubicBezTo>
                      <a:cubicBezTo>
                        <a:pt x="3" y="41"/>
                        <a:pt x="4" y="44"/>
                        <a:pt x="6" y="47"/>
                      </a:cubicBezTo>
                      <a:cubicBezTo>
                        <a:pt x="4" y="37"/>
                        <a:pt x="4" y="37"/>
                        <a:pt x="4" y="37"/>
                      </a:cubicBezTo>
                      <a:cubicBezTo>
                        <a:pt x="2" y="34"/>
                        <a:pt x="2" y="30"/>
                        <a:pt x="3" y="27"/>
                      </a:cubicBezTo>
                      <a:cubicBezTo>
                        <a:pt x="5" y="23"/>
                        <a:pt x="7" y="19"/>
                        <a:pt x="9" y="16"/>
                      </a:cubicBezTo>
                      <a:cubicBezTo>
                        <a:pt x="9" y="12"/>
                        <a:pt x="9" y="12"/>
                        <a:pt x="9" y="12"/>
                      </a:cubicBezTo>
                      <a:cubicBezTo>
                        <a:pt x="12" y="10"/>
                        <a:pt x="12" y="10"/>
                        <a:pt x="12" y="10"/>
                      </a:cubicBezTo>
                      <a:cubicBezTo>
                        <a:pt x="13" y="6"/>
                        <a:pt x="16" y="3"/>
                        <a:pt x="2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979"/>
                <p:cNvSpPr/>
                <p:nvPr/>
              </p:nvSpPr>
              <p:spPr bwMode="auto">
                <a:xfrm>
                  <a:off x="8394701" y="1931988"/>
                  <a:ext cx="58738" cy="77787"/>
                </a:xfrm>
                <a:custGeom>
                  <a:avLst/>
                  <a:gdLst>
                    <a:gd name="T0" fmla="*/ 10 w 12"/>
                    <a:gd name="T1" fmla="*/ 0 h 16"/>
                    <a:gd name="T2" fmla="*/ 8 w 12"/>
                    <a:gd name="T3" fmla="*/ 1 h 16"/>
                    <a:gd name="T4" fmla="*/ 9 w 12"/>
                    <a:gd name="T5" fmla="*/ 2 h 16"/>
                    <a:gd name="T6" fmla="*/ 0 w 12"/>
                    <a:gd name="T7" fmla="*/ 15 h 16"/>
                    <a:gd name="T8" fmla="*/ 0 w 12"/>
                    <a:gd name="T9" fmla="*/ 16 h 16"/>
                    <a:gd name="T10" fmla="*/ 9 w 12"/>
                    <a:gd name="T11" fmla="*/ 4 h 16"/>
                    <a:gd name="T12" fmla="*/ 12 w 12"/>
                    <a:gd name="T13" fmla="*/ 1 h 16"/>
                    <a:gd name="T14" fmla="*/ 10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0" y="0"/>
                      </a:moveTo>
                      <a:cubicBezTo>
                        <a:pt x="9" y="1"/>
                        <a:pt x="9" y="1"/>
                        <a:pt x="8" y="1"/>
                      </a:cubicBezTo>
                      <a:cubicBezTo>
                        <a:pt x="9" y="2"/>
                        <a:pt x="9" y="2"/>
                        <a:pt x="9" y="2"/>
                      </a:cubicBezTo>
                      <a:cubicBezTo>
                        <a:pt x="6" y="6"/>
                        <a:pt x="3" y="10"/>
                        <a:pt x="0" y="15"/>
                      </a:cubicBezTo>
                      <a:cubicBezTo>
                        <a:pt x="0" y="15"/>
                        <a:pt x="0" y="16"/>
                        <a:pt x="0" y="16"/>
                      </a:cubicBezTo>
                      <a:cubicBezTo>
                        <a:pt x="3" y="12"/>
                        <a:pt x="5" y="8"/>
                        <a:pt x="9" y="4"/>
                      </a:cubicBezTo>
                      <a:cubicBezTo>
                        <a:pt x="10" y="3"/>
                        <a:pt x="11" y="2"/>
                        <a:pt x="12" y="1"/>
                      </a:cubicBezTo>
                      <a:cubicBezTo>
                        <a:pt x="10" y="0"/>
                        <a:pt x="10" y="0"/>
                        <a:pt x="10"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980"/>
                <p:cNvSpPr/>
                <p:nvPr/>
              </p:nvSpPr>
              <p:spPr bwMode="auto">
                <a:xfrm>
                  <a:off x="8394701" y="1936750"/>
                  <a:ext cx="44450" cy="68262"/>
                </a:xfrm>
                <a:custGeom>
                  <a:avLst/>
                  <a:gdLst>
                    <a:gd name="T0" fmla="*/ 9 w 9"/>
                    <a:gd name="T1" fmla="*/ 1 h 14"/>
                    <a:gd name="T2" fmla="*/ 8 w 9"/>
                    <a:gd name="T3" fmla="*/ 0 h 14"/>
                    <a:gd name="T4" fmla="*/ 1 w 9"/>
                    <a:gd name="T5" fmla="*/ 11 h 14"/>
                    <a:gd name="T6" fmla="*/ 1 w 9"/>
                    <a:gd name="T7" fmla="*/ 12 h 14"/>
                    <a:gd name="T8" fmla="*/ 0 w 9"/>
                    <a:gd name="T9" fmla="*/ 14 h 14"/>
                    <a:gd name="T10" fmla="*/ 9 w 9"/>
                    <a:gd name="T11" fmla="*/ 1 h 14"/>
                  </a:gdLst>
                  <a:ahLst/>
                  <a:cxnLst>
                    <a:cxn ang="0">
                      <a:pos x="T0" y="T1"/>
                    </a:cxn>
                    <a:cxn ang="0">
                      <a:pos x="T2" y="T3"/>
                    </a:cxn>
                    <a:cxn ang="0">
                      <a:pos x="T4" y="T5"/>
                    </a:cxn>
                    <a:cxn ang="0">
                      <a:pos x="T6" y="T7"/>
                    </a:cxn>
                    <a:cxn ang="0">
                      <a:pos x="T8" y="T9"/>
                    </a:cxn>
                    <a:cxn ang="0">
                      <a:pos x="T10" y="T11"/>
                    </a:cxn>
                  </a:cxnLst>
                  <a:rect l="0" t="0" r="r" b="b"/>
                  <a:pathLst>
                    <a:path w="9" h="14">
                      <a:moveTo>
                        <a:pt x="9" y="1"/>
                      </a:moveTo>
                      <a:cubicBezTo>
                        <a:pt x="8" y="0"/>
                        <a:pt x="8" y="0"/>
                        <a:pt x="8" y="0"/>
                      </a:cubicBezTo>
                      <a:cubicBezTo>
                        <a:pt x="5" y="2"/>
                        <a:pt x="3" y="6"/>
                        <a:pt x="1" y="11"/>
                      </a:cubicBezTo>
                      <a:cubicBezTo>
                        <a:pt x="1" y="11"/>
                        <a:pt x="1" y="12"/>
                        <a:pt x="1" y="12"/>
                      </a:cubicBezTo>
                      <a:cubicBezTo>
                        <a:pt x="0" y="12"/>
                        <a:pt x="0" y="13"/>
                        <a:pt x="0" y="14"/>
                      </a:cubicBezTo>
                      <a:cubicBezTo>
                        <a:pt x="3" y="9"/>
                        <a:pt x="6" y="5"/>
                        <a:pt x="9"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981"/>
                <p:cNvSpPr/>
                <p:nvPr/>
              </p:nvSpPr>
              <p:spPr bwMode="auto">
                <a:xfrm>
                  <a:off x="8364539" y="2157413"/>
                  <a:ext cx="107950" cy="117475"/>
                </a:xfrm>
                <a:custGeom>
                  <a:avLst/>
                  <a:gdLst>
                    <a:gd name="T0" fmla="*/ 8 w 22"/>
                    <a:gd name="T1" fmla="*/ 8 h 24"/>
                    <a:gd name="T2" fmla="*/ 6 w 22"/>
                    <a:gd name="T3" fmla="*/ 9 h 24"/>
                    <a:gd name="T4" fmla="*/ 5 w 22"/>
                    <a:gd name="T5" fmla="*/ 10 h 24"/>
                    <a:gd name="T6" fmla="*/ 4 w 22"/>
                    <a:gd name="T7" fmla="*/ 19 h 24"/>
                    <a:gd name="T8" fmla="*/ 0 w 22"/>
                    <a:gd name="T9" fmla="*/ 21 h 24"/>
                    <a:gd name="T10" fmla="*/ 1 w 22"/>
                    <a:gd name="T11" fmla="*/ 22 h 24"/>
                    <a:gd name="T12" fmla="*/ 2 w 22"/>
                    <a:gd name="T13" fmla="*/ 24 h 24"/>
                    <a:gd name="T14" fmla="*/ 7 w 22"/>
                    <a:gd name="T15" fmla="*/ 21 h 24"/>
                    <a:gd name="T16" fmla="*/ 8 w 22"/>
                    <a:gd name="T17" fmla="*/ 20 h 24"/>
                    <a:gd name="T18" fmla="*/ 22 w 22"/>
                    <a:gd name="T19" fmla="*/ 0 h 24"/>
                    <a:gd name="T20" fmla="*/ 10 w 22"/>
                    <a:gd name="T21" fmla="*/ 11 h 24"/>
                    <a:gd name="T22" fmla="*/ 7 w 22"/>
                    <a:gd name="T23" fmla="*/ 17 h 24"/>
                    <a:gd name="T24" fmla="*/ 8 w 22"/>
                    <a:gd name="T2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4">
                      <a:moveTo>
                        <a:pt x="8" y="8"/>
                      </a:moveTo>
                      <a:cubicBezTo>
                        <a:pt x="6" y="9"/>
                        <a:pt x="6" y="9"/>
                        <a:pt x="6" y="9"/>
                      </a:cubicBezTo>
                      <a:cubicBezTo>
                        <a:pt x="6" y="9"/>
                        <a:pt x="5" y="10"/>
                        <a:pt x="5" y="10"/>
                      </a:cubicBezTo>
                      <a:cubicBezTo>
                        <a:pt x="4" y="13"/>
                        <a:pt x="4" y="16"/>
                        <a:pt x="4" y="19"/>
                      </a:cubicBezTo>
                      <a:cubicBezTo>
                        <a:pt x="0" y="21"/>
                        <a:pt x="0" y="21"/>
                        <a:pt x="0" y="21"/>
                      </a:cubicBezTo>
                      <a:cubicBezTo>
                        <a:pt x="1" y="21"/>
                        <a:pt x="1" y="22"/>
                        <a:pt x="1" y="22"/>
                      </a:cubicBezTo>
                      <a:cubicBezTo>
                        <a:pt x="1" y="23"/>
                        <a:pt x="1" y="23"/>
                        <a:pt x="2" y="24"/>
                      </a:cubicBezTo>
                      <a:cubicBezTo>
                        <a:pt x="7" y="21"/>
                        <a:pt x="7" y="21"/>
                        <a:pt x="7" y="21"/>
                      </a:cubicBezTo>
                      <a:cubicBezTo>
                        <a:pt x="8" y="20"/>
                        <a:pt x="8" y="20"/>
                        <a:pt x="8" y="20"/>
                      </a:cubicBezTo>
                      <a:cubicBezTo>
                        <a:pt x="9" y="14"/>
                        <a:pt x="13" y="7"/>
                        <a:pt x="22" y="0"/>
                      </a:cubicBezTo>
                      <a:cubicBezTo>
                        <a:pt x="17" y="3"/>
                        <a:pt x="13" y="7"/>
                        <a:pt x="10" y="11"/>
                      </a:cubicBezTo>
                      <a:cubicBezTo>
                        <a:pt x="9" y="13"/>
                        <a:pt x="8" y="15"/>
                        <a:pt x="7" y="17"/>
                      </a:cubicBezTo>
                      <a:cubicBezTo>
                        <a:pt x="7" y="14"/>
                        <a:pt x="7" y="11"/>
                        <a:pt x="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982"/>
                <p:cNvSpPr/>
                <p:nvPr/>
              </p:nvSpPr>
              <p:spPr bwMode="auto">
                <a:xfrm>
                  <a:off x="8369301" y="2103438"/>
                  <a:ext cx="30163" cy="63500"/>
                </a:xfrm>
                <a:custGeom>
                  <a:avLst/>
                  <a:gdLst>
                    <a:gd name="T0" fmla="*/ 1 w 6"/>
                    <a:gd name="T1" fmla="*/ 0 h 13"/>
                    <a:gd name="T2" fmla="*/ 0 w 6"/>
                    <a:gd name="T3" fmla="*/ 5 h 13"/>
                    <a:gd name="T4" fmla="*/ 6 w 6"/>
                    <a:gd name="T5" fmla="*/ 13 h 13"/>
                    <a:gd name="T6" fmla="*/ 2 w 6"/>
                    <a:gd name="T7" fmla="*/ 3 h 13"/>
                    <a:gd name="T8" fmla="*/ 1 w 6"/>
                    <a:gd name="T9" fmla="*/ 0 h 13"/>
                  </a:gdLst>
                  <a:ahLst/>
                  <a:cxnLst>
                    <a:cxn ang="0">
                      <a:pos x="T0" y="T1"/>
                    </a:cxn>
                    <a:cxn ang="0">
                      <a:pos x="T2" y="T3"/>
                    </a:cxn>
                    <a:cxn ang="0">
                      <a:pos x="T4" y="T5"/>
                    </a:cxn>
                    <a:cxn ang="0">
                      <a:pos x="T6" y="T7"/>
                    </a:cxn>
                    <a:cxn ang="0">
                      <a:pos x="T8" y="T9"/>
                    </a:cxn>
                  </a:cxnLst>
                  <a:rect l="0" t="0" r="r" b="b"/>
                  <a:pathLst>
                    <a:path w="6" h="13">
                      <a:moveTo>
                        <a:pt x="1" y="0"/>
                      </a:moveTo>
                      <a:cubicBezTo>
                        <a:pt x="0" y="5"/>
                        <a:pt x="0" y="5"/>
                        <a:pt x="0" y="5"/>
                      </a:cubicBezTo>
                      <a:cubicBezTo>
                        <a:pt x="0" y="7"/>
                        <a:pt x="2" y="10"/>
                        <a:pt x="6" y="13"/>
                      </a:cubicBezTo>
                      <a:cubicBezTo>
                        <a:pt x="4" y="10"/>
                        <a:pt x="3" y="7"/>
                        <a:pt x="2" y="3"/>
                      </a:cubicBezTo>
                      <a:cubicBezTo>
                        <a:pt x="1" y="2"/>
                        <a:pt x="1" y="1"/>
                        <a:pt x="1"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983"/>
                <p:cNvSpPr>
                  <a:spLocks noEditPoints="1"/>
                </p:cNvSpPr>
                <p:nvPr/>
              </p:nvSpPr>
              <p:spPr bwMode="auto">
                <a:xfrm>
                  <a:off x="8237539" y="2236788"/>
                  <a:ext cx="98425" cy="53975"/>
                </a:xfrm>
                <a:custGeom>
                  <a:avLst/>
                  <a:gdLst>
                    <a:gd name="T0" fmla="*/ 10 w 20"/>
                    <a:gd name="T1" fmla="*/ 3 h 11"/>
                    <a:gd name="T2" fmla="*/ 6 w 20"/>
                    <a:gd name="T3" fmla="*/ 3 h 11"/>
                    <a:gd name="T4" fmla="*/ 5 w 20"/>
                    <a:gd name="T5" fmla="*/ 1 h 11"/>
                    <a:gd name="T6" fmla="*/ 2 w 20"/>
                    <a:gd name="T7" fmla="*/ 2 h 11"/>
                    <a:gd name="T8" fmla="*/ 2 w 20"/>
                    <a:gd name="T9" fmla="*/ 6 h 11"/>
                    <a:gd name="T10" fmla="*/ 1 w 20"/>
                    <a:gd name="T11" fmla="*/ 4 h 11"/>
                    <a:gd name="T12" fmla="*/ 1 w 20"/>
                    <a:gd name="T13" fmla="*/ 3 h 11"/>
                    <a:gd name="T14" fmla="*/ 1 w 20"/>
                    <a:gd name="T15" fmla="*/ 3 h 11"/>
                    <a:gd name="T16" fmla="*/ 0 w 20"/>
                    <a:gd name="T17" fmla="*/ 4 h 11"/>
                    <a:gd name="T18" fmla="*/ 2 w 20"/>
                    <a:gd name="T19" fmla="*/ 7 h 11"/>
                    <a:gd name="T20" fmla="*/ 3 w 20"/>
                    <a:gd name="T21" fmla="*/ 11 h 11"/>
                    <a:gd name="T22" fmla="*/ 4 w 20"/>
                    <a:gd name="T23" fmla="*/ 10 h 11"/>
                    <a:gd name="T24" fmla="*/ 4 w 20"/>
                    <a:gd name="T25" fmla="*/ 10 h 11"/>
                    <a:gd name="T26" fmla="*/ 4 w 20"/>
                    <a:gd name="T27" fmla="*/ 8 h 11"/>
                    <a:gd name="T28" fmla="*/ 4 w 20"/>
                    <a:gd name="T29" fmla="*/ 7 h 11"/>
                    <a:gd name="T30" fmla="*/ 8 w 20"/>
                    <a:gd name="T31" fmla="*/ 7 h 11"/>
                    <a:gd name="T32" fmla="*/ 10 w 20"/>
                    <a:gd name="T33" fmla="*/ 7 h 11"/>
                    <a:gd name="T34" fmla="*/ 15 w 20"/>
                    <a:gd name="T35" fmla="*/ 5 h 11"/>
                    <a:gd name="T36" fmla="*/ 20 w 20"/>
                    <a:gd name="T37" fmla="*/ 5 h 11"/>
                    <a:gd name="T38" fmla="*/ 18 w 20"/>
                    <a:gd name="T39" fmla="*/ 0 h 11"/>
                    <a:gd name="T40" fmla="*/ 17 w 20"/>
                    <a:gd name="T41" fmla="*/ 0 h 11"/>
                    <a:gd name="T42" fmla="*/ 17 w 20"/>
                    <a:gd name="T43" fmla="*/ 3 h 11"/>
                    <a:gd name="T44" fmla="*/ 14 w 20"/>
                    <a:gd name="T45" fmla="*/ 4 h 11"/>
                    <a:gd name="T46" fmla="*/ 4 w 20"/>
                    <a:gd name="T47" fmla="*/ 6 h 11"/>
                    <a:gd name="T48" fmla="*/ 4 w 20"/>
                    <a:gd name="T49" fmla="*/ 5 h 11"/>
                    <a:gd name="T50" fmla="*/ 7 w 20"/>
                    <a:gd name="T51" fmla="*/ 4 h 11"/>
                    <a:gd name="T52" fmla="*/ 10 w 20"/>
                    <a:gd name="T53" fmla="*/ 3 h 11"/>
                    <a:gd name="T54" fmla="*/ 3 w 20"/>
                    <a:gd name="T55" fmla="*/ 6 h 11"/>
                    <a:gd name="T56" fmla="*/ 3 w 20"/>
                    <a:gd name="T57" fmla="*/ 7 h 11"/>
                    <a:gd name="T58" fmla="*/ 3 w 20"/>
                    <a:gd name="T59" fmla="*/ 8 h 11"/>
                    <a:gd name="T60" fmla="*/ 3 w 20"/>
                    <a:gd name="T61" fmla="*/ 8 h 11"/>
                    <a:gd name="T62" fmla="*/ 3 w 20"/>
                    <a:gd name="T63" fmla="*/ 6 h 11"/>
                    <a:gd name="T64" fmla="*/ 3 w 20"/>
                    <a:gd name="T6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11">
                      <a:moveTo>
                        <a:pt x="10" y="3"/>
                      </a:moveTo>
                      <a:cubicBezTo>
                        <a:pt x="6" y="3"/>
                        <a:pt x="6" y="3"/>
                        <a:pt x="6" y="3"/>
                      </a:cubicBezTo>
                      <a:cubicBezTo>
                        <a:pt x="5" y="1"/>
                        <a:pt x="5" y="1"/>
                        <a:pt x="5" y="1"/>
                      </a:cubicBezTo>
                      <a:cubicBezTo>
                        <a:pt x="2" y="2"/>
                        <a:pt x="2" y="2"/>
                        <a:pt x="2" y="2"/>
                      </a:cubicBezTo>
                      <a:cubicBezTo>
                        <a:pt x="2" y="6"/>
                        <a:pt x="2" y="6"/>
                        <a:pt x="2" y="6"/>
                      </a:cubicBezTo>
                      <a:cubicBezTo>
                        <a:pt x="1" y="4"/>
                        <a:pt x="1" y="4"/>
                        <a:pt x="1" y="4"/>
                      </a:cubicBezTo>
                      <a:cubicBezTo>
                        <a:pt x="1" y="3"/>
                        <a:pt x="1" y="3"/>
                        <a:pt x="1" y="3"/>
                      </a:cubicBezTo>
                      <a:cubicBezTo>
                        <a:pt x="1" y="3"/>
                        <a:pt x="1" y="3"/>
                        <a:pt x="1" y="3"/>
                      </a:cubicBezTo>
                      <a:cubicBezTo>
                        <a:pt x="0" y="3"/>
                        <a:pt x="0" y="3"/>
                        <a:pt x="0" y="4"/>
                      </a:cubicBezTo>
                      <a:cubicBezTo>
                        <a:pt x="2" y="7"/>
                        <a:pt x="2" y="7"/>
                        <a:pt x="2" y="7"/>
                      </a:cubicBezTo>
                      <a:cubicBezTo>
                        <a:pt x="3" y="11"/>
                        <a:pt x="3" y="11"/>
                        <a:pt x="3" y="11"/>
                      </a:cubicBezTo>
                      <a:cubicBezTo>
                        <a:pt x="3" y="10"/>
                        <a:pt x="4" y="10"/>
                        <a:pt x="4" y="10"/>
                      </a:cubicBezTo>
                      <a:cubicBezTo>
                        <a:pt x="4" y="10"/>
                        <a:pt x="4" y="10"/>
                        <a:pt x="4" y="10"/>
                      </a:cubicBezTo>
                      <a:cubicBezTo>
                        <a:pt x="5" y="10"/>
                        <a:pt x="5" y="9"/>
                        <a:pt x="4" y="8"/>
                      </a:cubicBezTo>
                      <a:cubicBezTo>
                        <a:pt x="4" y="7"/>
                        <a:pt x="4" y="7"/>
                        <a:pt x="4" y="7"/>
                      </a:cubicBezTo>
                      <a:cubicBezTo>
                        <a:pt x="5" y="8"/>
                        <a:pt x="7" y="8"/>
                        <a:pt x="8" y="7"/>
                      </a:cubicBezTo>
                      <a:cubicBezTo>
                        <a:pt x="10" y="7"/>
                        <a:pt x="10" y="7"/>
                        <a:pt x="10" y="7"/>
                      </a:cubicBezTo>
                      <a:cubicBezTo>
                        <a:pt x="12" y="7"/>
                        <a:pt x="14" y="7"/>
                        <a:pt x="15" y="5"/>
                      </a:cubicBezTo>
                      <a:cubicBezTo>
                        <a:pt x="20" y="5"/>
                        <a:pt x="20" y="5"/>
                        <a:pt x="20" y="5"/>
                      </a:cubicBezTo>
                      <a:cubicBezTo>
                        <a:pt x="19" y="3"/>
                        <a:pt x="18" y="2"/>
                        <a:pt x="18" y="0"/>
                      </a:cubicBezTo>
                      <a:cubicBezTo>
                        <a:pt x="18" y="0"/>
                        <a:pt x="17" y="0"/>
                        <a:pt x="17" y="0"/>
                      </a:cubicBezTo>
                      <a:cubicBezTo>
                        <a:pt x="17" y="3"/>
                        <a:pt x="17" y="3"/>
                        <a:pt x="17" y="3"/>
                      </a:cubicBezTo>
                      <a:cubicBezTo>
                        <a:pt x="14" y="4"/>
                        <a:pt x="14" y="4"/>
                        <a:pt x="14" y="4"/>
                      </a:cubicBezTo>
                      <a:cubicBezTo>
                        <a:pt x="11" y="5"/>
                        <a:pt x="7" y="6"/>
                        <a:pt x="4" y="6"/>
                      </a:cubicBezTo>
                      <a:cubicBezTo>
                        <a:pt x="4" y="6"/>
                        <a:pt x="4" y="6"/>
                        <a:pt x="4" y="5"/>
                      </a:cubicBezTo>
                      <a:cubicBezTo>
                        <a:pt x="5" y="5"/>
                        <a:pt x="6" y="5"/>
                        <a:pt x="7" y="4"/>
                      </a:cubicBezTo>
                      <a:cubicBezTo>
                        <a:pt x="10" y="3"/>
                        <a:pt x="10" y="3"/>
                        <a:pt x="10" y="3"/>
                      </a:cubicBezTo>
                      <a:close/>
                      <a:moveTo>
                        <a:pt x="3" y="6"/>
                      </a:moveTo>
                      <a:cubicBezTo>
                        <a:pt x="3" y="7"/>
                        <a:pt x="3" y="7"/>
                        <a:pt x="3" y="7"/>
                      </a:cubicBezTo>
                      <a:cubicBezTo>
                        <a:pt x="3" y="8"/>
                        <a:pt x="3" y="8"/>
                        <a:pt x="3" y="8"/>
                      </a:cubicBezTo>
                      <a:cubicBezTo>
                        <a:pt x="3" y="8"/>
                        <a:pt x="3" y="8"/>
                        <a:pt x="3" y="8"/>
                      </a:cubicBezTo>
                      <a:cubicBezTo>
                        <a:pt x="3" y="6"/>
                        <a:pt x="3" y="6"/>
                        <a:pt x="3" y="6"/>
                      </a:cubicBezTo>
                      <a:cubicBezTo>
                        <a:pt x="3" y="6"/>
                        <a:pt x="3" y="6"/>
                        <a:pt x="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984"/>
                <p:cNvSpPr/>
                <p:nvPr/>
              </p:nvSpPr>
              <p:spPr bwMode="auto">
                <a:xfrm>
                  <a:off x="8251826" y="2265363"/>
                  <a:ext cx="0" cy="9525"/>
                </a:xfrm>
                <a:custGeom>
                  <a:avLst/>
                  <a:gdLst>
                    <a:gd name="T0" fmla="*/ 1 h 2"/>
                    <a:gd name="T1" fmla="*/ 0 h 2"/>
                    <a:gd name="T2" fmla="*/ 0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cubicBezTo>
                        <a:pt x="0" y="0"/>
                        <a:pt x="0" y="0"/>
                        <a:pt x="0" y="0"/>
                      </a:cubicBezTo>
                      <a:cubicBezTo>
                        <a:pt x="0" y="0"/>
                        <a:pt x="0" y="0"/>
                        <a:pt x="0" y="0"/>
                      </a:cubicBezTo>
                      <a:cubicBezTo>
                        <a:pt x="0" y="2"/>
                        <a:pt x="0" y="2"/>
                        <a:pt x="0" y="2"/>
                      </a:cubicBezTo>
                      <a:cubicBezTo>
                        <a:pt x="0" y="2"/>
                        <a:pt x="0" y="2"/>
                        <a:pt x="0" y="2"/>
                      </a:cubicBezTo>
                      <a:cubicBezTo>
                        <a:pt x="0" y="1"/>
                        <a:pt x="0" y="1"/>
                        <a:pt x="0"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985"/>
                <p:cNvSpPr/>
                <p:nvPr/>
              </p:nvSpPr>
              <p:spPr bwMode="auto">
                <a:xfrm>
                  <a:off x="8242301" y="2232025"/>
                  <a:ext cx="79375" cy="33337"/>
                </a:xfrm>
                <a:custGeom>
                  <a:avLst/>
                  <a:gdLst>
                    <a:gd name="T0" fmla="*/ 5 w 16"/>
                    <a:gd name="T1" fmla="*/ 4 h 7"/>
                    <a:gd name="T2" fmla="*/ 9 w 16"/>
                    <a:gd name="T3" fmla="*/ 4 h 7"/>
                    <a:gd name="T4" fmla="*/ 6 w 16"/>
                    <a:gd name="T5" fmla="*/ 5 h 7"/>
                    <a:gd name="T6" fmla="*/ 3 w 16"/>
                    <a:gd name="T7" fmla="*/ 6 h 7"/>
                    <a:gd name="T8" fmla="*/ 3 w 16"/>
                    <a:gd name="T9" fmla="*/ 7 h 7"/>
                    <a:gd name="T10" fmla="*/ 13 w 16"/>
                    <a:gd name="T11" fmla="*/ 5 h 7"/>
                    <a:gd name="T12" fmla="*/ 16 w 16"/>
                    <a:gd name="T13" fmla="*/ 4 h 7"/>
                    <a:gd name="T14" fmla="*/ 16 w 16"/>
                    <a:gd name="T15" fmla="*/ 1 h 7"/>
                    <a:gd name="T16" fmla="*/ 6 w 16"/>
                    <a:gd name="T17" fmla="*/ 0 h 7"/>
                    <a:gd name="T18" fmla="*/ 1 w 16"/>
                    <a:gd name="T19" fmla="*/ 1 h 7"/>
                    <a:gd name="T20" fmla="*/ 0 w 16"/>
                    <a:gd name="T21" fmla="*/ 3 h 7"/>
                    <a:gd name="T22" fmla="*/ 0 w 16"/>
                    <a:gd name="T23" fmla="*/ 4 h 7"/>
                    <a:gd name="T24" fmla="*/ 0 w 16"/>
                    <a:gd name="T25" fmla="*/ 5 h 7"/>
                    <a:gd name="T26" fmla="*/ 1 w 16"/>
                    <a:gd name="T27" fmla="*/ 7 h 7"/>
                    <a:gd name="T28" fmla="*/ 1 w 16"/>
                    <a:gd name="T29" fmla="*/ 3 h 7"/>
                    <a:gd name="T30" fmla="*/ 4 w 16"/>
                    <a:gd name="T31" fmla="*/ 2 h 7"/>
                    <a:gd name="T32" fmla="*/ 5 w 16"/>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7">
                      <a:moveTo>
                        <a:pt x="5" y="4"/>
                      </a:moveTo>
                      <a:cubicBezTo>
                        <a:pt x="9" y="4"/>
                        <a:pt x="9" y="4"/>
                        <a:pt x="9" y="4"/>
                      </a:cubicBezTo>
                      <a:cubicBezTo>
                        <a:pt x="6" y="5"/>
                        <a:pt x="6" y="5"/>
                        <a:pt x="6" y="5"/>
                      </a:cubicBezTo>
                      <a:cubicBezTo>
                        <a:pt x="5" y="6"/>
                        <a:pt x="4" y="6"/>
                        <a:pt x="3" y="6"/>
                      </a:cubicBezTo>
                      <a:cubicBezTo>
                        <a:pt x="3" y="7"/>
                        <a:pt x="3" y="7"/>
                        <a:pt x="3" y="7"/>
                      </a:cubicBezTo>
                      <a:cubicBezTo>
                        <a:pt x="6" y="7"/>
                        <a:pt x="10" y="6"/>
                        <a:pt x="13" y="5"/>
                      </a:cubicBezTo>
                      <a:cubicBezTo>
                        <a:pt x="16" y="4"/>
                        <a:pt x="16" y="4"/>
                        <a:pt x="16" y="4"/>
                      </a:cubicBezTo>
                      <a:cubicBezTo>
                        <a:pt x="16" y="1"/>
                        <a:pt x="16" y="1"/>
                        <a:pt x="16" y="1"/>
                      </a:cubicBezTo>
                      <a:cubicBezTo>
                        <a:pt x="12" y="1"/>
                        <a:pt x="9" y="1"/>
                        <a:pt x="6" y="0"/>
                      </a:cubicBezTo>
                      <a:cubicBezTo>
                        <a:pt x="1" y="1"/>
                        <a:pt x="1" y="1"/>
                        <a:pt x="1" y="1"/>
                      </a:cubicBezTo>
                      <a:cubicBezTo>
                        <a:pt x="1" y="2"/>
                        <a:pt x="0" y="2"/>
                        <a:pt x="0" y="3"/>
                      </a:cubicBezTo>
                      <a:cubicBezTo>
                        <a:pt x="0" y="4"/>
                        <a:pt x="0" y="4"/>
                        <a:pt x="0" y="4"/>
                      </a:cubicBezTo>
                      <a:cubicBezTo>
                        <a:pt x="0" y="5"/>
                        <a:pt x="0" y="5"/>
                        <a:pt x="0" y="5"/>
                      </a:cubicBezTo>
                      <a:cubicBezTo>
                        <a:pt x="1" y="7"/>
                        <a:pt x="1" y="7"/>
                        <a:pt x="1" y="7"/>
                      </a:cubicBezTo>
                      <a:cubicBezTo>
                        <a:pt x="1" y="3"/>
                        <a:pt x="1" y="3"/>
                        <a:pt x="1" y="3"/>
                      </a:cubicBezTo>
                      <a:cubicBezTo>
                        <a:pt x="4" y="2"/>
                        <a:pt x="4" y="2"/>
                        <a:pt x="4" y="2"/>
                      </a:cubicBezTo>
                      <a:cubicBezTo>
                        <a:pt x="5" y="4"/>
                        <a:pt x="5" y="4"/>
                        <a:pt x="5"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986"/>
                <p:cNvSpPr/>
                <p:nvPr/>
              </p:nvSpPr>
              <p:spPr bwMode="auto">
                <a:xfrm>
                  <a:off x="8326439" y="2225675"/>
                  <a:ext cx="28575" cy="34925"/>
                </a:xfrm>
                <a:custGeom>
                  <a:avLst/>
                  <a:gdLst>
                    <a:gd name="T0" fmla="*/ 4 w 6"/>
                    <a:gd name="T1" fmla="*/ 0 h 7"/>
                    <a:gd name="T2" fmla="*/ 0 w 6"/>
                    <a:gd name="T3" fmla="*/ 1 h 7"/>
                    <a:gd name="T4" fmla="*/ 0 w 6"/>
                    <a:gd name="T5" fmla="*/ 2 h 7"/>
                    <a:gd name="T6" fmla="*/ 2 w 6"/>
                    <a:gd name="T7" fmla="*/ 7 h 7"/>
                    <a:gd name="T8" fmla="*/ 6 w 6"/>
                    <a:gd name="T9" fmla="*/ 7 h 7"/>
                    <a:gd name="T10" fmla="*/ 4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4" y="0"/>
                      </a:moveTo>
                      <a:cubicBezTo>
                        <a:pt x="0" y="1"/>
                        <a:pt x="0" y="1"/>
                        <a:pt x="0" y="1"/>
                      </a:cubicBezTo>
                      <a:cubicBezTo>
                        <a:pt x="0" y="2"/>
                        <a:pt x="0" y="2"/>
                        <a:pt x="0" y="2"/>
                      </a:cubicBezTo>
                      <a:cubicBezTo>
                        <a:pt x="0" y="4"/>
                        <a:pt x="1" y="5"/>
                        <a:pt x="2" y="7"/>
                      </a:cubicBezTo>
                      <a:cubicBezTo>
                        <a:pt x="6" y="7"/>
                        <a:pt x="6" y="7"/>
                        <a:pt x="6" y="7"/>
                      </a:cubicBezTo>
                      <a:cubicBezTo>
                        <a:pt x="4" y="0"/>
                        <a:pt x="4" y="0"/>
                        <a:pt x="4"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987"/>
                <p:cNvSpPr/>
                <p:nvPr/>
              </p:nvSpPr>
              <p:spPr bwMode="auto">
                <a:xfrm>
                  <a:off x="8335964" y="2220913"/>
                  <a:ext cx="33338" cy="49212"/>
                </a:xfrm>
                <a:custGeom>
                  <a:avLst/>
                  <a:gdLst>
                    <a:gd name="T0" fmla="*/ 4 w 7"/>
                    <a:gd name="T1" fmla="*/ 0 h 10"/>
                    <a:gd name="T2" fmla="*/ 2 w 7"/>
                    <a:gd name="T3" fmla="*/ 1 h 10"/>
                    <a:gd name="T4" fmla="*/ 4 w 7"/>
                    <a:gd name="T5" fmla="*/ 8 h 10"/>
                    <a:gd name="T6" fmla="*/ 0 w 7"/>
                    <a:gd name="T7" fmla="*/ 8 h 10"/>
                    <a:gd name="T8" fmla="*/ 1 w 7"/>
                    <a:gd name="T9" fmla="*/ 10 h 10"/>
                    <a:gd name="T10" fmla="*/ 7 w 7"/>
                    <a:gd name="T11" fmla="*/ 9 h 10"/>
                    <a:gd name="T12" fmla="*/ 6 w 7"/>
                    <a:gd name="T13" fmla="*/ 8 h 10"/>
                    <a:gd name="T14" fmla="*/ 4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0"/>
                      </a:moveTo>
                      <a:cubicBezTo>
                        <a:pt x="2" y="1"/>
                        <a:pt x="2" y="1"/>
                        <a:pt x="2" y="1"/>
                      </a:cubicBezTo>
                      <a:cubicBezTo>
                        <a:pt x="4" y="8"/>
                        <a:pt x="4" y="8"/>
                        <a:pt x="4" y="8"/>
                      </a:cubicBezTo>
                      <a:cubicBezTo>
                        <a:pt x="0" y="8"/>
                        <a:pt x="0" y="8"/>
                        <a:pt x="0" y="8"/>
                      </a:cubicBezTo>
                      <a:cubicBezTo>
                        <a:pt x="0" y="8"/>
                        <a:pt x="0" y="9"/>
                        <a:pt x="1" y="10"/>
                      </a:cubicBezTo>
                      <a:cubicBezTo>
                        <a:pt x="7" y="9"/>
                        <a:pt x="7" y="9"/>
                        <a:pt x="7" y="9"/>
                      </a:cubicBezTo>
                      <a:cubicBezTo>
                        <a:pt x="7" y="9"/>
                        <a:pt x="7" y="8"/>
                        <a:pt x="6" y="8"/>
                      </a:cubicBezTo>
                      <a:cubicBezTo>
                        <a:pt x="5" y="6"/>
                        <a:pt x="4" y="3"/>
                        <a:pt x="4"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988"/>
                <p:cNvSpPr/>
                <p:nvPr/>
              </p:nvSpPr>
              <p:spPr bwMode="auto">
                <a:xfrm>
                  <a:off x="8355014" y="2206625"/>
                  <a:ext cx="34925" cy="53975"/>
                </a:xfrm>
                <a:custGeom>
                  <a:avLst/>
                  <a:gdLst>
                    <a:gd name="T0" fmla="*/ 0 w 7"/>
                    <a:gd name="T1" fmla="*/ 3 h 11"/>
                    <a:gd name="T2" fmla="*/ 0 w 7"/>
                    <a:gd name="T3" fmla="*/ 3 h 11"/>
                    <a:gd name="T4" fmla="*/ 2 w 7"/>
                    <a:gd name="T5" fmla="*/ 11 h 11"/>
                    <a:gd name="T6" fmla="*/ 6 w 7"/>
                    <a:gd name="T7" fmla="*/ 9 h 11"/>
                    <a:gd name="T8" fmla="*/ 7 w 7"/>
                    <a:gd name="T9" fmla="*/ 0 h 11"/>
                    <a:gd name="T10" fmla="*/ 0 w 7"/>
                    <a:gd name="T11" fmla="*/ 3 h 11"/>
                  </a:gdLst>
                  <a:ahLst/>
                  <a:cxnLst>
                    <a:cxn ang="0">
                      <a:pos x="T0" y="T1"/>
                    </a:cxn>
                    <a:cxn ang="0">
                      <a:pos x="T2" y="T3"/>
                    </a:cxn>
                    <a:cxn ang="0">
                      <a:pos x="T4" y="T5"/>
                    </a:cxn>
                    <a:cxn ang="0">
                      <a:pos x="T6" y="T7"/>
                    </a:cxn>
                    <a:cxn ang="0">
                      <a:pos x="T8" y="T9"/>
                    </a:cxn>
                    <a:cxn ang="0">
                      <a:pos x="T10" y="T11"/>
                    </a:cxn>
                  </a:cxnLst>
                  <a:rect l="0" t="0" r="r" b="b"/>
                  <a:pathLst>
                    <a:path w="7" h="11">
                      <a:moveTo>
                        <a:pt x="0" y="3"/>
                      </a:moveTo>
                      <a:cubicBezTo>
                        <a:pt x="0" y="3"/>
                        <a:pt x="0" y="3"/>
                        <a:pt x="0" y="3"/>
                      </a:cubicBezTo>
                      <a:cubicBezTo>
                        <a:pt x="0" y="6"/>
                        <a:pt x="1" y="9"/>
                        <a:pt x="2" y="11"/>
                      </a:cubicBezTo>
                      <a:cubicBezTo>
                        <a:pt x="6" y="9"/>
                        <a:pt x="6" y="9"/>
                        <a:pt x="6" y="9"/>
                      </a:cubicBezTo>
                      <a:cubicBezTo>
                        <a:pt x="6" y="6"/>
                        <a:pt x="6" y="3"/>
                        <a:pt x="7" y="0"/>
                      </a:cubicBezTo>
                      <a:cubicBezTo>
                        <a:pt x="5" y="1"/>
                        <a:pt x="3" y="2"/>
                        <a:pt x="0"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989"/>
                <p:cNvSpPr>
                  <a:spLocks noEditPoints="1"/>
                </p:cNvSpPr>
                <p:nvPr/>
              </p:nvSpPr>
              <p:spPr bwMode="auto">
                <a:xfrm>
                  <a:off x="8051801" y="2344738"/>
                  <a:ext cx="539750" cy="593725"/>
                </a:xfrm>
                <a:custGeom>
                  <a:avLst/>
                  <a:gdLst>
                    <a:gd name="T0" fmla="*/ 57 w 110"/>
                    <a:gd name="T1" fmla="*/ 4 h 121"/>
                    <a:gd name="T2" fmla="*/ 97 w 110"/>
                    <a:gd name="T3" fmla="*/ 16 h 121"/>
                    <a:gd name="T4" fmla="*/ 47 w 110"/>
                    <a:gd name="T5" fmla="*/ 29 h 121"/>
                    <a:gd name="T6" fmla="*/ 41 w 110"/>
                    <a:gd name="T7" fmla="*/ 45 h 121"/>
                    <a:gd name="T8" fmla="*/ 30 w 110"/>
                    <a:gd name="T9" fmla="*/ 57 h 121"/>
                    <a:gd name="T10" fmla="*/ 38 w 110"/>
                    <a:gd name="T11" fmla="*/ 72 h 121"/>
                    <a:gd name="T12" fmla="*/ 20 w 110"/>
                    <a:gd name="T13" fmla="*/ 72 h 121"/>
                    <a:gd name="T14" fmla="*/ 33 w 110"/>
                    <a:gd name="T15" fmla="*/ 75 h 121"/>
                    <a:gd name="T16" fmla="*/ 24 w 110"/>
                    <a:gd name="T17" fmla="*/ 76 h 121"/>
                    <a:gd name="T18" fmla="*/ 33 w 110"/>
                    <a:gd name="T19" fmla="*/ 82 h 121"/>
                    <a:gd name="T20" fmla="*/ 0 w 110"/>
                    <a:gd name="T21" fmla="*/ 88 h 121"/>
                    <a:gd name="T22" fmla="*/ 13 w 110"/>
                    <a:gd name="T23" fmla="*/ 94 h 121"/>
                    <a:gd name="T24" fmla="*/ 29 w 110"/>
                    <a:gd name="T25" fmla="*/ 93 h 121"/>
                    <a:gd name="T26" fmla="*/ 39 w 110"/>
                    <a:gd name="T27" fmla="*/ 81 h 121"/>
                    <a:gd name="T28" fmla="*/ 38 w 110"/>
                    <a:gd name="T29" fmla="*/ 75 h 121"/>
                    <a:gd name="T30" fmla="*/ 42 w 110"/>
                    <a:gd name="T31" fmla="*/ 65 h 121"/>
                    <a:gd name="T32" fmla="*/ 47 w 110"/>
                    <a:gd name="T33" fmla="*/ 45 h 121"/>
                    <a:gd name="T34" fmla="*/ 63 w 110"/>
                    <a:gd name="T35" fmla="*/ 29 h 121"/>
                    <a:gd name="T36" fmla="*/ 95 w 110"/>
                    <a:gd name="T37" fmla="*/ 20 h 121"/>
                    <a:gd name="T38" fmla="*/ 96 w 110"/>
                    <a:gd name="T39" fmla="*/ 47 h 121"/>
                    <a:gd name="T40" fmla="*/ 102 w 110"/>
                    <a:gd name="T41" fmla="*/ 101 h 121"/>
                    <a:gd name="T42" fmla="*/ 100 w 110"/>
                    <a:gd name="T43" fmla="*/ 108 h 121"/>
                    <a:gd name="T44" fmla="*/ 88 w 110"/>
                    <a:gd name="T45" fmla="*/ 109 h 121"/>
                    <a:gd name="T46" fmla="*/ 104 w 110"/>
                    <a:gd name="T47" fmla="*/ 112 h 121"/>
                    <a:gd name="T48" fmla="*/ 99 w 110"/>
                    <a:gd name="T49" fmla="*/ 115 h 121"/>
                    <a:gd name="T50" fmla="*/ 76 w 110"/>
                    <a:gd name="T51" fmla="*/ 110 h 121"/>
                    <a:gd name="T52" fmla="*/ 93 w 110"/>
                    <a:gd name="T53" fmla="*/ 116 h 121"/>
                    <a:gd name="T54" fmla="*/ 97 w 110"/>
                    <a:gd name="T55" fmla="*/ 119 h 121"/>
                    <a:gd name="T56" fmla="*/ 109 w 110"/>
                    <a:gd name="T57" fmla="*/ 119 h 121"/>
                    <a:gd name="T58" fmla="*/ 108 w 110"/>
                    <a:gd name="T59" fmla="*/ 103 h 121"/>
                    <a:gd name="T60" fmla="*/ 106 w 110"/>
                    <a:gd name="T61" fmla="*/ 77 h 121"/>
                    <a:gd name="T62" fmla="*/ 106 w 110"/>
                    <a:gd name="T63" fmla="*/ 13 h 121"/>
                    <a:gd name="T64" fmla="*/ 106 w 110"/>
                    <a:gd name="T65" fmla="*/ 0 h 121"/>
                    <a:gd name="T66" fmla="*/ 58 w 110"/>
                    <a:gd name="T67" fmla="*/ 1 h 121"/>
                    <a:gd name="T68" fmla="*/ 105 w 110"/>
                    <a:gd name="T69" fmla="*/ 11 h 121"/>
                    <a:gd name="T70" fmla="*/ 105 w 110"/>
                    <a:gd name="T71"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21">
                      <a:moveTo>
                        <a:pt x="58" y="1"/>
                      </a:moveTo>
                      <a:cubicBezTo>
                        <a:pt x="57" y="2"/>
                        <a:pt x="57" y="3"/>
                        <a:pt x="57" y="4"/>
                      </a:cubicBezTo>
                      <a:cubicBezTo>
                        <a:pt x="55" y="8"/>
                        <a:pt x="58" y="11"/>
                        <a:pt x="64" y="13"/>
                      </a:cubicBezTo>
                      <a:cubicBezTo>
                        <a:pt x="97" y="16"/>
                        <a:pt x="97" y="16"/>
                        <a:pt x="97" y="16"/>
                      </a:cubicBezTo>
                      <a:cubicBezTo>
                        <a:pt x="84" y="20"/>
                        <a:pt x="72" y="23"/>
                        <a:pt x="59" y="25"/>
                      </a:cubicBezTo>
                      <a:cubicBezTo>
                        <a:pt x="47" y="29"/>
                        <a:pt x="47" y="29"/>
                        <a:pt x="47" y="29"/>
                      </a:cubicBezTo>
                      <a:cubicBezTo>
                        <a:pt x="53" y="29"/>
                        <a:pt x="53" y="29"/>
                        <a:pt x="53" y="29"/>
                      </a:cubicBezTo>
                      <a:cubicBezTo>
                        <a:pt x="41" y="45"/>
                        <a:pt x="41" y="45"/>
                        <a:pt x="41" y="45"/>
                      </a:cubicBezTo>
                      <a:cubicBezTo>
                        <a:pt x="37" y="65"/>
                        <a:pt x="37" y="65"/>
                        <a:pt x="37" y="65"/>
                      </a:cubicBezTo>
                      <a:cubicBezTo>
                        <a:pt x="34" y="64"/>
                        <a:pt x="31" y="62"/>
                        <a:pt x="30" y="57"/>
                      </a:cubicBezTo>
                      <a:cubicBezTo>
                        <a:pt x="32" y="66"/>
                        <a:pt x="35" y="69"/>
                        <a:pt x="38" y="68"/>
                      </a:cubicBezTo>
                      <a:cubicBezTo>
                        <a:pt x="38" y="72"/>
                        <a:pt x="38" y="72"/>
                        <a:pt x="38" y="72"/>
                      </a:cubicBezTo>
                      <a:cubicBezTo>
                        <a:pt x="33" y="73"/>
                        <a:pt x="27" y="72"/>
                        <a:pt x="21" y="69"/>
                      </a:cubicBezTo>
                      <a:cubicBezTo>
                        <a:pt x="20" y="72"/>
                        <a:pt x="20" y="72"/>
                        <a:pt x="20" y="72"/>
                      </a:cubicBezTo>
                      <a:cubicBezTo>
                        <a:pt x="21" y="73"/>
                        <a:pt x="23" y="73"/>
                        <a:pt x="24" y="74"/>
                      </a:cubicBezTo>
                      <a:cubicBezTo>
                        <a:pt x="27" y="75"/>
                        <a:pt x="30" y="75"/>
                        <a:pt x="33" y="75"/>
                      </a:cubicBezTo>
                      <a:cubicBezTo>
                        <a:pt x="33" y="79"/>
                        <a:pt x="33" y="79"/>
                        <a:pt x="33" y="79"/>
                      </a:cubicBezTo>
                      <a:cubicBezTo>
                        <a:pt x="29" y="80"/>
                        <a:pt x="27" y="79"/>
                        <a:pt x="24" y="76"/>
                      </a:cubicBezTo>
                      <a:cubicBezTo>
                        <a:pt x="24" y="78"/>
                        <a:pt x="24" y="78"/>
                        <a:pt x="24" y="78"/>
                      </a:cubicBezTo>
                      <a:cubicBezTo>
                        <a:pt x="27" y="82"/>
                        <a:pt x="30" y="83"/>
                        <a:pt x="33" y="82"/>
                      </a:cubicBezTo>
                      <a:cubicBezTo>
                        <a:pt x="32" y="86"/>
                        <a:pt x="32" y="86"/>
                        <a:pt x="32" y="86"/>
                      </a:cubicBezTo>
                      <a:cubicBezTo>
                        <a:pt x="22" y="90"/>
                        <a:pt x="11" y="91"/>
                        <a:pt x="0" y="88"/>
                      </a:cubicBezTo>
                      <a:cubicBezTo>
                        <a:pt x="0" y="88"/>
                        <a:pt x="0" y="89"/>
                        <a:pt x="0" y="90"/>
                      </a:cubicBezTo>
                      <a:cubicBezTo>
                        <a:pt x="13" y="94"/>
                        <a:pt x="13" y="94"/>
                        <a:pt x="13" y="94"/>
                      </a:cubicBezTo>
                      <a:cubicBezTo>
                        <a:pt x="19" y="95"/>
                        <a:pt x="25" y="93"/>
                        <a:pt x="29" y="91"/>
                      </a:cubicBezTo>
                      <a:cubicBezTo>
                        <a:pt x="29" y="93"/>
                        <a:pt x="29" y="93"/>
                        <a:pt x="29" y="93"/>
                      </a:cubicBezTo>
                      <a:cubicBezTo>
                        <a:pt x="33" y="93"/>
                        <a:pt x="37" y="92"/>
                        <a:pt x="40" y="91"/>
                      </a:cubicBezTo>
                      <a:cubicBezTo>
                        <a:pt x="39" y="81"/>
                        <a:pt x="39" y="81"/>
                        <a:pt x="39" y="81"/>
                      </a:cubicBezTo>
                      <a:cubicBezTo>
                        <a:pt x="38" y="80"/>
                        <a:pt x="38" y="80"/>
                        <a:pt x="38" y="80"/>
                      </a:cubicBezTo>
                      <a:cubicBezTo>
                        <a:pt x="38" y="75"/>
                        <a:pt x="38" y="75"/>
                        <a:pt x="38" y="75"/>
                      </a:cubicBezTo>
                      <a:cubicBezTo>
                        <a:pt x="39" y="75"/>
                        <a:pt x="40" y="75"/>
                        <a:pt x="41" y="75"/>
                      </a:cubicBezTo>
                      <a:cubicBezTo>
                        <a:pt x="42" y="65"/>
                        <a:pt x="42" y="65"/>
                        <a:pt x="42" y="65"/>
                      </a:cubicBezTo>
                      <a:cubicBezTo>
                        <a:pt x="41" y="66"/>
                        <a:pt x="41" y="66"/>
                        <a:pt x="40" y="67"/>
                      </a:cubicBezTo>
                      <a:cubicBezTo>
                        <a:pt x="47" y="45"/>
                        <a:pt x="47" y="45"/>
                        <a:pt x="47" y="45"/>
                      </a:cubicBezTo>
                      <a:cubicBezTo>
                        <a:pt x="60" y="29"/>
                        <a:pt x="60" y="29"/>
                        <a:pt x="60" y="29"/>
                      </a:cubicBezTo>
                      <a:cubicBezTo>
                        <a:pt x="63" y="29"/>
                        <a:pt x="63" y="29"/>
                        <a:pt x="63" y="29"/>
                      </a:cubicBezTo>
                      <a:cubicBezTo>
                        <a:pt x="79" y="24"/>
                        <a:pt x="79" y="24"/>
                        <a:pt x="79" y="24"/>
                      </a:cubicBezTo>
                      <a:cubicBezTo>
                        <a:pt x="95" y="20"/>
                        <a:pt x="95" y="20"/>
                        <a:pt x="95" y="20"/>
                      </a:cubicBezTo>
                      <a:cubicBezTo>
                        <a:pt x="98" y="18"/>
                        <a:pt x="98" y="18"/>
                        <a:pt x="98" y="18"/>
                      </a:cubicBezTo>
                      <a:cubicBezTo>
                        <a:pt x="96" y="47"/>
                        <a:pt x="96" y="47"/>
                        <a:pt x="96" y="47"/>
                      </a:cubicBezTo>
                      <a:cubicBezTo>
                        <a:pt x="99" y="59"/>
                        <a:pt x="100" y="71"/>
                        <a:pt x="99" y="82"/>
                      </a:cubicBezTo>
                      <a:cubicBezTo>
                        <a:pt x="102" y="101"/>
                        <a:pt x="102" y="101"/>
                        <a:pt x="102" y="101"/>
                      </a:cubicBezTo>
                      <a:cubicBezTo>
                        <a:pt x="100" y="104"/>
                        <a:pt x="100" y="104"/>
                        <a:pt x="100" y="104"/>
                      </a:cubicBezTo>
                      <a:cubicBezTo>
                        <a:pt x="100" y="108"/>
                        <a:pt x="100" y="108"/>
                        <a:pt x="100" y="108"/>
                      </a:cubicBezTo>
                      <a:cubicBezTo>
                        <a:pt x="96" y="110"/>
                        <a:pt x="92" y="109"/>
                        <a:pt x="88" y="107"/>
                      </a:cubicBezTo>
                      <a:cubicBezTo>
                        <a:pt x="88" y="109"/>
                        <a:pt x="88" y="109"/>
                        <a:pt x="88" y="109"/>
                      </a:cubicBezTo>
                      <a:cubicBezTo>
                        <a:pt x="88" y="111"/>
                        <a:pt x="88" y="111"/>
                        <a:pt x="88" y="111"/>
                      </a:cubicBezTo>
                      <a:cubicBezTo>
                        <a:pt x="93" y="112"/>
                        <a:pt x="99" y="113"/>
                        <a:pt x="104" y="112"/>
                      </a:cubicBezTo>
                      <a:cubicBezTo>
                        <a:pt x="104" y="118"/>
                        <a:pt x="104" y="118"/>
                        <a:pt x="104" y="118"/>
                      </a:cubicBezTo>
                      <a:cubicBezTo>
                        <a:pt x="99" y="115"/>
                        <a:pt x="99" y="115"/>
                        <a:pt x="99" y="115"/>
                      </a:cubicBezTo>
                      <a:cubicBezTo>
                        <a:pt x="91" y="114"/>
                        <a:pt x="91" y="114"/>
                        <a:pt x="91" y="114"/>
                      </a:cubicBezTo>
                      <a:cubicBezTo>
                        <a:pt x="86" y="115"/>
                        <a:pt x="81" y="114"/>
                        <a:pt x="76" y="110"/>
                      </a:cubicBezTo>
                      <a:cubicBezTo>
                        <a:pt x="76" y="111"/>
                        <a:pt x="76" y="112"/>
                        <a:pt x="77" y="113"/>
                      </a:cubicBezTo>
                      <a:cubicBezTo>
                        <a:pt x="82" y="117"/>
                        <a:pt x="87" y="118"/>
                        <a:pt x="93" y="116"/>
                      </a:cubicBezTo>
                      <a:cubicBezTo>
                        <a:pt x="96" y="116"/>
                        <a:pt x="96" y="116"/>
                        <a:pt x="96" y="116"/>
                      </a:cubicBezTo>
                      <a:cubicBezTo>
                        <a:pt x="97" y="119"/>
                        <a:pt x="97" y="119"/>
                        <a:pt x="97" y="119"/>
                      </a:cubicBezTo>
                      <a:cubicBezTo>
                        <a:pt x="104" y="121"/>
                        <a:pt x="104" y="121"/>
                        <a:pt x="104" y="121"/>
                      </a:cubicBezTo>
                      <a:cubicBezTo>
                        <a:pt x="107" y="121"/>
                        <a:pt x="109" y="121"/>
                        <a:pt x="109" y="119"/>
                      </a:cubicBezTo>
                      <a:cubicBezTo>
                        <a:pt x="109" y="112"/>
                        <a:pt x="109" y="112"/>
                        <a:pt x="109" y="112"/>
                      </a:cubicBezTo>
                      <a:cubicBezTo>
                        <a:pt x="108" y="103"/>
                        <a:pt x="108" y="103"/>
                        <a:pt x="108" y="103"/>
                      </a:cubicBezTo>
                      <a:cubicBezTo>
                        <a:pt x="110" y="100"/>
                        <a:pt x="110" y="100"/>
                        <a:pt x="110" y="100"/>
                      </a:cubicBezTo>
                      <a:cubicBezTo>
                        <a:pt x="106" y="77"/>
                        <a:pt x="106" y="77"/>
                        <a:pt x="106" y="77"/>
                      </a:cubicBezTo>
                      <a:cubicBezTo>
                        <a:pt x="107" y="66"/>
                        <a:pt x="105" y="55"/>
                        <a:pt x="102" y="45"/>
                      </a:cubicBezTo>
                      <a:cubicBezTo>
                        <a:pt x="102" y="35"/>
                        <a:pt x="104" y="24"/>
                        <a:pt x="106" y="13"/>
                      </a:cubicBezTo>
                      <a:cubicBezTo>
                        <a:pt x="108" y="12"/>
                        <a:pt x="108" y="12"/>
                        <a:pt x="108" y="12"/>
                      </a:cubicBezTo>
                      <a:cubicBezTo>
                        <a:pt x="106" y="0"/>
                        <a:pt x="106" y="0"/>
                        <a:pt x="106" y="0"/>
                      </a:cubicBezTo>
                      <a:cubicBezTo>
                        <a:pt x="100" y="13"/>
                        <a:pt x="100" y="13"/>
                        <a:pt x="100" y="13"/>
                      </a:cubicBezTo>
                      <a:cubicBezTo>
                        <a:pt x="76" y="12"/>
                        <a:pt x="61" y="8"/>
                        <a:pt x="58" y="1"/>
                      </a:cubicBezTo>
                      <a:close/>
                      <a:moveTo>
                        <a:pt x="105" y="5"/>
                      </a:moveTo>
                      <a:cubicBezTo>
                        <a:pt x="105" y="11"/>
                        <a:pt x="105" y="11"/>
                        <a:pt x="105" y="11"/>
                      </a:cubicBezTo>
                      <a:cubicBezTo>
                        <a:pt x="104" y="13"/>
                        <a:pt x="104" y="13"/>
                        <a:pt x="104" y="13"/>
                      </a:cubicBezTo>
                      <a:cubicBezTo>
                        <a:pt x="105" y="5"/>
                        <a:pt x="105" y="5"/>
                        <a:pt x="105" y="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990"/>
                <p:cNvSpPr/>
                <p:nvPr/>
              </p:nvSpPr>
              <p:spPr bwMode="auto">
                <a:xfrm>
                  <a:off x="8561389" y="2368550"/>
                  <a:ext cx="4763" cy="39687"/>
                </a:xfrm>
                <a:custGeom>
                  <a:avLst/>
                  <a:gdLst>
                    <a:gd name="T0" fmla="*/ 3 w 3"/>
                    <a:gd name="T1" fmla="*/ 19 h 25"/>
                    <a:gd name="T2" fmla="*/ 3 w 3"/>
                    <a:gd name="T3" fmla="*/ 0 h 25"/>
                    <a:gd name="T4" fmla="*/ 0 w 3"/>
                    <a:gd name="T5" fmla="*/ 25 h 25"/>
                    <a:gd name="T6" fmla="*/ 3 w 3"/>
                    <a:gd name="T7" fmla="*/ 19 h 25"/>
                    <a:gd name="T8" fmla="*/ 3 w 3"/>
                    <a:gd name="T9" fmla="*/ 19 h 25"/>
                  </a:gdLst>
                  <a:ahLst/>
                  <a:cxnLst>
                    <a:cxn ang="0">
                      <a:pos x="T0" y="T1"/>
                    </a:cxn>
                    <a:cxn ang="0">
                      <a:pos x="T2" y="T3"/>
                    </a:cxn>
                    <a:cxn ang="0">
                      <a:pos x="T4" y="T5"/>
                    </a:cxn>
                    <a:cxn ang="0">
                      <a:pos x="T6" y="T7"/>
                    </a:cxn>
                    <a:cxn ang="0">
                      <a:pos x="T8" y="T9"/>
                    </a:cxn>
                  </a:cxnLst>
                  <a:rect l="0" t="0" r="r" b="b"/>
                  <a:pathLst>
                    <a:path w="3" h="25">
                      <a:moveTo>
                        <a:pt x="3" y="19"/>
                      </a:moveTo>
                      <a:lnTo>
                        <a:pt x="3" y="0"/>
                      </a:lnTo>
                      <a:lnTo>
                        <a:pt x="0" y="25"/>
                      </a:lnTo>
                      <a:lnTo>
                        <a:pt x="3" y="19"/>
                      </a:lnTo>
                      <a:lnTo>
                        <a:pt x="3" y="19"/>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991"/>
                <p:cNvSpPr>
                  <a:spLocks noEditPoints="1"/>
                </p:cNvSpPr>
                <p:nvPr/>
              </p:nvSpPr>
              <p:spPr bwMode="auto">
                <a:xfrm>
                  <a:off x="8154989" y="2363788"/>
                  <a:ext cx="371475" cy="339725"/>
                </a:xfrm>
                <a:custGeom>
                  <a:avLst/>
                  <a:gdLst>
                    <a:gd name="T0" fmla="*/ 43 w 76"/>
                    <a:gd name="T1" fmla="*/ 9 h 69"/>
                    <a:gd name="T2" fmla="*/ 36 w 76"/>
                    <a:gd name="T3" fmla="*/ 0 h 69"/>
                    <a:gd name="T4" fmla="*/ 17 w 76"/>
                    <a:gd name="T5" fmla="*/ 12 h 69"/>
                    <a:gd name="T6" fmla="*/ 8 w 76"/>
                    <a:gd name="T7" fmla="*/ 29 h 69"/>
                    <a:gd name="T8" fmla="*/ 0 w 76"/>
                    <a:gd name="T9" fmla="*/ 65 h 69"/>
                    <a:gd name="T10" fmla="*/ 17 w 76"/>
                    <a:gd name="T11" fmla="*/ 68 h 69"/>
                    <a:gd name="T12" fmla="*/ 17 w 76"/>
                    <a:gd name="T13" fmla="*/ 64 h 69"/>
                    <a:gd name="T14" fmla="*/ 9 w 76"/>
                    <a:gd name="T15" fmla="*/ 53 h 69"/>
                    <a:gd name="T16" fmla="*/ 16 w 76"/>
                    <a:gd name="T17" fmla="*/ 61 h 69"/>
                    <a:gd name="T18" fmla="*/ 20 w 76"/>
                    <a:gd name="T19" fmla="*/ 41 h 69"/>
                    <a:gd name="T20" fmla="*/ 32 w 76"/>
                    <a:gd name="T21" fmla="*/ 25 h 69"/>
                    <a:gd name="T22" fmla="*/ 26 w 76"/>
                    <a:gd name="T23" fmla="*/ 25 h 69"/>
                    <a:gd name="T24" fmla="*/ 38 w 76"/>
                    <a:gd name="T25" fmla="*/ 21 h 69"/>
                    <a:gd name="T26" fmla="*/ 76 w 76"/>
                    <a:gd name="T27" fmla="*/ 12 h 69"/>
                    <a:gd name="T28" fmla="*/ 43 w 76"/>
                    <a:gd name="T29" fmla="*/ 9 h 69"/>
                    <a:gd name="T30" fmla="*/ 35 w 76"/>
                    <a:gd name="T31" fmla="*/ 1 h 69"/>
                    <a:gd name="T32" fmla="*/ 35 w 76"/>
                    <a:gd name="T33" fmla="*/ 4 h 69"/>
                    <a:gd name="T34" fmla="*/ 21 w 76"/>
                    <a:gd name="T35" fmla="*/ 14 h 69"/>
                    <a:gd name="T36" fmla="*/ 10 w 76"/>
                    <a:gd name="T37" fmla="*/ 33 h 69"/>
                    <a:gd name="T38" fmla="*/ 3 w 76"/>
                    <a:gd name="T39" fmla="*/ 66 h 69"/>
                    <a:gd name="T40" fmla="*/ 0 w 76"/>
                    <a:gd name="T41" fmla="*/ 65 h 69"/>
                    <a:gd name="T42" fmla="*/ 9 w 76"/>
                    <a:gd name="T43" fmla="*/ 29 h 69"/>
                    <a:gd name="T44" fmla="*/ 9 w 76"/>
                    <a:gd name="T45" fmla="*/ 29 h 69"/>
                    <a:gd name="T46" fmla="*/ 17 w 76"/>
                    <a:gd name="T47" fmla="*/ 13 h 69"/>
                    <a:gd name="T48" fmla="*/ 35 w 76"/>
                    <a:gd name="T4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69">
                      <a:moveTo>
                        <a:pt x="43" y="9"/>
                      </a:moveTo>
                      <a:cubicBezTo>
                        <a:pt x="37" y="7"/>
                        <a:pt x="34" y="4"/>
                        <a:pt x="36" y="0"/>
                      </a:cubicBezTo>
                      <a:cubicBezTo>
                        <a:pt x="17" y="12"/>
                        <a:pt x="17" y="12"/>
                        <a:pt x="17" y="12"/>
                      </a:cubicBezTo>
                      <a:cubicBezTo>
                        <a:pt x="13" y="17"/>
                        <a:pt x="10" y="22"/>
                        <a:pt x="8" y="29"/>
                      </a:cubicBezTo>
                      <a:cubicBezTo>
                        <a:pt x="0" y="65"/>
                        <a:pt x="0" y="65"/>
                        <a:pt x="0" y="65"/>
                      </a:cubicBezTo>
                      <a:cubicBezTo>
                        <a:pt x="6" y="68"/>
                        <a:pt x="12" y="69"/>
                        <a:pt x="17" y="68"/>
                      </a:cubicBezTo>
                      <a:cubicBezTo>
                        <a:pt x="17" y="64"/>
                        <a:pt x="17" y="64"/>
                        <a:pt x="17" y="64"/>
                      </a:cubicBezTo>
                      <a:cubicBezTo>
                        <a:pt x="14" y="65"/>
                        <a:pt x="11" y="62"/>
                        <a:pt x="9" y="53"/>
                      </a:cubicBezTo>
                      <a:cubicBezTo>
                        <a:pt x="10" y="58"/>
                        <a:pt x="13" y="60"/>
                        <a:pt x="16" y="61"/>
                      </a:cubicBezTo>
                      <a:cubicBezTo>
                        <a:pt x="20" y="41"/>
                        <a:pt x="20" y="41"/>
                        <a:pt x="20" y="41"/>
                      </a:cubicBezTo>
                      <a:cubicBezTo>
                        <a:pt x="32" y="25"/>
                        <a:pt x="32" y="25"/>
                        <a:pt x="32" y="25"/>
                      </a:cubicBezTo>
                      <a:cubicBezTo>
                        <a:pt x="26" y="25"/>
                        <a:pt x="26" y="25"/>
                        <a:pt x="26" y="25"/>
                      </a:cubicBezTo>
                      <a:cubicBezTo>
                        <a:pt x="38" y="21"/>
                        <a:pt x="38" y="21"/>
                        <a:pt x="38" y="21"/>
                      </a:cubicBezTo>
                      <a:cubicBezTo>
                        <a:pt x="51" y="19"/>
                        <a:pt x="63" y="16"/>
                        <a:pt x="76" y="12"/>
                      </a:cubicBezTo>
                      <a:cubicBezTo>
                        <a:pt x="43" y="9"/>
                        <a:pt x="43" y="9"/>
                        <a:pt x="43" y="9"/>
                      </a:cubicBezTo>
                      <a:close/>
                      <a:moveTo>
                        <a:pt x="35" y="1"/>
                      </a:moveTo>
                      <a:cubicBezTo>
                        <a:pt x="34" y="2"/>
                        <a:pt x="35" y="3"/>
                        <a:pt x="35" y="4"/>
                      </a:cubicBezTo>
                      <a:cubicBezTo>
                        <a:pt x="21" y="14"/>
                        <a:pt x="21" y="14"/>
                        <a:pt x="21" y="14"/>
                      </a:cubicBezTo>
                      <a:cubicBezTo>
                        <a:pt x="15" y="20"/>
                        <a:pt x="11" y="27"/>
                        <a:pt x="10" y="33"/>
                      </a:cubicBezTo>
                      <a:cubicBezTo>
                        <a:pt x="3" y="66"/>
                        <a:pt x="3" y="66"/>
                        <a:pt x="3" y="66"/>
                      </a:cubicBezTo>
                      <a:cubicBezTo>
                        <a:pt x="2" y="65"/>
                        <a:pt x="1" y="65"/>
                        <a:pt x="0" y="65"/>
                      </a:cubicBezTo>
                      <a:cubicBezTo>
                        <a:pt x="9" y="29"/>
                        <a:pt x="9" y="29"/>
                        <a:pt x="9" y="29"/>
                      </a:cubicBezTo>
                      <a:cubicBezTo>
                        <a:pt x="9" y="29"/>
                        <a:pt x="9" y="29"/>
                        <a:pt x="9" y="29"/>
                      </a:cubicBezTo>
                      <a:cubicBezTo>
                        <a:pt x="11" y="22"/>
                        <a:pt x="13" y="17"/>
                        <a:pt x="17" y="13"/>
                      </a:cubicBezTo>
                      <a:cubicBezTo>
                        <a:pt x="35" y="1"/>
                        <a:pt x="35" y="1"/>
                        <a:pt x="35"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992"/>
                <p:cNvSpPr/>
                <p:nvPr/>
              </p:nvSpPr>
              <p:spPr bwMode="auto">
                <a:xfrm>
                  <a:off x="8154989" y="2368550"/>
                  <a:ext cx="171450" cy="320675"/>
                </a:xfrm>
                <a:custGeom>
                  <a:avLst/>
                  <a:gdLst>
                    <a:gd name="T0" fmla="*/ 35 w 35"/>
                    <a:gd name="T1" fmla="*/ 3 h 65"/>
                    <a:gd name="T2" fmla="*/ 35 w 35"/>
                    <a:gd name="T3" fmla="*/ 0 h 65"/>
                    <a:gd name="T4" fmla="*/ 17 w 35"/>
                    <a:gd name="T5" fmla="*/ 12 h 65"/>
                    <a:gd name="T6" fmla="*/ 9 w 35"/>
                    <a:gd name="T7" fmla="*/ 28 h 65"/>
                    <a:gd name="T8" fmla="*/ 9 w 35"/>
                    <a:gd name="T9" fmla="*/ 28 h 65"/>
                    <a:gd name="T10" fmla="*/ 0 w 35"/>
                    <a:gd name="T11" fmla="*/ 64 h 65"/>
                    <a:gd name="T12" fmla="*/ 3 w 35"/>
                    <a:gd name="T13" fmla="*/ 65 h 65"/>
                    <a:gd name="T14" fmla="*/ 10 w 35"/>
                    <a:gd name="T15" fmla="*/ 32 h 65"/>
                    <a:gd name="T16" fmla="*/ 21 w 35"/>
                    <a:gd name="T17" fmla="*/ 13 h 65"/>
                    <a:gd name="T18" fmla="*/ 35 w 35"/>
                    <a:gd name="T19"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65">
                      <a:moveTo>
                        <a:pt x="35" y="3"/>
                      </a:moveTo>
                      <a:cubicBezTo>
                        <a:pt x="35" y="2"/>
                        <a:pt x="34" y="1"/>
                        <a:pt x="35" y="0"/>
                      </a:cubicBezTo>
                      <a:cubicBezTo>
                        <a:pt x="17" y="12"/>
                        <a:pt x="17" y="12"/>
                        <a:pt x="17" y="12"/>
                      </a:cubicBezTo>
                      <a:cubicBezTo>
                        <a:pt x="13" y="16"/>
                        <a:pt x="11" y="21"/>
                        <a:pt x="9" y="28"/>
                      </a:cubicBezTo>
                      <a:cubicBezTo>
                        <a:pt x="9" y="28"/>
                        <a:pt x="9" y="28"/>
                        <a:pt x="9" y="28"/>
                      </a:cubicBezTo>
                      <a:cubicBezTo>
                        <a:pt x="0" y="64"/>
                        <a:pt x="0" y="64"/>
                        <a:pt x="0" y="64"/>
                      </a:cubicBezTo>
                      <a:cubicBezTo>
                        <a:pt x="1" y="64"/>
                        <a:pt x="2" y="64"/>
                        <a:pt x="3" y="65"/>
                      </a:cubicBezTo>
                      <a:cubicBezTo>
                        <a:pt x="10" y="32"/>
                        <a:pt x="10" y="32"/>
                        <a:pt x="10" y="32"/>
                      </a:cubicBezTo>
                      <a:cubicBezTo>
                        <a:pt x="11" y="26"/>
                        <a:pt x="15" y="19"/>
                        <a:pt x="21" y="13"/>
                      </a:cubicBezTo>
                      <a:cubicBezTo>
                        <a:pt x="35" y="3"/>
                        <a:pt x="35" y="3"/>
                        <a:pt x="35" y="3"/>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993"/>
                <p:cNvSpPr/>
                <p:nvPr/>
              </p:nvSpPr>
              <p:spPr bwMode="auto">
                <a:xfrm>
                  <a:off x="8467726" y="2084388"/>
                  <a:ext cx="138113" cy="342900"/>
                </a:xfrm>
                <a:custGeom>
                  <a:avLst/>
                  <a:gdLst>
                    <a:gd name="T0" fmla="*/ 19 w 28"/>
                    <a:gd name="T1" fmla="*/ 12 h 70"/>
                    <a:gd name="T2" fmla="*/ 12 w 28"/>
                    <a:gd name="T3" fmla="*/ 8 h 70"/>
                    <a:gd name="T4" fmla="*/ 0 w 28"/>
                    <a:gd name="T5" fmla="*/ 0 h 70"/>
                    <a:gd name="T6" fmla="*/ 17 w 28"/>
                    <a:gd name="T7" fmla="*/ 18 h 70"/>
                    <a:gd name="T8" fmla="*/ 18 w 28"/>
                    <a:gd name="T9" fmla="*/ 38 h 70"/>
                    <a:gd name="T10" fmla="*/ 26 w 28"/>
                    <a:gd name="T11" fmla="*/ 65 h 70"/>
                    <a:gd name="T12" fmla="*/ 24 w 28"/>
                    <a:gd name="T13" fmla="*/ 69 h 70"/>
                    <a:gd name="T14" fmla="*/ 24 w 28"/>
                    <a:gd name="T15" fmla="*/ 70 h 70"/>
                    <a:gd name="T16" fmla="*/ 28 w 28"/>
                    <a:gd name="T17" fmla="*/ 67 h 70"/>
                    <a:gd name="T18" fmla="*/ 22 w 28"/>
                    <a:gd name="T19" fmla="*/ 36 h 70"/>
                    <a:gd name="T20" fmla="*/ 23 w 28"/>
                    <a:gd name="T21" fmla="*/ 16 h 70"/>
                    <a:gd name="T22" fmla="*/ 19 w 2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70">
                      <a:moveTo>
                        <a:pt x="19" y="12"/>
                      </a:moveTo>
                      <a:cubicBezTo>
                        <a:pt x="12" y="8"/>
                        <a:pt x="12" y="8"/>
                        <a:pt x="12" y="8"/>
                      </a:cubicBezTo>
                      <a:cubicBezTo>
                        <a:pt x="0" y="0"/>
                        <a:pt x="0" y="0"/>
                        <a:pt x="0" y="0"/>
                      </a:cubicBezTo>
                      <a:cubicBezTo>
                        <a:pt x="5" y="7"/>
                        <a:pt x="11" y="13"/>
                        <a:pt x="17" y="18"/>
                      </a:cubicBezTo>
                      <a:cubicBezTo>
                        <a:pt x="14" y="26"/>
                        <a:pt x="15" y="32"/>
                        <a:pt x="18" y="38"/>
                      </a:cubicBezTo>
                      <a:cubicBezTo>
                        <a:pt x="22" y="46"/>
                        <a:pt x="25" y="55"/>
                        <a:pt x="26" y="65"/>
                      </a:cubicBezTo>
                      <a:cubicBezTo>
                        <a:pt x="24" y="69"/>
                        <a:pt x="24" y="69"/>
                        <a:pt x="24" y="69"/>
                      </a:cubicBezTo>
                      <a:cubicBezTo>
                        <a:pt x="24" y="70"/>
                        <a:pt x="24" y="70"/>
                        <a:pt x="24" y="70"/>
                      </a:cubicBezTo>
                      <a:cubicBezTo>
                        <a:pt x="28" y="67"/>
                        <a:pt x="28" y="67"/>
                        <a:pt x="28" y="67"/>
                      </a:cubicBezTo>
                      <a:cubicBezTo>
                        <a:pt x="28" y="55"/>
                        <a:pt x="26" y="45"/>
                        <a:pt x="22" y="36"/>
                      </a:cubicBezTo>
                      <a:cubicBezTo>
                        <a:pt x="21" y="32"/>
                        <a:pt x="21" y="25"/>
                        <a:pt x="23" y="16"/>
                      </a:cubicBezTo>
                      <a:cubicBezTo>
                        <a:pt x="19" y="12"/>
                        <a:pt x="19" y="12"/>
                        <a:pt x="19" y="1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994"/>
                <p:cNvSpPr/>
                <p:nvPr/>
              </p:nvSpPr>
              <p:spPr bwMode="auto">
                <a:xfrm>
                  <a:off x="8655051" y="2290763"/>
                  <a:ext cx="44450" cy="23812"/>
                </a:xfrm>
                <a:custGeom>
                  <a:avLst/>
                  <a:gdLst>
                    <a:gd name="T0" fmla="*/ 2 w 9"/>
                    <a:gd name="T1" fmla="*/ 5 h 5"/>
                    <a:gd name="T2" fmla="*/ 2 w 9"/>
                    <a:gd name="T3" fmla="*/ 5 h 5"/>
                    <a:gd name="T4" fmla="*/ 3 w 9"/>
                    <a:gd name="T5" fmla="*/ 5 h 5"/>
                    <a:gd name="T6" fmla="*/ 8 w 9"/>
                    <a:gd name="T7" fmla="*/ 0 h 5"/>
                    <a:gd name="T8" fmla="*/ 0 w 9"/>
                    <a:gd name="T9" fmla="*/ 0 h 5"/>
                    <a:gd name="T10" fmla="*/ 2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2" y="5"/>
                      </a:moveTo>
                      <a:cubicBezTo>
                        <a:pt x="2" y="5"/>
                        <a:pt x="2" y="5"/>
                        <a:pt x="2" y="5"/>
                      </a:cubicBezTo>
                      <a:cubicBezTo>
                        <a:pt x="3" y="5"/>
                        <a:pt x="3" y="5"/>
                        <a:pt x="3" y="5"/>
                      </a:cubicBezTo>
                      <a:cubicBezTo>
                        <a:pt x="7" y="4"/>
                        <a:pt x="9" y="2"/>
                        <a:pt x="8" y="0"/>
                      </a:cubicBezTo>
                      <a:cubicBezTo>
                        <a:pt x="0" y="0"/>
                        <a:pt x="0" y="0"/>
                        <a:pt x="0" y="0"/>
                      </a:cubicBezTo>
                      <a:cubicBezTo>
                        <a:pt x="2" y="5"/>
                        <a:pt x="2" y="5"/>
                        <a:pt x="2" y="5"/>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995"/>
                <p:cNvSpPr/>
                <p:nvPr/>
              </p:nvSpPr>
              <p:spPr bwMode="auto">
                <a:xfrm>
                  <a:off x="8664576" y="2305050"/>
                  <a:ext cx="73025" cy="58737"/>
                </a:xfrm>
                <a:custGeom>
                  <a:avLst/>
                  <a:gdLst>
                    <a:gd name="T0" fmla="*/ 1 w 15"/>
                    <a:gd name="T1" fmla="*/ 2 h 12"/>
                    <a:gd name="T2" fmla="*/ 0 w 15"/>
                    <a:gd name="T3" fmla="*/ 2 h 12"/>
                    <a:gd name="T4" fmla="*/ 1 w 15"/>
                    <a:gd name="T5" fmla="*/ 4 h 12"/>
                    <a:gd name="T6" fmla="*/ 8 w 15"/>
                    <a:gd name="T7" fmla="*/ 4 h 12"/>
                    <a:gd name="T8" fmla="*/ 12 w 15"/>
                    <a:gd name="T9" fmla="*/ 12 h 12"/>
                    <a:gd name="T10" fmla="*/ 15 w 15"/>
                    <a:gd name="T11" fmla="*/ 12 h 12"/>
                    <a:gd name="T12" fmla="*/ 13 w 15"/>
                    <a:gd name="T13" fmla="*/ 11 h 12"/>
                    <a:gd name="T14" fmla="*/ 11 w 15"/>
                    <a:gd name="T15" fmla="*/ 4 h 12"/>
                    <a:gd name="T16" fmla="*/ 7 w 15"/>
                    <a:gd name="T17" fmla="*/ 0 h 12"/>
                    <a:gd name="T18" fmla="*/ 1 w 15"/>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
                      <a:moveTo>
                        <a:pt x="1" y="2"/>
                      </a:moveTo>
                      <a:cubicBezTo>
                        <a:pt x="1" y="2"/>
                        <a:pt x="1" y="2"/>
                        <a:pt x="0" y="2"/>
                      </a:cubicBezTo>
                      <a:cubicBezTo>
                        <a:pt x="1" y="3"/>
                        <a:pt x="1" y="3"/>
                        <a:pt x="1" y="4"/>
                      </a:cubicBezTo>
                      <a:cubicBezTo>
                        <a:pt x="4" y="5"/>
                        <a:pt x="6" y="5"/>
                        <a:pt x="8" y="4"/>
                      </a:cubicBezTo>
                      <a:cubicBezTo>
                        <a:pt x="12" y="12"/>
                        <a:pt x="12" y="12"/>
                        <a:pt x="12" y="12"/>
                      </a:cubicBezTo>
                      <a:cubicBezTo>
                        <a:pt x="15" y="12"/>
                        <a:pt x="15" y="12"/>
                        <a:pt x="15" y="12"/>
                      </a:cubicBezTo>
                      <a:cubicBezTo>
                        <a:pt x="13" y="11"/>
                        <a:pt x="13" y="11"/>
                        <a:pt x="13" y="11"/>
                      </a:cubicBezTo>
                      <a:cubicBezTo>
                        <a:pt x="11" y="4"/>
                        <a:pt x="11" y="4"/>
                        <a:pt x="11" y="4"/>
                      </a:cubicBezTo>
                      <a:cubicBezTo>
                        <a:pt x="10" y="2"/>
                        <a:pt x="9" y="1"/>
                        <a:pt x="7" y="0"/>
                      </a:cubicBezTo>
                      <a:cubicBezTo>
                        <a:pt x="6" y="2"/>
                        <a:pt x="4" y="2"/>
                        <a:pt x="1"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996"/>
                <p:cNvSpPr/>
                <p:nvPr/>
              </p:nvSpPr>
              <p:spPr bwMode="auto">
                <a:xfrm>
                  <a:off x="8655051" y="2270125"/>
                  <a:ext cx="53975" cy="44450"/>
                </a:xfrm>
                <a:custGeom>
                  <a:avLst/>
                  <a:gdLst>
                    <a:gd name="T0" fmla="*/ 9 w 11"/>
                    <a:gd name="T1" fmla="*/ 7 h 9"/>
                    <a:gd name="T2" fmla="*/ 11 w 11"/>
                    <a:gd name="T3" fmla="*/ 6 h 9"/>
                    <a:gd name="T4" fmla="*/ 10 w 11"/>
                    <a:gd name="T5" fmla="*/ 0 h 9"/>
                    <a:gd name="T6" fmla="*/ 0 w 11"/>
                    <a:gd name="T7" fmla="*/ 4 h 9"/>
                    <a:gd name="T8" fmla="*/ 8 w 11"/>
                    <a:gd name="T9" fmla="*/ 4 h 9"/>
                    <a:gd name="T10" fmla="*/ 3 w 11"/>
                    <a:gd name="T11" fmla="*/ 9 h 9"/>
                    <a:gd name="T12" fmla="*/ 9 w 11"/>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7"/>
                      </a:moveTo>
                      <a:cubicBezTo>
                        <a:pt x="10" y="7"/>
                        <a:pt x="10" y="6"/>
                        <a:pt x="11" y="6"/>
                      </a:cubicBezTo>
                      <a:cubicBezTo>
                        <a:pt x="10" y="0"/>
                        <a:pt x="10" y="0"/>
                        <a:pt x="10" y="0"/>
                      </a:cubicBezTo>
                      <a:cubicBezTo>
                        <a:pt x="7" y="2"/>
                        <a:pt x="4" y="4"/>
                        <a:pt x="0" y="4"/>
                      </a:cubicBezTo>
                      <a:cubicBezTo>
                        <a:pt x="8" y="4"/>
                        <a:pt x="8" y="4"/>
                        <a:pt x="8" y="4"/>
                      </a:cubicBezTo>
                      <a:cubicBezTo>
                        <a:pt x="9" y="6"/>
                        <a:pt x="7" y="8"/>
                        <a:pt x="3" y="9"/>
                      </a:cubicBezTo>
                      <a:cubicBezTo>
                        <a:pt x="6" y="9"/>
                        <a:pt x="8" y="9"/>
                        <a:pt x="9" y="7"/>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997"/>
                <p:cNvSpPr/>
                <p:nvPr/>
              </p:nvSpPr>
              <p:spPr bwMode="auto">
                <a:xfrm>
                  <a:off x="8669339" y="2324100"/>
                  <a:ext cx="73025" cy="74612"/>
                </a:xfrm>
                <a:custGeom>
                  <a:avLst/>
                  <a:gdLst>
                    <a:gd name="T0" fmla="*/ 0 w 15"/>
                    <a:gd name="T1" fmla="*/ 0 h 15"/>
                    <a:gd name="T2" fmla="*/ 0 w 15"/>
                    <a:gd name="T3" fmla="*/ 2 h 15"/>
                    <a:gd name="T4" fmla="*/ 1 w 15"/>
                    <a:gd name="T5" fmla="*/ 7 h 15"/>
                    <a:gd name="T6" fmla="*/ 3 w 15"/>
                    <a:gd name="T7" fmla="*/ 11 h 15"/>
                    <a:gd name="T8" fmla="*/ 5 w 15"/>
                    <a:gd name="T9" fmla="*/ 13 h 15"/>
                    <a:gd name="T10" fmla="*/ 7 w 15"/>
                    <a:gd name="T11" fmla="*/ 15 h 15"/>
                    <a:gd name="T12" fmla="*/ 4 w 15"/>
                    <a:gd name="T13" fmla="*/ 10 h 15"/>
                    <a:gd name="T14" fmla="*/ 6 w 15"/>
                    <a:gd name="T15" fmla="*/ 12 h 15"/>
                    <a:gd name="T16" fmla="*/ 8 w 15"/>
                    <a:gd name="T17" fmla="*/ 13 h 15"/>
                    <a:gd name="T18" fmla="*/ 9 w 15"/>
                    <a:gd name="T19" fmla="*/ 14 h 15"/>
                    <a:gd name="T20" fmla="*/ 11 w 15"/>
                    <a:gd name="T21" fmla="*/ 14 h 15"/>
                    <a:gd name="T22" fmla="*/ 9 w 15"/>
                    <a:gd name="T23" fmla="*/ 13 h 15"/>
                    <a:gd name="T24" fmla="*/ 7 w 15"/>
                    <a:gd name="T25" fmla="*/ 10 h 15"/>
                    <a:gd name="T26" fmla="*/ 10 w 15"/>
                    <a:gd name="T27" fmla="*/ 12 h 15"/>
                    <a:gd name="T28" fmla="*/ 12 w 15"/>
                    <a:gd name="T29" fmla="*/ 13 h 15"/>
                    <a:gd name="T30" fmla="*/ 12 w 15"/>
                    <a:gd name="T31" fmla="*/ 12 h 15"/>
                    <a:gd name="T32" fmla="*/ 10 w 15"/>
                    <a:gd name="T33" fmla="*/ 11 h 15"/>
                    <a:gd name="T34" fmla="*/ 10 w 15"/>
                    <a:gd name="T35" fmla="*/ 9 h 15"/>
                    <a:gd name="T36" fmla="*/ 11 w 15"/>
                    <a:gd name="T37" fmla="*/ 9 h 15"/>
                    <a:gd name="T38" fmla="*/ 11 w 15"/>
                    <a:gd name="T39" fmla="*/ 9 h 15"/>
                    <a:gd name="T40" fmla="*/ 14 w 15"/>
                    <a:gd name="T41" fmla="*/ 9 h 15"/>
                    <a:gd name="T42" fmla="*/ 15 w 15"/>
                    <a:gd name="T43" fmla="*/ 7 h 15"/>
                    <a:gd name="T44" fmla="*/ 15 w 15"/>
                    <a:gd name="T45" fmla="*/ 7 h 15"/>
                    <a:gd name="T46" fmla="*/ 12 w 15"/>
                    <a:gd name="T47" fmla="*/ 7 h 15"/>
                    <a:gd name="T48" fmla="*/ 14 w 15"/>
                    <a:gd name="T49" fmla="*/ 8 h 15"/>
                    <a:gd name="T50" fmla="*/ 11 w 15"/>
                    <a:gd name="T51" fmla="*/ 8 h 15"/>
                    <a:gd name="T52" fmla="*/ 7 w 15"/>
                    <a:gd name="T53" fmla="*/ 0 h 15"/>
                    <a:gd name="T54" fmla="*/ 0 w 15"/>
                    <a:gd name="T5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5">
                      <a:moveTo>
                        <a:pt x="0" y="0"/>
                      </a:moveTo>
                      <a:cubicBezTo>
                        <a:pt x="0" y="0"/>
                        <a:pt x="0" y="1"/>
                        <a:pt x="0" y="2"/>
                      </a:cubicBezTo>
                      <a:cubicBezTo>
                        <a:pt x="0" y="3"/>
                        <a:pt x="1" y="5"/>
                        <a:pt x="1" y="7"/>
                      </a:cubicBezTo>
                      <a:cubicBezTo>
                        <a:pt x="1" y="8"/>
                        <a:pt x="2" y="10"/>
                        <a:pt x="3" y="11"/>
                      </a:cubicBezTo>
                      <a:cubicBezTo>
                        <a:pt x="5" y="13"/>
                        <a:pt x="5" y="13"/>
                        <a:pt x="5" y="13"/>
                      </a:cubicBezTo>
                      <a:cubicBezTo>
                        <a:pt x="5" y="14"/>
                        <a:pt x="6" y="15"/>
                        <a:pt x="7" y="15"/>
                      </a:cubicBezTo>
                      <a:cubicBezTo>
                        <a:pt x="4" y="10"/>
                        <a:pt x="4" y="10"/>
                        <a:pt x="4" y="10"/>
                      </a:cubicBezTo>
                      <a:cubicBezTo>
                        <a:pt x="4" y="11"/>
                        <a:pt x="5" y="11"/>
                        <a:pt x="6" y="12"/>
                      </a:cubicBezTo>
                      <a:cubicBezTo>
                        <a:pt x="8" y="13"/>
                        <a:pt x="8" y="13"/>
                        <a:pt x="8" y="13"/>
                      </a:cubicBezTo>
                      <a:cubicBezTo>
                        <a:pt x="9" y="14"/>
                        <a:pt x="9" y="14"/>
                        <a:pt x="9" y="14"/>
                      </a:cubicBezTo>
                      <a:cubicBezTo>
                        <a:pt x="10" y="14"/>
                        <a:pt x="10" y="14"/>
                        <a:pt x="11" y="14"/>
                      </a:cubicBezTo>
                      <a:cubicBezTo>
                        <a:pt x="9" y="13"/>
                        <a:pt x="9" y="13"/>
                        <a:pt x="9" y="13"/>
                      </a:cubicBezTo>
                      <a:cubicBezTo>
                        <a:pt x="7" y="10"/>
                        <a:pt x="7" y="10"/>
                        <a:pt x="7" y="10"/>
                      </a:cubicBezTo>
                      <a:cubicBezTo>
                        <a:pt x="10" y="12"/>
                        <a:pt x="10" y="12"/>
                        <a:pt x="10" y="12"/>
                      </a:cubicBezTo>
                      <a:cubicBezTo>
                        <a:pt x="11" y="13"/>
                        <a:pt x="11" y="13"/>
                        <a:pt x="12" y="13"/>
                      </a:cubicBezTo>
                      <a:cubicBezTo>
                        <a:pt x="12" y="12"/>
                        <a:pt x="12" y="12"/>
                        <a:pt x="12" y="12"/>
                      </a:cubicBezTo>
                      <a:cubicBezTo>
                        <a:pt x="10" y="11"/>
                        <a:pt x="10" y="11"/>
                        <a:pt x="10" y="11"/>
                      </a:cubicBezTo>
                      <a:cubicBezTo>
                        <a:pt x="10" y="9"/>
                        <a:pt x="10" y="9"/>
                        <a:pt x="10" y="9"/>
                      </a:cubicBezTo>
                      <a:cubicBezTo>
                        <a:pt x="11" y="9"/>
                        <a:pt x="11" y="9"/>
                        <a:pt x="11" y="9"/>
                      </a:cubicBezTo>
                      <a:cubicBezTo>
                        <a:pt x="11" y="9"/>
                        <a:pt x="11" y="9"/>
                        <a:pt x="11" y="9"/>
                      </a:cubicBezTo>
                      <a:cubicBezTo>
                        <a:pt x="14" y="9"/>
                        <a:pt x="14" y="9"/>
                        <a:pt x="14" y="9"/>
                      </a:cubicBezTo>
                      <a:cubicBezTo>
                        <a:pt x="15" y="7"/>
                        <a:pt x="15" y="7"/>
                        <a:pt x="15" y="7"/>
                      </a:cubicBezTo>
                      <a:cubicBezTo>
                        <a:pt x="15" y="7"/>
                        <a:pt x="15" y="7"/>
                        <a:pt x="15" y="7"/>
                      </a:cubicBezTo>
                      <a:cubicBezTo>
                        <a:pt x="14" y="6"/>
                        <a:pt x="13" y="6"/>
                        <a:pt x="12" y="7"/>
                      </a:cubicBezTo>
                      <a:cubicBezTo>
                        <a:pt x="14" y="8"/>
                        <a:pt x="14" y="8"/>
                        <a:pt x="14" y="8"/>
                      </a:cubicBezTo>
                      <a:cubicBezTo>
                        <a:pt x="11" y="8"/>
                        <a:pt x="11" y="8"/>
                        <a:pt x="11" y="8"/>
                      </a:cubicBezTo>
                      <a:cubicBezTo>
                        <a:pt x="7" y="0"/>
                        <a:pt x="7" y="0"/>
                        <a:pt x="7" y="0"/>
                      </a:cubicBezTo>
                      <a:cubicBezTo>
                        <a:pt x="5" y="1"/>
                        <a:pt x="3" y="1"/>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998"/>
                <p:cNvSpPr/>
                <p:nvPr/>
              </p:nvSpPr>
              <p:spPr bwMode="auto">
                <a:xfrm>
                  <a:off x="8704264" y="2373313"/>
                  <a:ext cx="23813" cy="20637"/>
                </a:xfrm>
                <a:custGeom>
                  <a:avLst/>
                  <a:gdLst>
                    <a:gd name="T0" fmla="*/ 3 w 5"/>
                    <a:gd name="T1" fmla="*/ 2 h 4"/>
                    <a:gd name="T2" fmla="*/ 0 w 5"/>
                    <a:gd name="T3" fmla="*/ 0 h 4"/>
                    <a:gd name="T4" fmla="*/ 2 w 5"/>
                    <a:gd name="T5" fmla="*/ 3 h 4"/>
                    <a:gd name="T6" fmla="*/ 4 w 5"/>
                    <a:gd name="T7" fmla="*/ 4 h 4"/>
                    <a:gd name="T8" fmla="*/ 5 w 5"/>
                    <a:gd name="T9" fmla="*/ 3 h 4"/>
                    <a:gd name="T10" fmla="*/ 3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3" y="2"/>
                      </a:moveTo>
                      <a:cubicBezTo>
                        <a:pt x="0" y="0"/>
                        <a:pt x="0" y="0"/>
                        <a:pt x="0" y="0"/>
                      </a:cubicBezTo>
                      <a:cubicBezTo>
                        <a:pt x="2" y="3"/>
                        <a:pt x="2" y="3"/>
                        <a:pt x="2" y="3"/>
                      </a:cubicBezTo>
                      <a:cubicBezTo>
                        <a:pt x="4" y="4"/>
                        <a:pt x="4" y="4"/>
                        <a:pt x="4" y="4"/>
                      </a:cubicBezTo>
                      <a:cubicBezTo>
                        <a:pt x="4" y="4"/>
                        <a:pt x="4" y="4"/>
                        <a:pt x="5" y="3"/>
                      </a:cubicBezTo>
                      <a:cubicBezTo>
                        <a:pt x="4" y="3"/>
                        <a:pt x="4" y="3"/>
                        <a:pt x="3"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999"/>
                <p:cNvSpPr/>
                <p:nvPr/>
              </p:nvSpPr>
              <p:spPr bwMode="auto">
                <a:xfrm>
                  <a:off x="8688389" y="2373313"/>
                  <a:ext cx="20638" cy="25400"/>
                </a:xfrm>
                <a:custGeom>
                  <a:avLst/>
                  <a:gdLst>
                    <a:gd name="T0" fmla="*/ 2 w 4"/>
                    <a:gd name="T1" fmla="*/ 2 h 5"/>
                    <a:gd name="T2" fmla="*/ 0 w 4"/>
                    <a:gd name="T3" fmla="*/ 0 h 5"/>
                    <a:gd name="T4" fmla="*/ 3 w 4"/>
                    <a:gd name="T5" fmla="*/ 5 h 5"/>
                    <a:gd name="T6" fmla="*/ 4 w 4"/>
                    <a:gd name="T7" fmla="*/ 5 h 5"/>
                    <a:gd name="T8" fmla="*/ 4 w 4"/>
                    <a:gd name="T9" fmla="*/ 3 h 5"/>
                    <a:gd name="T10" fmla="*/ 2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2" y="2"/>
                      </a:moveTo>
                      <a:cubicBezTo>
                        <a:pt x="1" y="1"/>
                        <a:pt x="0" y="1"/>
                        <a:pt x="0" y="0"/>
                      </a:cubicBezTo>
                      <a:cubicBezTo>
                        <a:pt x="3" y="5"/>
                        <a:pt x="3" y="5"/>
                        <a:pt x="3" y="5"/>
                      </a:cubicBezTo>
                      <a:cubicBezTo>
                        <a:pt x="3" y="5"/>
                        <a:pt x="3" y="5"/>
                        <a:pt x="4" y="5"/>
                      </a:cubicBezTo>
                      <a:cubicBezTo>
                        <a:pt x="4" y="4"/>
                        <a:pt x="4" y="4"/>
                        <a:pt x="4" y="3"/>
                      </a:cubicBezTo>
                      <a:cubicBezTo>
                        <a:pt x="2" y="2"/>
                        <a:pt x="2" y="2"/>
                        <a:pt x="2"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1000"/>
                <p:cNvSpPr/>
                <p:nvPr/>
              </p:nvSpPr>
              <p:spPr bwMode="auto">
                <a:xfrm>
                  <a:off x="8718551" y="2359025"/>
                  <a:ext cx="23813" cy="30162"/>
                </a:xfrm>
                <a:custGeom>
                  <a:avLst/>
                  <a:gdLst>
                    <a:gd name="T0" fmla="*/ 5 w 5"/>
                    <a:gd name="T1" fmla="*/ 0 h 6"/>
                    <a:gd name="T2" fmla="*/ 4 w 5"/>
                    <a:gd name="T3" fmla="*/ 2 h 6"/>
                    <a:gd name="T4" fmla="*/ 1 w 5"/>
                    <a:gd name="T5" fmla="*/ 2 h 6"/>
                    <a:gd name="T6" fmla="*/ 1 w 5"/>
                    <a:gd name="T7" fmla="*/ 2 h 6"/>
                    <a:gd name="T8" fmla="*/ 3 w 5"/>
                    <a:gd name="T9" fmla="*/ 3 h 6"/>
                    <a:gd name="T10" fmla="*/ 2 w 5"/>
                    <a:gd name="T11" fmla="*/ 3 h 6"/>
                    <a:gd name="T12" fmla="*/ 0 w 5"/>
                    <a:gd name="T13" fmla="*/ 2 h 6"/>
                    <a:gd name="T14" fmla="*/ 0 w 5"/>
                    <a:gd name="T15" fmla="*/ 4 h 6"/>
                    <a:gd name="T16" fmla="*/ 2 w 5"/>
                    <a:gd name="T17" fmla="*/ 5 h 6"/>
                    <a:gd name="T18" fmla="*/ 2 w 5"/>
                    <a:gd name="T19" fmla="*/ 6 h 6"/>
                    <a:gd name="T20" fmla="*/ 3 w 5"/>
                    <a:gd name="T21" fmla="*/ 6 h 6"/>
                    <a:gd name="T22" fmla="*/ 4 w 5"/>
                    <a:gd name="T23" fmla="*/ 4 h 6"/>
                    <a:gd name="T24" fmla="*/ 4 w 5"/>
                    <a:gd name="T25" fmla="*/ 3 h 6"/>
                    <a:gd name="T26" fmla="*/ 5 w 5"/>
                    <a:gd name="T27" fmla="*/ 2 h 6"/>
                    <a:gd name="T28" fmla="*/ 5 w 5"/>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
                      <a:moveTo>
                        <a:pt x="5" y="0"/>
                      </a:moveTo>
                      <a:cubicBezTo>
                        <a:pt x="4" y="2"/>
                        <a:pt x="4" y="2"/>
                        <a:pt x="4" y="2"/>
                      </a:cubicBezTo>
                      <a:cubicBezTo>
                        <a:pt x="1" y="2"/>
                        <a:pt x="1" y="2"/>
                        <a:pt x="1" y="2"/>
                      </a:cubicBezTo>
                      <a:cubicBezTo>
                        <a:pt x="1" y="2"/>
                        <a:pt x="1" y="2"/>
                        <a:pt x="1" y="2"/>
                      </a:cubicBezTo>
                      <a:cubicBezTo>
                        <a:pt x="2" y="3"/>
                        <a:pt x="2" y="3"/>
                        <a:pt x="3" y="3"/>
                      </a:cubicBezTo>
                      <a:cubicBezTo>
                        <a:pt x="2" y="3"/>
                        <a:pt x="2" y="3"/>
                        <a:pt x="2" y="3"/>
                      </a:cubicBezTo>
                      <a:cubicBezTo>
                        <a:pt x="0" y="2"/>
                        <a:pt x="0" y="2"/>
                        <a:pt x="0" y="2"/>
                      </a:cubicBezTo>
                      <a:cubicBezTo>
                        <a:pt x="0" y="4"/>
                        <a:pt x="0" y="4"/>
                        <a:pt x="0" y="4"/>
                      </a:cubicBezTo>
                      <a:cubicBezTo>
                        <a:pt x="2" y="5"/>
                        <a:pt x="2" y="5"/>
                        <a:pt x="2" y="5"/>
                      </a:cubicBezTo>
                      <a:cubicBezTo>
                        <a:pt x="2" y="6"/>
                        <a:pt x="2" y="6"/>
                        <a:pt x="2" y="6"/>
                      </a:cubicBezTo>
                      <a:cubicBezTo>
                        <a:pt x="2" y="6"/>
                        <a:pt x="3" y="6"/>
                        <a:pt x="3" y="6"/>
                      </a:cubicBezTo>
                      <a:cubicBezTo>
                        <a:pt x="4" y="4"/>
                        <a:pt x="4" y="4"/>
                        <a:pt x="4" y="4"/>
                      </a:cubicBezTo>
                      <a:cubicBezTo>
                        <a:pt x="4" y="3"/>
                        <a:pt x="4" y="3"/>
                        <a:pt x="4" y="3"/>
                      </a:cubicBezTo>
                      <a:cubicBezTo>
                        <a:pt x="4" y="3"/>
                        <a:pt x="5" y="3"/>
                        <a:pt x="5" y="2"/>
                      </a:cubicBezTo>
                      <a:cubicBezTo>
                        <a:pt x="5" y="2"/>
                        <a:pt x="5" y="1"/>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001"/>
                <p:cNvSpPr>
                  <a:spLocks noEditPoints="1"/>
                </p:cNvSpPr>
                <p:nvPr/>
              </p:nvSpPr>
              <p:spPr bwMode="auto">
                <a:xfrm>
                  <a:off x="8439151" y="2433638"/>
                  <a:ext cx="112713" cy="450850"/>
                </a:xfrm>
                <a:custGeom>
                  <a:avLst/>
                  <a:gdLst>
                    <a:gd name="T0" fmla="*/ 16 w 23"/>
                    <a:gd name="T1" fmla="*/ 2 h 92"/>
                    <a:gd name="T2" fmla="*/ 0 w 23"/>
                    <a:gd name="T3" fmla="*/ 6 h 92"/>
                    <a:gd name="T4" fmla="*/ 6 w 23"/>
                    <a:gd name="T5" fmla="*/ 37 h 92"/>
                    <a:gd name="T6" fmla="*/ 11 w 23"/>
                    <a:gd name="T7" fmla="*/ 80 h 92"/>
                    <a:gd name="T8" fmla="*/ 9 w 23"/>
                    <a:gd name="T9" fmla="*/ 89 h 92"/>
                    <a:gd name="T10" fmla="*/ 21 w 23"/>
                    <a:gd name="T11" fmla="*/ 90 h 92"/>
                    <a:gd name="T12" fmla="*/ 21 w 23"/>
                    <a:gd name="T13" fmla="*/ 86 h 92"/>
                    <a:gd name="T14" fmla="*/ 23 w 23"/>
                    <a:gd name="T15" fmla="*/ 83 h 92"/>
                    <a:gd name="T16" fmla="*/ 20 w 23"/>
                    <a:gd name="T17" fmla="*/ 64 h 92"/>
                    <a:gd name="T18" fmla="*/ 17 w 23"/>
                    <a:gd name="T19" fmla="*/ 29 h 92"/>
                    <a:gd name="T20" fmla="*/ 19 w 23"/>
                    <a:gd name="T21" fmla="*/ 0 h 92"/>
                    <a:gd name="T22" fmla="*/ 16 w 23"/>
                    <a:gd name="T23" fmla="*/ 2 h 92"/>
                    <a:gd name="T24" fmla="*/ 1 w 23"/>
                    <a:gd name="T25" fmla="*/ 7 h 92"/>
                    <a:gd name="T26" fmla="*/ 3 w 23"/>
                    <a:gd name="T27" fmla="*/ 6 h 92"/>
                    <a:gd name="T28" fmla="*/ 9 w 23"/>
                    <a:gd name="T29" fmla="*/ 35 h 92"/>
                    <a:gd name="T30" fmla="*/ 13 w 23"/>
                    <a:gd name="T31" fmla="*/ 78 h 92"/>
                    <a:gd name="T32" fmla="*/ 13 w 23"/>
                    <a:gd name="T33" fmla="*/ 90 h 92"/>
                    <a:gd name="T34" fmla="*/ 11 w 23"/>
                    <a:gd name="T35" fmla="*/ 89 h 92"/>
                    <a:gd name="T36" fmla="*/ 11 w 23"/>
                    <a:gd name="T37" fmla="*/ 80 h 92"/>
                    <a:gd name="T38" fmla="*/ 7 w 23"/>
                    <a:gd name="T39" fmla="*/ 36 h 92"/>
                    <a:gd name="T40" fmla="*/ 7 w 23"/>
                    <a:gd name="T41" fmla="*/ 36 h 92"/>
                    <a:gd name="T42" fmla="*/ 1 w 23"/>
                    <a:gd name="T43" fmla="*/ 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92">
                      <a:moveTo>
                        <a:pt x="16" y="2"/>
                      </a:moveTo>
                      <a:cubicBezTo>
                        <a:pt x="0" y="6"/>
                        <a:pt x="0" y="6"/>
                        <a:pt x="0" y="6"/>
                      </a:cubicBezTo>
                      <a:cubicBezTo>
                        <a:pt x="1" y="16"/>
                        <a:pt x="3" y="27"/>
                        <a:pt x="6" y="37"/>
                      </a:cubicBezTo>
                      <a:cubicBezTo>
                        <a:pt x="11" y="80"/>
                        <a:pt x="11" y="80"/>
                        <a:pt x="11" y="80"/>
                      </a:cubicBezTo>
                      <a:cubicBezTo>
                        <a:pt x="13" y="84"/>
                        <a:pt x="12" y="87"/>
                        <a:pt x="9" y="89"/>
                      </a:cubicBezTo>
                      <a:cubicBezTo>
                        <a:pt x="13" y="91"/>
                        <a:pt x="17" y="92"/>
                        <a:pt x="21" y="90"/>
                      </a:cubicBezTo>
                      <a:cubicBezTo>
                        <a:pt x="21" y="86"/>
                        <a:pt x="21" y="86"/>
                        <a:pt x="21" y="86"/>
                      </a:cubicBezTo>
                      <a:cubicBezTo>
                        <a:pt x="23" y="83"/>
                        <a:pt x="23" y="83"/>
                        <a:pt x="23" y="83"/>
                      </a:cubicBezTo>
                      <a:cubicBezTo>
                        <a:pt x="20" y="64"/>
                        <a:pt x="20" y="64"/>
                        <a:pt x="20" y="64"/>
                      </a:cubicBezTo>
                      <a:cubicBezTo>
                        <a:pt x="21" y="53"/>
                        <a:pt x="20" y="41"/>
                        <a:pt x="17" y="29"/>
                      </a:cubicBezTo>
                      <a:cubicBezTo>
                        <a:pt x="19" y="0"/>
                        <a:pt x="19" y="0"/>
                        <a:pt x="19" y="0"/>
                      </a:cubicBezTo>
                      <a:cubicBezTo>
                        <a:pt x="16" y="2"/>
                        <a:pt x="16" y="2"/>
                        <a:pt x="16" y="2"/>
                      </a:cubicBezTo>
                      <a:close/>
                      <a:moveTo>
                        <a:pt x="1" y="7"/>
                      </a:moveTo>
                      <a:cubicBezTo>
                        <a:pt x="3" y="6"/>
                        <a:pt x="3" y="6"/>
                        <a:pt x="3" y="6"/>
                      </a:cubicBezTo>
                      <a:cubicBezTo>
                        <a:pt x="4" y="17"/>
                        <a:pt x="6" y="27"/>
                        <a:pt x="9" y="35"/>
                      </a:cubicBezTo>
                      <a:cubicBezTo>
                        <a:pt x="13" y="78"/>
                        <a:pt x="13" y="78"/>
                        <a:pt x="13" y="78"/>
                      </a:cubicBezTo>
                      <a:cubicBezTo>
                        <a:pt x="15" y="83"/>
                        <a:pt x="15" y="87"/>
                        <a:pt x="13" y="90"/>
                      </a:cubicBezTo>
                      <a:cubicBezTo>
                        <a:pt x="12" y="90"/>
                        <a:pt x="12" y="90"/>
                        <a:pt x="11" y="89"/>
                      </a:cubicBezTo>
                      <a:cubicBezTo>
                        <a:pt x="13" y="87"/>
                        <a:pt x="13" y="84"/>
                        <a:pt x="11" y="80"/>
                      </a:cubicBezTo>
                      <a:cubicBezTo>
                        <a:pt x="7" y="36"/>
                        <a:pt x="7" y="36"/>
                        <a:pt x="7" y="36"/>
                      </a:cubicBezTo>
                      <a:cubicBezTo>
                        <a:pt x="7" y="36"/>
                        <a:pt x="7" y="36"/>
                        <a:pt x="7" y="36"/>
                      </a:cubicBezTo>
                      <a:cubicBezTo>
                        <a:pt x="4" y="27"/>
                        <a:pt x="2" y="17"/>
                        <a:pt x="1" y="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002"/>
                <p:cNvSpPr/>
                <p:nvPr/>
              </p:nvSpPr>
              <p:spPr bwMode="auto">
                <a:xfrm>
                  <a:off x="8443914" y="2462213"/>
                  <a:ext cx="68263" cy="412750"/>
                </a:xfrm>
                <a:custGeom>
                  <a:avLst/>
                  <a:gdLst>
                    <a:gd name="T0" fmla="*/ 2 w 14"/>
                    <a:gd name="T1" fmla="*/ 0 h 84"/>
                    <a:gd name="T2" fmla="*/ 0 w 14"/>
                    <a:gd name="T3" fmla="*/ 1 h 84"/>
                    <a:gd name="T4" fmla="*/ 6 w 14"/>
                    <a:gd name="T5" fmla="*/ 30 h 84"/>
                    <a:gd name="T6" fmla="*/ 6 w 14"/>
                    <a:gd name="T7" fmla="*/ 30 h 84"/>
                    <a:gd name="T8" fmla="*/ 10 w 14"/>
                    <a:gd name="T9" fmla="*/ 74 h 84"/>
                    <a:gd name="T10" fmla="*/ 10 w 14"/>
                    <a:gd name="T11" fmla="*/ 83 h 84"/>
                    <a:gd name="T12" fmla="*/ 12 w 14"/>
                    <a:gd name="T13" fmla="*/ 84 h 84"/>
                    <a:gd name="T14" fmla="*/ 12 w 14"/>
                    <a:gd name="T15" fmla="*/ 72 h 84"/>
                    <a:gd name="T16" fmla="*/ 8 w 14"/>
                    <a:gd name="T17" fmla="*/ 29 h 84"/>
                    <a:gd name="T18" fmla="*/ 2 w 14"/>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4">
                      <a:moveTo>
                        <a:pt x="2" y="0"/>
                      </a:moveTo>
                      <a:cubicBezTo>
                        <a:pt x="0" y="1"/>
                        <a:pt x="0" y="1"/>
                        <a:pt x="0" y="1"/>
                      </a:cubicBezTo>
                      <a:cubicBezTo>
                        <a:pt x="1" y="11"/>
                        <a:pt x="3" y="21"/>
                        <a:pt x="6" y="30"/>
                      </a:cubicBezTo>
                      <a:cubicBezTo>
                        <a:pt x="6" y="30"/>
                        <a:pt x="6" y="30"/>
                        <a:pt x="6" y="30"/>
                      </a:cubicBezTo>
                      <a:cubicBezTo>
                        <a:pt x="10" y="74"/>
                        <a:pt x="10" y="74"/>
                        <a:pt x="10" y="74"/>
                      </a:cubicBezTo>
                      <a:cubicBezTo>
                        <a:pt x="12" y="78"/>
                        <a:pt x="12" y="81"/>
                        <a:pt x="10" y="83"/>
                      </a:cubicBezTo>
                      <a:cubicBezTo>
                        <a:pt x="11" y="84"/>
                        <a:pt x="11" y="84"/>
                        <a:pt x="12" y="84"/>
                      </a:cubicBezTo>
                      <a:cubicBezTo>
                        <a:pt x="14" y="81"/>
                        <a:pt x="14" y="77"/>
                        <a:pt x="12" y="72"/>
                      </a:cubicBezTo>
                      <a:cubicBezTo>
                        <a:pt x="8" y="29"/>
                        <a:pt x="8" y="29"/>
                        <a:pt x="8" y="29"/>
                      </a:cubicBezTo>
                      <a:cubicBezTo>
                        <a:pt x="5" y="21"/>
                        <a:pt x="3" y="11"/>
                        <a:pt x="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003"/>
                <p:cNvSpPr/>
                <p:nvPr/>
              </p:nvSpPr>
              <p:spPr bwMode="auto">
                <a:xfrm>
                  <a:off x="8423276" y="2879725"/>
                  <a:ext cx="138113" cy="44450"/>
                </a:xfrm>
                <a:custGeom>
                  <a:avLst/>
                  <a:gdLst>
                    <a:gd name="T0" fmla="*/ 5 w 28"/>
                    <a:gd name="T1" fmla="*/ 0 h 9"/>
                    <a:gd name="T2" fmla="*/ 1 w 28"/>
                    <a:gd name="T3" fmla="*/ 1 h 9"/>
                    <a:gd name="T4" fmla="*/ 0 w 28"/>
                    <a:gd name="T5" fmla="*/ 1 h 9"/>
                    <a:gd name="T6" fmla="*/ 15 w 28"/>
                    <a:gd name="T7" fmla="*/ 5 h 9"/>
                    <a:gd name="T8" fmla="*/ 23 w 28"/>
                    <a:gd name="T9" fmla="*/ 6 h 9"/>
                    <a:gd name="T10" fmla="*/ 28 w 28"/>
                    <a:gd name="T11" fmla="*/ 9 h 9"/>
                    <a:gd name="T12" fmla="*/ 28 w 28"/>
                    <a:gd name="T13" fmla="*/ 3 h 9"/>
                    <a:gd name="T14" fmla="*/ 12 w 28"/>
                    <a:gd name="T15" fmla="*/ 2 h 9"/>
                    <a:gd name="T16" fmla="*/ 12 w 28"/>
                    <a:gd name="T17" fmla="*/ 0 h 9"/>
                    <a:gd name="T18" fmla="*/ 5 w 28"/>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
                      <a:moveTo>
                        <a:pt x="5" y="0"/>
                      </a:moveTo>
                      <a:cubicBezTo>
                        <a:pt x="3" y="0"/>
                        <a:pt x="2" y="0"/>
                        <a:pt x="1" y="1"/>
                      </a:cubicBezTo>
                      <a:cubicBezTo>
                        <a:pt x="1" y="1"/>
                        <a:pt x="1" y="1"/>
                        <a:pt x="0" y="1"/>
                      </a:cubicBezTo>
                      <a:cubicBezTo>
                        <a:pt x="5" y="5"/>
                        <a:pt x="10" y="6"/>
                        <a:pt x="15" y="5"/>
                      </a:cubicBezTo>
                      <a:cubicBezTo>
                        <a:pt x="23" y="6"/>
                        <a:pt x="23" y="6"/>
                        <a:pt x="23" y="6"/>
                      </a:cubicBezTo>
                      <a:cubicBezTo>
                        <a:pt x="28" y="9"/>
                        <a:pt x="28" y="9"/>
                        <a:pt x="28" y="9"/>
                      </a:cubicBezTo>
                      <a:cubicBezTo>
                        <a:pt x="28" y="3"/>
                        <a:pt x="28" y="3"/>
                        <a:pt x="28" y="3"/>
                      </a:cubicBezTo>
                      <a:cubicBezTo>
                        <a:pt x="23" y="4"/>
                        <a:pt x="17" y="3"/>
                        <a:pt x="12" y="2"/>
                      </a:cubicBezTo>
                      <a:cubicBezTo>
                        <a:pt x="12" y="0"/>
                        <a:pt x="12" y="0"/>
                        <a:pt x="12" y="0"/>
                      </a:cubicBezTo>
                      <a:cubicBezTo>
                        <a:pt x="10" y="1"/>
                        <a:pt x="7" y="1"/>
                        <a:pt x="5"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004"/>
                <p:cNvSpPr/>
                <p:nvPr/>
              </p:nvSpPr>
              <p:spPr bwMode="auto">
                <a:xfrm>
                  <a:off x="8242301" y="2274888"/>
                  <a:ext cx="9525" cy="11112"/>
                </a:xfrm>
                <a:custGeom>
                  <a:avLst/>
                  <a:gdLst>
                    <a:gd name="T0" fmla="*/ 0 w 6"/>
                    <a:gd name="T1" fmla="*/ 0 h 7"/>
                    <a:gd name="T2" fmla="*/ 0 w 6"/>
                    <a:gd name="T3" fmla="*/ 4 h 7"/>
                    <a:gd name="T4" fmla="*/ 6 w 6"/>
                    <a:gd name="T5" fmla="*/ 7 h 7"/>
                    <a:gd name="T6" fmla="*/ 0 w 6"/>
                    <a:gd name="T7" fmla="*/ 0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0" y="4"/>
                      </a:lnTo>
                      <a:lnTo>
                        <a:pt x="6" y="7"/>
                      </a:lnTo>
                      <a:lnTo>
                        <a:pt x="0" y="0"/>
                      </a:lnTo>
                      <a:lnTo>
                        <a:pt x="0" y="0"/>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005"/>
                <p:cNvSpPr/>
                <p:nvPr/>
              </p:nvSpPr>
              <p:spPr bwMode="auto">
                <a:xfrm>
                  <a:off x="8237539" y="2255838"/>
                  <a:ext cx="14288" cy="34925"/>
                </a:xfrm>
                <a:custGeom>
                  <a:avLst/>
                  <a:gdLst>
                    <a:gd name="T0" fmla="*/ 3 w 3"/>
                    <a:gd name="T1" fmla="*/ 6 h 7"/>
                    <a:gd name="T2" fmla="*/ 3 w 3"/>
                    <a:gd name="T3" fmla="*/ 7 h 7"/>
                    <a:gd name="T4" fmla="*/ 2 w 3"/>
                    <a:gd name="T5" fmla="*/ 3 h 7"/>
                    <a:gd name="T6" fmla="*/ 0 w 3"/>
                    <a:gd name="T7" fmla="*/ 0 h 7"/>
                    <a:gd name="T8" fmla="*/ 1 w 3"/>
                    <a:gd name="T9" fmla="*/ 3 h 7"/>
                    <a:gd name="T10" fmla="*/ 1 w 3"/>
                    <a:gd name="T11" fmla="*/ 4 h 7"/>
                    <a:gd name="T12" fmla="*/ 3 w 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6"/>
                      </a:moveTo>
                      <a:cubicBezTo>
                        <a:pt x="3" y="7"/>
                        <a:pt x="3" y="7"/>
                        <a:pt x="3" y="7"/>
                      </a:cubicBezTo>
                      <a:cubicBezTo>
                        <a:pt x="2" y="3"/>
                        <a:pt x="2" y="3"/>
                        <a:pt x="2" y="3"/>
                      </a:cubicBezTo>
                      <a:cubicBezTo>
                        <a:pt x="0" y="0"/>
                        <a:pt x="0" y="0"/>
                        <a:pt x="0" y="0"/>
                      </a:cubicBezTo>
                      <a:cubicBezTo>
                        <a:pt x="0" y="0"/>
                        <a:pt x="0" y="2"/>
                        <a:pt x="1" y="3"/>
                      </a:cubicBezTo>
                      <a:cubicBezTo>
                        <a:pt x="1" y="4"/>
                        <a:pt x="1" y="4"/>
                        <a:pt x="1" y="4"/>
                      </a:cubicBezTo>
                      <a:cubicBezTo>
                        <a:pt x="3" y="6"/>
                        <a:pt x="3" y="6"/>
                        <a:pt x="3"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006"/>
                <p:cNvSpPr/>
                <p:nvPr/>
              </p:nvSpPr>
              <p:spPr bwMode="auto">
                <a:xfrm>
                  <a:off x="8169276" y="2708275"/>
                  <a:ext cx="44450" cy="28575"/>
                </a:xfrm>
                <a:custGeom>
                  <a:avLst/>
                  <a:gdLst>
                    <a:gd name="T0" fmla="*/ 0 w 9"/>
                    <a:gd name="T1" fmla="*/ 0 h 6"/>
                    <a:gd name="T2" fmla="*/ 0 w 9"/>
                    <a:gd name="T3" fmla="*/ 2 h 6"/>
                    <a:gd name="T4" fmla="*/ 9 w 9"/>
                    <a:gd name="T5" fmla="*/ 5 h 6"/>
                    <a:gd name="T6" fmla="*/ 9 w 9"/>
                    <a:gd name="T7" fmla="*/ 1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cubicBezTo>
                        <a:pt x="0" y="2"/>
                        <a:pt x="0" y="2"/>
                        <a:pt x="0" y="2"/>
                      </a:cubicBezTo>
                      <a:cubicBezTo>
                        <a:pt x="3" y="5"/>
                        <a:pt x="5" y="6"/>
                        <a:pt x="9" y="5"/>
                      </a:cubicBezTo>
                      <a:cubicBezTo>
                        <a:pt x="9" y="1"/>
                        <a:pt x="9" y="1"/>
                        <a:pt x="9" y="1"/>
                      </a:cubicBezTo>
                      <a:cubicBezTo>
                        <a:pt x="6" y="1"/>
                        <a:pt x="3"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007"/>
                <p:cNvSpPr/>
                <p:nvPr/>
              </p:nvSpPr>
              <p:spPr bwMode="auto">
                <a:xfrm>
                  <a:off x="8051801" y="2717800"/>
                  <a:ext cx="161925" cy="74612"/>
                </a:xfrm>
                <a:custGeom>
                  <a:avLst/>
                  <a:gdLst>
                    <a:gd name="T0" fmla="*/ 24 w 33"/>
                    <a:gd name="T1" fmla="*/ 2 h 15"/>
                    <a:gd name="T2" fmla="*/ 24 w 33"/>
                    <a:gd name="T3" fmla="*/ 0 h 15"/>
                    <a:gd name="T4" fmla="*/ 16 w 33"/>
                    <a:gd name="T5" fmla="*/ 7 h 15"/>
                    <a:gd name="T6" fmla="*/ 3 w 33"/>
                    <a:gd name="T7" fmla="*/ 10 h 15"/>
                    <a:gd name="T8" fmla="*/ 0 w 33"/>
                    <a:gd name="T9" fmla="*/ 12 h 15"/>
                    <a:gd name="T10" fmla="*/ 32 w 33"/>
                    <a:gd name="T11" fmla="*/ 10 h 15"/>
                    <a:gd name="T12" fmla="*/ 33 w 33"/>
                    <a:gd name="T13" fmla="*/ 6 h 15"/>
                    <a:gd name="T14" fmla="*/ 24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24" y="2"/>
                      </a:moveTo>
                      <a:cubicBezTo>
                        <a:pt x="24" y="0"/>
                        <a:pt x="24" y="0"/>
                        <a:pt x="24" y="0"/>
                      </a:cubicBezTo>
                      <a:cubicBezTo>
                        <a:pt x="21" y="1"/>
                        <a:pt x="19" y="3"/>
                        <a:pt x="16" y="7"/>
                      </a:cubicBezTo>
                      <a:cubicBezTo>
                        <a:pt x="13" y="10"/>
                        <a:pt x="8" y="11"/>
                        <a:pt x="3" y="10"/>
                      </a:cubicBezTo>
                      <a:cubicBezTo>
                        <a:pt x="2" y="10"/>
                        <a:pt x="1" y="10"/>
                        <a:pt x="0" y="12"/>
                      </a:cubicBezTo>
                      <a:cubicBezTo>
                        <a:pt x="11" y="15"/>
                        <a:pt x="22" y="14"/>
                        <a:pt x="32" y="10"/>
                      </a:cubicBezTo>
                      <a:cubicBezTo>
                        <a:pt x="33" y="6"/>
                        <a:pt x="33" y="6"/>
                        <a:pt x="33" y="6"/>
                      </a:cubicBezTo>
                      <a:cubicBezTo>
                        <a:pt x="30" y="7"/>
                        <a:pt x="27" y="6"/>
                        <a:pt x="24"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5382717" y="3948385"/>
                <a:ext cx="774701" cy="977900"/>
                <a:chOff x="5397501" y="3228975"/>
                <a:chExt cx="774701" cy="977900"/>
              </a:xfrm>
            </p:grpSpPr>
            <p:sp>
              <p:nvSpPr>
                <p:cNvPr id="307" name="Freeform 1008"/>
                <p:cNvSpPr/>
                <p:nvPr/>
              </p:nvSpPr>
              <p:spPr bwMode="auto">
                <a:xfrm>
                  <a:off x="5883276" y="3514725"/>
                  <a:ext cx="53975" cy="33337"/>
                </a:xfrm>
                <a:custGeom>
                  <a:avLst/>
                  <a:gdLst>
                    <a:gd name="T0" fmla="*/ 9 w 11"/>
                    <a:gd name="T1" fmla="*/ 6 h 7"/>
                    <a:gd name="T2" fmla="*/ 11 w 11"/>
                    <a:gd name="T3" fmla="*/ 5 h 7"/>
                    <a:gd name="T4" fmla="*/ 8 w 11"/>
                    <a:gd name="T5" fmla="*/ 2 h 7"/>
                    <a:gd name="T6" fmla="*/ 7 w 11"/>
                    <a:gd name="T7" fmla="*/ 0 h 7"/>
                    <a:gd name="T8" fmla="*/ 0 w 11"/>
                    <a:gd name="T9" fmla="*/ 6 h 7"/>
                    <a:gd name="T10" fmla="*/ 1 w 11"/>
                    <a:gd name="T11" fmla="*/ 7 h 7"/>
                    <a:gd name="T12" fmla="*/ 6 w 11"/>
                    <a:gd name="T13" fmla="*/ 3 h 7"/>
                    <a:gd name="T14" fmla="*/ 8 w 11"/>
                    <a:gd name="T15" fmla="*/ 7 h 7"/>
                    <a:gd name="T16" fmla="*/ 9 w 11"/>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9" y="6"/>
                      </a:moveTo>
                      <a:cubicBezTo>
                        <a:pt x="10" y="6"/>
                        <a:pt x="10" y="6"/>
                        <a:pt x="11" y="5"/>
                      </a:cubicBezTo>
                      <a:cubicBezTo>
                        <a:pt x="8" y="2"/>
                        <a:pt x="8" y="2"/>
                        <a:pt x="8" y="2"/>
                      </a:cubicBezTo>
                      <a:cubicBezTo>
                        <a:pt x="7" y="0"/>
                        <a:pt x="7" y="0"/>
                        <a:pt x="7" y="0"/>
                      </a:cubicBezTo>
                      <a:cubicBezTo>
                        <a:pt x="3" y="2"/>
                        <a:pt x="1" y="4"/>
                        <a:pt x="0" y="6"/>
                      </a:cubicBezTo>
                      <a:cubicBezTo>
                        <a:pt x="1" y="7"/>
                        <a:pt x="1" y="7"/>
                        <a:pt x="1" y="7"/>
                      </a:cubicBezTo>
                      <a:cubicBezTo>
                        <a:pt x="3" y="5"/>
                        <a:pt x="4" y="4"/>
                        <a:pt x="6" y="3"/>
                      </a:cubicBezTo>
                      <a:cubicBezTo>
                        <a:pt x="8" y="7"/>
                        <a:pt x="8" y="7"/>
                        <a:pt x="8" y="7"/>
                      </a:cubicBezTo>
                      <a:cubicBezTo>
                        <a:pt x="9" y="6"/>
                        <a:pt x="9" y="6"/>
                        <a:pt x="9"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009"/>
                <p:cNvSpPr/>
                <p:nvPr/>
              </p:nvSpPr>
              <p:spPr bwMode="auto">
                <a:xfrm>
                  <a:off x="5578476" y="3317875"/>
                  <a:ext cx="569913" cy="820737"/>
                </a:xfrm>
                <a:custGeom>
                  <a:avLst/>
                  <a:gdLst>
                    <a:gd name="T0" fmla="*/ 34 w 116"/>
                    <a:gd name="T1" fmla="*/ 23 h 167"/>
                    <a:gd name="T2" fmla="*/ 34 w 116"/>
                    <a:gd name="T3" fmla="*/ 23 h 167"/>
                    <a:gd name="T4" fmla="*/ 48 w 116"/>
                    <a:gd name="T5" fmla="*/ 57 h 167"/>
                    <a:gd name="T6" fmla="*/ 61 w 116"/>
                    <a:gd name="T7" fmla="*/ 78 h 167"/>
                    <a:gd name="T8" fmla="*/ 52 w 116"/>
                    <a:gd name="T9" fmla="*/ 86 h 167"/>
                    <a:gd name="T10" fmla="*/ 43 w 116"/>
                    <a:gd name="T11" fmla="*/ 62 h 167"/>
                    <a:gd name="T12" fmla="*/ 38 w 116"/>
                    <a:gd name="T13" fmla="*/ 88 h 167"/>
                    <a:gd name="T14" fmla="*/ 1 w 116"/>
                    <a:gd name="T15" fmla="*/ 92 h 167"/>
                    <a:gd name="T16" fmla="*/ 0 w 116"/>
                    <a:gd name="T17" fmla="*/ 95 h 167"/>
                    <a:gd name="T18" fmla="*/ 2 w 116"/>
                    <a:gd name="T19" fmla="*/ 95 h 167"/>
                    <a:gd name="T20" fmla="*/ 46 w 116"/>
                    <a:gd name="T21" fmla="*/ 90 h 167"/>
                    <a:gd name="T22" fmla="*/ 44 w 116"/>
                    <a:gd name="T23" fmla="*/ 71 h 167"/>
                    <a:gd name="T24" fmla="*/ 49 w 116"/>
                    <a:gd name="T25" fmla="*/ 88 h 167"/>
                    <a:gd name="T26" fmla="*/ 8 w 116"/>
                    <a:gd name="T27" fmla="*/ 115 h 167"/>
                    <a:gd name="T28" fmla="*/ 1 w 116"/>
                    <a:gd name="T29" fmla="*/ 120 h 167"/>
                    <a:gd name="T30" fmla="*/ 7 w 116"/>
                    <a:gd name="T31" fmla="*/ 119 h 167"/>
                    <a:gd name="T32" fmla="*/ 11 w 116"/>
                    <a:gd name="T33" fmla="*/ 145 h 167"/>
                    <a:gd name="T34" fmla="*/ 17 w 116"/>
                    <a:gd name="T35" fmla="*/ 155 h 167"/>
                    <a:gd name="T36" fmla="*/ 5 w 116"/>
                    <a:gd name="T37" fmla="*/ 160 h 167"/>
                    <a:gd name="T38" fmla="*/ 6 w 116"/>
                    <a:gd name="T39" fmla="*/ 163 h 167"/>
                    <a:gd name="T40" fmla="*/ 11 w 116"/>
                    <a:gd name="T41" fmla="*/ 162 h 167"/>
                    <a:gd name="T42" fmla="*/ 15 w 116"/>
                    <a:gd name="T43" fmla="*/ 161 h 167"/>
                    <a:gd name="T44" fmla="*/ 24 w 116"/>
                    <a:gd name="T45" fmla="*/ 156 h 167"/>
                    <a:gd name="T46" fmla="*/ 25 w 116"/>
                    <a:gd name="T47" fmla="*/ 155 h 167"/>
                    <a:gd name="T48" fmla="*/ 18 w 116"/>
                    <a:gd name="T49" fmla="*/ 142 h 167"/>
                    <a:gd name="T50" fmla="*/ 11 w 116"/>
                    <a:gd name="T51" fmla="*/ 118 h 167"/>
                    <a:gd name="T52" fmla="*/ 26 w 116"/>
                    <a:gd name="T53" fmla="*/ 107 h 167"/>
                    <a:gd name="T54" fmla="*/ 38 w 116"/>
                    <a:gd name="T55" fmla="*/ 99 h 167"/>
                    <a:gd name="T56" fmla="*/ 54 w 116"/>
                    <a:gd name="T57" fmla="*/ 86 h 167"/>
                    <a:gd name="T58" fmla="*/ 67 w 116"/>
                    <a:gd name="T59" fmla="*/ 118 h 167"/>
                    <a:gd name="T60" fmla="*/ 89 w 116"/>
                    <a:gd name="T61" fmla="*/ 143 h 167"/>
                    <a:gd name="T62" fmla="*/ 105 w 116"/>
                    <a:gd name="T63" fmla="*/ 161 h 167"/>
                    <a:gd name="T64" fmla="*/ 95 w 116"/>
                    <a:gd name="T65" fmla="*/ 166 h 167"/>
                    <a:gd name="T66" fmla="*/ 97 w 116"/>
                    <a:gd name="T67" fmla="*/ 167 h 167"/>
                    <a:gd name="T68" fmla="*/ 115 w 116"/>
                    <a:gd name="T69" fmla="*/ 162 h 167"/>
                    <a:gd name="T70" fmla="*/ 116 w 116"/>
                    <a:gd name="T71" fmla="*/ 161 h 167"/>
                    <a:gd name="T72" fmla="*/ 105 w 116"/>
                    <a:gd name="T73" fmla="*/ 148 h 167"/>
                    <a:gd name="T74" fmla="*/ 92 w 116"/>
                    <a:gd name="T75" fmla="*/ 134 h 167"/>
                    <a:gd name="T76" fmla="*/ 71 w 116"/>
                    <a:gd name="T77" fmla="*/ 116 h 167"/>
                    <a:gd name="T78" fmla="*/ 64 w 116"/>
                    <a:gd name="T79" fmla="*/ 80 h 167"/>
                    <a:gd name="T80" fmla="*/ 70 w 116"/>
                    <a:gd name="T81" fmla="*/ 77 h 167"/>
                    <a:gd name="T82" fmla="*/ 57 w 116"/>
                    <a:gd name="T83" fmla="*/ 56 h 167"/>
                    <a:gd name="T84" fmla="*/ 44 w 116"/>
                    <a:gd name="T85" fmla="*/ 32 h 167"/>
                    <a:gd name="T86" fmla="*/ 42 w 116"/>
                    <a:gd name="T87" fmla="*/ 27 h 167"/>
                    <a:gd name="T88" fmla="*/ 39 w 116"/>
                    <a:gd name="T89" fmla="*/ 19 h 167"/>
                    <a:gd name="T90" fmla="*/ 64 w 116"/>
                    <a:gd name="T91" fmla="*/ 38 h 167"/>
                    <a:gd name="T92" fmla="*/ 60 w 116"/>
                    <a:gd name="T93" fmla="*/ 46 h 167"/>
                    <a:gd name="T94" fmla="*/ 62 w 116"/>
                    <a:gd name="T95" fmla="*/ 48 h 167"/>
                    <a:gd name="T96" fmla="*/ 62 w 116"/>
                    <a:gd name="T97" fmla="*/ 46 h 167"/>
                    <a:gd name="T98" fmla="*/ 69 w 116"/>
                    <a:gd name="T99" fmla="*/ 40 h 167"/>
                    <a:gd name="T100" fmla="*/ 71 w 116"/>
                    <a:gd name="T101" fmla="*/ 40 h 167"/>
                    <a:gd name="T102" fmla="*/ 62 w 116"/>
                    <a:gd name="T103" fmla="*/ 30 h 167"/>
                    <a:gd name="T104" fmla="*/ 36 w 116"/>
                    <a:gd name="T105" fmla="*/ 14 h 167"/>
                    <a:gd name="T106" fmla="*/ 17 w 116"/>
                    <a:gd name="T107" fmla="*/ 3 h 167"/>
                    <a:gd name="T108" fmla="*/ 9 w 116"/>
                    <a:gd name="T109" fmla="*/ 1 h 167"/>
                    <a:gd name="T110" fmla="*/ 7 w 116"/>
                    <a:gd name="T111" fmla="*/ 0 h 167"/>
                    <a:gd name="T112" fmla="*/ 4 w 116"/>
                    <a:gd name="T113" fmla="*/ 2 h 167"/>
                    <a:gd name="T114" fmla="*/ 34 w 116"/>
                    <a:gd name="T11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67">
                      <a:moveTo>
                        <a:pt x="34" y="23"/>
                      </a:moveTo>
                      <a:cubicBezTo>
                        <a:pt x="34" y="23"/>
                        <a:pt x="34" y="23"/>
                        <a:pt x="34" y="23"/>
                      </a:cubicBezTo>
                      <a:cubicBezTo>
                        <a:pt x="48" y="57"/>
                        <a:pt x="48" y="57"/>
                        <a:pt x="48" y="57"/>
                      </a:cubicBezTo>
                      <a:cubicBezTo>
                        <a:pt x="61" y="78"/>
                        <a:pt x="61" y="78"/>
                        <a:pt x="61" y="78"/>
                      </a:cubicBezTo>
                      <a:cubicBezTo>
                        <a:pt x="52" y="86"/>
                        <a:pt x="52" y="86"/>
                        <a:pt x="52" y="86"/>
                      </a:cubicBezTo>
                      <a:cubicBezTo>
                        <a:pt x="43" y="62"/>
                        <a:pt x="43" y="62"/>
                        <a:pt x="43" y="62"/>
                      </a:cubicBezTo>
                      <a:cubicBezTo>
                        <a:pt x="38" y="88"/>
                        <a:pt x="38" y="88"/>
                        <a:pt x="38" y="88"/>
                      </a:cubicBezTo>
                      <a:cubicBezTo>
                        <a:pt x="28" y="92"/>
                        <a:pt x="15" y="93"/>
                        <a:pt x="1" y="92"/>
                      </a:cubicBezTo>
                      <a:cubicBezTo>
                        <a:pt x="0" y="95"/>
                        <a:pt x="0" y="95"/>
                        <a:pt x="0" y="95"/>
                      </a:cubicBezTo>
                      <a:cubicBezTo>
                        <a:pt x="0" y="95"/>
                        <a:pt x="1" y="95"/>
                        <a:pt x="2" y="95"/>
                      </a:cubicBezTo>
                      <a:cubicBezTo>
                        <a:pt x="16" y="97"/>
                        <a:pt x="30" y="95"/>
                        <a:pt x="46" y="90"/>
                      </a:cubicBezTo>
                      <a:cubicBezTo>
                        <a:pt x="44" y="71"/>
                        <a:pt x="44" y="71"/>
                        <a:pt x="44" y="71"/>
                      </a:cubicBezTo>
                      <a:cubicBezTo>
                        <a:pt x="49" y="88"/>
                        <a:pt x="49" y="88"/>
                        <a:pt x="49" y="88"/>
                      </a:cubicBezTo>
                      <a:cubicBezTo>
                        <a:pt x="36" y="98"/>
                        <a:pt x="23" y="107"/>
                        <a:pt x="8" y="115"/>
                      </a:cubicBezTo>
                      <a:cubicBezTo>
                        <a:pt x="1" y="120"/>
                        <a:pt x="1" y="120"/>
                        <a:pt x="1" y="120"/>
                      </a:cubicBezTo>
                      <a:cubicBezTo>
                        <a:pt x="3" y="120"/>
                        <a:pt x="5" y="120"/>
                        <a:pt x="7" y="119"/>
                      </a:cubicBezTo>
                      <a:cubicBezTo>
                        <a:pt x="11" y="145"/>
                        <a:pt x="11" y="145"/>
                        <a:pt x="11" y="145"/>
                      </a:cubicBezTo>
                      <a:cubicBezTo>
                        <a:pt x="17" y="155"/>
                        <a:pt x="17" y="155"/>
                        <a:pt x="17" y="155"/>
                      </a:cubicBezTo>
                      <a:cubicBezTo>
                        <a:pt x="5" y="160"/>
                        <a:pt x="5" y="160"/>
                        <a:pt x="5" y="160"/>
                      </a:cubicBezTo>
                      <a:cubicBezTo>
                        <a:pt x="6" y="163"/>
                        <a:pt x="6" y="163"/>
                        <a:pt x="6" y="163"/>
                      </a:cubicBezTo>
                      <a:cubicBezTo>
                        <a:pt x="8" y="163"/>
                        <a:pt x="9" y="162"/>
                        <a:pt x="11" y="162"/>
                      </a:cubicBezTo>
                      <a:cubicBezTo>
                        <a:pt x="12" y="162"/>
                        <a:pt x="14" y="162"/>
                        <a:pt x="15" y="161"/>
                      </a:cubicBezTo>
                      <a:cubicBezTo>
                        <a:pt x="18" y="160"/>
                        <a:pt x="21" y="159"/>
                        <a:pt x="24" y="156"/>
                      </a:cubicBezTo>
                      <a:cubicBezTo>
                        <a:pt x="24" y="156"/>
                        <a:pt x="25" y="155"/>
                        <a:pt x="25" y="155"/>
                      </a:cubicBezTo>
                      <a:cubicBezTo>
                        <a:pt x="18" y="142"/>
                        <a:pt x="18" y="142"/>
                        <a:pt x="18" y="142"/>
                      </a:cubicBezTo>
                      <a:cubicBezTo>
                        <a:pt x="17" y="133"/>
                        <a:pt x="14" y="125"/>
                        <a:pt x="11" y="118"/>
                      </a:cubicBezTo>
                      <a:cubicBezTo>
                        <a:pt x="17" y="116"/>
                        <a:pt x="22" y="112"/>
                        <a:pt x="26" y="107"/>
                      </a:cubicBezTo>
                      <a:cubicBezTo>
                        <a:pt x="38" y="99"/>
                        <a:pt x="38" y="99"/>
                        <a:pt x="38" y="99"/>
                      </a:cubicBezTo>
                      <a:cubicBezTo>
                        <a:pt x="54" y="86"/>
                        <a:pt x="54" y="86"/>
                        <a:pt x="54" y="86"/>
                      </a:cubicBezTo>
                      <a:cubicBezTo>
                        <a:pt x="67" y="118"/>
                        <a:pt x="67" y="118"/>
                        <a:pt x="67" y="118"/>
                      </a:cubicBezTo>
                      <a:cubicBezTo>
                        <a:pt x="76" y="125"/>
                        <a:pt x="83" y="133"/>
                        <a:pt x="89" y="143"/>
                      </a:cubicBezTo>
                      <a:cubicBezTo>
                        <a:pt x="105" y="161"/>
                        <a:pt x="105" y="161"/>
                        <a:pt x="105" y="161"/>
                      </a:cubicBezTo>
                      <a:cubicBezTo>
                        <a:pt x="95" y="166"/>
                        <a:pt x="95" y="166"/>
                        <a:pt x="95" y="166"/>
                      </a:cubicBezTo>
                      <a:cubicBezTo>
                        <a:pt x="96" y="166"/>
                        <a:pt x="96" y="167"/>
                        <a:pt x="97" y="167"/>
                      </a:cubicBezTo>
                      <a:cubicBezTo>
                        <a:pt x="105" y="167"/>
                        <a:pt x="111" y="165"/>
                        <a:pt x="115" y="162"/>
                      </a:cubicBezTo>
                      <a:cubicBezTo>
                        <a:pt x="115" y="161"/>
                        <a:pt x="116" y="161"/>
                        <a:pt x="116" y="161"/>
                      </a:cubicBezTo>
                      <a:cubicBezTo>
                        <a:pt x="111" y="158"/>
                        <a:pt x="107" y="153"/>
                        <a:pt x="105" y="148"/>
                      </a:cubicBezTo>
                      <a:cubicBezTo>
                        <a:pt x="92" y="134"/>
                        <a:pt x="92" y="134"/>
                        <a:pt x="92" y="134"/>
                      </a:cubicBezTo>
                      <a:cubicBezTo>
                        <a:pt x="85" y="125"/>
                        <a:pt x="78" y="119"/>
                        <a:pt x="71" y="116"/>
                      </a:cubicBezTo>
                      <a:cubicBezTo>
                        <a:pt x="67" y="103"/>
                        <a:pt x="65" y="91"/>
                        <a:pt x="64" y="80"/>
                      </a:cubicBezTo>
                      <a:cubicBezTo>
                        <a:pt x="70" y="77"/>
                        <a:pt x="70" y="77"/>
                        <a:pt x="70" y="77"/>
                      </a:cubicBezTo>
                      <a:cubicBezTo>
                        <a:pt x="57" y="56"/>
                        <a:pt x="57" y="56"/>
                        <a:pt x="57" y="56"/>
                      </a:cubicBezTo>
                      <a:cubicBezTo>
                        <a:pt x="51" y="48"/>
                        <a:pt x="47" y="40"/>
                        <a:pt x="44" y="32"/>
                      </a:cubicBezTo>
                      <a:cubicBezTo>
                        <a:pt x="43" y="30"/>
                        <a:pt x="42" y="29"/>
                        <a:pt x="42" y="27"/>
                      </a:cubicBezTo>
                      <a:cubicBezTo>
                        <a:pt x="41" y="24"/>
                        <a:pt x="40" y="21"/>
                        <a:pt x="39" y="19"/>
                      </a:cubicBezTo>
                      <a:cubicBezTo>
                        <a:pt x="48" y="22"/>
                        <a:pt x="56" y="29"/>
                        <a:pt x="64" y="38"/>
                      </a:cubicBezTo>
                      <a:cubicBezTo>
                        <a:pt x="60" y="46"/>
                        <a:pt x="60" y="46"/>
                        <a:pt x="60" y="46"/>
                      </a:cubicBezTo>
                      <a:cubicBezTo>
                        <a:pt x="62" y="48"/>
                        <a:pt x="62" y="48"/>
                        <a:pt x="62" y="48"/>
                      </a:cubicBezTo>
                      <a:cubicBezTo>
                        <a:pt x="62" y="47"/>
                        <a:pt x="62" y="47"/>
                        <a:pt x="62" y="46"/>
                      </a:cubicBezTo>
                      <a:cubicBezTo>
                        <a:pt x="63" y="44"/>
                        <a:pt x="65" y="42"/>
                        <a:pt x="69" y="40"/>
                      </a:cubicBezTo>
                      <a:cubicBezTo>
                        <a:pt x="70" y="40"/>
                        <a:pt x="71" y="40"/>
                        <a:pt x="71" y="40"/>
                      </a:cubicBezTo>
                      <a:cubicBezTo>
                        <a:pt x="62" y="30"/>
                        <a:pt x="62" y="30"/>
                        <a:pt x="62" y="30"/>
                      </a:cubicBezTo>
                      <a:cubicBezTo>
                        <a:pt x="54" y="22"/>
                        <a:pt x="46" y="17"/>
                        <a:pt x="36" y="14"/>
                      </a:cubicBezTo>
                      <a:cubicBezTo>
                        <a:pt x="31" y="9"/>
                        <a:pt x="25" y="5"/>
                        <a:pt x="17" y="3"/>
                      </a:cubicBezTo>
                      <a:cubicBezTo>
                        <a:pt x="14" y="1"/>
                        <a:pt x="11" y="1"/>
                        <a:pt x="9" y="1"/>
                      </a:cubicBezTo>
                      <a:cubicBezTo>
                        <a:pt x="7" y="0"/>
                        <a:pt x="7" y="0"/>
                        <a:pt x="7" y="0"/>
                      </a:cubicBezTo>
                      <a:cubicBezTo>
                        <a:pt x="6" y="1"/>
                        <a:pt x="5" y="1"/>
                        <a:pt x="4" y="2"/>
                      </a:cubicBezTo>
                      <a:cubicBezTo>
                        <a:pt x="18" y="6"/>
                        <a:pt x="28" y="13"/>
                        <a:pt x="34" y="2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010"/>
                <p:cNvSpPr>
                  <a:spLocks noEditPoints="1"/>
                </p:cNvSpPr>
                <p:nvPr/>
              </p:nvSpPr>
              <p:spPr bwMode="auto">
                <a:xfrm>
                  <a:off x="5578476" y="3327400"/>
                  <a:ext cx="300038" cy="447675"/>
                </a:xfrm>
                <a:custGeom>
                  <a:avLst/>
                  <a:gdLst>
                    <a:gd name="T0" fmla="*/ 34 w 61"/>
                    <a:gd name="T1" fmla="*/ 21 h 91"/>
                    <a:gd name="T2" fmla="*/ 34 w 61"/>
                    <a:gd name="T3" fmla="*/ 21 h 91"/>
                    <a:gd name="T4" fmla="*/ 4 w 61"/>
                    <a:gd name="T5" fmla="*/ 0 h 91"/>
                    <a:gd name="T6" fmla="*/ 0 w 61"/>
                    <a:gd name="T7" fmla="*/ 5 h 91"/>
                    <a:gd name="T8" fmla="*/ 3 w 61"/>
                    <a:gd name="T9" fmla="*/ 4 h 91"/>
                    <a:gd name="T10" fmla="*/ 20 w 61"/>
                    <a:gd name="T11" fmla="*/ 24 h 91"/>
                    <a:gd name="T12" fmla="*/ 23 w 61"/>
                    <a:gd name="T13" fmla="*/ 39 h 91"/>
                    <a:gd name="T14" fmla="*/ 13 w 61"/>
                    <a:gd name="T15" fmla="*/ 53 h 91"/>
                    <a:gd name="T16" fmla="*/ 15 w 61"/>
                    <a:gd name="T17" fmla="*/ 63 h 91"/>
                    <a:gd name="T18" fmla="*/ 34 w 61"/>
                    <a:gd name="T19" fmla="*/ 57 h 91"/>
                    <a:gd name="T20" fmla="*/ 16 w 61"/>
                    <a:gd name="T21" fmla="*/ 66 h 91"/>
                    <a:gd name="T22" fmla="*/ 1 w 61"/>
                    <a:gd name="T23" fmla="*/ 90 h 91"/>
                    <a:gd name="T24" fmla="*/ 38 w 61"/>
                    <a:gd name="T25" fmla="*/ 86 h 91"/>
                    <a:gd name="T26" fmla="*/ 43 w 61"/>
                    <a:gd name="T27" fmla="*/ 60 h 91"/>
                    <a:gd name="T28" fmla="*/ 52 w 61"/>
                    <a:gd name="T29" fmla="*/ 84 h 91"/>
                    <a:gd name="T30" fmla="*/ 61 w 61"/>
                    <a:gd name="T31" fmla="*/ 76 h 91"/>
                    <a:gd name="T32" fmla="*/ 48 w 61"/>
                    <a:gd name="T33" fmla="*/ 55 h 91"/>
                    <a:gd name="T34" fmla="*/ 34 w 61"/>
                    <a:gd name="T35" fmla="*/ 21 h 91"/>
                    <a:gd name="T36" fmla="*/ 14 w 61"/>
                    <a:gd name="T37" fmla="*/ 54 h 91"/>
                    <a:gd name="T38" fmla="*/ 15 w 61"/>
                    <a:gd name="T39" fmla="*/ 53 h 91"/>
                    <a:gd name="T40" fmla="*/ 18 w 61"/>
                    <a:gd name="T41" fmla="*/ 62 h 91"/>
                    <a:gd name="T42" fmla="*/ 16 w 61"/>
                    <a:gd name="T43" fmla="*/ 62 h 91"/>
                    <a:gd name="T44" fmla="*/ 14 w 61"/>
                    <a:gd name="T45" fmla="*/ 54 h 91"/>
                    <a:gd name="T46" fmla="*/ 16 w 61"/>
                    <a:gd name="T47" fmla="*/ 66 h 91"/>
                    <a:gd name="T48" fmla="*/ 18 w 61"/>
                    <a:gd name="T49" fmla="*/ 66 h 91"/>
                    <a:gd name="T50" fmla="*/ 4 w 61"/>
                    <a:gd name="T51" fmla="*/ 90 h 91"/>
                    <a:gd name="T52" fmla="*/ 2 w 61"/>
                    <a:gd name="T53" fmla="*/ 90 h 91"/>
                    <a:gd name="T54" fmla="*/ 16 w 61"/>
                    <a:gd name="T55" fmla="*/ 6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91">
                      <a:moveTo>
                        <a:pt x="34" y="21"/>
                      </a:moveTo>
                      <a:cubicBezTo>
                        <a:pt x="34" y="21"/>
                        <a:pt x="34" y="21"/>
                        <a:pt x="34" y="21"/>
                      </a:cubicBezTo>
                      <a:cubicBezTo>
                        <a:pt x="28" y="11"/>
                        <a:pt x="18" y="4"/>
                        <a:pt x="4" y="0"/>
                      </a:cubicBezTo>
                      <a:cubicBezTo>
                        <a:pt x="2" y="1"/>
                        <a:pt x="1" y="3"/>
                        <a:pt x="0" y="5"/>
                      </a:cubicBezTo>
                      <a:cubicBezTo>
                        <a:pt x="1" y="4"/>
                        <a:pt x="2" y="4"/>
                        <a:pt x="3" y="4"/>
                      </a:cubicBezTo>
                      <a:cubicBezTo>
                        <a:pt x="13" y="5"/>
                        <a:pt x="18" y="12"/>
                        <a:pt x="20" y="24"/>
                      </a:cubicBezTo>
                      <a:cubicBezTo>
                        <a:pt x="23" y="39"/>
                        <a:pt x="23" y="39"/>
                        <a:pt x="23" y="39"/>
                      </a:cubicBezTo>
                      <a:cubicBezTo>
                        <a:pt x="24" y="45"/>
                        <a:pt x="20" y="50"/>
                        <a:pt x="13" y="53"/>
                      </a:cubicBezTo>
                      <a:cubicBezTo>
                        <a:pt x="15" y="63"/>
                        <a:pt x="15" y="63"/>
                        <a:pt x="15" y="63"/>
                      </a:cubicBezTo>
                      <a:cubicBezTo>
                        <a:pt x="22" y="63"/>
                        <a:pt x="28" y="61"/>
                        <a:pt x="34" y="57"/>
                      </a:cubicBezTo>
                      <a:cubicBezTo>
                        <a:pt x="28" y="63"/>
                        <a:pt x="22" y="66"/>
                        <a:pt x="16" y="66"/>
                      </a:cubicBezTo>
                      <a:cubicBezTo>
                        <a:pt x="1" y="90"/>
                        <a:pt x="1" y="90"/>
                        <a:pt x="1" y="90"/>
                      </a:cubicBezTo>
                      <a:cubicBezTo>
                        <a:pt x="15" y="91"/>
                        <a:pt x="28" y="90"/>
                        <a:pt x="38" y="86"/>
                      </a:cubicBezTo>
                      <a:cubicBezTo>
                        <a:pt x="43" y="60"/>
                        <a:pt x="43" y="60"/>
                        <a:pt x="43" y="60"/>
                      </a:cubicBezTo>
                      <a:cubicBezTo>
                        <a:pt x="52" y="84"/>
                        <a:pt x="52" y="84"/>
                        <a:pt x="52" y="84"/>
                      </a:cubicBezTo>
                      <a:cubicBezTo>
                        <a:pt x="61" y="76"/>
                        <a:pt x="61" y="76"/>
                        <a:pt x="61" y="76"/>
                      </a:cubicBezTo>
                      <a:cubicBezTo>
                        <a:pt x="48" y="55"/>
                        <a:pt x="48" y="55"/>
                        <a:pt x="48" y="55"/>
                      </a:cubicBezTo>
                      <a:cubicBezTo>
                        <a:pt x="34" y="21"/>
                        <a:pt x="34" y="21"/>
                        <a:pt x="34" y="21"/>
                      </a:cubicBezTo>
                      <a:close/>
                      <a:moveTo>
                        <a:pt x="14" y="54"/>
                      </a:moveTo>
                      <a:cubicBezTo>
                        <a:pt x="14" y="54"/>
                        <a:pt x="15" y="53"/>
                        <a:pt x="15" y="53"/>
                      </a:cubicBezTo>
                      <a:cubicBezTo>
                        <a:pt x="18" y="62"/>
                        <a:pt x="18" y="62"/>
                        <a:pt x="18" y="62"/>
                      </a:cubicBezTo>
                      <a:cubicBezTo>
                        <a:pt x="17" y="62"/>
                        <a:pt x="16" y="62"/>
                        <a:pt x="16" y="62"/>
                      </a:cubicBezTo>
                      <a:cubicBezTo>
                        <a:pt x="14" y="54"/>
                        <a:pt x="14" y="54"/>
                        <a:pt x="14" y="54"/>
                      </a:cubicBezTo>
                      <a:close/>
                      <a:moveTo>
                        <a:pt x="16" y="66"/>
                      </a:moveTo>
                      <a:cubicBezTo>
                        <a:pt x="17" y="66"/>
                        <a:pt x="17" y="66"/>
                        <a:pt x="18" y="66"/>
                      </a:cubicBezTo>
                      <a:cubicBezTo>
                        <a:pt x="4" y="90"/>
                        <a:pt x="4" y="90"/>
                        <a:pt x="4" y="90"/>
                      </a:cubicBezTo>
                      <a:cubicBezTo>
                        <a:pt x="3" y="90"/>
                        <a:pt x="3" y="90"/>
                        <a:pt x="2" y="90"/>
                      </a:cubicBezTo>
                      <a:cubicBezTo>
                        <a:pt x="16" y="66"/>
                        <a:pt x="16" y="66"/>
                        <a:pt x="16" y="6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011"/>
                <p:cNvSpPr/>
                <p:nvPr/>
              </p:nvSpPr>
              <p:spPr bwMode="auto">
                <a:xfrm>
                  <a:off x="5646739" y="3587750"/>
                  <a:ext cx="20638" cy="44450"/>
                </a:xfrm>
                <a:custGeom>
                  <a:avLst/>
                  <a:gdLst>
                    <a:gd name="T0" fmla="*/ 1 w 4"/>
                    <a:gd name="T1" fmla="*/ 0 h 9"/>
                    <a:gd name="T2" fmla="*/ 0 w 4"/>
                    <a:gd name="T3" fmla="*/ 1 h 9"/>
                    <a:gd name="T4" fmla="*/ 2 w 4"/>
                    <a:gd name="T5" fmla="*/ 9 h 9"/>
                    <a:gd name="T6" fmla="*/ 4 w 4"/>
                    <a:gd name="T7" fmla="*/ 9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1" y="0"/>
                        <a:pt x="0" y="1"/>
                        <a:pt x="0" y="1"/>
                      </a:cubicBezTo>
                      <a:cubicBezTo>
                        <a:pt x="2" y="9"/>
                        <a:pt x="2" y="9"/>
                        <a:pt x="2" y="9"/>
                      </a:cubicBezTo>
                      <a:cubicBezTo>
                        <a:pt x="2" y="9"/>
                        <a:pt x="3" y="9"/>
                        <a:pt x="4" y="9"/>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012"/>
                <p:cNvSpPr/>
                <p:nvPr/>
              </p:nvSpPr>
              <p:spPr bwMode="auto">
                <a:xfrm>
                  <a:off x="5588001" y="3651250"/>
                  <a:ext cx="79375" cy="119062"/>
                </a:xfrm>
                <a:custGeom>
                  <a:avLst/>
                  <a:gdLst>
                    <a:gd name="T0" fmla="*/ 16 w 16"/>
                    <a:gd name="T1" fmla="*/ 0 h 24"/>
                    <a:gd name="T2" fmla="*/ 14 w 16"/>
                    <a:gd name="T3" fmla="*/ 0 h 24"/>
                    <a:gd name="T4" fmla="*/ 0 w 16"/>
                    <a:gd name="T5" fmla="*/ 24 h 24"/>
                    <a:gd name="T6" fmla="*/ 2 w 16"/>
                    <a:gd name="T7" fmla="*/ 24 h 24"/>
                    <a:gd name="T8" fmla="*/ 16 w 16"/>
                    <a:gd name="T9" fmla="*/ 0 h 24"/>
                  </a:gdLst>
                  <a:ahLst/>
                  <a:cxnLst>
                    <a:cxn ang="0">
                      <a:pos x="T0" y="T1"/>
                    </a:cxn>
                    <a:cxn ang="0">
                      <a:pos x="T2" y="T3"/>
                    </a:cxn>
                    <a:cxn ang="0">
                      <a:pos x="T4" y="T5"/>
                    </a:cxn>
                    <a:cxn ang="0">
                      <a:pos x="T6" y="T7"/>
                    </a:cxn>
                    <a:cxn ang="0">
                      <a:pos x="T8" y="T9"/>
                    </a:cxn>
                  </a:cxnLst>
                  <a:rect l="0" t="0" r="r" b="b"/>
                  <a:pathLst>
                    <a:path w="16" h="24">
                      <a:moveTo>
                        <a:pt x="16" y="0"/>
                      </a:moveTo>
                      <a:cubicBezTo>
                        <a:pt x="15" y="0"/>
                        <a:pt x="15" y="0"/>
                        <a:pt x="14" y="0"/>
                      </a:cubicBezTo>
                      <a:cubicBezTo>
                        <a:pt x="0" y="24"/>
                        <a:pt x="0" y="24"/>
                        <a:pt x="0" y="24"/>
                      </a:cubicBezTo>
                      <a:cubicBezTo>
                        <a:pt x="1" y="24"/>
                        <a:pt x="1" y="24"/>
                        <a:pt x="2" y="24"/>
                      </a:cubicBezTo>
                      <a:cubicBezTo>
                        <a:pt x="16" y="0"/>
                        <a:pt x="16" y="0"/>
                        <a:pt x="16"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013"/>
                <p:cNvSpPr>
                  <a:spLocks noEditPoints="1"/>
                </p:cNvSpPr>
                <p:nvPr/>
              </p:nvSpPr>
              <p:spPr bwMode="auto">
                <a:xfrm>
                  <a:off x="5770564" y="3411538"/>
                  <a:ext cx="122238" cy="131762"/>
                </a:xfrm>
                <a:custGeom>
                  <a:avLst/>
                  <a:gdLst>
                    <a:gd name="T0" fmla="*/ 0 w 25"/>
                    <a:gd name="T1" fmla="*/ 0 h 27"/>
                    <a:gd name="T2" fmla="*/ 3 w 25"/>
                    <a:gd name="T3" fmla="*/ 8 h 27"/>
                    <a:gd name="T4" fmla="*/ 5 w 25"/>
                    <a:gd name="T5" fmla="*/ 13 h 27"/>
                    <a:gd name="T6" fmla="*/ 11 w 25"/>
                    <a:gd name="T7" fmla="*/ 16 h 27"/>
                    <a:gd name="T8" fmla="*/ 21 w 25"/>
                    <a:gd name="T9" fmla="*/ 27 h 27"/>
                    <a:gd name="T10" fmla="*/ 25 w 25"/>
                    <a:gd name="T11" fmla="*/ 19 h 27"/>
                    <a:gd name="T12" fmla="*/ 0 w 25"/>
                    <a:gd name="T13" fmla="*/ 0 h 27"/>
                    <a:gd name="T14" fmla="*/ 5 w 25"/>
                    <a:gd name="T15" fmla="*/ 11 h 27"/>
                    <a:gd name="T16" fmla="*/ 13 w 25"/>
                    <a:gd name="T17" fmla="*/ 15 h 27"/>
                    <a:gd name="T18" fmla="*/ 22 w 25"/>
                    <a:gd name="T19" fmla="*/ 24 h 27"/>
                    <a:gd name="T20" fmla="*/ 21 w 25"/>
                    <a:gd name="T21" fmla="*/ 25 h 27"/>
                    <a:gd name="T22" fmla="*/ 12 w 25"/>
                    <a:gd name="T23" fmla="*/ 16 h 27"/>
                    <a:gd name="T24" fmla="*/ 11 w 25"/>
                    <a:gd name="T25" fmla="*/ 15 h 27"/>
                    <a:gd name="T26" fmla="*/ 5 w 25"/>
                    <a:gd name="T27" fmla="*/ 13 h 27"/>
                    <a:gd name="T28" fmla="*/ 5 w 25"/>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0" y="0"/>
                      </a:moveTo>
                      <a:cubicBezTo>
                        <a:pt x="1" y="2"/>
                        <a:pt x="2" y="5"/>
                        <a:pt x="3" y="8"/>
                      </a:cubicBezTo>
                      <a:cubicBezTo>
                        <a:pt x="3" y="10"/>
                        <a:pt x="4" y="11"/>
                        <a:pt x="5" y="13"/>
                      </a:cubicBezTo>
                      <a:cubicBezTo>
                        <a:pt x="11" y="16"/>
                        <a:pt x="11" y="16"/>
                        <a:pt x="11" y="16"/>
                      </a:cubicBezTo>
                      <a:cubicBezTo>
                        <a:pt x="21" y="27"/>
                        <a:pt x="21" y="27"/>
                        <a:pt x="21" y="27"/>
                      </a:cubicBezTo>
                      <a:cubicBezTo>
                        <a:pt x="25" y="19"/>
                        <a:pt x="25" y="19"/>
                        <a:pt x="25" y="19"/>
                      </a:cubicBezTo>
                      <a:cubicBezTo>
                        <a:pt x="17" y="10"/>
                        <a:pt x="9" y="3"/>
                        <a:pt x="0" y="0"/>
                      </a:cubicBezTo>
                      <a:close/>
                      <a:moveTo>
                        <a:pt x="5" y="11"/>
                      </a:moveTo>
                      <a:cubicBezTo>
                        <a:pt x="13" y="15"/>
                        <a:pt x="13" y="15"/>
                        <a:pt x="13" y="15"/>
                      </a:cubicBezTo>
                      <a:cubicBezTo>
                        <a:pt x="22" y="24"/>
                        <a:pt x="22" y="24"/>
                        <a:pt x="22" y="24"/>
                      </a:cubicBezTo>
                      <a:cubicBezTo>
                        <a:pt x="21" y="25"/>
                        <a:pt x="21" y="25"/>
                        <a:pt x="21" y="25"/>
                      </a:cubicBezTo>
                      <a:cubicBezTo>
                        <a:pt x="12" y="16"/>
                        <a:pt x="12" y="16"/>
                        <a:pt x="12" y="16"/>
                      </a:cubicBezTo>
                      <a:cubicBezTo>
                        <a:pt x="11" y="15"/>
                        <a:pt x="11" y="15"/>
                        <a:pt x="11" y="15"/>
                      </a:cubicBezTo>
                      <a:cubicBezTo>
                        <a:pt x="5" y="13"/>
                        <a:pt x="5" y="13"/>
                        <a:pt x="5" y="13"/>
                      </a:cubicBezTo>
                      <a:cubicBezTo>
                        <a:pt x="5" y="12"/>
                        <a:pt x="5" y="11"/>
                        <a:pt x="5" y="1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014"/>
                <p:cNvSpPr/>
                <p:nvPr/>
              </p:nvSpPr>
              <p:spPr bwMode="auto">
                <a:xfrm>
                  <a:off x="5794376" y="3465513"/>
                  <a:ext cx="84138" cy="68262"/>
                </a:xfrm>
                <a:custGeom>
                  <a:avLst/>
                  <a:gdLst>
                    <a:gd name="T0" fmla="*/ 8 w 17"/>
                    <a:gd name="T1" fmla="*/ 4 h 14"/>
                    <a:gd name="T2" fmla="*/ 0 w 17"/>
                    <a:gd name="T3" fmla="*/ 0 h 14"/>
                    <a:gd name="T4" fmla="*/ 0 w 17"/>
                    <a:gd name="T5" fmla="*/ 2 h 14"/>
                    <a:gd name="T6" fmla="*/ 6 w 17"/>
                    <a:gd name="T7" fmla="*/ 4 h 14"/>
                    <a:gd name="T8" fmla="*/ 7 w 17"/>
                    <a:gd name="T9" fmla="*/ 5 h 14"/>
                    <a:gd name="T10" fmla="*/ 16 w 17"/>
                    <a:gd name="T11" fmla="*/ 14 h 14"/>
                    <a:gd name="T12" fmla="*/ 17 w 17"/>
                    <a:gd name="T13" fmla="*/ 13 h 14"/>
                    <a:gd name="T14" fmla="*/ 8 w 17"/>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8" y="4"/>
                      </a:moveTo>
                      <a:cubicBezTo>
                        <a:pt x="0" y="0"/>
                        <a:pt x="0" y="0"/>
                        <a:pt x="0" y="0"/>
                      </a:cubicBezTo>
                      <a:cubicBezTo>
                        <a:pt x="0" y="0"/>
                        <a:pt x="0" y="1"/>
                        <a:pt x="0" y="2"/>
                      </a:cubicBezTo>
                      <a:cubicBezTo>
                        <a:pt x="6" y="4"/>
                        <a:pt x="6" y="4"/>
                        <a:pt x="6" y="4"/>
                      </a:cubicBezTo>
                      <a:cubicBezTo>
                        <a:pt x="6" y="4"/>
                        <a:pt x="6" y="4"/>
                        <a:pt x="7" y="5"/>
                      </a:cubicBezTo>
                      <a:cubicBezTo>
                        <a:pt x="16" y="14"/>
                        <a:pt x="16" y="14"/>
                        <a:pt x="16" y="14"/>
                      </a:cubicBezTo>
                      <a:cubicBezTo>
                        <a:pt x="17" y="13"/>
                        <a:pt x="17" y="13"/>
                        <a:pt x="17" y="13"/>
                      </a:cubicBezTo>
                      <a:cubicBezTo>
                        <a:pt x="8" y="4"/>
                        <a:pt x="8" y="4"/>
                        <a:pt x="8"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015"/>
                <p:cNvSpPr/>
                <p:nvPr/>
              </p:nvSpPr>
              <p:spPr bwMode="auto">
                <a:xfrm>
                  <a:off x="5519739" y="3346450"/>
                  <a:ext cx="176213" cy="320675"/>
                </a:xfrm>
                <a:custGeom>
                  <a:avLst/>
                  <a:gdLst>
                    <a:gd name="T0" fmla="*/ 28 w 36"/>
                    <a:gd name="T1" fmla="*/ 22 h 65"/>
                    <a:gd name="T2" fmla="*/ 32 w 36"/>
                    <a:gd name="T3" fmla="*/ 36 h 65"/>
                    <a:gd name="T4" fmla="*/ 19 w 36"/>
                    <a:gd name="T5" fmla="*/ 48 h 65"/>
                    <a:gd name="T6" fmla="*/ 0 w 36"/>
                    <a:gd name="T7" fmla="*/ 61 h 65"/>
                    <a:gd name="T8" fmla="*/ 0 w 36"/>
                    <a:gd name="T9" fmla="*/ 62 h 65"/>
                    <a:gd name="T10" fmla="*/ 3 w 36"/>
                    <a:gd name="T11" fmla="*/ 65 h 65"/>
                    <a:gd name="T12" fmla="*/ 25 w 36"/>
                    <a:gd name="T13" fmla="*/ 49 h 65"/>
                    <a:gd name="T14" fmla="*/ 35 w 36"/>
                    <a:gd name="T15" fmla="*/ 35 h 65"/>
                    <a:gd name="T16" fmla="*/ 32 w 36"/>
                    <a:gd name="T17" fmla="*/ 20 h 65"/>
                    <a:gd name="T18" fmla="*/ 15 w 36"/>
                    <a:gd name="T19" fmla="*/ 0 h 65"/>
                    <a:gd name="T20" fmla="*/ 12 w 36"/>
                    <a:gd name="T21" fmla="*/ 1 h 65"/>
                    <a:gd name="T22" fmla="*/ 9 w 36"/>
                    <a:gd name="T23" fmla="*/ 3 h 65"/>
                    <a:gd name="T24" fmla="*/ 7 w 36"/>
                    <a:gd name="T25" fmla="*/ 6 h 65"/>
                    <a:gd name="T26" fmla="*/ 7 w 36"/>
                    <a:gd name="T27" fmla="*/ 6 h 65"/>
                    <a:gd name="T28" fmla="*/ 28 w 36"/>
                    <a:gd name="T29"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28" y="22"/>
                      </a:moveTo>
                      <a:cubicBezTo>
                        <a:pt x="32" y="36"/>
                        <a:pt x="32" y="36"/>
                        <a:pt x="32" y="36"/>
                      </a:cubicBezTo>
                      <a:cubicBezTo>
                        <a:pt x="31" y="40"/>
                        <a:pt x="26" y="44"/>
                        <a:pt x="19" y="48"/>
                      </a:cubicBezTo>
                      <a:cubicBezTo>
                        <a:pt x="0" y="61"/>
                        <a:pt x="0" y="61"/>
                        <a:pt x="0" y="61"/>
                      </a:cubicBezTo>
                      <a:cubicBezTo>
                        <a:pt x="0" y="61"/>
                        <a:pt x="0" y="61"/>
                        <a:pt x="0" y="62"/>
                      </a:cubicBezTo>
                      <a:cubicBezTo>
                        <a:pt x="1" y="63"/>
                        <a:pt x="2" y="64"/>
                        <a:pt x="3" y="65"/>
                      </a:cubicBezTo>
                      <a:cubicBezTo>
                        <a:pt x="25" y="49"/>
                        <a:pt x="25" y="49"/>
                        <a:pt x="25" y="49"/>
                      </a:cubicBezTo>
                      <a:cubicBezTo>
                        <a:pt x="32" y="46"/>
                        <a:pt x="36" y="41"/>
                        <a:pt x="35" y="35"/>
                      </a:cubicBezTo>
                      <a:cubicBezTo>
                        <a:pt x="32" y="20"/>
                        <a:pt x="32" y="20"/>
                        <a:pt x="32" y="20"/>
                      </a:cubicBezTo>
                      <a:cubicBezTo>
                        <a:pt x="30" y="8"/>
                        <a:pt x="25" y="1"/>
                        <a:pt x="15" y="0"/>
                      </a:cubicBezTo>
                      <a:cubicBezTo>
                        <a:pt x="14" y="0"/>
                        <a:pt x="13" y="0"/>
                        <a:pt x="12" y="1"/>
                      </a:cubicBezTo>
                      <a:cubicBezTo>
                        <a:pt x="11" y="1"/>
                        <a:pt x="10" y="2"/>
                        <a:pt x="9" y="3"/>
                      </a:cubicBezTo>
                      <a:cubicBezTo>
                        <a:pt x="8" y="4"/>
                        <a:pt x="7" y="5"/>
                        <a:pt x="7" y="6"/>
                      </a:cubicBezTo>
                      <a:cubicBezTo>
                        <a:pt x="7" y="6"/>
                        <a:pt x="7" y="6"/>
                        <a:pt x="7" y="6"/>
                      </a:cubicBezTo>
                      <a:cubicBezTo>
                        <a:pt x="16" y="3"/>
                        <a:pt x="23" y="8"/>
                        <a:pt x="28" y="22"/>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016"/>
                <p:cNvSpPr>
                  <a:spLocks noEditPoints="1"/>
                </p:cNvSpPr>
                <p:nvPr/>
              </p:nvSpPr>
              <p:spPr bwMode="auto">
                <a:xfrm>
                  <a:off x="5495926" y="3362325"/>
                  <a:ext cx="180975" cy="284162"/>
                </a:xfrm>
                <a:custGeom>
                  <a:avLst/>
                  <a:gdLst>
                    <a:gd name="T0" fmla="*/ 37 w 37"/>
                    <a:gd name="T1" fmla="*/ 33 h 58"/>
                    <a:gd name="T2" fmla="*/ 33 w 37"/>
                    <a:gd name="T3" fmla="*/ 19 h 58"/>
                    <a:gd name="T4" fmla="*/ 12 w 37"/>
                    <a:gd name="T5" fmla="*/ 3 h 58"/>
                    <a:gd name="T6" fmla="*/ 11 w 37"/>
                    <a:gd name="T7" fmla="*/ 6 h 58"/>
                    <a:gd name="T8" fmla="*/ 11 w 37"/>
                    <a:gd name="T9" fmla="*/ 8 h 58"/>
                    <a:gd name="T10" fmla="*/ 12 w 37"/>
                    <a:gd name="T11" fmla="*/ 9 h 58"/>
                    <a:gd name="T12" fmla="*/ 12 w 37"/>
                    <a:gd name="T13" fmla="*/ 14 h 58"/>
                    <a:gd name="T14" fmla="*/ 21 w 37"/>
                    <a:gd name="T15" fmla="*/ 31 h 58"/>
                    <a:gd name="T16" fmla="*/ 18 w 37"/>
                    <a:gd name="T17" fmla="*/ 36 h 58"/>
                    <a:gd name="T18" fmla="*/ 16 w 37"/>
                    <a:gd name="T19" fmla="*/ 40 h 58"/>
                    <a:gd name="T20" fmla="*/ 13 w 37"/>
                    <a:gd name="T21" fmla="*/ 40 h 58"/>
                    <a:gd name="T22" fmla="*/ 9 w 37"/>
                    <a:gd name="T23" fmla="*/ 44 h 58"/>
                    <a:gd name="T24" fmla="*/ 0 w 37"/>
                    <a:gd name="T25" fmla="*/ 49 h 58"/>
                    <a:gd name="T26" fmla="*/ 5 w 37"/>
                    <a:gd name="T27" fmla="*/ 58 h 58"/>
                    <a:gd name="T28" fmla="*/ 24 w 37"/>
                    <a:gd name="T29" fmla="*/ 45 h 58"/>
                    <a:gd name="T30" fmla="*/ 37 w 37"/>
                    <a:gd name="T31" fmla="*/ 33 h 58"/>
                    <a:gd name="T32" fmla="*/ 13 w 37"/>
                    <a:gd name="T33" fmla="*/ 14 h 58"/>
                    <a:gd name="T34" fmla="*/ 13 w 37"/>
                    <a:gd name="T35" fmla="*/ 12 h 58"/>
                    <a:gd name="T36" fmla="*/ 24 w 37"/>
                    <a:gd name="T37" fmla="*/ 31 h 58"/>
                    <a:gd name="T38" fmla="*/ 17 w 37"/>
                    <a:gd name="T39" fmla="*/ 42 h 58"/>
                    <a:gd name="T40" fmla="*/ 14 w 37"/>
                    <a:gd name="T41" fmla="*/ 42 h 58"/>
                    <a:gd name="T42" fmla="*/ 11 w 37"/>
                    <a:gd name="T43" fmla="*/ 46 h 58"/>
                    <a:gd name="T44" fmla="*/ 1 w 37"/>
                    <a:gd name="T45" fmla="*/ 51 h 58"/>
                    <a:gd name="T46" fmla="*/ 1 w 37"/>
                    <a:gd name="T47" fmla="*/ 49 h 58"/>
                    <a:gd name="T48" fmla="*/ 9 w 37"/>
                    <a:gd name="T49" fmla="*/ 44 h 58"/>
                    <a:gd name="T50" fmla="*/ 9 w 37"/>
                    <a:gd name="T51" fmla="*/ 44 h 58"/>
                    <a:gd name="T52" fmla="*/ 13 w 37"/>
                    <a:gd name="T53" fmla="*/ 40 h 58"/>
                    <a:gd name="T54" fmla="*/ 16 w 37"/>
                    <a:gd name="T55" fmla="*/ 40 h 58"/>
                    <a:gd name="T56" fmla="*/ 16 w 37"/>
                    <a:gd name="T57" fmla="*/ 40 h 58"/>
                    <a:gd name="T58" fmla="*/ 16 w 37"/>
                    <a:gd name="T59" fmla="*/ 40 h 58"/>
                    <a:gd name="T60" fmla="*/ 22 w 37"/>
                    <a:gd name="T61" fmla="*/ 32 h 58"/>
                    <a:gd name="T62" fmla="*/ 22 w 37"/>
                    <a:gd name="T63" fmla="*/ 31 h 58"/>
                    <a:gd name="T64" fmla="*/ 22 w 37"/>
                    <a:gd name="T65" fmla="*/ 31 h 58"/>
                    <a:gd name="T66" fmla="*/ 13 w 37"/>
                    <a:gd name="T67"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58">
                      <a:moveTo>
                        <a:pt x="37" y="33"/>
                      </a:moveTo>
                      <a:cubicBezTo>
                        <a:pt x="33" y="19"/>
                        <a:pt x="33" y="19"/>
                        <a:pt x="33" y="19"/>
                      </a:cubicBezTo>
                      <a:cubicBezTo>
                        <a:pt x="28" y="5"/>
                        <a:pt x="21" y="0"/>
                        <a:pt x="12" y="3"/>
                      </a:cubicBezTo>
                      <a:cubicBezTo>
                        <a:pt x="12" y="4"/>
                        <a:pt x="12" y="5"/>
                        <a:pt x="11" y="6"/>
                      </a:cubicBezTo>
                      <a:cubicBezTo>
                        <a:pt x="11" y="6"/>
                        <a:pt x="11" y="7"/>
                        <a:pt x="11" y="8"/>
                      </a:cubicBezTo>
                      <a:cubicBezTo>
                        <a:pt x="11" y="9"/>
                        <a:pt x="11" y="9"/>
                        <a:pt x="12" y="9"/>
                      </a:cubicBezTo>
                      <a:cubicBezTo>
                        <a:pt x="12" y="11"/>
                        <a:pt x="12" y="12"/>
                        <a:pt x="12" y="14"/>
                      </a:cubicBezTo>
                      <a:cubicBezTo>
                        <a:pt x="21" y="31"/>
                        <a:pt x="21" y="31"/>
                        <a:pt x="21" y="31"/>
                      </a:cubicBezTo>
                      <a:cubicBezTo>
                        <a:pt x="18" y="36"/>
                        <a:pt x="18" y="36"/>
                        <a:pt x="18" y="36"/>
                      </a:cubicBezTo>
                      <a:cubicBezTo>
                        <a:pt x="16" y="40"/>
                        <a:pt x="16" y="40"/>
                        <a:pt x="16" y="40"/>
                      </a:cubicBezTo>
                      <a:cubicBezTo>
                        <a:pt x="13" y="40"/>
                        <a:pt x="13" y="40"/>
                        <a:pt x="13" y="40"/>
                      </a:cubicBezTo>
                      <a:cubicBezTo>
                        <a:pt x="9" y="44"/>
                        <a:pt x="9" y="44"/>
                        <a:pt x="9" y="44"/>
                      </a:cubicBezTo>
                      <a:cubicBezTo>
                        <a:pt x="0" y="49"/>
                        <a:pt x="0" y="49"/>
                        <a:pt x="0" y="49"/>
                      </a:cubicBezTo>
                      <a:cubicBezTo>
                        <a:pt x="1" y="52"/>
                        <a:pt x="3" y="55"/>
                        <a:pt x="5" y="58"/>
                      </a:cubicBezTo>
                      <a:cubicBezTo>
                        <a:pt x="24" y="45"/>
                        <a:pt x="24" y="45"/>
                        <a:pt x="24" y="45"/>
                      </a:cubicBezTo>
                      <a:cubicBezTo>
                        <a:pt x="31" y="41"/>
                        <a:pt x="36" y="37"/>
                        <a:pt x="37" y="33"/>
                      </a:cubicBezTo>
                      <a:close/>
                      <a:moveTo>
                        <a:pt x="13" y="14"/>
                      </a:moveTo>
                      <a:cubicBezTo>
                        <a:pt x="13" y="13"/>
                        <a:pt x="13" y="13"/>
                        <a:pt x="13" y="12"/>
                      </a:cubicBezTo>
                      <a:cubicBezTo>
                        <a:pt x="24" y="31"/>
                        <a:pt x="24" y="31"/>
                        <a:pt x="24" y="31"/>
                      </a:cubicBezTo>
                      <a:cubicBezTo>
                        <a:pt x="17" y="42"/>
                        <a:pt x="17" y="42"/>
                        <a:pt x="17" y="42"/>
                      </a:cubicBezTo>
                      <a:cubicBezTo>
                        <a:pt x="14" y="42"/>
                        <a:pt x="14" y="42"/>
                        <a:pt x="14" y="42"/>
                      </a:cubicBezTo>
                      <a:cubicBezTo>
                        <a:pt x="11" y="46"/>
                        <a:pt x="11" y="46"/>
                        <a:pt x="11" y="46"/>
                      </a:cubicBezTo>
                      <a:cubicBezTo>
                        <a:pt x="1" y="51"/>
                        <a:pt x="1" y="51"/>
                        <a:pt x="1" y="51"/>
                      </a:cubicBezTo>
                      <a:cubicBezTo>
                        <a:pt x="1" y="51"/>
                        <a:pt x="1" y="50"/>
                        <a:pt x="1" y="49"/>
                      </a:cubicBezTo>
                      <a:cubicBezTo>
                        <a:pt x="9" y="44"/>
                        <a:pt x="9" y="44"/>
                        <a:pt x="9" y="44"/>
                      </a:cubicBezTo>
                      <a:cubicBezTo>
                        <a:pt x="9" y="44"/>
                        <a:pt x="9" y="44"/>
                        <a:pt x="9" y="44"/>
                      </a:cubicBezTo>
                      <a:cubicBezTo>
                        <a:pt x="13" y="40"/>
                        <a:pt x="13" y="40"/>
                        <a:pt x="13" y="40"/>
                      </a:cubicBezTo>
                      <a:cubicBezTo>
                        <a:pt x="16" y="40"/>
                        <a:pt x="16" y="40"/>
                        <a:pt x="16" y="40"/>
                      </a:cubicBezTo>
                      <a:cubicBezTo>
                        <a:pt x="16" y="40"/>
                        <a:pt x="16" y="40"/>
                        <a:pt x="16" y="40"/>
                      </a:cubicBezTo>
                      <a:cubicBezTo>
                        <a:pt x="16" y="40"/>
                        <a:pt x="16" y="40"/>
                        <a:pt x="16" y="40"/>
                      </a:cubicBezTo>
                      <a:cubicBezTo>
                        <a:pt x="22" y="32"/>
                        <a:pt x="22" y="32"/>
                        <a:pt x="22" y="32"/>
                      </a:cubicBezTo>
                      <a:cubicBezTo>
                        <a:pt x="22" y="32"/>
                        <a:pt x="22" y="31"/>
                        <a:pt x="22" y="31"/>
                      </a:cubicBezTo>
                      <a:cubicBezTo>
                        <a:pt x="22" y="31"/>
                        <a:pt x="22" y="31"/>
                        <a:pt x="22" y="31"/>
                      </a:cubicBezTo>
                      <a:cubicBezTo>
                        <a:pt x="13" y="14"/>
                        <a:pt x="13" y="14"/>
                        <a:pt x="13" y="14"/>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017"/>
                <p:cNvSpPr/>
                <p:nvPr/>
              </p:nvSpPr>
              <p:spPr bwMode="auto">
                <a:xfrm>
                  <a:off x="5500689" y="3421063"/>
                  <a:ext cx="112713" cy="192087"/>
                </a:xfrm>
                <a:custGeom>
                  <a:avLst/>
                  <a:gdLst>
                    <a:gd name="T0" fmla="*/ 12 w 23"/>
                    <a:gd name="T1" fmla="*/ 0 h 39"/>
                    <a:gd name="T2" fmla="*/ 12 w 23"/>
                    <a:gd name="T3" fmla="*/ 2 h 39"/>
                    <a:gd name="T4" fmla="*/ 21 w 23"/>
                    <a:gd name="T5" fmla="*/ 19 h 39"/>
                    <a:gd name="T6" fmla="*/ 21 w 23"/>
                    <a:gd name="T7" fmla="*/ 19 h 39"/>
                    <a:gd name="T8" fmla="*/ 21 w 23"/>
                    <a:gd name="T9" fmla="*/ 20 h 39"/>
                    <a:gd name="T10" fmla="*/ 15 w 23"/>
                    <a:gd name="T11" fmla="*/ 28 h 39"/>
                    <a:gd name="T12" fmla="*/ 15 w 23"/>
                    <a:gd name="T13" fmla="*/ 28 h 39"/>
                    <a:gd name="T14" fmla="*/ 15 w 23"/>
                    <a:gd name="T15" fmla="*/ 28 h 39"/>
                    <a:gd name="T16" fmla="*/ 12 w 23"/>
                    <a:gd name="T17" fmla="*/ 28 h 39"/>
                    <a:gd name="T18" fmla="*/ 8 w 23"/>
                    <a:gd name="T19" fmla="*/ 32 h 39"/>
                    <a:gd name="T20" fmla="*/ 8 w 23"/>
                    <a:gd name="T21" fmla="*/ 32 h 39"/>
                    <a:gd name="T22" fmla="*/ 0 w 23"/>
                    <a:gd name="T23" fmla="*/ 37 h 39"/>
                    <a:gd name="T24" fmla="*/ 0 w 23"/>
                    <a:gd name="T25" fmla="*/ 39 h 39"/>
                    <a:gd name="T26" fmla="*/ 10 w 23"/>
                    <a:gd name="T27" fmla="*/ 34 h 39"/>
                    <a:gd name="T28" fmla="*/ 13 w 23"/>
                    <a:gd name="T29" fmla="*/ 30 h 39"/>
                    <a:gd name="T30" fmla="*/ 16 w 23"/>
                    <a:gd name="T31" fmla="*/ 30 h 39"/>
                    <a:gd name="T32" fmla="*/ 23 w 23"/>
                    <a:gd name="T33" fmla="*/ 19 h 39"/>
                    <a:gd name="T34" fmla="*/ 12 w 23"/>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9">
                      <a:moveTo>
                        <a:pt x="12" y="0"/>
                      </a:moveTo>
                      <a:cubicBezTo>
                        <a:pt x="12" y="1"/>
                        <a:pt x="12" y="1"/>
                        <a:pt x="12" y="2"/>
                      </a:cubicBezTo>
                      <a:cubicBezTo>
                        <a:pt x="21" y="19"/>
                        <a:pt x="21" y="19"/>
                        <a:pt x="21" y="19"/>
                      </a:cubicBezTo>
                      <a:cubicBezTo>
                        <a:pt x="21" y="19"/>
                        <a:pt x="21" y="19"/>
                        <a:pt x="21" y="19"/>
                      </a:cubicBezTo>
                      <a:cubicBezTo>
                        <a:pt x="21" y="19"/>
                        <a:pt x="21" y="20"/>
                        <a:pt x="21" y="20"/>
                      </a:cubicBezTo>
                      <a:cubicBezTo>
                        <a:pt x="15" y="28"/>
                        <a:pt x="15" y="28"/>
                        <a:pt x="15" y="28"/>
                      </a:cubicBezTo>
                      <a:cubicBezTo>
                        <a:pt x="15" y="28"/>
                        <a:pt x="15" y="28"/>
                        <a:pt x="15" y="28"/>
                      </a:cubicBezTo>
                      <a:cubicBezTo>
                        <a:pt x="15" y="28"/>
                        <a:pt x="15" y="28"/>
                        <a:pt x="15" y="28"/>
                      </a:cubicBezTo>
                      <a:cubicBezTo>
                        <a:pt x="12" y="28"/>
                        <a:pt x="12" y="28"/>
                        <a:pt x="12" y="28"/>
                      </a:cubicBezTo>
                      <a:cubicBezTo>
                        <a:pt x="8" y="32"/>
                        <a:pt x="8" y="32"/>
                        <a:pt x="8" y="32"/>
                      </a:cubicBezTo>
                      <a:cubicBezTo>
                        <a:pt x="8" y="32"/>
                        <a:pt x="8" y="32"/>
                        <a:pt x="8" y="32"/>
                      </a:cubicBezTo>
                      <a:cubicBezTo>
                        <a:pt x="0" y="37"/>
                        <a:pt x="0" y="37"/>
                        <a:pt x="0" y="37"/>
                      </a:cubicBezTo>
                      <a:cubicBezTo>
                        <a:pt x="0" y="38"/>
                        <a:pt x="0" y="39"/>
                        <a:pt x="0" y="39"/>
                      </a:cubicBezTo>
                      <a:cubicBezTo>
                        <a:pt x="10" y="34"/>
                        <a:pt x="10" y="34"/>
                        <a:pt x="10" y="34"/>
                      </a:cubicBezTo>
                      <a:cubicBezTo>
                        <a:pt x="13" y="30"/>
                        <a:pt x="13" y="30"/>
                        <a:pt x="13" y="30"/>
                      </a:cubicBezTo>
                      <a:cubicBezTo>
                        <a:pt x="16" y="30"/>
                        <a:pt x="16" y="30"/>
                        <a:pt x="16" y="30"/>
                      </a:cubicBezTo>
                      <a:cubicBezTo>
                        <a:pt x="23" y="19"/>
                        <a:pt x="23" y="19"/>
                        <a:pt x="23" y="19"/>
                      </a:cubicBezTo>
                      <a:cubicBezTo>
                        <a:pt x="12" y="0"/>
                        <a:pt x="12" y="0"/>
                        <a:pt x="1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018"/>
                <p:cNvSpPr/>
                <p:nvPr/>
              </p:nvSpPr>
              <p:spPr bwMode="auto">
                <a:xfrm>
                  <a:off x="5888039" y="3529013"/>
                  <a:ext cx="33338" cy="39687"/>
                </a:xfrm>
                <a:custGeom>
                  <a:avLst/>
                  <a:gdLst>
                    <a:gd name="T0" fmla="*/ 7 w 7"/>
                    <a:gd name="T1" fmla="*/ 4 h 8"/>
                    <a:gd name="T2" fmla="*/ 5 w 7"/>
                    <a:gd name="T3" fmla="*/ 0 h 8"/>
                    <a:gd name="T4" fmla="*/ 0 w 7"/>
                    <a:gd name="T5" fmla="*/ 4 h 8"/>
                    <a:gd name="T6" fmla="*/ 4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5" y="0"/>
                        <a:pt x="5" y="0"/>
                        <a:pt x="5" y="0"/>
                      </a:cubicBezTo>
                      <a:cubicBezTo>
                        <a:pt x="3" y="1"/>
                        <a:pt x="2" y="2"/>
                        <a:pt x="0" y="4"/>
                      </a:cubicBezTo>
                      <a:cubicBezTo>
                        <a:pt x="4" y="8"/>
                        <a:pt x="4" y="8"/>
                        <a:pt x="4" y="8"/>
                      </a:cubicBezTo>
                      <a:cubicBezTo>
                        <a:pt x="5" y="6"/>
                        <a:pt x="6" y="5"/>
                        <a:pt x="7"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019"/>
                <p:cNvSpPr/>
                <p:nvPr/>
              </p:nvSpPr>
              <p:spPr bwMode="auto">
                <a:xfrm>
                  <a:off x="5916614" y="3514725"/>
                  <a:ext cx="9525" cy="952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1" y="2"/>
                        <a:pt x="1" y="2"/>
                      </a:cubicBezTo>
                      <a:cubicBezTo>
                        <a:pt x="2" y="0"/>
                        <a:pt x="2" y="0"/>
                        <a:pt x="2" y="0"/>
                      </a:cubicBezTo>
                      <a:cubicBezTo>
                        <a:pt x="2" y="0"/>
                        <a:pt x="1" y="0"/>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020"/>
                <p:cNvSpPr/>
                <p:nvPr/>
              </p:nvSpPr>
              <p:spPr bwMode="auto">
                <a:xfrm>
                  <a:off x="5883276" y="3543300"/>
                  <a:ext cx="4763" cy="9525"/>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0" y="0"/>
                        <a:pt x="0" y="0"/>
                        <a:pt x="0" y="0"/>
                      </a:cubicBezTo>
                      <a:cubicBezTo>
                        <a:pt x="0" y="1"/>
                        <a:pt x="0" y="1"/>
                        <a:pt x="0"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021"/>
                <p:cNvSpPr/>
                <p:nvPr/>
              </p:nvSpPr>
              <p:spPr bwMode="auto">
                <a:xfrm>
                  <a:off x="5907089" y="3552825"/>
                  <a:ext cx="39688" cy="53975"/>
                </a:xfrm>
                <a:custGeom>
                  <a:avLst/>
                  <a:gdLst>
                    <a:gd name="T0" fmla="*/ 0 w 8"/>
                    <a:gd name="T1" fmla="*/ 3 h 11"/>
                    <a:gd name="T2" fmla="*/ 2 w 8"/>
                    <a:gd name="T3" fmla="*/ 9 h 11"/>
                    <a:gd name="T4" fmla="*/ 7 w 8"/>
                    <a:gd name="T5" fmla="*/ 11 h 11"/>
                    <a:gd name="T6" fmla="*/ 7 w 8"/>
                    <a:gd name="T7" fmla="*/ 9 h 11"/>
                    <a:gd name="T8" fmla="*/ 2 w 8"/>
                    <a:gd name="T9" fmla="*/ 8 h 11"/>
                    <a:gd name="T10" fmla="*/ 4 w 8"/>
                    <a:gd name="T11" fmla="*/ 3 h 11"/>
                    <a:gd name="T12" fmla="*/ 5 w 8"/>
                    <a:gd name="T13" fmla="*/ 7 h 11"/>
                    <a:gd name="T14" fmla="*/ 6 w 8"/>
                    <a:gd name="T15" fmla="*/ 8 h 11"/>
                    <a:gd name="T16" fmla="*/ 8 w 8"/>
                    <a:gd name="T17" fmla="*/ 3 h 11"/>
                    <a:gd name="T18" fmla="*/ 5 w 8"/>
                    <a:gd name="T19" fmla="*/ 0 h 11"/>
                    <a:gd name="T20" fmla="*/ 0 w 8"/>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0" y="3"/>
                      </a:moveTo>
                      <a:cubicBezTo>
                        <a:pt x="2" y="9"/>
                        <a:pt x="2" y="9"/>
                        <a:pt x="2" y="9"/>
                      </a:cubicBezTo>
                      <a:cubicBezTo>
                        <a:pt x="7" y="11"/>
                        <a:pt x="7" y="11"/>
                        <a:pt x="7" y="11"/>
                      </a:cubicBezTo>
                      <a:cubicBezTo>
                        <a:pt x="7" y="9"/>
                        <a:pt x="7" y="9"/>
                        <a:pt x="7" y="9"/>
                      </a:cubicBezTo>
                      <a:cubicBezTo>
                        <a:pt x="2" y="8"/>
                        <a:pt x="2" y="8"/>
                        <a:pt x="2" y="8"/>
                      </a:cubicBezTo>
                      <a:cubicBezTo>
                        <a:pt x="4" y="3"/>
                        <a:pt x="4" y="3"/>
                        <a:pt x="4" y="3"/>
                      </a:cubicBezTo>
                      <a:cubicBezTo>
                        <a:pt x="5" y="7"/>
                        <a:pt x="5" y="7"/>
                        <a:pt x="5" y="7"/>
                      </a:cubicBezTo>
                      <a:cubicBezTo>
                        <a:pt x="5" y="7"/>
                        <a:pt x="6" y="8"/>
                        <a:pt x="6" y="8"/>
                      </a:cubicBezTo>
                      <a:cubicBezTo>
                        <a:pt x="8" y="3"/>
                        <a:pt x="8" y="3"/>
                        <a:pt x="8" y="3"/>
                      </a:cubicBezTo>
                      <a:cubicBezTo>
                        <a:pt x="5" y="0"/>
                        <a:pt x="5" y="0"/>
                        <a:pt x="5"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022"/>
                <p:cNvSpPr/>
                <p:nvPr/>
              </p:nvSpPr>
              <p:spPr bwMode="auto">
                <a:xfrm>
                  <a:off x="5651501" y="3606800"/>
                  <a:ext cx="93663" cy="44450"/>
                </a:xfrm>
                <a:custGeom>
                  <a:avLst/>
                  <a:gdLst>
                    <a:gd name="T0" fmla="*/ 0 w 19"/>
                    <a:gd name="T1" fmla="*/ 6 h 9"/>
                    <a:gd name="T2" fmla="*/ 1 w 19"/>
                    <a:gd name="T3" fmla="*/ 9 h 9"/>
                    <a:gd name="T4" fmla="*/ 19 w 19"/>
                    <a:gd name="T5" fmla="*/ 0 h 9"/>
                    <a:gd name="T6" fmla="*/ 0 w 19"/>
                    <a:gd name="T7" fmla="*/ 6 h 9"/>
                  </a:gdLst>
                  <a:ahLst/>
                  <a:cxnLst>
                    <a:cxn ang="0">
                      <a:pos x="T0" y="T1"/>
                    </a:cxn>
                    <a:cxn ang="0">
                      <a:pos x="T2" y="T3"/>
                    </a:cxn>
                    <a:cxn ang="0">
                      <a:pos x="T4" y="T5"/>
                    </a:cxn>
                    <a:cxn ang="0">
                      <a:pos x="T6" y="T7"/>
                    </a:cxn>
                  </a:cxnLst>
                  <a:rect l="0" t="0" r="r" b="b"/>
                  <a:pathLst>
                    <a:path w="19" h="9">
                      <a:moveTo>
                        <a:pt x="0" y="6"/>
                      </a:moveTo>
                      <a:cubicBezTo>
                        <a:pt x="1" y="9"/>
                        <a:pt x="1" y="9"/>
                        <a:pt x="1" y="9"/>
                      </a:cubicBezTo>
                      <a:cubicBezTo>
                        <a:pt x="7" y="9"/>
                        <a:pt x="13" y="6"/>
                        <a:pt x="19" y="0"/>
                      </a:cubicBezTo>
                      <a:cubicBezTo>
                        <a:pt x="13" y="4"/>
                        <a:pt x="7" y="6"/>
                        <a:pt x="0" y="6"/>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023"/>
                <p:cNvSpPr>
                  <a:spLocks noEditPoints="1"/>
                </p:cNvSpPr>
                <p:nvPr/>
              </p:nvSpPr>
              <p:spPr bwMode="auto">
                <a:xfrm>
                  <a:off x="5765801" y="3740150"/>
                  <a:ext cx="328613" cy="393700"/>
                </a:xfrm>
                <a:custGeom>
                  <a:avLst/>
                  <a:gdLst>
                    <a:gd name="T0" fmla="*/ 16 w 67"/>
                    <a:gd name="T1" fmla="*/ 0 h 80"/>
                    <a:gd name="T2" fmla="*/ 0 w 67"/>
                    <a:gd name="T3" fmla="*/ 13 h 80"/>
                    <a:gd name="T4" fmla="*/ 16 w 67"/>
                    <a:gd name="T5" fmla="*/ 35 h 80"/>
                    <a:gd name="T6" fmla="*/ 28 w 67"/>
                    <a:gd name="T7" fmla="*/ 47 h 80"/>
                    <a:gd name="T8" fmla="*/ 57 w 67"/>
                    <a:gd name="T9" fmla="*/ 80 h 80"/>
                    <a:gd name="T10" fmla="*/ 67 w 67"/>
                    <a:gd name="T11" fmla="*/ 75 h 80"/>
                    <a:gd name="T12" fmla="*/ 51 w 67"/>
                    <a:gd name="T13" fmla="*/ 57 h 80"/>
                    <a:gd name="T14" fmla="*/ 29 w 67"/>
                    <a:gd name="T15" fmla="*/ 32 h 80"/>
                    <a:gd name="T16" fmla="*/ 16 w 67"/>
                    <a:gd name="T17" fmla="*/ 0 h 80"/>
                    <a:gd name="T18" fmla="*/ 1 w 67"/>
                    <a:gd name="T19" fmla="*/ 13 h 80"/>
                    <a:gd name="T20" fmla="*/ 2 w 67"/>
                    <a:gd name="T21" fmla="*/ 12 h 80"/>
                    <a:gd name="T22" fmla="*/ 18 w 67"/>
                    <a:gd name="T23" fmla="*/ 34 h 80"/>
                    <a:gd name="T24" fmla="*/ 30 w 67"/>
                    <a:gd name="T25" fmla="*/ 46 h 80"/>
                    <a:gd name="T26" fmla="*/ 53 w 67"/>
                    <a:gd name="T27" fmla="*/ 72 h 80"/>
                    <a:gd name="T28" fmla="*/ 59 w 67"/>
                    <a:gd name="T29" fmla="*/ 78 h 80"/>
                    <a:gd name="T30" fmla="*/ 57 w 67"/>
                    <a:gd name="T31" fmla="*/ 79 h 80"/>
                    <a:gd name="T32" fmla="*/ 28 w 67"/>
                    <a:gd name="T33" fmla="*/ 47 h 80"/>
                    <a:gd name="T34" fmla="*/ 28 w 67"/>
                    <a:gd name="T35" fmla="*/ 47 h 80"/>
                    <a:gd name="T36" fmla="*/ 16 w 67"/>
                    <a:gd name="T37" fmla="*/ 34 h 80"/>
                    <a:gd name="T38" fmla="*/ 1 w 67"/>
                    <a:gd name="T3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80">
                      <a:moveTo>
                        <a:pt x="16" y="0"/>
                      </a:moveTo>
                      <a:cubicBezTo>
                        <a:pt x="0" y="13"/>
                        <a:pt x="0" y="13"/>
                        <a:pt x="0" y="13"/>
                      </a:cubicBezTo>
                      <a:cubicBezTo>
                        <a:pt x="16" y="35"/>
                        <a:pt x="16" y="35"/>
                        <a:pt x="16" y="35"/>
                      </a:cubicBezTo>
                      <a:cubicBezTo>
                        <a:pt x="28" y="47"/>
                        <a:pt x="28" y="47"/>
                        <a:pt x="28" y="47"/>
                      </a:cubicBezTo>
                      <a:cubicBezTo>
                        <a:pt x="35" y="58"/>
                        <a:pt x="45" y="69"/>
                        <a:pt x="57" y="80"/>
                      </a:cubicBezTo>
                      <a:cubicBezTo>
                        <a:pt x="67" y="75"/>
                        <a:pt x="67" y="75"/>
                        <a:pt x="67" y="75"/>
                      </a:cubicBezTo>
                      <a:cubicBezTo>
                        <a:pt x="51" y="57"/>
                        <a:pt x="51" y="57"/>
                        <a:pt x="51" y="57"/>
                      </a:cubicBezTo>
                      <a:cubicBezTo>
                        <a:pt x="45" y="47"/>
                        <a:pt x="38" y="39"/>
                        <a:pt x="29" y="32"/>
                      </a:cubicBezTo>
                      <a:cubicBezTo>
                        <a:pt x="16" y="0"/>
                        <a:pt x="16" y="0"/>
                        <a:pt x="16" y="0"/>
                      </a:cubicBezTo>
                      <a:close/>
                      <a:moveTo>
                        <a:pt x="1" y="13"/>
                      </a:moveTo>
                      <a:cubicBezTo>
                        <a:pt x="2" y="12"/>
                        <a:pt x="2" y="12"/>
                        <a:pt x="2" y="12"/>
                      </a:cubicBezTo>
                      <a:cubicBezTo>
                        <a:pt x="18" y="34"/>
                        <a:pt x="18" y="34"/>
                        <a:pt x="18" y="34"/>
                      </a:cubicBezTo>
                      <a:cubicBezTo>
                        <a:pt x="30" y="46"/>
                        <a:pt x="30" y="46"/>
                        <a:pt x="30" y="46"/>
                      </a:cubicBezTo>
                      <a:cubicBezTo>
                        <a:pt x="37" y="55"/>
                        <a:pt x="44" y="64"/>
                        <a:pt x="53" y="72"/>
                      </a:cubicBezTo>
                      <a:cubicBezTo>
                        <a:pt x="59" y="78"/>
                        <a:pt x="59" y="78"/>
                        <a:pt x="59" y="78"/>
                      </a:cubicBezTo>
                      <a:cubicBezTo>
                        <a:pt x="57" y="79"/>
                        <a:pt x="57" y="79"/>
                        <a:pt x="57" y="79"/>
                      </a:cubicBezTo>
                      <a:cubicBezTo>
                        <a:pt x="45" y="68"/>
                        <a:pt x="36" y="58"/>
                        <a:pt x="28" y="47"/>
                      </a:cubicBezTo>
                      <a:cubicBezTo>
                        <a:pt x="28" y="47"/>
                        <a:pt x="28" y="47"/>
                        <a:pt x="28" y="47"/>
                      </a:cubicBezTo>
                      <a:cubicBezTo>
                        <a:pt x="16" y="34"/>
                        <a:pt x="16" y="34"/>
                        <a:pt x="16" y="34"/>
                      </a:cubicBezTo>
                      <a:cubicBezTo>
                        <a:pt x="1" y="13"/>
                        <a:pt x="1" y="13"/>
                        <a:pt x="1" y="13"/>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024"/>
                <p:cNvSpPr/>
                <p:nvPr/>
              </p:nvSpPr>
              <p:spPr bwMode="auto">
                <a:xfrm>
                  <a:off x="5770564" y="3798888"/>
                  <a:ext cx="284163" cy="330200"/>
                </a:xfrm>
                <a:custGeom>
                  <a:avLst/>
                  <a:gdLst>
                    <a:gd name="T0" fmla="*/ 1 w 58"/>
                    <a:gd name="T1" fmla="*/ 0 h 67"/>
                    <a:gd name="T2" fmla="*/ 0 w 58"/>
                    <a:gd name="T3" fmla="*/ 1 h 67"/>
                    <a:gd name="T4" fmla="*/ 15 w 58"/>
                    <a:gd name="T5" fmla="*/ 22 h 67"/>
                    <a:gd name="T6" fmla="*/ 27 w 58"/>
                    <a:gd name="T7" fmla="*/ 35 h 67"/>
                    <a:gd name="T8" fmla="*/ 27 w 58"/>
                    <a:gd name="T9" fmla="*/ 35 h 67"/>
                    <a:gd name="T10" fmla="*/ 56 w 58"/>
                    <a:gd name="T11" fmla="*/ 67 h 67"/>
                    <a:gd name="T12" fmla="*/ 58 w 58"/>
                    <a:gd name="T13" fmla="*/ 66 h 67"/>
                    <a:gd name="T14" fmla="*/ 52 w 58"/>
                    <a:gd name="T15" fmla="*/ 60 h 67"/>
                    <a:gd name="T16" fmla="*/ 29 w 58"/>
                    <a:gd name="T17" fmla="*/ 34 h 67"/>
                    <a:gd name="T18" fmla="*/ 17 w 58"/>
                    <a:gd name="T19" fmla="*/ 22 h 67"/>
                    <a:gd name="T20" fmla="*/ 1 w 58"/>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7">
                      <a:moveTo>
                        <a:pt x="1" y="0"/>
                      </a:moveTo>
                      <a:cubicBezTo>
                        <a:pt x="0" y="1"/>
                        <a:pt x="0" y="1"/>
                        <a:pt x="0" y="1"/>
                      </a:cubicBezTo>
                      <a:cubicBezTo>
                        <a:pt x="15" y="22"/>
                        <a:pt x="15" y="22"/>
                        <a:pt x="15" y="22"/>
                      </a:cubicBezTo>
                      <a:cubicBezTo>
                        <a:pt x="27" y="35"/>
                        <a:pt x="27" y="35"/>
                        <a:pt x="27" y="35"/>
                      </a:cubicBezTo>
                      <a:cubicBezTo>
                        <a:pt x="27" y="35"/>
                        <a:pt x="27" y="35"/>
                        <a:pt x="27" y="35"/>
                      </a:cubicBezTo>
                      <a:cubicBezTo>
                        <a:pt x="35" y="46"/>
                        <a:pt x="44" y="56"/>
                        <a:pt x="56" y="67"/>
                      </a:cubicBezTo>
                      <a:cubicBezTo>
                        <a:pt x="58" y="66"/>
                        <a:pt x="58" y="66"/>
                        <a:pt x="58" y="66"/>
                      </a:cubicBezTo>
                      <a:cubicBezTo>
                        <a:pt x="52" y="60"/>
                        <a:pt x="52" y="60"/>
                        <a:pt x="52" y="60"/>
                      </a:cubicBezTo>
                      <a:cubicBezTo>
                        <a:pt x="43" y="52"/>
                        <a:pt x="36" y="43"/>
                        <a:pt x="29" y="34"/>
                      </a:cubicBezTo>
                      <a:cubicBezTo>
                        <a:pt x="17" y="22"/>
                        <a:pt x="17" y="22"/>
                        <a:pt x="17" y="22"/>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025"/>
                <p:cNvSpPr>
                  <a:spLocks noEditPoints="1"/>
                </p:cNvSpPr>
                <p:nvPr/>
              </p:nvSpPr>
              <p:spPr bwMode="auto">
                <a:xfrm>
                  <a:off x="5524501" y="3667125"/>
                  <a:ext cx="295275" cy="436562"/>
                </a:xfrm>
                <a:custGeom>
                  <a:avLst/>
                  <a:gdLst>
                    <a:gd name="T0" fmla="*/ 60 w 60"/>
                    <a:gd name="T1" fmla="*/ 17 h 89"/>
                    <a:gd name="T2" fmla="*/ 55 w 60"/>
                    <a:gd name="T3" fmla="*/ 0 h 89"/>
                    <a:gd name="T4" fmla="*/ 57 w 60"/>
                    <a:gd name="T5" fmla="*/ 19 h 89"/>
                    <a:gd name="T6" fmla="*/ 13 w 60"/>
                    <a:gd name="T7" fmla="*/ 24 h 89"/>
                    <a:gd name="T8" fmla="*/ 5 w 60"/>
                    <a:gd name="T9" fmla="*/ 34 h 89"/>
                    <a:gd name="T10" fmla="*/ 3 w 60"/>
                    <a:gd name="T11" fmla="*/ 56 h 89"/>
                    <a:gd name="T12" fmla="*/ 16 w 60"/>
                    <a:gd name="T13" fmla="*/ 89 h 89"/>
                    <a:gd name="T14" fmla="*/ 28 w 60"/>
                    <a:gd name="T15" fmla="*/ 84 h 89"/>
                    <a:gd name="T16" fmla="*/ 22 w 60"/>
                    <a:gd name="T17" fmla="*/ 74 h 89"/>
                    <a:gd name="T18" fmla="*/ 18 w 60"/>
                    <a:gd name="T19" fmla="*/ 48 h 89"/>
                    <a:gd name="T20" fmla="*/ 12 w 60"/>
                    <a:gd name="T21" fmla="*/ 49 h 89"/>
                    <a:gd name="T22" fmla="*/ 19 w 60"/>
                    <a:gd name="T23" fmla="*/ 44 h 89"/>
                    <a:gd name="T24" fmla="*/ 60 w 60"/>
                    <a:gd name="T25" fmla="*/ 17 h 89"/>
                    <a:gd name="T26" fmla="*/ 16 w 60"/>
                    <a:gd name="T27" fmla="*/ 25 h 89"/>
                    <a:gd name="T28" fmla="*/ 6 w 60"/>
                    <a:gd name="T29" fmla="*/ 35 h 89"/>
                    <a:gd name="T30" fmla="*/ 4 w 60"/>
                    <a:gd name="T31" fmla="*/ 49 h 89"/>
                    <a:gd name="T32" fmla="*/ 9 w 60"/>
                    <a:gd name="T33" fmla="*/ 64 h 89"/>
                    <a:gd name="T34" fmla="*/ 18 w 60"/>
                    <a:gd name="T35" fmla="*/ 88 h 89"/>
                    <a:gd name="T36" fmla="*/ 16 w 60"/>
                    <a:gd name="T37" fmla="*/ 88 h 89"/>
                    <a:gd name="T38" fmla="*/ 4 w 60"/>
                    <a:gd name="T39" fmla="*/ 55 h 89"/>
                    <a:gd name="T40" fmla="*/ 4 w 60"/>
                    <a:gd name="T41" fmla="*/ 55 h 89"/>
                    <a:gd name="T42" fmla="*/ 5 w 60"/>
                    <a:gd name="T43" fmla="*/ 34 h 89"/>
                    <a:gd name="T44" fmla="*/ 5 w 60"/>
                    <a:gd name="T45" fmla="*/ 34 h 89"/>
                    <a:gd name="T46" fmla="*/ 13 w 60"/>
                    <a:gd name="T47" fmla="*/ 25 h 89"/>
                    <a:gd name="T48" fmla="*/ 16 w 60"/>
                    <a:gd name="T49"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9">
                      <a:moveTo>
                        <a:pt x="60" y="17"/>
                      </a:moveTo>
                      <a:cubicBezTo>
                        <a:pt x="55" y="0"/>
                        <a:pt x="55" y="0"/>
                        <a:pt x="55" y="0"/>
                      </a:cubicBezTo>
                      <a:cubicBezTo>
                        <a:pt x="57" y="19"/>
                        <a:pt x="57" y="19"/>
                        <a:pt x="57" y="19"/>
                      </a:cubicBezTo>
                      <a:cubicBezTo>
                        <a:pt x="41" y="24"/>
                        <a:pt x="27" y="26"/>
                        <a:pt x="13" y="24"/>
                      </a:cubicBezTo>
                      <a:cubicBezTo>
                        <a:pt x="5" y="34"/>
                        <a:pt x="5" y="34"/>
                        <a:pt x="5" y="34"/>
                      </a:cubicBezTo>
                      <a:cubicBezTo>
                        <a:pt x="0" y="40"/>
                        <a:pt x="0" y="47"/>
                        <a:pt x="3" y="56"/>
                      </a:cubicBezTo>
                      <a:cubicBezTo>
                        <a:pt x="16" y="89"/>
                        <a:pt x="16" y="89"/>
                        <a:pt x="16" y="89"/>
                      </a:cubicBezTo>
                      <a:cubicBezTo>
                        <a:pt x="28" y="84"/>
                        <a:pt x="28" y="84"/>
                        <a:pt x="28" y="84"/>
                      </a:cubicBezTo>
                      <a:cubicBezTo>
                        <a:pt x="22" y="74"/>
                        <a:pt x="22" y="74"/>
                        <a:pt x="22" y="74"/>
                      </a:cubicBezTo>
                      <a:cubicBezTo>
                        <a:pt x="18" y="48"/>
                        <a:pt x="18" y="48"/>
                        <a:pt x="18" y="48"/>
                      </a:cubicBezTo>
                      <a:cubicBezTo>
                        <a:pt x="16" y="49"/>
                        <a:pt x="14" y="49"/>
                        <a:pt x="12" y="49"/>
                      </a:cubicBezTo>
                      <a:cubicBezTo>
                        <a:pt x="19" y="44"/>
                        <a:pt x="19" y="44"/>
                        <a:pt x="19" y="44"/>
                      </a:cubicBezTo>
                      <a:cubicBezTo>
                        <a:pt x="34" y="36"/>
                        <a:pt x="47" y="27"/>
                        <a:pt x="60" y="17"/>
                      </a:cubicBezTo>
                      <a:close/>
                      <a:moveTo>
                        <a:pt x="16" y="25"/>
                      </a:moveTo>
                      <a:cubicBezTo>
                        <a:pt x="6" y="35"/>
                        <a:pt x="6" y="35"/>
                        <a:pt x="6" y="35"/>
                      </a:cubicBezTo>
                      <a:cubicBezTo>
                        <a:pt x="3" y="40"/>
                        <a:pt x="2" y="45"/>
                        <a:pt x="4" y="49"/>
                      </a:cubicBezTo>
                      <a:cubicBezTo>
                        <a:pt x="9" y="64"/>
                        <a:pt x="9" y="64"/>
                        <a:pt x="9" y="64"/>
                      </a:cubicBezTo>
                      <a:cubicBezTo>
                        <a:pt x="18" y="88"/>
                        <a:pt x="18" y="88"/>
                        <a:pt x="18" y="88"/>
                      </a:cubicBezTo>
                      <a:cubicBezTo>
                        <a:pt x="16" y="88"/>
                        <a:pt x="16" y="88"/>
                        <a:pt x="16" y="88"/>
                      </a:cubicBezTo>
                      <a:cubicBezTo>
                        <a:pt x="4" y="55"/>
                        <a:pt x="4" y="55"/>
                        <a:pt x="4" y="55"/>
                      </a:cubicBezTo>
                      <a:cubicBezTo>
                        <a:pt x="4" y="55"/>
                        <a:pt x="4" y="55"/>
                        <a:pt x="4" y="55"/>
                      </a:cubicBezTo>
                      <a:cubicBezTo>
                        <a:pt x="0" y="47"/>
                        <a:pt x="1" y="40"/>
                        <a:pt x="5" y="34"/>
                      </a:cubicBezTo>
                      <a:cubicBezTo>
                        <a:pt x="5" y="34"/>
                        <a:pt x="5" y="34"/>
                        <a:pt x="5" y="34"/>
                      </a:cubicBezTo>
                      <a:cubicBezTo>
                        <a:pt x="13" y="25"/>
                        <a:pt x="13" y="25"/>
                        <a:pt x="13" y="25"/>
                      </a:cubicBezTo>
                      <a:cubicBezTo>
                        <a:pt x="14" y="25"/>
                        <a:pt x="15" y="25"/>
                        <a:pt x="16" y="2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026"/>
                <p:cNvSpPr/>
                <p:nvPr/>
              </p:nvSpPr>
              <p:spPr bwMode="auto">
                <a:xfrm>
                  <a:off x="5524501" y="3789363"/>
                  <a:ext cx="88900" cy="309562"/>
                </a:xfrm>
                <a:custGeom>
                  <a:avLst/>
                  <a:gdLst>
                    <a:gd name="T0" fmla="*/ 6 w 18"/>
                    <a:gd name="T1" fmla="*/ 10 h 63"/>
                    <a:gd name="T2" fmla="*/ 16 w 18"/>
                    <a:gd name="T3" fmla="*/ 0 h 63"/>
                    <a:gd name="T4" fmla="*/ 13 w 18"/>
                    <a:gd name="T5" fmla="*/ 0 h 63"/>
                    <a:gd name="T6" fmla="*/ 5 w 18"/>
                    <a:gd name="T7" fmla="*/ 9 h 63"/>
                    <a:gd name="T8" fmla="*/ 5 w 18"/>
                    <a:gd name="T9" fmla="*/ 9 h 63"/>
                    <a:gd name="T10" fmla="*/ 4 w 18"/>
                    <a:gd name="T11" fmla="*/ 30 h 63"/>
                    <a:gd name="T12" fmla="*/ 4 w 18"/>
                    <a:gd name="T13" fmla="*/ 30 h 63"/>
                    <a:gd name="T14" fmla="*/ 16 w 18"/>
                    <a:gd name="T15" fmla="*/ 63 h 63"/>
                    <a:gd name="T16" fmla="*/ 18 w 18"/>
                    <a:gd name="T17" fmla="*/ 63 h 63"/>
                    <a:gd name="T18" fmla="*/ 9 w 18"/>
                    <a:gd name="T19" fmla="*/ 39 h 63"/>
                    <a:gd name="T20" fmla="*/ 4 w 18"/>
                    <a:gd name="T21" fmla="*/ 24 h 63"/>
                    <a:gd name="T22" fmla="*/ 6 w 18"/>
                    <a:gd name="T23"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3">
                      <a:moveTo>
                        <a:pt x="6" y="10"/>
                      </a:moveTo>
                      <a:cubicBezTo>
                        <a:pt x="16" y="0"/>
                        <a:pt x="16" y="0"/>
                        <a:pt x="16" y="0"/>
                      </a:cubicBezTo>
                      <a:cubicBezTo>
                        <a:pt x="15" y="0"/>
                        <a:pt x="14" y="0"/>
                        <a:pt x="13" y="0"/>
                      </a:cubicBezTo>
                      <a:cubicBezTo>
                        <a:pt x="5" y="9"/>
                        <a:pt x="5" y="9"/>
                        <a:pt x="5" y="9"/>
                      </a:cubicBezTo>
                      <a:cubicBezTo>
                        <a:pt x="5" y="9"/>
                        <a:pt x="5" y="9"/>
                        <a:pt x="5" y="9"/>
                      </a:cubicBezTo>
                      <a:cubicBezTo>
                        <a:pt x="1" y="15"/>
                        <a:pt x="0" y="22"/>
                        <a:pt x="4" y="30"/>
                      </a:cubicBezTo>
                      <a:cubicBezTo>
                        <a:pt x="4" y="30"/>
                        <a:pt x="4" y="30"/>
                        <a:pt x="4" y="30"/>
                      </a:cubicBezTo>
                      <a:cubicBezTo>
                        <a:pt x="16" y="63"/>
                        <a:pt x="16" y="63"/>
                        <a:pt x="16" y="63"/>
                      </a:cubicBezTo>
                      <a:cubicBezTo>
                        <a:pt x="18" y="63"/>
                        <a:pt x="18" y="63"/>
                        <a:pt x="18" y="63"/>
                      </a:cubicBezTo>
                      <a:cubicBezTo>
                        <a:pt x="9" y="39"/>
                        <a:pt x="9" y="39"/>
                        <a:pt x="9" y="39"/>
                      </a:cubicBezTo>
                      <a:cubicBezTo>
                        <a:pt x="4" y="24"/>
                        <a:pt x="4" y="24"/>
                        <a:pt x="4" y="24"/>
                      </a:cubicBezTo>
                      <a:cubicBezTo>
                        <a:pt x="2" y="20"/>
                        <a:pt x="3" y="15"/>
                        <a:pt x="6" y="1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027"/>
                <p:cNvSpPr/>
                <p:nvPr/>
              </p:nvSpPr>
              <p:spPr bwMode="auto">
                <a:xfrm>
                  <a:off x="5907089" y="3543300"/>
                  <a:ext cx="79375" cy="74612"/>
                </a:xfrm>
                <a:custGeom>
                  <a:avLst/>
                  <a:gdLst>
                    <a:gd name="T0" fmla="*/ 5 w 16"/>
                    <a:gd name="T1" fmla="*/ 9 h 15"/>
                    <a:gd name="T2" fmla="*/ 4 w 16"/>
                    <a:gd name="T3" fmla="*/ 5 h 15"/>
                    <a:gd name="T4" fmla="*/ 2 w 16"/>
                    <a:gd name="T5" fmla="*/ 10 h 15"/>
                    <a:gd name="T6" fmla="*/ 7 w 16"/>
                    <a:gd name="T7" fmla="*/ 11 h 15"/>
                    <a:gd name="T8" fmla="*/ 7 w 16"/>
                    <a:gd name="T9" fmla="*/ 13 h 15"/>
                    <a:gd name="T10" fmla="*/ 8 w 16"/>
                    <a:gd name="T11" fmla="*/ 11 h 15"/>
                    <a:gd name="T12" fmla="*/ 8 w 16"/>
                    <a:gd name="T13" fmla="*/ 9 h 15"/>
                    <a:gd name="T14" fmla="*/ 11 w 16"/>
                    <a:gd name="T15" fmla="*/ 12 h 15"/>
                    <a:gd name="T16" fmla="*/ 10 w 16"/>
                    <a:gd name="T17" fmla="*/ 15 h 15"/>
                    <a:gd name="T18" fmla="*/ 12 w 16"/>
                    <a:gd name="T19" fmla="*/ 15 h 15"/>
                    <a:gd name="T20" fmla="*/ 9 w 16"/>
                    <a:gd name="T21" fmla="*/ 9 h 15"/>
                    <a:gd name="T22" fmla="*/ 9 w 16"/>
                    <a:gd name="T23" fmla="*/ 7 h 15"/>
                    <a:gd name="T24" fmla="*/ 14 w 16"/>
                    <a:gd name="T25" fmla="*/ 12 h 15"/>
                    <a:gd name="T26" fmla="*/ 13 w 16"/>
                    <a:gd name="T27" fmla="*/ 15 h 15"/>
                    <a:gd name="T28" fmla="*/ 15 w 16"/>
                    <a:gd name="T29" fmla="*/ 13 h 15"/>
                    <a:gd name="T30" fmla="*/ 10 w 16"/>
                    <a:gd name="T31" fmla="*/ 6 h 15"/>
                    <a:gd name="T32" fmla="*/ 11 w 16"/>
                    <a:gd name="T33" fmla="*/ 5 h 15"/>
                    <a:gd name="T34" fmla="*/ 16 w 16"/>
                    <a:gd name="T35" fmla="*/ 12 h 15"/>
                    <a:gd name="T36" fmla="*/ 13 w 16"/>
                    <a:gd name="T37" fmla="*/ 6 h 15"/>
                    <a:gd name="T38" fmla="*/ 11 w 16"/>
                    <a:gd name="T39" fmla="*/ 4 h 15"/>
                    <a:gd name="T40" fmla="*/ 4 w 16"/>
                    <a:gd name="T41" fmla="*/ 0 h 15"/>
                    <a:gd name="T42" fmla="*/ 3 w 16"/>
                    <a:gd name="T43" fmla="*/ 1 h 15"/>
                    <a:gd name="T44" fmla="*/ 0 w 16"/>
                    <a:gd name="T45" fmla="*/ 5 h 15"/>
                    <a:gd name="T46" fmla="*/ 5 w 16"/>
                    <a:gd name="T47" fmla="*/ 2 h 15"/>
                    <a:gd name="T48" fmla="*/ 8 w 16"/>
                    <a:gd name="T49" fmla="*/ 5 h 15"/>
                    <a:gd name="T50" fmla="*/ 6 w 16"/>
                    <a:gd name="T51" fmla="*/ 10 h 15"/>
                    <a:gd name="T52" fmla="*/ 5 w 16"/>
                    <a:gd name="T5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5">
                      <a:moveTo>
                        <a:pt x="5" y="9"/>
                      </a:moveTo>
                      <a:cubicBezTo>
                        <a:pt x="4" y="5"/>
                        <a:pt x="4" y="5"/>
                        <a:pt x="4" y="5"/>
                      </a:cubicBezTo>
                      <a:cubicBezTo>
                        <a:pt x="2" y="10"/>
                        <a:pt x="2" y="10"/>
                        <a:pt x="2" y="10"/>
                      </a:cubicBezTo>
                      <a:cubicBezTo>
                        <a:pt x="7" y="11"/>
                        <a:pt x="7" y="11"/>
                        <a:pt x="7" y="11"/>
                      </a:cubicBezTo>
                      <a:cubicBezTo>
                        <a:pt x="7" y="13"/>
                        <a:pt x="7" y="13"/>
                        <a:pt x="7" y="13"/>
                      </a:cubicBezTo>
                      <a:cubicBezTo>
                        <a:pt x="9" y="13"/>
                        <a:pt x="9" y="12"/>
                        <a:pt x="8" y="11"/>
                      </a:cubicBezTo>
                      <a:cubicBezTo>
                        <a:pt x="7" y="10"/>
                        <a:pt x="7" y="9"/>
                        <a:pt x="8" y="9"/>
                      </a:cubicBezTo>
                      <a:cubicBezTo>
                        <a:pt x="11" y="12"/>
                        <a:pt x="11" y="12"/>
                        <a:pt x="11" y="12"/>
                      </a:cubicBezTo>
                      <a:cubicBezTo>
                        <a:pt x="11" y="13"/>
                        <a:pt x="11" y="14"/>
                        <a:pt x="10" y="15"/>
                      </a:cubicBezTo>
                      <a:cubicBezTo>
                        <a:pt x="11" y="15"/>
                        <a:pt x="12" y="15"/>
                        <a:pt x="12" y="15"/>
                      </a:cubicBezTo>
                      <a:cubicBezTo>
                        <a:pt x="13" y="13"/>
                        <a:pt x="12" y="11"/>
                        <a:pt x="9" y="9"/>
                      </a:cubicBezTo>
                      <a:cubicBezTo>
                        <a:pt x="8" y="8"/>
                        <a:pt x="9" y="7"/>
                        <a:pt x="9" y="7"/>
                      </a:cubicBezTo>
                      <a:cubicBezTo>
                        <a:pt x="14" y="12"/>
                        <a:pt x="14" y="12"/>
                        <a:pt x="14" y="12"/>
                      </a:cubicBezTo>
                      <a:cubicBezTo>
                        <a:pt x="14" y="13"/>
                        <a:pt x="14" y="14"/>
                        <a:pt x="13" y="15"/>
                      </a:cubicBezTo>
                      <a:cubicBezTo>
                        <a:pt x="14" y="14"/>
                        <a:pt x="15" y="14"/>
                        <a:pt x="15" y="13"/>
                      </a:cubicBezTo>
                      <a:cubicBezTo>
                        <a:pt x="15" y="10"/>
                        <a:pt x="13" y="8"/>
                        <a:pt x="10" y="6"/>
                      </a:cubicBezTo>
                      <a:cubicBezTo>
                        <a:pt x="10" y="6"/>
                        <a:pt x="11" y="5"/>
                        <a:pt x="11" y="5"/>
                      </a:cubicBezTo>
                      <a:cubicBezTo>
                        <a:pt x="13" y="7"/>
                        <a:pt x="15" y="9"/>
                        <a:pt x="16" y="12"/>
                      </a:cubicBezTo>
                      <a:cubicBezTo>
                        <a:pt x="16" y="11"/>
                        <a:pt x="15" y="9"/>
                        <a:pt x="13" y="6"/>
                      </a:cubicBezTo>
                      <a:cubicBezTo>
                        <a:pt x="12" y="5"/>
                        <a:pt x="11" y="5"/>
                        <a:pt x="11" y="4"/>
                      </a:cubicBezTo>
                      <a:cubicBezTo>
                        <a:pt x="9" y="2"/>
                        <a:pt x="7" y="1"/>
                        <a:pt x="4" y="0"/>
                      </a:cubicBezTo>
                      <a:cubicBezTo>
                        <a:pt x="4" y="0"/>
                        <a:pt x="4" y="0"/>
                        <a:pt x="3" y="1"/>
                      </a:cubicBezTo>
                      <a:cubicBezTo>
                        <a:pt x="2" y="2"/>
                        <a:pt x="1" y="3"/>
                        <a:pt x="0" y="5"/>
                      </a:cubicBezTo>
                      <a:cubicBezTo>
                        <a:pt x="5" y="2"/>
                        <a:pt x="5" y="2"/>
                        <a:pt x="5" y="2"/>
                      </a:cubicBezTo>
                      <a:cubicBezTo>
                        <a:pt x="8" y="5"/>
                        <a:pt x="8" y="5"/>
                        <a:pt x="8" y="5"/>
                      </a:cubicBezTo>
                      <a:cubicBezTo>
                        <a:pt x="6" y="10"/>
                        <a:pt x="6" y="10"/>
                        <a:pt x="6" y="10"/>
                      </a:cubicBezTo>
                      <a:cubicBezTo>
                        <a:pt x="6" y="10"/>
                        <a:pt x="5" y="9"/>
                        <a:pt x="5" y="9"/>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028"/>
                <p:cNvSpPr/>
                <p:nvPr/>
              </p:nvSpPr>
              <p:spPr bwMode="auto">
                <a:xfrm>
                  <a:off x="5946776" y="3578225"/>
                  <a:ext cx="28575" cy="39687"/>
                </a:xfrm>
                <a:custGeom>
                  <a:avLst/>
                  <a:gdLst>
                    <a:gd name="T0" fmla="*/ 1 w 6"/>
                    <a:gd name="T1" fmla="*/ 0 h 8"/>
                    <a:gd name="T2" fmla="*/ 1 w 6"/>
                    <a:gd name="T3" fmla="*/ 2 h 8"/>
                    <a:gd name="T4" fmla="*/ 4 w 6"/>
                    <a:gd name="T5" fmla="*/ 8 h 8"/>
                    <a:gd name="T6" fmla="*/ 5 w 6"/>
                    <a:gd name="T7" fmla="*/ 8 h 8"/>
                    <a:gd name="T8" fmla="*/ 6 w 6"/>
                    <a:gd name="T9" fmla="*/ 5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1" y="0"/>
                        <a:pt x="0" y="1"/>
                        <a:pt x="1" y="2"/>
                      </a:cubicBezTo>
                      <a:cubicBezTo>
                        <a:pt x="4" y="4"/>
                        <a:pt x="5" y="6"/>
                        <a:pt x="4" y="8"/>
                      </a:cubicBezTo>
                      <a:cubicBezTo>
                        <a:pt x="5" y="8"/>
                        <a:pt x="5" y="8"/>
                        <a:pt x="5" y="8"/>
                      </a:cubicBezTo>
                      <a:cubicBezTo>
                        <a:pt x="6" y="7"/>
                        <a:pt x="6" y="6"/>
                        <a:pt x="6" y="5"/>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029"/>
                <p:cNvSpPr/>
                <p:nvPr/>
              </p:nvSpPr>
              <p:spPr bwMode="auto">
                <a:xfrm>
                  <a:off x="5942014" y="3587750"/>
                  <a:ext cx="19050" cy="30162"/>
                </a:xfrm>
                <a:custGeom>
                  <a:avLst/>
                  <a:gdLst>
                    <a:gd name="T0" fmla="*/ 1 w 4"/>
                    <a:gd name="T1" fmla="*/ 2 h 6"/>
                    <a:gd name="T2" fmla="*/ 0 w 4"/>
                    <a:gd name="T3" fmla="*/ 4 h 6"/>
                    <a:gd name="T4" fmla="*/ 3 w 4"/>
                    <a:gd name="T5" fmla="*/ 6 h 6"/>
                    <a:gd name="T6" fmla="*/ 4 w 4"/>
                    <a:gd name="T7" fmla="*/ 3 h 6"/>
                    <a:gd name="T8" fmla="*/ 1 w 4"/>
                    <a:gd name="T9" fmla="*/ 0 h 6"/>
                    <a:gd name="T10" fmla="*/ 1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1" y="2"/>
                      </a:moveTo>
                      <a:cubicBezTo>
                        <a:pt x="2" y="3"/>
                        <a:pt x="2" y="4"/>
                        <a:pt x="0" y="4"/>
                      </a:cubicBezTo>
                      <a:cubicBezTo>
                        <a:pt x="1" y="5"/>
                        <a:pt x="2" y="6"/>
                        <a:pt x="3" y="6"/>
                      </a:cubicBezTo>
                      <a:cubicBezTo>
                        <a:pt x="4" y="5"/>
                        <a:pt x="4" y="4"/>
                        <a:pt x="4" y="3"/>
                      </a:cubicBezTo>
                      <a:cubicBezTo>
                        <a:pt x="1" y="0"/>
                        <a:pt x="1" y="0"/>
                        <a:pt x="1" y="0"/>
                      </a:cubicBezTo>
                      <a:cubicBezTo>
                        <a:pt x="0" y="0"/>
                        <a:pt x="0" y="1"/>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030"/>
                <p:cNvSpPr/>
                <p:nvPr/>
              </p:nvSpPr>
              <p:spPr bwMode="auto">
                <a:xfrm>
                  <a:off x="5956301" y="3568700"/>
                  <a:ext cx="30163" cy="38100"/>
                </a:xfrm>
                <a:custGeom>
                  <a:avLst/>
                  <a:gdLst>
                    <a:gd name="T0" fmla="*/ 5 w 6"/>
                    <a:gd name="T1" fmla="*/ 8 h 8"/>
                    <a:gd name="T2" fmla="*/ 6 w 6"/>
                    <a:gd name="T3" fmla="*/ 7 h 8"/>
                    <a:gd name="T4" fmla="*/ 1 w 6"/>
                    <a:gd name="T5" fmla="*/ 0 h 8"/>
                    <a:gd name="T6" fmla="*/ 0 w 6"/>
                    <a:gd name="T7" fmla="*/ 1 h 8"/>
                    <a:gd name="T8" fmla="*/ 5 w 6"/>
                    <a:gd name="T9" fmla="*/ 8 h 8"/>
                  </a:gdLst>
                  <a:ahLst/>
                  <a:cxnLst>
                    <a:cxn ang="0">
                      <a:pos x="T0" y="T1"/>
                    </a:cxn>
                    <a:cxn ang="0">
                      <a:pos x="T2" y="T3"/>
                    </a:cxn>
                    <a:cxn ang="0">
                      <a:pos x="T4" y="T5"/>
                    </a:cxn>
                    <a:cxn ang="0">
                      <a:pos x="T6" y="T7"/>
                    </a:cxn>
                    <a:cxn ang="0">
                      <a:pos x="T8" y="T9"/>
                    </a:cxn>
                  </a:cxnLst>
                  <a:rect l="0" t="0" r="r" b="b"/>
                  <a:pathLst>
                    <a:path w="6" h="8">
                      <a:moveTo>
                        <a:pt x="5" y="8"/>
                      </a:moveTo>
                      <a:cubicBezTo>
                        <a:pt x="5" y="8"/>
                        <a:pt x="6" y="8"/>
                        <a:pt x="6" y="7"/>
                      </a:cubicBezTo>
                      <a:cubicBezTo>
                        <a:pt x="5" y="4"/>
                        <a:pt x="3" y="2"/>
                        <a:pt x="1" y="0"/>
                      </a:cubicBezTo>
                      <a:cubicBezTo>
                        <a:pt x="1" y="0"/>
                        <a:pt x="0" y="1"/>
                        <a:pt x="0" y="1"/>
                      </a:cubicBezTo>
                      <a:cubicBezTo>
                        <a:pt x="3" y="3"/>
                        <a:pt x="5" y="5"/>
                        <a:pt x="5" y="8"/>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031"/>
                <p:cNvSpPr/>
                <p:nvPr/>
              </p:nvSpPr>
              <p:spPr bwMode="auto">
                <a:xfrm>
                  <a:off x="5480051" y="3228975"/>
                  <a:ext cx="103188" cy="103187"/>
                </a:xfrm>
                <a:custGeom>
                  <a:avLst/>
                  <a:gdLst>
                    <a:gd name="T0" fmla="*/ 12 w 21"/>
                    <a:gd name="T1" fmla="*/ 2 h 21"/>
                    <a:gd name="T2" fmla="*/ 8 w 21"/>
                    <a:gd name="T3" fmla="*/ 2 h 21"/>
                    <a:gd name="T4" fmla="*/ 2 w 21"/>
                    <a:gd name="T5" fmla="*/ 1 h 21"/>
                    <a:gd name="T6" fmla="*/ 10 w 21"/>
                    <a:gd name="T7" fmla="*/ 3 h 21"/>
                    <a:gd name="T8" fmla="*/ 7 w 21"/>
                    <a:gd name="T9" fmla="*/ 10 h 21"/>
                    <a:gd name="T10" fmla="*/ 0 w 21"/>
                    <a:gd name="T11" fmla="*/ 13 h 21"/>
                    <a:gd name="T12" fmla="*/ 2 w 21"/>
                    <a:gd name="T13" fmla="*/ 21 h 21"/>
                    <a:gd name="T14" fmla="*/ 4 w 21"/>
                    <a:gd name="T15" fmla="*/ 20 h 21"/>
                    <a:gd name="T16" fmla="*/ 4 w 21"/>
                    <a:gd name="T17" fmla="*/ 18 h 21"/>
                    <a:gd name="T18" fmla="*/ 4 w 21"/>
                    <a:gd name="T19" fmla="*/ 15 h 21"/>
                    <a:gd name="T20" fmla="*/ 5 w 21"/>
                    <a:gd name="T21" fmla="*/ 15 h 21"/>
                    <a:gd name="T22" fmla="*/ 8 w 21"/>
                    <a:gd name="T23" fmla="*/ 16 h 21"/>
                    <a:gd name="T24" fmla="*/ 17 w 21"/>
                    <a:gd name="T25" fmla="*/ 18 h 21"/>
                    <a:gd name="T26" fmla="*/ 21 w 21"/>
                    <a:gd name="T27" fmla="*/ 16 h 21"/>
                    <a:gd name="T28" fmla="*/ 12 w 21"/>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12" y="2"/>
                      </a:moveTo>
                      <a:cubicBezTo>
                        <a:pt x="8" y="2"/>
                        <a:pt x="8" y="2"/>
                        <a:pt x="8" y="2"/>
                      </a:cubicBezTo>
                      <a:cubicBezTo>
                        <a:pt x="6" y="0"/>
                        <a:pt x="4" y="0"/>
                        <a:pt x="2" y="1"/>
                      </a:cubicBezTo>
                      <a:cubicBezTo>
                        <a:pt x="5" y="1"/>
                        <a:pt x="8" y="2"/>
                        <a:pt x="10" y="3"/>
                      </a:cubicBezTo>
                      <a:cubicBezTo>
                        <a:pt x="13" y="6"/>
                        <a:pt x="12" y="8"/>
                        <a:pt x="7" y="10"/>
                      </a:cubicBezTo>
                      <a:cubicBezTo>
                        <a:pt x="2" y="10"/>
                        <a:pt x="0" y="11"/>
                        <a:pt x="0" y="13"/>
                      </a:cubicBezTo>
                      <a:cubicBezTo>
                        <a:pt x="1" y="16"/>
                        <a:pt x="2" y="19"/>
                        <a:pt x="2" y="21"/>
                      </a:cubicBezTo>
                      <a:cubicBezTo>
                        <a:pt x="4" y="20"/>
                        <a:pt x="4" y="20"/>
                        <a:pt x="4" y="20"/>
                      </a:cubicBezTo>
                      <a:cubicBezTo>
                        <a:pt x="4" y="18"/>
                        <a:pt x="4" y="18"/>
                        <a:pt x="4" y="18"/>
                      </a:cubicBezTo>
                      <a:cubicBezTo>
                        <a:pt x="3" y="17"/>
                        <a:pt x="3" y="16"/>
                        <a:pt x="4" y="15"/>
                      </a:cubicBezTo>
                      <a:cubicBezTo>
                        <a:pt x="4" y="15"/>
                        <a:pt x="4" y="14"/>
                        <a:pt x="5" y="15"/>
                      </a:cubicBezTo>
                      <a:cubicBezTo>
                        <a:pt x="6" y="15"/>
                        <a:pt x="7" y="15"/>
                        <a:pt x="8" y="16"/>
                      </a:cubicBezTo>
                      <a:cubicBezTo>
                        <a:pt x="11" y="17"/>
                        <a:pt x="13" y="18"/>
                        <a:pt x="17" y="18"/>
                      </a:cubicBezTo>
                      <a:cubicBezTo>
                        <a:pt x="18" y="18"/>
                        <a:pt x="20" y="17"/>
                        <a:pt x="21" y="16"/>
                      </a:cubicBezTo>
                      <a:cubicBezTo>
                        <a:pt x="20" y="8"/>
                        <a:pt x="16" y="3"/>
                        <a:pt x="12" y="2"/>
                      </a:cubicBezTo>
                      <a:close/>
                    </a:path>
                  </a:pathLst>
                </a:custGeom>
                <a:solidFill>
                  <a:srgbClr val="44282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032"/>
                <p:cNvSpPr>
                  <a:spLocks noEditPoints="1"/>
                </p:cNvSpPr>
                <p:nvPr/>
              </p:nvSpPr>
              <p:spPr bwMode="auto">
                <a:xfrm>
                  <a:off x="5446714" y="3303588"/>
                  <a:ext cx="107950" cy="107950"/>
                </a:xfrm>
                <a:custGeom>
                  <a:avLst/>
                  <a:gdLst>
                    <a:gd name="T0" fmla="*/ 16 w 22"/>
                    <a:gd name="T1" fmla="*/ 5 h 22"/>
                    <a:gd name="T2" fmla="*/ 14 w 22"/>
                    <a:gd name="T3" fmla="*/ 7 h 22"/>
                    <a:gd name="T4" fmla="*/ 15 w 22"/>
                    <a:gd name="T5" fmla="*/ 3 h 22"/>
                    <a:gd name="T6" fmla="*/ 11 w 22"/>
                    <a:gd name="T7" fmla="*/ 0 h 22"/>
                    <a:gd name="T8" fmla="*/ 11 w 22"/>
                    <a:gd name="T9" fmla="*/ 3 h 22"/>
                    <a:gd name="T10" fmla="*/ 11 w 22"/>
                    <a:gd name="T11" fmla="*/ 5 h 22"/>
                    <a:gd name="T12" fmla="*/ 9 w 22"/>
                    <a:gd name="T13" fmla="*/ 6 h 22"/>
                    <a:gd name="T14" fmla="*/ 8 w 22"/>
                    <a:gd name="T15" fmla="*/ 8 h 22"/>
                    <a:gd name="T16" fmla="*/ 4 w 22"/>
                    <a:gd name="T17" fmla="*/ 6 h 22"/>
                    <a:gd name="T18" fmla="*/ 0 w 22"/>
                    <a:gd name="T19" fmla="*/ 2 h 22"/>
                    <a:gd name="T20" fmla="*/ 3 w 22"/>
                    <a:gd name="T21" fmla="*/ 10 h 22"/>
                    <a:gd name="T22" fmla="*/ 4 w 22"/>
                    <a:gd name="T23" fmla="*/ 10 h 22"/>
                    <a:gd name="T24" fmla="*/ 6 w 22"/>
                    <a:gd name="T25" fmla="*/ 14 h 22"/>
                    <a:gd name="T26" fmla="*/ 7 w 22"/>
                    <a:gd name="T27" fmla="*/ 17 h 22"/>
                    <a:gd name="T28" fmla="*/ 10 w 22"/>
                    <a:gd name="T29" fmla="*/ 17 h 22"/>
                    <a:gd name="T30" fmla="*/ 15 w 22"/>
                    <a:gd name="T31" fmla="*/ 22 h 22"/>
                    <a:gd name="T32" fmla="*/ 20 w 22"/>
                    <a:gd name="T33" fmla="*/ 16 h 22"/>
                    <a:gd name="T34" fmla="*/ 22 w 22"/>
                    <a:gd name="T35" fmla="*/ 5 h 22"/>
                    <a:gd name="T36" fmla="*/ 16 w 22"/>
                    <a:gd name="T37" fmla="*/ 3 h 22"/>
                    <a:gd name="T38" fmla="*/ 16 w 22"/>
                    <a:gd name="T39" fmla="*/ 5 h 22"/>
                    <a:gd name="T40" fmla="*/ 3 w 22"/>
                    <a:gd name="T41" fmla="*/ 5 h 22"/>
                    <a:gd name="T42" fmla="*/ 5 w 22"/>
                    <a:gd name="T43" fmla="*/ 8 h 22"/>
                    <a:gd name="T44" fmla="*/ 8 w 22"/>
                    <a:gd name="T45" fmla="*/ 12 h 22"/>
                    <a:gd name="T46" fmla="*/ 8 w 22"/>
                    <a:gd name="T47" fmla="*/ 15 h 22"/>
                    <a:gd name="T48" fmla="*/ 11 w 22"/>
                    <a:gd name="T49" fmla="*/ 15 h 22"/>
                    <a:gd name="T50" fmla="*/ 16 w 22"/>
                    <a:gd name="T51" fmla="*/ 20 h 22"/>
                    <a:gd name="T52" fmla="*/ 15 w 22"/>
                    <a:gd name="T53" fmla="*/ 21 h 22"/>
                    <a:gd name="T54" fmla="*/ 10 w 22"/>
                    <a:gd name="T55" fmla="*/ 16 h 22"/>
                    <a:gd name="T56" fmla="*/ 10 w 22"/>
                    <a:gd name="T57" fmla="*/ 16 h 22"/>
                    <a:gd name="T58" fmla="*/ 9 w 22"/>
                    <a:gd name="T59" fmla="*/ 16 h 22"/>
                    <a:gd name="T60" fmla="*/ 7 w 22"/>
                    <a:gd name="T61" fmla="*/ 17 h 22"/>
                    <a:gd name="T62" fmla="*/ 7 w 22"/>
                    <a:gd name="T63" fmla="*/ 17 h 22"/>
                    <a:gd name="T64" fmla="*/ 7 w 22"/>
                    <a:gd name="T65" fmla="*/ 17 h 22"/>
                    <a:gd name="T66" fmla="*/ 6 w 22"/>
                    <a:gd name="T67" fmla="*/ 14 h 22"/>
                    <a:gd name="T68" fmla="*/ 5 w 22"/>
                    <a:gd name="T69" fmla="*/ 10 h 22"/>
                    <a:gd name="T70" fmla="*/ 5 w 22"/>
                    <a:gd name="T71" fmla="*/ 10 h 22"/>
                    <a:gd name="T72" fmla="*/ 4 w 22"/>
                    <a:gd name="T73" fmla="*/ 9 h 22"/>
                    <a:gd name="T74" fmla="*/ 1 w 22"/>
                    <a:gd name="T75" fmla="*/ 3 h 22"/>
                    <a:gd name="T76" fmla="*/ 3 w 22"/>
                    <a:gd name="T7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2">
                      <a:moveTo>
                        <a:pt x="16" y="5"/>
                      </a:moveTo>
                      <a:cubicBezTo>
                        <a:pt x="16" y="7"/>
                        <a:pt x="16" y="8"/>
                        <a:pt x="14" y="7"/>
                      </a:cubicBezTo>
                      <a:cubicBezTo>
                        <a:pt x="15" y="6"/>
                        <a:pt x="15" y="5"/>
                        <a:pt x="15" y="3"/>
                      </a:cubicBezTo>
                      <a:cubicBezTo>
                        <a:pt x="14" y="1"/>
                        <a:pt x="12" y="0"/>
                        <a:pt x="11" y="0"/>
                      </a:cubicBezTo>
                      <a:cubicBezTo>
                        <a:pt x="10" y="1"/>
                        <a:pt x="10" y="2"/>
                        <a:pt x="11" y="3"/>
                      </a:cubicBezTo>
                      <a:cubicBezTo>
                        <a:pt x="11" y="5"/>
                        <a:pt x="11" y="5"/>
                        <a:pt x="11" y="5"/>
                      </a:cubicBezTo>
                      <a:cubicBezTo>
                        <a:pt x="9" y="6"/>
                        <a:pt x="9" y="6"/>
                        <a:pt x="9" y="6"/>
                      </a:cubicBezTo>
                      <a:cubicBezTo>
                        <a:pt x="8" y="8"/>
                        <a:pt x="8" y="8"/>
                        <a:pt x="8" y="8"/>
                      </a:cubicBezTo>
                      <a:cubicBezTo>
                        <a:pt x="4" y="6"/>
                        <a:pt x="4" y="6"/>
                        <a:pt x="4" y="6"/>
                      </a:cubicBezTo>
                      <a:cubicBezTo>
                        <a:pt x="3" y="3"/>
                        <a:pt x="2" y="2"/>
                        <a:pt x="0" y="2"/>
                      </a:cubicBezTo>
                      <a:cubicBezTo>
                        <a:pt x="1" y="5"/>
                        <a:pt x="1" y="8"/>
                        <a:pt x="3" y="10"/>
                      </a:cubicBezTo>
                      <a:cubicBezTo>
                        <a:pt x="4" y="10"/>
                        <a:pt x="4" y="10"/>
                        <a:pt x="4" y="10"/>
                      </a:cubicBezTo>
                      <a:cubicBezTo>
                        <a:pt x="5" y="12"/>
                        <a:pt x="6" y="13"/>
                        <a:pt x="6" y="14"/>
                      </a:cubicBezTo>
                      <a:cubicBezTo>
                        <a:pt x="5" y="17"/>
                        <a:pt x="6" y="18"/>
                        <a:pt x="7" y="17"/>
                      </a:cubicBezTo>
                      <a:cubicBezTo>
                        <a:pt x="10" y="17"/>
                        <a:pt x="10" y="17"/>
                        <a:pt x="10" y="17"/>
                      </a:cubicBezTo>
                      <a:cubicBezTo>
                        <a:pt x="11" y="20"/>
                        <a:pt x="13" y="22"/>
                        <a:pt x="15" y="22"/>
                      </a:cubicBezTo>
                      <a:cubicBezTo>
                        <a:pt x="18" y="20"/>
                        <a:pt x="19" y="18"/>
                        <a:pt x="20" y="16"/>
                      </a:cubicBezTo>
                      <a:cubicBezTo>
                        <a:pt x="20" y="13"/>
                        <a:pt x="20" y="9"/>
                        <a:pt x="22" y="5"/>
                      </a:cubicBezTo>
                      <a:cubicBezTo>
                        <a:pt x="20" y="5"/>
                        <a:pt x="18" y="5"/>
                        <a:pt x="16" y="3"/>
                      </a:cubicBezTo>
                      <a:cubicBezTo>
                        <a:pt x="16" y="4"/>
                        <a:pt x="16" y="4"/>
                        <a:pt x="16" y="5"/>
                      </a:cubicBezTo>
                      <a:close/>
                      <a:moveTo>
                        <a:pt x="3" y="5"/>
                      </a:moveTo>
                      <a:cubicBezTo>
                        <a:pt x="5" y="8"/>
                        <a:pt x="5" y="8"/>
                        <a:pt x="5" y="8"/>
                      </a:cubicBezTo>
                      <a:cubicBezTo>
                        <a:pt x="8" y="12"/>
                        <a:pt x="8" y="12"/>
                        <a:pt x="8" y="12"/>
                      </a:cubicBezTo>
                      <a:cubicBezTo>
                        <a:pt x="8" y="15"/>
                        <a:pt x="8" y="15"/>
                        <a:pt x="8" y="15"/>
                      </a:cubicBezTo>
                      <a:cubicBezTo>
                        <a:pt x="11" y="15"/>
                        <a:pt x="11" y="15"/>
                        <a:pt x="11" y="15"/>
                      </a:cubicBezTo>
                      <a:cubicBezTo>
                        <a:pt x="12" y="17"/>
                        <a:pt x="14" y="19"/>
                        <a:pt x="16" y="20"/>
                      </a:cubicBezTo>
                      <a:cubicBezTo>
                        <a:pt x="16" y="21"/>
                        <a:pt x="15" y="21"/>
                        <a:pt x="15" y="21"/>
                      </a:cubicBezTo>
                      <a:cubicBezTo>
                        <a:pt x="14" y="21"/>
                        <a:pt x="12" y="19"/>
                        <a:pt x="10" y="16"/>
                      </a:cubicBezTo>
                      <a:cubicBezTo>
                        <a:pt x="10" y="16"/>
                        <a:pt x="10" y="16"/>
                        <a:pt x="10" y="16"/>
                      </a:cubicBezTo>
                      <a:cubicBezTo>
                        <a:pt x="10" y="16"/>
                        <a:pt x="10" y="16"/>
                        <a:pt x="9" y="16"/>
                      </a:cubicBezTo>
                      <a:cubicBezTo>
                        <a:pt x="7" y="17"/>
                        <a:pt x="7" y="17"/>
                        <a:pt x="7" y="17"/>
                      </a:cubicBezTo>
                      <a:cubicBezTo>
                        <a:pt x="7" y="17"/>
                        <a:pt x="7" y="17"/>
                        <a:pt x="7" y="17"/>
                      </a:cubicBezTo>
                      <a:cubicBezTo>
                        <a:pt x="7" y="17"/>
                        <a:pt x="7" y="17"/>
                        <a:pt x="7" y="17"/>
                      </a:cubicBezTo>
                      <a:cubicBezTo>
                        <a:pt x="6" y="16"/>
                        <a:pt x="6" y="15"/>
                        <a:pt x="6" y="14"/>
                      </a:cubicBezTo>
                      <a:cubicBezTo>
                        <a:pt x="7" y="13"/>
                        <a:pt x="6" y="11"/>
                        <a:pt x="5" y="10"/>
                      </a:cubicBezTo>
                      <a:cubicBezTo>
                        <a:pt x="5" y="10"/>
                        <a:pt x="5" y="10"/>
                        <a:pt x="5" y="10"/>
                      </a:cubicBezTo>
                      <a:cubicBezTo>
                        <a:pt x="4" y="9"/>
                        <a:pt x="4" y="9"/>
                        <a:pt x="4" y="9"/>
                      </a:cubicBezTo>
                      <a:cubicBezTo>
                        <a:pt x="2" y="7"/>
                        <a:pt x="1" y="5"/>
                        <a:pt x="1" y="3"/>
                      </a:cubicBezTo>
                      <a:cubicBezTo>
                        <a:pt x="2" y="3"/>
                        <a:pt x="3" y="4"/>
                        <a:pt x="3"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033"/>
                <p:cNvSpPr/>
                <p:nvPr/>
              </p:nvSpPr>
              <p:spPr bwMode="auto">
                <a:xfrm>
                  <a:off x="5451476" y="3317875"/>
                  <a:ext cx="73025" cy="88900"/>
                </a:xfrm>
                <a:custGeom>
                  <a:avLst/>
                  <a:gdLst>
                    <a:gd name="T0" fmla="*/ 4 w 15"/>
                    <a:gd name="T1" fmla="*/ 5 h 18"/>
                    <a:gd name="T2" fmla="*/ 2 w 15"/>
                    <a:gd name="T3" fmla="*/ 2 h 18"/>
                    <a:gd name="T4" fmla="*/ 0 w 15"/>
                    <a:gd name="T5" fmla="*/ 0 h 18"/>
                    <a:gd name="T6" fmla="*/ 3 w 15"/>
                    <a:gd name="T7" fmla="*/ 6 h 18"/>
                    <a:gd name="T8" fmla="*/ 4 w 15"/>
                    <a:gd name="T9" fmla="*/ 7 h 18"/>
                    <a:gd name="T10" fmla="*/ 4 w 15"/>
                    <a:gd name="T11" fmla="*/ 7 h 18"/>
                    <a:gd name="T12" fmla="*/ 5 w 15"/>
                    <a:gd name="T13" fmla="*/ 11 h 18"/>
                    <a:gd name="T14" fmla="*/ 6 w 15"/>
                    <a:gd name="T15" fmla="*/ 14 h 18"/>
                    <a:gd name="T16" fmla="*/ 6 w 15"/>
                    <a:gd name="T17" fmla="*/ 14 h 18"/>
                    <a:gd name="T18" fmla="*/ 6 w 15"/>
                    <a:gd name="T19" fmla="*/ 14 h 18"/>
                    <a:gd name="T20" fmla="*/ 8 w 15"/>
                    <a:gd name="T21" fmla="*/ 13 h 18"/>
                    <a:gd name="T22" fmla="*/ 9 w 15"/>
                    <a:gd name="T23" fmla="*/ 13 h 18"/>
                    <a:gd name="T24" fmla="*/ 9 w 15"/>
                    <a:gd name="T25" fmla="*/ 13 h 18"/>
                    <a:gd name="T26" fmla="*/ 14 w 15"/>
                    <a:gd name="T27" fmla="*/ 18 h 18"/>
                    <a:gd name="T28" fmla="*/ 15 w 15"/>
                    <a:gd name="T29" fmla="*/ 17 h 18"/>
                    <a:gd name="T30" fmla="*/ 10 w 15"/>
                    <a:gd name="T31" fmla="*/ 12 h 18"/>
                    <a:gd name="T32" fmla="*/ 7 w 15"/>
                    <a:gd name="T33" fmla="*/ 12 h 18"/>
                    <a:gd name="T34" fmla="*/ 7 w 15"/>
                    <a:gd name="T35" fmla="*/ 9 h 18"/>
                    <a:gd name="T36" fmla="*/ 4 w 15"/>
                    <a:gd name="T3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8">
                      <a:moveTo>
                        <a:pt x="4" y="5"/>
                      </a:moveTo>
                      <a:cubicBezTo>
                        <a:pt x="2" y="2"/>
                        <a:pt x="2" y="2"/>
                        <a:pt x="2" y="2"/>
                      </a:cubicBezTo>
                      <a:cubicBezTo>
                        <a:pt x="2" y="1"/>
                        <a:pt x="1" y="0"/>
                        <a:pt x="0" y="0"/>
                      </a:cubicBezTo>
                      <a:cubicBezTo>
                        <a:pt x="0" y="2"/>
                        <a:pt x="1" y="4"/>
                        <a:pt x="3" y="6"/>
                      </a:cubicBezTo>
                      <a:cubicBezTo>
                        <a:pt x="4" y="7"/>
                        <a:pt x="4" y="7"/>
                        <a:pt x="4" y="7"/>
                      </a:cubicBezTo>
                      <a:cubicBezTo>
                        <a:pt x="4" y="7"/>
                        <a:pt x="4" y="7"/>
                        <a:pt x="4" y="7"/>
                      </a:cubicBezTo>
                      <a:cubicBezTo>
                        <a:pt x="5" y="8"/>
                        <a:pt x="6" y="10"/>
                        <a:pt x="5" y="11"/>
                      </a:cubicBezTo>
                      <a:cubicBezTo>
                        <a:pt x="5" y="12"/>
                        <a:pt x="5" y="13"/>
                        <a:pt x="6" y="14"/>
                      </a:cubicBezTo>
                      <a:cubicBezTo>
                        <a:pt x="6" y="14"/>
                        <a:pt x="6" y="14"/>
                        <a:pt x="6" y="14"/>
                      </a:cubicBezTo>
                      <a:cubicBezTo>
                        <a:pt x="6" y="14"/>
                        <a:pt x="6" y="14"/>
                        <a:pt x="6" y="14"/>
                      </a:cubicBezTo>
                      <a:cubicBezTo>
                        <a:pt x="8" y="13"/>
                        <a:pt x="8" y="13"/>
                        <a:pt x="8" y="13"/>
                      </a:cubicBezTo>
                      <a:cubicBezTo>
                        <a:pt x="9" y="13"/>
                        <a:pt x="9" y="13"/>
                        <a:pt x="9" y="13"/>
                      </a:cubicBezTo>
                      <a:cubicBezTo>
                        <a:pt x="9" y="13"/>
                        <a:pt x="9" y="13"/>
                        <a:pt x="9" y="13"/>
                      </a:cubicBezTo>
                      <a:cubicBezTo>
                        <a:pt x="11" y="16"/>
                        <a:pt x="13" y="18"/>
                        <a:pt x="14" y="18"/>
                      </a:cubicBezTo>
                      <a:cubicBezTo>
                        <a:pt x="14" y="18"/>
                        <a:pt x="15" y="18"/>
                        <a:pt x="15" y="17"/>
                      </a:cubicBezTo>
                      <a:cubicBezTo>
                        <a:pt x="13" y="16"/>
                        <a:pt x="11" y="14"/>
                        <a:pt x="10" y="12"/>
                      </a:cubicBezTo>
                      <a:cubicBezTo>
                        <a:pt x="7" y="12"/>
                        <a:pt x="7" y="12"/>
                        <a:pt x="7" y="12"/>
                      </a:cubicBezTo>
                      <a:cubicBezTo>
                        <a:pt x="7" y="9"/>
                        <a:pt x="7" y="9"/>
                        <a:pt x="7" y="9"/>
                      </a:cubicBezTo>
                      <a:cubicBezTo>
                        <a:pt x="4" y="5"/>
                        <a:pt x="4" y="5"/>
                        <a:pt x="4" y="5"/>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034"/>
                <p:cNvSpPr/>
                <p:nvPr/>
              </p:nvSpPr>
              <p:spPr bwMode="auto">
                <a:xfrm>
                  <a:off x="5500689" y="3297238"/>
                  <a:ext cx="82550" cy="114300"/>
                </a:xfrm>
                <a:custGeom>
                  <a:avLst/>
                  <a:gdLst>
                    <a:gd name="T0" fmla="*/ 3 w 17"/>
                    <a:gd name="T1" fmla="*/ 8 h 23"/>
                    <a:gd name="T2" fmla="*/ 5 w 17"/>
                    <a:gd name="T3" fmla="*/ 6 h 23"/>
                    <a:gd name="T4" fmla="*/ 5 w 17"/>
                    <a:gd name="T5" fmla="*/ 4 h 23"/>
                    <a:gd name="T6" fmla="*/ 11 w 17"/>
                    <a:gd name="T7" fmla="*/ 6 h 23"/>
                    <a:gd name="T8" fmla="*/ 9 w 17"/>
                    <a:gd name="T9" fmla="*/ 17 h 23"/>
                    <a:gd name="T10" fmla="*/ 4 w 17"/>
                    <a:gd name="T11" fmla="*/ 23 h 23"/>
                    <a:gd name="T12" fmla="*/ 6 w 17"/>
                    <a:gd name="T13" fmla="*/ 23 h 23"/>
                    <a:gd name="T14" fmla="*/ 10 w 17"/>
                    <a:gd name="T15" fmla="*/ 19 h 23"/>
                    <a:gd name="T16" fmla="*/ 11 w 17"/>
                    <a:gd name="T17" fmla="*/ 16 h 23"/>
                    <a:gd name="T18" fmla="*/ 11 w 17"/>
                    <a:gd name="T19" fmla="*/ 16 h 23"/>
                    <a:gd name="T20" fmla="*/ 11 w 17"/>
                    <a:gd name="T21" fmla="*/ 13 h 23"/>
                    <a:gd name="T22" fmla="*/ 17 w 17"/>
                    <a:gd name="T23" fmla="*/ 2 h 23"/>
                    <a:gd name="T24" fmla="*/ 13 w 17"/>
                    <a:gd name="T25" fmla="*/ 4 h 23"/>
                    <a:gd name="T26" fmla="*/ 4 w 17"/>
                    <a:gd name="T27" fmla="*/ 2 h 23"/>
                    <a:gd name="T28" fmla="*/ 1 w 17"/>
                    <a:gd name="T29" fmla="*/ 1 h 23"/>
                    <a:gd name="T30" fmla="*/ 0 w 17"/>
                    <a:gd name="T31" fmla="*/ 1 h 23"/>
                    <a:gd name="T32" fmla="*/ 4 w 17"/>
                    <a:gd name="T33" fmla="*/ 4 h 23"/>
                    <a:gd name="T34" fmla="*/ 3 w 17"/>
                    <a:gd name="T3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3" y="8"/>
                      </a:moveTo>
                      <a:cubicBezTo>
                        <a:pt x="5" y="9"/>
                        <a:pt x="5" y="8"/>
                        <a:pt x="5" y="6"/>
                      </a:cubicBezTo>
                      <a:cubicBezTo>
                        <a:pt x="5" y="5"/>
                        <a:pt x="5" y="5"/>
                        <a:pt x="5" y="4"/>
                      </a:cubicBezTo>
                      <a:cubicBezTo>
                        <a:pt x="7" y="6"/>
                        <a:pt x="9" y="6"/>
                        <a:pt x="11" y="6"/>
                      </a:cubicBezTo>
                      <a:cubicBezTo>
                        <a:pt x="9" y="10"/>
                        <a:pt x="9" y="14"/>
                        <a:pt x="9" y="17"/>
                      </a:cubicBezTo>
                      <a:cubicBezTo>
                        <a:pt x="8" y="19"/>
                        <a:pt x="7" y="21"/>
                        <a:pt x="4" y="23"/>
                      </a:cubicBezTo>
                      <a:cubicBezTo>
                        <a:pt x="5" y="23"/>
                        <a:pt x="5" y="23"/>
                        <a:pt x="6" y="23"/>
                      </a:cubicBezTo>
                      <a:cubicBezTo>
                        <a:pt x="10" y="19"/>
                        <a:pt x="10" y="19"/>
                        <a:pt x="10" y="19"/>
                      </a:cubicBezTo>
                      <a:cubicBezTo>
                        <a:pt x="11" y="18"/>
                        <a:pt x="11" y="17"/>
                        <a:pt x="11" y="16"/>
                      </a:cubicBezTo>
                      <a:cubicBezTo>
                        <a:pt x="11" y="16"/>
                        <a:pt x="11" y="16"/>
                        <a:pt x="11" y="16"/>
                      </a:cubicBezTo>
                      <a:cubicBezTo>
                        <a:pt x="11" y="13"/>
                        <a:pt x="11" y="13"/>
                        <a:pt x="11" y="13"/>
                      </a:cubicBezTo>
                      <a:cubicBezTo>
                        <a:pt x="11" y="9"/>
                        <a:pt x="13" y="6"/>
                        <a:pt x="17" y="2"/>
                      </a:cubicBezTo>
                      <a:cubicBezTo>
                        <a:pt x="16" y="3"/>
                        <a:pt x="14" y="4"/>
                        <a:pt x="13" y="4"/>
                      </a:cubicBezTo>
                      <a:cubicBezTo>
                        <a:pt x="9" y="4"/>
                        <a:pt x="7" y="3"/>
                        <a:pt x="4" y="2"/>
                      </a:cubicBezTo>
                      <a:cubicBezTo>
                        <a:pt x="3" y="1"/>
                        <a:pt x="2" y="1"/>
                        <a:pt x="1" y="1"/>
                      </a:cubicBezTo>
                      <a:cubicBezTo>
                        <a:pt x="0" y="0"/>
                        <a:pt x="0" y="1"/>
                        <a:pt x="0" y="1"/>
                      </a:cubicBezTo>
                      <a:cubicBezTo>
                        <a:pt x="1" y="1"/>
                        <a:pt x="3" y="2"/>
                        <a:pt x="4" y="4"/>
                      </a:cubicBezTo>
                      <a:cubicBezTo>
                        <a:pt x="4" y="6"/>
                        <a:pt x="4" y="7"/>
                        <a:pt x="3"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035"/>
                <p:cNvSpPr/>
                <p:nvPr/>
              </p:nvSpPr>
              <p:spPr bwMode="auto">
                <a:xfrm>
                  <a:off x="5564189" y="3313113"/>
                  <a:ext cx="28575" cy="38100"/>
                </a:xfrm>
                <a:custGeom>
                  <a:avLst/>
                  <a:gdLst>
                    <a:gd name="T0" fmla="*/ 3 w 6"/>
                    <a:gd name="T1" fmla="*/ 1 h 8"/>
                    <a:gd name="T2" fmla="*/ 0 w 6"/>
                    <a:gd name="T3" fmla="*/ 8 h 8"/>
                    <a:gd name="T4" fmla="*/ 2 w 6"/>
                    <a:gd name="T5" fmla="*/ 7 h 8"/>
                    <a:gd name="T6" fmla="*/ 6 w 6"/>
                    <a:gd name="T7" fmla="*/ 2 h 8"/>
                    <a:gd name="T8" fmla="*/ 4 w 6"/>
                    <a:gd name="T9" fmla="*/ 0 h 8"/>
                    <a:gd name="T10" fmla="*/ 3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3" y="1"/>
                      </a:moveTo>
                      <a:cubicBezTo>
                        <a:pt x="2" y="3"/>
                        <a:pt x="0" y="5"/>
                        <a:pt x="0" y="8"/>
                      </a:cubicBezTo>
                      <a:cubicBezTo>
                        <a:pt x="2" y="7"/>
                        <a:pt x="2" y="7"/>
                        <a:pt x="2" y="7"/>
                      </a:cubicBezTo>
                      <a:cubicBezTo>
                        <a:pt x="3" y="5"/>
                        <a:pt x="4" y="3"/>
                        <a:pt x="6" y="2"/>
                      </a:cubicBezTo>
                      <a:cubicBezTo>
                        <a:pt x="4" y="0"/>
                        <a:pt x="4" y="0"/>
                        <a:pt x="4" y="0"/>
                      </a:cubicBezTo>
                      <a:cubicBezTo>
                        <a:pt x="4" y="1"/>
                        <a:pt x="4" y="1"/>
                        <a:pt x="3"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036"/>
                <p:cNvSpPr/>
                <p:nvPr/>
              </p:nvSpPr>
              <p:spPr bwMode="auto">
                <a:xfrm>
                  <a:off x="5554664" y="3308350"/>
                  <a:ext cx="33338" cy="68262"/>
                </a:xfrm>
                <a:custGeom>
                  <a:avLst/>
                  <a:gdLst>
                    <a:gd name="T0" fmla="*/ 2 w 7"/>
                    <a:gd name="T1" fmla="*/ 9 h 14"/>
                    <a:gd name="T2" fmla="*/ 5 w 7"/>
                    <a:gd name="T3" fmla="*/ 2 h 14"/>
                    <a:gd name="T4" fmla="*/ 6 w 7"/>
                    <a:gd name="T5" fmla="*/ 1 h 14"/>
                    <a:gd name="T6" fmla="*/ 7 w 7"/>
                    <a:gd name="T7" fmla="*/ 1 h 14"/>
                    <a:gd name="T8" fmla="*/ 6 w 7"/>
                    <a:gd name="T9" fmla="*/ 0 h 14"/>
                    <a:gd name="T10" fmla="*/ 0 w 7"/>
                    <a:gd name="T11" fmla="*/ 11 h 14"/>
                    <a:gd name="T12" fmla="*/ 0 w 7"/>
                    <a:gd name="T13" fmla="*/ 14 h 14"/>
                    <a:gd name="T14" fmla="*/ 2 w 7"/>
                    <a:gd name="T15" fmla="*/ 11 h 14"/>
                    <a:gd name="T16" fmla="*/ 2 w 7"/>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2" y="9"/>
                      </a:moveTo>
                      <a:cubicBezTo>
                        <a:pt x="2" y="6"/>
                        <a:pt x="4" y="4"/>
                        <a:pt x="5" y="2"/>
                      </a:cubicBezTo>
                      <a:cubicBezTo>
                        <a:pt x="6" y="2"/>
                        <a:pt x="6" y="2"/>
                        <a:pt x="6" y="1"/>
                      </a:cubicBezTo>
                      <a:cubicBezTo>
                        <a:pt x="7" y="1"/>
                        <a:pt x="7" y="1"/>
                        <a:pt x="7" y="1"/>
                      </a:cubicBezTo>
                      <a:cubicBezTo>
                        <a:pt x="6" y="0"/>
                        <a:pt x="6" y="0"/>
                        <a:pt x="6" y="0"/>
                      </a:cubicBezTo>
                      <a:cubicBezTo>
                        <a:pt x="2" y="4"/>
                        <a:pt x="0" y="7"/>
                        <a:pt x="0" y="11"/>
                      </a:cubicBezTo>
                      <a:cubicBezTo>
                        <a:pt x="0" y="14"/>
                        <a:pt x="0" y="14"/>
                        <a:pt x="0" y="14"/>
                      </a:cubicBezTo>
                      <a:cubicBezTo>
                        <a:pt x="0" y="13"/>
                        <a:pt x="1" y="12"/>
                        <a:pt x="2" y="11"/>
                      </a:cubicBezTo>
                      <a:cubicBezTo>
                        <a:pt x="2" y="10"/>
                        <a:pt x="2" y="10"/>
                        <a:pt x="2"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037"/>
                <p:cNvSpPr/>
                <p:nvPr/>
              </p:nvSpPr>
              <p:spPr bwMode="auto">
                <a:xfrm>
                  <a:off x="5564189" y="3313113"/>
                  <a:ext cx="49213" cy="49212"/>
                </a:xfrm>
                <a:custGeom>
                  <a:avLst/>
                  <a:gdLst>
                    <a:gd name="T0" fmla="*/ 2 w 10"/>
                    <a:gd name="T1" fmla="*/ 7 h 10"/>
                    <a:gd name="T2" fmla="*/ 0 w 10"/>
                    <a:gd name="T3" fmla="*/ 8 h 10"/>
                    <a:gd name="T4" fmla="*/ 0 w 10"/>
                    <a:gd name="T5" fmla="*/ 10 h 10"/>
                    <a:gd name="T6" fmla="*/ 3 w 10"/>
                    <a:gd name="T7" fmla="*/ 8 h 10"/>
                    <a:gd name="T8" fmla="*/ 7 w 10"/>
                    <a:gd name="T9" fmla="*/ 3 h 10"/>
                    <a:gd name="T10" fmla="*/ 10 w 10"/>
                    <a:gd name="T11" fmla="*/ 1 h 10"/>
                    <a:gd name="T12" fmla="*/ 5 w 10"/>
                    <a:gd name="T13" fmla="*/ 0 h 10"/>
                    <a:gd name="T14" fmla="*/ 4 w 10"/>
                    <a:gd name="T15" fmla="*/ 0 h 10"/>
                    <a:gd name="T16" fmla="*/ 6 w 10"/>
                    <a:gd name="T17" fmla="*/ 2 h 10"/>
                    <a:gd name="T18" fmla="*/ 2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7"/>
                      </a:moveTo>
                      <a:cubicBezTo>
                        <a:pt x="0" y="8"/>
                        <a:pt x="0" y="8"/>
                        <a:pt x="0" y="8"/>
                      </a:cubicBezTo>
                      <a:cubicBezTo>
                        <a:pt x="0" y="9"/>
                        <a:pt x="0" y="9"/>
                        <a:pt x="0" y="10"/>
                      </a:cubicBezTo>
                      <a:cubicBezTo>
                        <a:pt x="1" y="9"/>
                        <a:pt x="2" y="8"/>
                        <a:pt x="3" y="8"/>
                      </a:cubicBezTo>
                      <a:cubicBezTo>
                        <a:pt x="4" y="6"/>
                        <a:pt x="5" y="4"/>
                        <a:pt x="7" y="3"/>
                      </a:cubicBezTo>
                      <a:cubicBezTo>
                        <a:pt x="8" y="2"/>
                        <a:pt x="9" y="2"/>
                        <a:pt x="10" y="1"/>
                      </a:cubicBezTo>
                      <a:cubicBezTo>
                        <a:pt x="5" y="0"/>
                        <a:pt x="5" y="0"/>
                        <a:pt x="5" y="0"/>
                      </a:cubicBezTo>
                      <a:cubicBezTo>
                        <a:pt x="5" y="0"/>
                        <a:pt x="5" y="0"/>
                        <a:pt x="4" y="0"/>
                      </a:cubicBezTo>
                      <a:cubicBezTo>
                        <a:pt x="6" y="2"/>
                        <a:pt x="6" y="2"/>
                        <a:pt x="6" y="2"/>
                      </a:cubicBezTo>
                      <a:cubicBezTo>
                        <a:pt x="4" y="3"/>
                        <a:pt x="3" y="5"/>
                        <a:pt x="2" y="7"/>
                      </a:cubicBezTo>
                      <a:close/>
                    </a:path>
                  </a:pathLst>
                </a:custGeom>
                <a:solidFill>
                  <a:srgbClr val="4D4D4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038"/>
                <p:cNvSpPr>
                  <a:spLocks noEditPoints="1"/>
                </p:cNvSpPr>
                <p:nvPr/>
              </p:nvSpPr>
              <p:spPr bwMode="auto">
                <a:xfrm>
                  <a:off x="5430839" y="3233738"/>
                  <a:ext cx="112713" cy="98425"/>
                </a:xfrm>
                <a:custGeom>
                  <a:avLst/>
                  <a:gdLst>
                    <a:gd name="T0" fmla="*/ 12 w 23"/>
                    <a:gd name="T1" fmla="*/ 0 h 20"/>
                    <a:gd name="T2" fmla="*/ 4 w 23"/>
                    <a:gd name="T3" fmla="*/ 5 h 20"/>
                    <a:gd name="T4" fmla="*/ 1 w 23"/>
                    <a:gd name="T5" fmla="*/ 18 h 20"/>
                    <a:gd name="T6" fmla="*/ 3 w 23"/>
                    <a:gd name="T7" fmla="*/ 16 h 20"/>
                    <a:gd name="T8" fmla="*/ 6 w 23"/>
                    <a:gd name="T9" fmla="*/ 14 h 20"/>
                    <a:gd name="T10" fmla="*/ 8 w 23"/>
                    <a:gd name="T11" fmla="*/ 18 h 20"/>
                    <a:gd name="T12" fmla="*/ 12 w 23"/>
                    <a:gd name="T13" fmla="*/ 20 h 20"/>
                    <a:gd name="T14" fmla="*/ 10 w 23"/>
                    <a:gd name="T15" fmla="*/ 12 h 20"/>
                    <a:gd name="T16" fmla="*/ 17 w 23"/>
                    <a:gd name="T17" fmla="*/ 9 h 20"/>
                    <a:gd name="T18" fmla="*/ 20 w 23"/>
                    <a:gd name="T19" fmla="*/ 2 h 20"/>
                    <a:gd name="T20" fmla="*/ 12 w 23"/>
                    <a:gd name="T21" fmla="*/ 0 h 20"/>
                    <a:gd name="T22" fmla="*/ 12 w 23"/>
                    <a:gd name="T23" fmla="*/ 0 h 20"/>
                    <a:gd name="T24" fmla="*/ 13 w 23"/>
                    <a:gd name="T25" fmla="*/ 1 h 20"/>
                    <a:gd name="T26" fmla="*/ 3 w 23"/>
                    <a:gd name="T27" fmla="*/ 15 h 20"/>
                    <a:gd name="T28" fmla="*/ 2 w 23"/>
                    <a:gd name="T29" fmla="*/ 16 h 20"/>
                    <a:gd name="T30" fmla="*/ 5 w 23"/>
                    <a:gd name="T31" fmla="*/ 6 h 20"/>
                    <a:gd name="T32" fmla="*/ 12 w 23"/>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0">
                      <a:moveTo>
                        <a:pt x="12" y="0"/>
                      </a:moveTo>
                      <a:cubicBezTo>
                        <a:pt x="9" y="0"/>
                        <a:pt x="6" y="2"/>
                        <a:pt x="4" y="5"/>
                      </a:cubicBezTo>
                      <a:cubicBezTo>
                        <a:pt x="1" y="10"/>
                        <a:pt x="0" y="14"/>
                        <a:pt x="1" y="18"/>
                      </a:cubicBezTo>
                      <a:cubicBezTo>
                        <a:pt x="2" y="17"/>
                        <a:pt x="2" y="16"/>
                        <a:pt x="3" y="16"/>
                      </a:cubicBezTo>
                      <a:cubicBezTo>
                        <a:pt x="6" y="14"/>
                        <a:pt x="6" y="14"/>
                        <a:pt x="6" y="14"/>
                      </a:cubicBezTo>
                      <a:cubicBezTo>
                        <a:pt x="7" y="15"/>
                        <a:pt x="8" y="16"/>
                        <a:pt x="8" y="18"/>
                      </a:cubicBezTo>
                      <a:cubicBezTo>
                        <a:pt x="10" y="18"/>
                        <a:pt x="11" y="19"/>
                        <a:pt x="12" y="20"/>
                      </a:cubicBezTo>
                      <a:cubicBezTo>
                        <a:pt x="12" y="18"/>
                        <a:pt x="11" y="15"/>
                        <a:pt x="10" y="12"/>
                      </a:cubicBezTo>
                      <a:cubicBezTo>
                        <a:pt x="10" y="10"/>
                        <a:pt x="12" y="9"/>
                        <a:pt x="17" y="9"/>
                      </a:cubicBezTo>
                      <a:cubicBezTo>
                        <a:pt x="22" y="7"/>
                        <a:pt x="23" y="5"/>
                        <a:pt x="20" y="2"/>
                      </a:cubicBezTo>
                      <a:cubicBezTo>
                        <a:pt x="18" y="1"/>
                        <a:pt x="15" y="0"/>
                        <a:pt x="12" y="0"/>
                      </a:cubicBezTo>
                      <a:close/>
                      <a:moveTo>
                        <a:pt x="12" y="0"/>
                      </a:moveTo>
                      <a:cubicBezTo>
                        <a:pt x="12" y="0"/>
                        <a:pt x="12" y="0"/>
                        <a:pt x="13" y="1"/>
                      </a:cubicBezTo>
                      <a:cubicBezTo>
                        <a:pt x="6" y="6"/>
                        <a:pt x="3" y="10"/>
                        <a:pt x="3" y="15"/>
                      </a:cubicBezTo>
                      <a:cubicBezTo>
                        <a:pt x="3" y="15"/>
                        <a:pt x="2" y="16"/>
                        <a:pt x="2" y="16"/>
                      </a:cubicBezTo>
                      <a:cubicBezTo>
                        <a:pt x="1" y="13"/>
                        <a:pt x="2" y="9"/>
                        <a:pt x="5" y="6"/>
                      </a:cubicBezTo>
                      <a:cubicBezTo>
                        <a:pt x="7" y="3"/>
                        <a:pt x="9" y="1"/>
                        <a:pt x="12" y="0"/>
                      </a:cubicBezTo>
                      <a:close/>
                    </a:path>
                  </a:pathLst>
                </a:custGeom>
                <a:solidFill>
                  <a:srgbClr val="7A4D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039"/>
                <p:cNvSpPr/>
                <p:nvPr/>
              </p:nvSpPr>
              <p:spPr bwMode="auto">
                <a:xfrm>
                  <a:off x="5435601" y="3233738"/>
                  <a:ext cx="60325" cy="79375"/>
                </a:xfrm>
                <a:custGeom>
                  <a:avLst/>
                  <a:gdLst>
                    <a:gd name="T0" fmla="*/ 12 w 12"/>
                    <a:gd name="T1" fmla="*/ 1 h 16"/>
                    <a:gd name="T2" fmla="*/ 11 w 12"/>
                    <a:gd name="T3" fmla="*/ 0 h 16"/>
                    <a:gd name="T4" fmla="*/ 4 w 12"/>
                    <a:gd name="T5" fmla="*/ 6 h 16"/>
                    <a:gd name="T6" fmla="*/ 1 w 12"/>
                    <a:gd name="T7" fmla="*/ 16 h 16"/>
                    <a:gd name="T8" fmla="*/ 2 w 12"/>
                    <a:gd name="T9" fmla="*/ 15 h 16"/>
                    <a:gd name="T10" fmla="*/ 12 w 12"/>
                    <a:gd name="T11" fmla="*/ 1 h 16"/>
                  </a:gdLst>
                  <a:ahLst/>
                  <a:cxnLst>
                    <a:cxn ang="0">
                      <a:pos x="T0" y="T1"/>
                    </a:cxn>
                    <a:cxn ang="0">
                      <a:pos x="T2" y="T3"/>
                    </a:cxn>
                    <a:cxn ang="0">
                      <a:pos x="T4" y="T5"/>
                    </a:cxn>
                    <a:cxn ang="0">
                      <a:pos x="T6" y="T7"/>
                    </a:cxn>
                    <a:cxn ang="0">
                      <a:pos x="T8" y="T9"/>
                    </a:cxn>
                    <a:cxn ang="0">
                      <a:pos x="T10" y="T11"/>
                    </a:cxn>
                  </a:cxnLst>
                  <a:rect l="0" t="0" r="r" b="b"/>
                  <a:pathLst>
                    <a:path w="12" h="16">
                      <a:moveTo>
                        <a:pt x="12" y="1"/>
                      </a:moveTo>
                      <a:cubicBezTo>
                        <a:pt x="11" y="0"/>
                        <a:pt x="11" y="0"/>
                        <a:pt x="11" y="0"/>
                      </a:cubicBezTo>
                      <a:cubicBezTo>
                        <a:pt x="8" y="1"/>
                        <a:pt x="6" y="3"/>
                        <a:pt x="4" y="6"/>
                      </a:cubicBezTo>
                      <a:cubicBezTo>
                        <a:pt x="1" y="9"/>
                        <a:pt x="0" y="13"/>
                        <a:pt x="1" y="16"/>
                      </a:cubicBezTo>
                      <a:cubicBezTo>
                        <a:pt x="1" y="16"/>
                        <a:pt x="2" y="15"/>
                        <a:pt x="2" y="15"/>
                      </a:cubicBezTo>
                      <a:cubicBezTo>
                        <a:pt x="2" y="10"/>
                        <a:pt x="5" y="6"/>
                        <a:pt x="12" y="1"/>
                      </a:cubicBezTo>
                      <a:close/>
                    </a:path>
                  </a:pathLst>
                </a:custGeom>
                <a:solidFill>
                  <a:srgbClr val="BE897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040"/>
                <p:cNvSpPr/>
                <p:nvPr/>
              </p:nvSpPr>
              <p:spPr bwMode="auto">
                <a:xfrm>
                  <a:off x="5446714" y="3303588"/>
                  <a:ext cx="42863" cy="38100"/>
                </a:xfrm>
                <a:custGeom>
                  <a:avLst/>
                  <a:gdLst>
                    <a:gd name="T0" fmla="*/ 0 w 9"/>
                    <a:gd name="T1" fmla="*/ 2 h 8"/>
                    <a:gd name="T2" fmla="*/ 4 w 9"/>
                    <a:gd name="T3" fmla="*/ 6 h 8"/>
                    <a:gd name="T4" fmla="*/ 8 w 9"/>
                    <a:gd name="T5" fmla="*/ 8 h 8"/>
                    <a:gd name="T6" fmla="*/ 9 w 9"/>
                    <a:gd name="T7" fmla="*/ 6 h 8"/>
                    <a:gd name="T8" fmla="*/ 5 w 9"/>
                    <a:gd name="T9" fmla="*/ 4 h 8"/>
                    <a:gd name="T10" fmla="*/ 3 w 9"/>
                    <a:gd name="T11" fmla="*/ 0 h 8"/>
                    <a:gd name="T12" fmla="*/ 0 w 9"/>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2"/>
                      </a:moveTo>
                      <a:cubicBezTo>
                        <a:pt x="2" y="2"/>
                        <a:pt x="3" y="3"/>
                        <a:pt x="4" y="6"/>
                      </a:cubicBezTo>
                      <a:cubicBezTo>
                        <a:pt x="8" y="8"/>
                        <a:pt x="8" y="8"/>
                        <a:pt x="8" y="8"/>
                      </a:cubicBezTo>
                      <a:cubicBezTo>
                        <a:pt x="9" y="6"/>
                        <a:pt x="9" y="6"/>
                        <a:pt x="9" y="6"/>
                      </a:cubicBezTo>
                      <a:cubicBezTo>
                        <a:pt x="8" y="5"/>
                        <a:pt x="7" y="4"/>
                        <a:pt x="5" y="4"/>
                      </a:cubicBezTo>
                      <a:cubicBezTo>
                        <a:pt x="5" y="2"/>
                        <a:pt x="4" y="1"/>
                        <a:pt x="3"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041"/>
                <p:cNvSpPr>
                  <a:spLocks noEditPoints="1"/>
                </p:cNvSpPr>
                <p:nvPr/>
              </p:nvSpPr>
              <p:spPr bwMode="auto">
                <a:xfrm>
                  <a:off x="5543551" y="3406775"/>
                  <a:ext cx="53975" cy="131762"/>
                </a:xfrm>
                <a:custGeom>
                  <a:avLst/>
                  <a:gdLst>
                    <a:gd name="T0" fmla="*/ 2 w 11"/>
                    <a:gd name="T1" fmla="*/ 5 h 27"/>
                    <a:gd name="T2" fmla="*/ 2 w 11"/>
                    <a:gd name="T3" fmla="*/ 0 h 27"/>
                    <a:gd name="T4" fmla="*/ 0 w 11"/>
                    <a:gd name="T5" fmla="*/ 16 h 27"/>
                    <a:gd name="T6" fmla="*/ 8 w 11"/>
                    <a:gd name="T7" fmla="*/ 27 h 27"/>
                    <a:gd name="T8" fmla="*/ 11 w 11"/>
                    <a:gd name="T9" fmla="*/ 22 h 27"/>
                    <a:gd name="T10" fmla="*/ 2 w 11"/>
                    <a:gd name="T11" fmla="*/ 5 h 27"/>
                    <a:gd name="T12" fmla="*/ 2 w 11"/>
                    <a:gd name="T13" fmla="*/ 13 h 27"/>
                    <a:gd name="T14" fmla="*/ 2 w 11"/>
                    <a:gd name="T15" fmla="*/ 7 h 27"/>
                    <a:gd name="T16" fmla="*/ 9 w 11"/>
                    <a:gd name="T17" fmla="*/ 22 h 27"/>
                    <a:gd name="T18" fmla="*/ 8 w 11"/>
                    <a:gd name="T19" fmla="*/ 25 h 27"/>
                    <a:gd name="T20" fmla="*/ 2 w 11"/>
                    <a:gd name="T21"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7">
                      <a:moveTo>
                        <a:pt x="2" y="5"/>
                      </a:moveTo>
                      <a:cubicBezTo>
                        <a:pt x="2" y="3"/>
                        <a:pt x="2" y="2"/>
                        <a:pt x="2" y="0"/>
                      </a:cubicBezTo>
                      <a:cubicBezTo>
                        <a:pt x="1" y="5"/>
                        <a:pt x="0" y="11"/>
                        <a:pt x="0" y="16"/>
                      </a:cubicBezTo>
                      <a:cubicBezTo>
                        <a:pt x="1" y="20"/>
                        <a:pt x="3" y="23"/>
                        <a:pt x="8" y="27"/>
                      </a:cubicBezTo>
                      <a:cubicBezTo>
                        <a:pt x="11" y="22"/>
                        <a:pt x="11" y="22"/>
                        <a:pt x="11" y="22"/>
                      </a:cubicBezTo>
                      <a:cubicBezTo>
                        <a:pt x="2" y="5"/>
                        <a:pt x="2" y="5"/>
                        <a:pt x="2" y="5"/>
                      </a:cubicBezTo>
                      <a:close/>
                      <a:moveTo>
                        <a:pt x="2" y="13"/>
                      </a:moveTo>
                      <a:cubicBezTo>
                        <a:pt x="2" y="7"/>
                        <a:pt x="2" y="7"/>
                        <a:pt x="2" y="7"/>
                      </a:cubicBezTo>
                      <a:cubicBezTo>
                        <a:pt x="9" y="22"/>
                        <a:pt x="9" y="22"/>
                        <a:pt x="9" y="22"/>
                      </a:cubicBezTo>
                      <a:cubicBezTo>
                        <a:pt x="8" y="25"/>
                        <a:pt x="8" y="25"/>
                        <a:pt x="8" y="25"/>
                      </a:cubicBezTo>
                      <a:cubicBezTo>
                        <a:pt x="3" y="21"/>
                        <a:pt x="2" y="17"/>
                        <a:pt x="2" y="1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042"/>
                <p:cNvSpPr/>
                <p:nvPr/>
              </p:nvSpPr>
              <p:spPr bwMode="auto">
                <a:xfrm>
                  <a:off x="5554664" y="3440113"/>
                  <a:ext cx="33338" cy="88900"/>
                </a:xfrm>
                <a:custGeom>
                  <a:avLst/>
                  <a:gdLst>
                    <a:gd name="T0" fmla="*/ 0 w 7"/>
                    <a:gd name="T1" fmla="*/ 0 h 18"/>
                    <a:gd name="T2" fmla="*/ 0 w 7"/>
                    <a:gd name="T3" fmla="*/ 6 h 18"/>
                    <a:gd name="T4" fmla="*/ 6 w 7"/>
                    <a:gd name="T5" fmla="*/ 18 h 18"/>
                    <a:gd name="T6" fmla="*/ 7 w 7"/>
                    <a:gd name="T7" fmla="*/ 15 h 18"/>
                    <a:gd name="T8" fmla="*/ 0 w 7"/>
                    <a:gd name="T9" fmla="*/ 0 h 18"/>
                  </a:gdLst>
                  <a:ahLst/>
                  <a:cxnLst>
                    <a:cxn ang="0">
                      <a:pos x="T0" y="T1"/>
                    </a:cxn>
                    <a:cxn ang="0">
                      <a:pos x="T2" y="T3"/>
                    </a:cxn>
                    <a:cxn ang="0">
                      <a:pos x="T4" y="T5"/>
                    </a:cxn>
                    <a:cxn ang="0">
                      <a:pos x="T6" y="T7"/>
                    </a:cxn>
                    <a:cxn ang="0">
                      <a:pos x="T8" y="T9"/>
                    </a:cxn>
                  </a:cxnLst>
                  <a:rect l="0" t="0" r="r" b="b"/>
                  <a:pathLst>
                    <a:path w="7" h="18">
                      <a:moveTo>
                        <a:pt x="0" y="0"/>
                      </a:moveTo>
                      <a:cubicBezTo>
                        <a:pt x="0" y="6"/>
                        <a:pt x="0" y="6"/>
                        <a:pt x="0" y="6"/>
                      </a:cubicBezTo>
                      <a:cubicBezTo>
                        <a:pt x="0" y="10"/>
                        <a:pt x="1" y="14"/>
                        <a:pt x="6" y="18"/>
                      </a:cubicBezTo>
                      <a:cubicBezTo>
                        <a:pt x="7" y="15"/>
                        <a:pt x="7" y="15"/>
                        <a:pt x="7" y="15"/>
                      </a:cubicBezTo>
                      <a:cubicBezTo>
                        <a:pt x="0" y="0"/>
                        <a:pt x="0" y="0"/>
                        <a:pt x="0"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043"/>
                <p:cNvSpPr/>
                <p:nvPr/>
              </p:nvSpPr>
              <p:spPr bwMode="auto">
                <a:xfrm>
                  <a:off x="5484814" y="3602038"/>
                  <a:ext cx="34925" cy="49212"/>
                </a:xfrm>
                <a:custGeom>
                  <a:avLst/>
                  <a:gdLst>
                    <a:gd name="T0" fmla="*/ 4 w 7"/>
                    <a:gd name="T1" fmla="*/ 9 h 10"/>
                    <a:gd name="T2" fmla="*/ 3 w 7"/>
                    <a:gd name="T3" fmla="*/ 10 h 10"/>
                    <a:gd name="T4" fmla="*/ 4 w 7"/>
                    <a:gd name="T5" fmla="*/ 10 h 10"/>
                    <a:gd name="T6" fmla="*/ 7 w 7"/>
                    <a:gd name="T7" fmla="*/ 10 h 10"/>
                    <a:gd name="T8" fmla="*/ 7 w 7"/>
                    <a:gd name="T9" fmla="*/ 9 h 10"/>
                    <a:gd name="T10" fmla="*/ 2 w 7"/>
                    <a:gd name="T11" fmla="*/ 0 h 10"/>
                    <a:gd name="T12" fmla="*/ 0 w 7"/>
                    <a:gd name="T13" fmla="*/ 1 h 10"/>
                    <a:gd name="T14" fmla="*/ 4 w 7"/>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9"/>
                      </a:moveTo>
                      <a:cubicBezTo>
                        <a:pt x="3" y="10"/>
                        <a:pt x="3" y="10"/>
                        <a:pt x="3" y="10"/>
                      </a:cubicBezTo>
                      <a:cubicBezTo>
                        <a:pt x="3" y="10"/>
                        <a:pt x="3" y="10"/>
                        <a:pt x="4" y="10"/>
                      </a:cubicBezTo>
                      <a:cubicBezTo>
                        <a:pt x="7" y="10"/>
                        <a:pt x="7" y="10"/>
                        <a:pt x="7" y="10"/>
                      </a:cubicBezTo>
                      <a:cubicBezTo>
                        <a:pt x="7" y="9"/>
                        <a:pt x="7" y="9"/>
                        <a:pt x="7" y="9"/>
                      </a:cubicBezTo>
                      <a:cubicBezTo>
                        <a:pt x="5" y="6"/>
                        <a:pt x="3" y="3"/>
                        <a:pt x="2" y="0"/>
                      </a:cubicBezTo>
                      <a:cubicBezTo>
                        <a:pt x="0" y="1"/>
                        <a:pt x="0" y="1"/>
                        <a:pt x="0" y="1"/>
                      </a:cubicBezTo>
                      <a:cubicBezTo>
                        <a:pt x="4" y="9"/>
                        <a:pt x="4" y="9"/>
                        <a:pt x="4" y="9"/>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044"/>
                <p:cNvSpPr/>
                <p:nvPr/>
              </p:nvSpPr>
              <p:spPr bwMode="auto">
                <a:xfrm>
                  <a:off x="5475289" y="3606800"/>
                  <a:ext cx="30163" cy="44450"/>
                </a:xfrm>
                <a:custGeom>
                  <a:avLst/>
                  <a:gdLst>
                    <a:gd name="T0" fmla="*/ 5 w 6"/>
                    <a:gd name="T1" fmla="*/ 9 h 9"/>
                    <a:gd name="T2" fmla="*/ 6 w 6"/>
                    <a:gd name="T3" fmla="*/ 8 h 9"/>
                    <a:gd name="T4" fmla="*/ 2 w 6"/>
                    <a:gd name="T5" fmla="*/ 0 h 9"/>
                    <a:gd name="T6" fmla="*/ 1 w 6"/>
                    <a:gd name="T7" fmla="*/ 1 h 9"/>
                    <a:gd name="T8" fmla="*/ 5 w 6"/>
                    <a:gd name="T9" fmla="*/ 9 h 9"/>
                  </a:gdLst>
                  <a:ahLst/>
                  <a:cxnLst>
                    <a:cxn ang="0">
                      <a:pos x="T0" y="T1"/>
                    </a:cxn>
                    <a:cxn ang="0">
                      <a:pos x="T2" y="T3"/>
                    </a:cxn>
                    <a:cxn ang="0">
                      <a:pos x="T4" y="T5"/>
                    </a:cxn>
                    <a:cxn ang="0">
                      <a:pos x="T6" y="T7"/>
                    </a:cxn>
                    <a:cxn ang="0">
                      <a:pos x="T8" y="T9"/>
                    </a:cxn>
                  </a:cxnLst>
                  <a:rect l="0" t="0" r="r" b="b"/>
                  <a:pathLst>
                    <a:path w="6" h="9">
                      <a:moveTo>
                        <a:pt x="5" y="9"/>
                      </a:moveTo>
                      <a:cubicBezTo>
                        <a:pt x="6" y="8"/>
                        <a:pt x="6" y="8"/>
                        <a:pt x="6" y="8"/>
                      </a:cubicBezTo>
                      <a:cubicBezTo>
                        <a:pt x="2" y="0"/>
                        <a:pt x="2" y="0"/>
                        <a:pt x="2" y="0"/>
                      </a:cubicBezTo>
                      <a:cubicBezTo>
                        <a:pt x="1" y="1"/>
                        <a:pt x="1" y="1"/>
                        <a:pt x="1" y="1"/>
                      </a:cubicBezTo>
                      <a:cubicBezTo>
                        <a:pt x="0" y="4"/>
                        <a:pt x="2" y="7"/>
                        <a:pt x="5"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045"/>
                <p:cNvSpPr/>
                <p:nvPr/>
              </p:nvSpPr>
              <p:spPr bwMode="auto">
                <a:xfrm>
                  <a:off x="5397501" y="3632200"/>
                  <a:ext cx="28575" cy="19050"/>
                </a:xfrm>
                <a:custGeom>
                  <a:avLst/>
                  <a:gdLst>
                    <a:gd name="T0" fmla="*/ 6 w 6"/>
                    <a:gd name="T1" fmla="*/ 0 h 4"/>
                    <a:gd name="T2" fmla="*/ 1 w 6"/>
                    <a:gd name="T3" fmla="*/ 2 h 4"/>
                    <a:gd name="T4" fmla="*/ 0 w 6"/>
                    <a:gd name="T5" fmla="*/ 4 h 4"/>
                    <a:gd name="T6" fmla="*/ 6 w 6"/>
                    <a:gd name="T7" fmla="*/ 0 h 4"/>
                  </a:gdLst>
                  <a:ahLst/>
                  <a:cxnLst>
                    <a:cxn ang="0">
                      <a:pos x="T0" y="T1"/>
                    </a:cxn>
                    <a:cxn ang="0">
                      <a:pos x="T2" y="T3"/>
                    </a:cxn>
                    <a:cxn ang="0">
                      <a:pos x="T4" y="T5"/>
                    </a:cxn>
                    <a:cxn ang="0">
                      <a:pos x="T6" y="T7"/>
                    </a:cxn>
                  </a:cxnLst>
                  <a:rect l="0" t="0" r="r" b="b"/>
                  <a:pathLst>
                    <a:path w="6" h="4">
                      <a:moveTo>
                        <a:pt x="6" y="0"/>
                      </a:moveTo>
                      <a:cubicBezTo>
                        <a:pt x="1" y="2"/>
                        <a:pt x="1" y="2"/>
                        <a:pt x="1" y="2"/>
                      </a:cubicBezTo>
                      <a:cubicBezTo>
                        <a:pt x="1" y="3"/>
                        <a:pt x="0" y="3"/>
                        <a:pt x="0" y="4"/>
                      </a:cubicBezTo>
                      <a:cubicBezTo>
                        <a:pt x="6" y="0"/>
                        <a:pt x="6" y="0"/>
                        <a:pt x="6"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046"/>
                <p:cNvSpPr/>
                <p:nvPr/>
              </p:nvSpPr>
              <p:spPr bwMode="auto">
                <a:xfrm>
                  <a:off x="5397501" y="3613150"/>
                  <a:ext cx="82550" cy="92075"/>
                </a:xfrm>
                <a:custGeom>
                  <a:avLst/>
                  <a:gdLst>
                    <a:gd name="T0" fmla="*/ 1 w 17"/>
                    <a:gd name="T1" fmla="*/ 6 h 19"/>
                    <a:gd name="T2" fmla="*/ 6 w 17"/>
                    <a:gd name="T3" fmla="*/ 4 h 19"/>
                    <a:gd name="T4" fmla="*/ 0 w 17"/>
                    <a:gd name="T5" fmla="*/ 8 h 19"/>
                    <a:gd name="T6" fmla="*/ 0 w 17"/>
                    <a:gd name="T7" fmla="*/ 13 h 19"/>
                    <a:gd name="T8" fmla="*/ 2 w 17"/>
                    <a:gd name="T9" fmla="*/ 9 h 19"/>
                    <a:gd name="T10" fmla="*/ 8 w 17"/>
                    <a:gd name="T11" fmla="*/ 6 h 19"/>
                    <a:gd name="T12" fmla="*/ 2 w 17"/>
                    <a:gd name="T13" fmla="*/ 11 h 19"/>
                    <a:gd name="T14" fmla="*/ 1 w 17"/>
                    <a:gd name="T15" fmla="*/ 15 h 19"/>
                    <a:gd name="T16" fmla="*/ 1 w 17"/>
                    <a:gd name="T17" fmla="*/ 17 h 19"/>
                    <a:gd name="T18" fmla="*/ 2 w 17"/>
                    <a:gd name="T19" fmla="*/ 17 h 19"/>
                    <a:gd name="T20" fmla="*/ 4 w 17"/>
                    <a:gd name="T21" fmla="*/ 11 h 19"/>
                    <a:gd name="T22" fmla="*/ 9 w 17"/>
                    <a:gd name="T23" fmla="*/ 8 h 19"/>
                    <a:gd name="T24" fmla="*/ 8 w 17"/>
                    <a:gd name="T25" fmla="*/ 10 h 19"/>
                    <a:gd name="T26" fmla="*/ 6 w 17"/>
                    <a:gd name="T27" fmla="*/ 13 h 19"/>
                    <a:gd name="T28" fmla="*/ 4 w 17"/>
                    <a:gd name="T29" fmla="*/ 18 h 19"/>
                    <a:gd name="T30" fmla="*/ 4 w 17"/>
                    <a:gd name="T31" fmla="*/ 19 h 19"/>
                    <a:gd name="T32" fmla="*/ 7 w 17"/>
                    <a:gd name="T33" fmla="*/ 13 h 19"/>
                    <a:gd name="T34" fmla="*/ 10 w 17"/>
                    <a:gd name="T35" fmla="*/ 11 h 19"/>
                    <a:gd name="T36" fmla="*/ 17 w 17"/>
                    <a:gd name="T37" fmla="*/ 8 h 19"/>
                    <a:gd name="T38" fmla="*/ 15 w 17"/>
                    <a:gd name="T39" fmla="*/ 0 h 19"/>
                    <a:gd name="T40" fmla="*/ 7 w 17"/>
                    <a:gd name="T41" fmla="*/ 1 h 19"/>
                    <a:gd name="T42" fmla="*/ 3 w 17"/>
                    <a:gd name="T43" fmla="*/ 4 h 19"/>
                    <a:gd name="T44" fmla="*/ 1 w 17"/>
                    <a:gd name="T4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19">
                      <a:moveTo>
                        <a:pt x="1" y="6"/>
                      </a:moveTo>
                      <a:cubicBezTo>
                        <a:pt x="6" y="4"/>
                        <a:pt x="6" y="4"/>
                        <a:pt x="6" y="4"/>
                      </a:cubicBezTo>
                      <a:cubicBezTo>
                        <a:pt x="0" y="8"/>
                        <a:pt x="0" y="8"/>
                        <a:pt x="0" y="8"/>
                      </a:cubicBezTo>
                      <a:cubicBezTo>
                        <a:pt x="0" y="13"/>
                        <a:pt x="0" y="13"/>
                        <a:pt x="0" y="13"/>
                      </a:cubicBezTo>
                      <a:cubicBezTo>
                        <a:pt x="2" y="9"/>
                        <a:pt x="2" y="9"/>
                        <a:pt x="2" y="9"/>
                      </a:cubicBezTo>
                      <a:cubicBezTo>
                        <a:pt x="8" y="6"/>
                        <a:pt x="8" y="6"/>
                        <a:pt x="8" y="6"/>
                      </a:cubicBezTo>
                      <a:cubicBezTo>
                        <a:pt x="2" y="11"/>
                        <a:pt x="2" y="11"/>
                        <a:pt x="2" y="11"/>
                      </a:cubicBezTo>
                      <a:cubicBezTo>
                        <a:pt x="1" y="15"/>
                        <a:pt x="1" y="15"/>
                        <a:pt x="1" y="15"/>
                      </a:cubicBezTo>
                      <a:cubicBezTo>
                        <a:pt x="1" y="17"/>
                        <a:pt x="1" y="17"/>
                        <a:pt x="1" y="17"/>
                      </a:cubicBezTo>
                      <a:cubicBezTo>
                        <a:pt x="1" y="17"/>
                        <a:pt x="1" y="17"/>
                        <a:pt x="2" y="17"/>
                      </a:cubicBezTo>
                      <a:cubicBezTo>
                        <a:pt x="4" y="11"/>
                        <a:pt x="4" y="11"/>
                        <a:pt x="4" y="11"/>
                      </a:cubicBezTo>
                      <a:cubicBezTo>
                        <a:pt x="9" y="8"/>
                        <a:pt x="9" y="8"/>
                        <a:pt x="9" y="8"/>
                      </a:cubicBezTo>
                      <a:cubicBezTo>
                        <a:pt x="8" y="10"/>
                        <a:pt x="8" y="10"/>
                        <a:pt x="8" y="10"/>
                      </a:cubicBezTo>
                      <a:cubicBezTo>
                        <a:pt x="6" y="13"/>
                        <a:pt x="6" y="13"/>
                        <a:pt x="6" y="13"/>
                      </a:cubicBezTo>
                      <a:cubicBezTo>
                        <a:pt x="4" y="18"/>
                        <a:pt x="4" y="18"/>
                        <a:pt x="4" y="18"/>
                      </a:cubicBezTo>
                      <a:cubicBezTo>
                        <a:pt x="4" y="18"/>
                        <a:pt x="4" y="18"/>
                        <a:pt x="4" y="19"/>
                      </a:cubicBezTo>
                      <a:cubicBezTo>
                        <a:pt x="7" y="13"/>
                        <a:pt x="7" y="13"/>
                        <a:pt x="7" y="13"/>
                      </a:cubicBezTo>
                      <a:cubicBezTo>
                        <a:pt x="10" y="11"/>
                        <a:pt x="10" y="11"/>
                        <a:pt x="10" y="11"/>
                      </a:cubicBezTo>
                      <a:cubicBezTo>
                        <a:pt x="17" y="8"/>
                        <a:pt x="17" y="8"/>
                        <a:pt x="17" y="8"/>
                      </a:cubicBezTo>
                      <a:cubicBezTo>
                        <a:pt x="15" y="6"/>
                        <a:pt x="14" y="3"/>
                        <a:pt x="15" y="0"/>
                      </a:cubicBezTo>
                      <a:cubicBezTo>
                        <a:pt x="7" y="1"/>
                        <a:pt x="7" y="1"/>
                        <a:pt x="7" y="1"/>
                      </a:cubicBezTo>
                      <a:cubicBezTo>
                        <a:pt x="3" y="4"/>
                        <a:pt x="3" y="4"/>
                        <a:pt x="3" y="4"/>
                      </a:cubicBezTo>
                      <a:cubicBezTo>
                        <a:pt x="2" y="5"/>
                        <a:pt x="1" y="6"/>
                        <a:pt x="1"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047"/>
                <p:cNvSpPr/>
                <p:nvPr/>
              </p:nvSpPr>
              <p:spPr bwMode="auto">
                <a:xfrm>
                  <a:off x="5397501" y="3641725"/>
                  <a:ext cx="38100" cy="44450"/>
                </a:xfrm>
                <a:custGeom>
                  <a:avLst/>
                  <a:gdLst>
                    <a:gd name="T0" fmla="*/ 6 w 24"/>
                    <a:gd name="T1" fmla="*/ 9 h 28"/>
                    <a:gd name="T2" fmla="*/ 0 w 24"/>
                    <a:gd name="T3" fmla="*/ 22 h 28"/>
                    <a:gd name="T4" fmla="*/ 3 w 24"/>
                    <a:gd name="T5" fmla="*/ 28 h 28"/>
                    <a:gd name="T6" fmla="*/ 6 w 24"/>
                    <a:gd name="T7" fmla="*/ 16 h 28"/>
                    <a:gd name="T8" fmla="*/ 24 w 24"/>
                    <a:gd name="T9" fmla="*/ 0 h 28"/>
                    <a:gd name="T10" fmla="*/ 6 w 24"/>
                    <a:gd name="T11" fmla="*/ 9 h 28"/>
                    <a:gd name="T12" fmla="*/ 6 w 24"/>
                    <a:gd name="T13" fmla="*/ 9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6" y="9"/>
                      </a:moveTo>
                      <a:lnTo>
                        <a:pt x="0" y="22"/>
                      </a:lnTo>
                      <a:lnTo>
                        <a:pt x="3" y="28"/>
                      </a:lnTo>
                      <a:lnTo>
                        <a:pt x="6" y="16"/>
                      </a:lnTo>
                      <a:lnTo>
                        <a:pt x="24" y="0"/>
                      </a:lnTo>
                      <a:lnTo>
                        <a:pt x="6" y="9"/>
                      </a:lnTo>
                      <a:lnTo>
                        <a:pt x="6" y="9"/>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048"/>
                <p:cNvSpPr/>
                <p:nvPr/>
              </p:nvSpPr>
              <p:spPr bwMode="auto">
                <a:xfrm>
                  <a:off x="5407026" y="3651250"/>
                  <a:ext cx="34925" cy="44450"/>
                </a:xfrm>
                <a:custGeom>
                  <a:avLst/>
                  <a:gdLst>
                    <a:gd name="T0" fmla="*/ 6 w 7"/>
                    <a:gd name="T1" fmla="*/ 2 h 9"/>
                    <a:gd name="T2" fmla="*/ 7 w 7"/>
                    <a:gd name="T3" fmla="*/ 0 h 9"/>
                    <a:gd name="T4" fmla="*/ 2 w 7"/>
                    <a:gd name="T5" fmla="*/ 3 h 9"/>
                    <a:gd name="T6" fmla="*/ 0 w 7"/>
                    <a:gd name="T7" fmla="*/ 9 h 9"/>
                    <a:gd name="T8" fmla="*/ 2 w 7"/>
                    <a:gd name="T9" fmla="*/ 5 h 9"/>
                    <a:gd name="T10" fmla="*/ 6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6" y="2"/>
                      </a:moveTo>
                      <a:cubicBezTo>
                        <a:pt x="7" y="0"/>
                        <a:pt x="7" y="0"/>
                        <a:pt x="7" y="0"/>
                      </a:cubicBezTo>
                      <a:cubicBezTo>
                        <a:pt x="2" y="3"/>
                        <a:pt x="2" y="3"/>
                        <a:pt x="2" y="3"/>
                      </a:cubicBezTo>
                      <a:cubicBezTo>
                        <a:pt x="0" y="9"/>
                        <a:pt x="0" y="9"/>
                        <a:pt x="0" y="9"/>
                      </a:cubicBezTo>
                      <a:cubicBezTo>
                        <a:pt x="1" y="9"/>
                        <a:pt x="2" y="8"/>
                        <a:pt x="2" y="5"/>
                      </a:cubicBezTo>
                      <a:cubicBezTo>
                        <a:pt x="6" y="2"/>
                        <a:pt x="6"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049"/>
                <p:cNvSpPr/>
                <p:nvPr/>
              </p:nvSpPr>
              <p:spPr bwMode="auto">
                <a:xfrm>
                  <a:off x="5416551" y="3613150"/>
                  <a:ext cx="84138" cy="92075"/>
                </a:xfrm>
                <a:custGeom>
                  <a:avLst/>
                  <a:gdLst>
                    <a:gd name="T0" fmla="*/ 6 w 17"/>
                    <a:gd name="T1" fmla="*/ 11 h 19"/>
                    <a:gd name="T2" fmla="*/ 3 w 17"/>
                    <a:gd name="T3" fmla="*/ 13 h 19"/>
                    <a:gd name="T4" fmla="*/ 0 w 17"/>
                    <a:gd name="T5" fmla="*/ 19 h 19"/>
                    <a:gd name="T6" fmla="*/ 4 w 17"/>
                    <a:gd name="T7" fmla="*/ 14 h 19"/>
                    <a:gd name="T8" fmla="*/ 7 w 17"/>
                    <a:gd name="T9" fmla="*/ 12 h 19"/>
                    <a:gd name="T10" fmla="*/ 17 w 17"/>
                    <a:gd name="T11" fmla="*/ 8 h 19"/>
                    <a:gd name="T12" fmla="*/ 13 w 17"/>
                    <a:gd name="T13" fmla="*/ 0 h 19"/>
                    <a:gd name="T14" fmla="*/ 11 w 17"/>
                    <a:gd name="T15" fmla="*/ 0 h 19"/>
                    <a:gd name="T16" fmla="*/ 13 w 17"/>
                    <a:gd name="T17" fmla="*/ 8 h 19"/>
                    <a:gd name="T18" fmla="*/ 6 w 17"/>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6" y="11"/>
                      </a:moveTo>
                      <a:cubicBezTo>
                        <a:pt x="3" y="13"/>
                        <a:pt x="3" y="13"/>
                        <a:pt x="3" y="13"/>
                      </a:cubicBezTo>
                      <a:cubicBezTo>
                        <a:pt x="0" y="19"/>
                        <a:pt x="0" y="19"/>
                        <a:pt x="0" y="19"/>
                      </a:cubicBezTo>
                      <a:cubicBezTo>
                        <a:pt x="1" y="19"/>
                        <a:pt x="2" y="18"/>
                        <a:pt x="4" y="14"/>
                      </a:cubicBezTo>
                      <a:cubicBezTo>
                        <a:pt x="7" y="12"/>
                        <a:pt x="7" y="12"/>
                        <a:pt x="7" y="12"/>
                      </a:cubicBezTo>
                      <a:cubicBezTo>
                        <a:pt x="11" y="11"/>
                        <a:pt x="14" y="10"/>
                        <a:pt x="17" y="8"/>
                      </a:cubicBezTo>
                      <a:cubicBezTo>
                        <a:pt x="14" y="6"/>
                        <a:pt x="12" y="3"/>
                        <a:pt x="13" y="0"/>
                      </a:cubicBezTo>
                      <a:cubicBezTo>
                        <a:pt x="11" y="0"/>
                        <a:pt x="11" y="0"/>
                        <a:pt x="11" y="0"/>
                      </a:cubicBezTo>
                      <a:cubicBezTo>
                        <a:pt x="10" y="3"/>
                        <a:pt x="11" y="6"/>
                        <a:pt x="13" y="8"/>
                      </a:cubicBezTo>
                      <a:cubicBezTo>
                        <a:pt x="6" y="11"/>
                        <a:pt x="6" y="11"/>
                        <a:pt x="6" y="1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050"/>
                <p:cNvSpPr/>
                <p:nvPr/>
              </p:nvSpPr>
              <p:spPr bwMode="auto">
                <a:xfrm>
                  <a:off x="5519739" y="4108450"/>
                  <a:ext cx="206375" cy="98425"/>
                </a:xfrm>
                <a:custGeom>
                  <a:avLst/>
                  <a:gdLst>
                    <a:gd name="T0" fmla="*/ 7 w 42"/>
                    <a:gd name="T1" fmla="*/ 12 h 20"/>
                    <a:gd name="T2" fmla="*/ 6 w 42"/>
                    <a:gd name="T3" fmla="*/ 17 h 20"/>
                    <a:gd name="T4" fmla="*/ 32 w 42"/>
                    <a:gd name="T5" fmla="*/ 13 h 20"/>
                    <a:gd name="T6" fmla="*/ 33 w 42"/>
                    <a:gd name="T7" fmla="*/ 16 h 20"/>
                    <a:gd name="T8" fmla="*/ 42 w 42"/>
                    <a:gd name="T9" fmla="*/ 14 h 20"/>
                    <a:gd name="T10" fmla="*/ 40 w 42"/>
                    <a:gd name="T11" fmla="*/ 2 h 20"/>
                    <a:gd name="T12" fmla="*/ 27 w 42"/>
                    <a:gd name="T13" fmla="*/ 0 h 20"/>
                    <a:gd name="T14" fmla="*/ 23 w 42"/>
                    <a:gd name="T15" fmla="*/ 1 h 20"/>
                    <a:gd name="T16" fmla="*/ 7 w 42"/>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0">
                      <a:moveTo>
                        <a:pt x="7" y="12"/>
                      </a:moveTo>
                      <a:cubicBezTo>
                        <a:pt x="0" y="13"/>
                        <a:pt x="0" y="14"/>
                        <a:pt x="6" y="17"/>
                      </a:cubicBezTo>
                      <a:cubicBezTo>
                        <a:pt x="16" y="20"/>
                        <a:pt x="24" y="18"/>
                        <a:pt x="32" y="13"/>
                      </a:cubicBezTo>
                      <a:cubicBezTo>
                        <a:pt x="33" y="16"/>
                        <a:pt x="33" y="16"/>
                        <a:pt x="33" y="16"/>
                      </a:cubicBezTo>
                      <a:cubicBezTo>
                        <a:pt x="42" y="14"/>
                        <a:pt x="42" y="14"/>
                        <a:pt x="42" y="14"/>
                      </a:cubicBezTo>
                      <a:cubicBezTo>
                        <a:pt x="40" y="2"/>
                        <a:pt x="40" y="2"/>
                        <a:pt x="40" y="2"/>
                      </a:cubicBezTo>
                      <a:cubicBezTo>
                        <a:pt x="36" y="6"/>
                        <a:pt x="31" y="5"/>
                        <a:pt x="27" y="0"/>
                      </a:cubicBezTo>
                      <a:cubicBezTo>
                        <a:pt x="26" y="1"/>
                        <a:pt x="24" y="1"/>
                        <a:pt x="23" y="1"/>
                      </a:cubicBezTo>
                      <a:cubicBezTo>
                        <a:pt x="20" y="5"/>
                        <a:pt x="14" y="9"/>
                        <a:pt x="7" y="1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1051"/>
                <p:cNvSpPr/>
                <p:nvPr/>
              </p:nvSpPr>
              <p:spPr bwMode="auto">
                <a:xfrm>
                  <a:off x="5970589" y="4113213"/>
                  <a:ext cx="201613" cy="84137"/>
                </a:xfrm>
                <a:custGeom>
                  <a:avLst/>
                  <a:gdLst>
                    <a:gd name="T0" fmla="*/ 41 w 41"/>
                    <a:gd name="T1" fmla="*/ 10 h 17"/>
                    <a:gd name="T2" fmla="*/ 35 w 41"/>
                    <a:gd name="T3" fmla="*/ 0 h 17"/>
                    <a:gd name="T4" fmla="*/ 17 w 41"/>
                    <a:gd name="T5" fmla="*/ 5 h 17"/>
                    <a:gd name="T6" fmla="*/ 15 w 41"/>
                    <a:gd name="T7" fmla="*/ 9 h 17"/>
                    <a:gd name="T8" fmla="*/ 1 w 41"/>
                    <a:gd name="T9" fmla="*/ 13 h 17"/>
                    <a:gd name="T10" fmla="*/ 15 w 41"/>
                    <a:gd name="T11" fmla="*/ 17 h 17"/>
                    <a:gd name="T12" fmla="*/ 28 w 41"/>
                    <a:gd name="T13" fmla="*/ 12 h 17"/>
                    <a:gd name="T14" fmla="*/ 29 w 41"/>
                    <a:gd name="T15" fmla="*/ 14 h 17"/>
                    <a:gd name="T16" fmla="*/ 41 w 41"/>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41" y="10"/>
                      </a:moveTo>
                      <a:cubicBezTo>
                        <a:pt x="39" y="5"/>
                        <a:pt x="37" y="1"/>
                        <a:pt x="35" y="0"/>
                      </a:cubicBezTo>
                      <a:cubicBezTo>
                        <a:pt x="31" y="3"/>
                        <a:pt x="25" y="5"/>
                        <a:pt x="17" y="5"/>
                      </a:cubicBezTo>
                      <a:cubicBezTo>
                        <a:pt x="15" y="9"/>
                        <a:pt x="15" y="9"/>
                        <a:pt x="15" y="9"/>
                      </a:cubicBezTo>
                      <a:cubicBezTo>
                        <a:pt x="4" y="8"/>
                        <a:pt x="0" y="10"/>
                        <a:pt x="1" y="13"/>
                      </a:cubicBezTo>
                      <a:cubicBezTo>
                        <a:pt x="15" y="17"/>
                        <a:pt x="15" y="17"/>
                        <a:pt x="15" y="17"/>
                      </a:cubicBezTo>
                      <a:cubicBezTo>
                        <a:pt x="28" y="12"/>
                        <a:pt x="28" y="12"/>
                        <a:pt x="28" y="12"/>
                      </a:cubicBezTo>
                      <a:cubicBezTo>
                        <a:pt x="29" y="14"/>
                        <a:pt x="29" y="14"/>
                        <a:pt x="29" y="14"/>
                      </a:cubicBezTo>
                      <a:cubicBezTo>
                        <a:pt x="34" y="14"/>
                        <a:pt x="38" y="13"/>
                        <a:pt x="41" y="1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1052"/>
                <p:cNvSpPr/>
                <p:nvPr/>
              </p:nvSpPr>
              <p:spPr bwMode="auto">
                <a:xfrm>
                  <a:off x="5651501" y="4084638"/>
                  <a:ext cx="65088" cy="53975"/>
                </a:xfrm>
                <a:custGeom>
                  <a:avLst/>
                  <a:gdLst>
                    <a:gd name="T0" fmla="*/ 13 w 13"/>
                    <a:gd name="T1" fmla="*/ 7 h 11"/>
                    <a:gd name="T2" fmla="*/ 9 w 13"/>
                    <a:gd name="T3" fmla="*/ 0 h 11"/>
                    <a:gd name="T4" fmla="*/ 0 w 13"/>
                    <a:gd name="T5" fmla="*/ 5 h 11"/>
                    <a:gd name="T6" fmla="*/ 13 w 13"/>
                    <a:gd name="T7" fmla="*/ 7 h 11"/>
                  </a:gdLst>
                  <a:ahLst/>
                  <a:cxnLst>
                    <a:cxn ang="0">
                      <a:pos x="T0" y="T1"/>
                    </a:cxn>
                    <a:cxn ang="0">
                      <a:pos x="T2" y="T3"/>
                    </a:cxn>
                    <a:cxn ang="0">
                      <a:pos x="T4" y="T5"/>
                    </a:cxn>
                    <a:cxn ang="0">
                      <a:pos x="T6" y="T7"/>
                    </a:cxn>
                  </a:cxnLst>
                  <a:rect l="0" t="0" r="r" b="b"/>
                  <a:pathLst>
                    <a:path w="13" h="11">
                      <a:moveTo>
                        <a:pt x="13" y="7"/>
                      </a:moveTo>
                      <a:cubicBezTo>
                        <a:pt x="11" y="6"/>
                        <a:pt x="10" y="4"/>
                        <a:pt x="9" y="0"/>
                      </a:cubicBezTo>
                      <a:cubicBezTo>
                        <a:pt x="6" y="3"/>
                        <a:pt x="3" y="4"/>
                        <a:pt x="0" y="5"/>
                      </a:cubicBezTo>
                      <a:cubicBezTo>
                        <a:pt x="4" y="10"/>
                        <a:pt x="9" y="11"/>
                        <a:pt x="13" y="7"/>
                      </a:cubicBezTo>
                      <a:close/>
                    </a:path>
                  </a:pathLst>
                </a:custGeom>
                <a:solidFill>
                  <a:srgbClr val="40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775792" y="2060848"/>
                <a:ext cx="800101" cy="850900"/>
                <a:chOff x="790576" y="1341438"/>
                <a:chExt cx="800101" cy="850900"/>
              </a:xfrm>
            </p:grpSpPr>
            <p:sp>
              <p:nvSpPr>
                <p:cNvPr id="268" name="Freeform 1053"/>
                <p:cNvSpPr>
                  <a:spLocks noEditPoints="1"/>
                </p:cNvSpPr>
                <p:nvPr/>
              </p:nvSpPr>
              <p:spPr bwMode="auto">
                <a:xfrm>
                  <a:off x="835026" y="1350963"/>
                  <a:ext cx="87313" cy="103187"/>
                </a:xfrm>
                <a:custGeom>
                  <a:avLst/>
                  <a:gdLst>
                    <a:gd name="T0" fmla="*/ 8 w 18"/>
                    <a:gd name="T1" fmla="*/ 0 h 21"/>
                    <a:gd name="T2" fmla="*/ 5 w 18"/>
                    <a:gd name="T3" fmla="*/ 4 h 21"/>
                    <a:gd name="T4" fmla="*/ 1 w 18"/>
                    <a:gd name="T5" fmla="*/ 12 h 21"/>
                    <a:gd name="T6" fmla="*/ 1 w 18"/>
                    <a:gd name="T7" fmla="*/ 18 h 21"/>
                    <a:gd name="T8" fmla="*/ 5 w 18"/>
                    <a:gd name="T9" fmla="*/ 18 h 21"/>
                    <a:gd name="T10" fmla="*/ 7 w 18"/>
                    <a:gd name="T11" fmla="*/ 16 h 21"/>
                    <a:gd name="T12" fmla="*/ 8 w 18"/>
                    <a:gd name="T13" fmla="*/ 15 h 21"/>
                    <a:gd name="T14" fmla="*/ 12 w 18"/>
                    <a:gd name="T15" fmla="*/ 18 h 21"/>
                    <a:gd name="T16" fmla="*/ 17 w 18"/>
                    <a:gd name="T17" fmla="*/ 21 h 21"/>
                    <a:gd name="T18" fmla="*/ 18 w 18"/>
                    <a:gd name="T19" fmla="*/ 19 h 21"/>
                    <a:gd name="T20" fmla="*/ 14 w 18"/>
                    <a:gd name="T21" fmla="*/ 15 h 21"/>
                    <a:gd name="T22" fmla="*/ 13 w 18"/>
                    <a:gd name="T23" fmla="*/ 8 h 21"/>
                    <a:gd name="T24" fmla="*/ 18 w 18"/>
                    <a:gd name="T25" fmla="*/ 7 h 21"/>
                    <a:gd name="T26" fmla="*/ 8 w 18"/>
                    <a:gd name="T27" fmla="*/ 0 h 21"/>
                    <a:gd name="T28" fmla="*/ 9 w 18"/>
                    <a:gd name="T29" fmla="*/ 1 h 21"/>
                    <a:gd name="T30" fmla="*/ 10 w 18"/>
                    <a:gd name="T31" fmla="*/ 1 h 21"/>
                    <a:gd name="T32" fmla="*/ 4 w 18"/>
                    <a:gd name="T33" fmla="*/ 11 h 21"/>
                    <a:gd name="T34" fmla="*/ 3 w 18"/>
                    <a:gd name="T35" fmla="*/ 17 h 21"/>
                    <a:gd name="T36" fmla="*/ 2 w 18"/>
                    <a:gd name="T37" fmla="*/ 17 h 21"/>
                    <a:gd name="T38" fmla="*/ 2 w 18"/>
                    <a:gd name="T39" fmla="*/ 12 h 21"/>
                    <a:gd name="T40" fmla="*/ 6 w 18"/>
                    <a:gd name="T41" fmla="*/ 4 h 21"/>
                    <a:gd name="T42" fmla="*/ 9 w 18"/>
                    <a:gd name="T4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8" y="0"/>
                      </a:moveTo>
                      <a:cubicBezTo>
                        <a:pt x="7" y="1"/>
                        <a:pt x="6" y="2"/>
                        <a:pt x="5" y="4"/>
                      </a:cubicBezTo>
                      <a:cubicBezTo>
                        <a:pt x="4" y="7"/>
                        <a:pt x="3" y="10"/>
                        <a:pt x="1" y="12"/>
                      </a:cubicBezTo>
                      <a:cubicBezTo>
                        <a:pt x="0" y="14"/>
                        <a:pt x="0" y="16"/>
                        <a:pt x="1" y="18"/>
                      </a:cubicBezTo>
                      <a:cubicBezTo>
                        <a:pt x="3" y="18"/>
                        <a:pt x="4" y="18"/>
                        <a:pt x="5" y="18"/>
                      </a:cubicBezTo>
                      <a:cubicBezTo>
                        <a:pt x="5" y="17"/>
                        <a:pt x="6" y="17"/>
                        <a:pt x="7" y="16"/>
                      </a:cubicBezTo>
                      <a:cubicBezTo>
                        <a:pt x="7" y="16"/>
                        <a:pt x="8" y="15"/>
                        <a:pt x="8" y="15"/>
                      </a:cubicBezTo>
                      <a:cubicBezTo>
                        <a:pt x="10" y="16"/>
                        <a:pt x="11" y="17"/>
                        <a:pt x="12" y="18"/>
                      </a:cubicBezTo>
                      <a:cubicBezTo>
                        <a:pt x="14" y="18"/>
                        <a:pt x="16" y="19"/>
                        <a:pt x="17" y="21"/>
                      </a:cubicBezTo>
                      <a:cubicBezTo>
                        <a:pt x="18" y="19"/>
                        <a:pt x="18" y="19"/>
                        <a:pt x="18" y="19"/>
                      </a:cubicBezTo>
                      <a:cubicBezTo>
                        <a:pt x="14" y="15"/>
                        <a:pt x="14" y="15"/>
                        <a:pt x="14" y="15"/>
                      </a:cubicBezTo>
                      <a:cubicBezTo>
                        <a:pt x="13" y="8"/>
                        <a:pt x="13" y="8"/>
                        <a:pt x="13" y="8"/>
                      </a:cubicBezTo>
                      <a:cubicBezTo>
                        <a:pt x="18" y="7"/>
                        <a:pt x="18" y="7"/>
                        <a:pt x="18" y="7"/>
                      </a:cubicBezTo>
                      <a:cubicBezTo>
                        <a:pt x="17" y="3"/>
                        <a:pt x="14" y="1"/>
                        <a:pt x="8" y="0"/>
                      </a:cubicBezTo>
                      <a:close/>
                      <a:moveTo>
                        <a:pt x="9" y="1"/>
                      </a:moveTo>
                      <a:cubicBezTo>
                        <a:pt x="9" y="1"/>
                        <a:pt x="9" y="1"/>
                        <a:pt x="10" y="1"/>
                      </a:cubicBezTo>
                      <a:cubicBezTo>
                        <a:pt x="4" y="11"/>
                        <a:pt x="4" y="11"/>
                        <a:pt x="4" y="11"/>
                      </a:cubicBezTo>
                      <a:cubicBezTo>
                        <a:pt x="3" y="14"/>
                        <a:pt x="3" y="16"/>
                        <a:pt x="3" y="17"/>
                      </a:cubicBezTo>
                      <a:cubicBezTo>
                        <a:pt x="3" y="17"/>
                        <a:pt x="2" y="17"/>
                        <a:pt x="2" y="17"/>
                      </a:cubicBezTo>
                      <a:cubicBezTo>
                        <a:pt x="1" y="16"/>
                        <a:pt x="1" y="14"/>
                        <a:pt x="2" y="12"/>
                      </a:cubicBezTo>
                      <a:cubicBezTo>
                        <a:pt x="4" y="10"/>
                        <a:pt x="5" y="7"/>
                        <a:pt x="6" y="4"/>
                      </a:cubicBezTo>
                      <a:cubicBezTo>
                        <a:pt x="7" y="3"/>
                        <a:pt x="8" y="2"/>
                        <a:pt x="9"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054"/>
                <p:cNvSpPr/>
                <p:nvPr/>
              </p:nvSpPr>
              <p:spPr bwMode="auto">
                <a:xfrm>
                  <a:off x="839789" y="1357313"/>
                  <a:ext cx="44450" cy="77787"/>
                </a:xfrm>
                <a:custGeom>
                  <a:avLst/>
                  <a:gdLst>
                    <a:gd name="T0" fmla="*/ 9 w 9"/>
                    <a:gd name="T1" fmla="*/ 0 h 16"/>
                    <a:gd name="T2" fmla="*/ 8 w 9"/>
                    <a:gd name="T3" fmla="*/ 0 h 16"/>
                    <a:gd name="T4" fmla="*/ 5 w 9"/>
                    <a:gd name="T5" fmla="*/ 3 h 16"/>
                    <a:gd name="T6" fmla="*/ 1 w 9"/>
                    <a:gd name="T7" fmla="*/ 11 h 16"/>
                    <a:gd name="T8" fmla="*/ 1 w 9"/>
                    <a:gd name="T9" fmla="*/ 16 h 16"/>
                    <a:gd name="T10" fmla="*/ 2 w 9"/>
                    <a:gd name="T11" fmla="*/ 16 h 16"/>
                    <a:gd name="T12" fmla="*/ 3 w 9"/>
                    <a:gd name="T13" fmla="*/ 10 h 16"/>
                    <a:gd name="T14" fmla="*/ 9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0"/>
                      </a:moveTo>
                      <a:cubicBezTo>
                        <a:pt x="8" y="0"/>
                        <a:pt x="8" y="0"/>
                        <a:pt x="8" y="0"/>
                      </a:cubicBezTo>
                      <a:cubicBezTo>
                        <a:pt x="7" y="1"/>
                        <a:pt x="6" y="2"/>
                        <a:pt x="5" y="3"/>
                      </a:cubicBezTo>
                      <a:cubicBezTo>
                        <a:pt x="4" y="6"/>
                        <a:pt x="3" y="9"/>
                        <a:pt x="1" y="11"/>
                      </a:cubicBezTo>
                      <a:cubicBezTo>
                        <a:pt x="0" y="13"/>
                        <a:pt x="0" y="15"/>
                        <a:pt x="1" y="16"/>
                      </a:cubicBezTo>
                      <a:cubicBezTo>
                        <a:pt x="1" y="16"/>
                        <a:pt x="2" y="16"/>
                        <a:pt x="2" y="16"/>
                      </a:cubicBezTo>
                      <a:cubicBezTo>
                        <a:pt x="2" y="15"/>
                        <a:pt x="2" y="13"/>
                        <a:pt x="3" y="10"/>
                      </a:cubicBezTo>
                      <a:cubicBezTo>
                        <a:pt x="9" y="0"/>
                        <a:pt x="9" y="0"/>
                        <a:pt x="9" y="0"/>
                      </a:cubicBezTo>
                      <a:close/>
                    </a:path>
                  </a:pathLst>
                </a:custGeom>
                <a:solidFill>
                  <a:srgbClr val="A6A6A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55"/>
                <p:cNvSpPr/>
                <p:nvPr/>
              </p:nvSpPr>
              <p:spPr bwMode="auto">
                <a:xfrm>
                  <a:off x="873126" y="1341438"/>
                  <a:ext cx="123825" cy="103187"/>
                </a:xfrm>
                <a:custGeom>
                  <a:avLst/>
                  <a:gdLst>
                    <a:gd name="T0" fmla="*/ 10 w 25"/>
                    <a:gd name="T1" fmla="*/ 9 h 21"/>
                    <a:gd name="T2" fmla="*/ 5 w 25"/>
                    <a:gd name="T3" fmla="*/ 10 h 21"/>
                    <a:gd name="T4" fmla="*/ 6 w 25"/>
                    <a:gd name="T5" fmla="*/ 17 h 21"/>
                    <a:gd name="T6" fmla="*/ 10 w 25"/>
                    <a:gd name="T7" fmla="*/ 21 h 21"/>
                    <a:gd name="T8" fmla="*/ 11 w 25"/>
                    <a:gd name="T9" fmla="*/ 20 h 21"/>
                    <a:gd name="T10" fmla="*/ 10 w 25"/>
                    <a:gd name="T11" fmla="*/ 18 h 21"/>
                    <a:gd name="T12" fmla="*/ 9 w 25"/>
                    <a:gd name="T13" fmla="*/ 15 h 21"/>
                    <a:gd name="T14" fmla="*/ 12 w 25"/>
                    <a:gd name="T15" fmla="*/ 14 h 21"/>
                    <a:gd name="T16" fmla="*/ 13 w 25"/>
                    <a:gd name="T17" fmla="*/ 14 h 21"/>
                    <a:gd name="T18" fmla="*/ 20 w 25"/>
                    <a:gd name="T19" fmla="*/ 15 h 21"/>
                    <a:gd name="T20" fmla="*/ 24 w 25"/>
                    <a:gd name="T21" fmla="*/ 14 h 21"/>
                    <a:gd name="T22" fmla="*/ 25 w 25"/>
                    <a:gd name="T23" fmla="*/ 12 h 21"/>
                    <a:gd name="T24" fmla="*/ 22 w 25"/>
                    <a:gd name="T25" fmla="*/ 8 h 21"/>
                    <a:gd name="T26" fmla="*/ 13 w 25"/>
                    <a:gd name="T27" fmla="*/ 1 h 21"/>
                    <a:gd name="T28" fmla="*/ 7 w 25"/>
                    <a:gd name="T29" fmla="*/ 1 h 21"/>
                    <a:gd name="T30" fmla="*/ 0 w 25"/>
                    <a:gd name="T31" fmla="*/ 2 h 21"/>
                    <a:gd name="T32" fmla="*/ 10 w 25"/>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1">
                      <a:moveTo>
                        <a:pt x="10" y="9"/>
                      </a:moveTo>
                      <a:cubicBezTo>
                        <a:pt x="5" y="10"/>
                        <a:pt x="5" y="10"/>
                        <a:pt x="5" y="10"/>
                      </a:cubicBezTo>
                      <a:cubicBezTo>
                        <a:pt x="6" y="17"/>
                        <a:pt x="6" y="17"/>
                        <a:pt x="6" y="17"/>
                      </a:cubicBezTo>
                      <a:cubicBezTo>
                        <a:pt x="10" y="21"/>
                        <a:pt x="10" y="21"/>
                        <a:pt x="10" y="21"/>
                      </a:cubicBezTo>
                      <a:cubicBezTo>
                        <a:pt x="11" y="20"/>
                        <a:pt x="11" y="20"/>
                        <a:pt x="11" y="20"/>
                      </a:cubicBezTo>
                      <a:cubicBezTo>
                        <a:pt x="10" y="18"/>
                        <a:pt x="10" y="18"/>
                        <a:pt x="10" y="18"/>
                      </a:cubicBezTo>
                      <a:cubicBezTo>
                        <a:pt x="9" y="17"/>
                        <a:pt x="9" y="16"/>
                        <a:pt x="9" y="15"/>
                      </a:cubicBezTo>
                      <a:cubicBezTo>
                        <a:pt x="10" y="14"/>
                        <a:pt x="10" y="14"/>
                        <a:pt x="12" y="14"/>
                      </a:cubicBezTo>
                      <a:cubicBezTo>
                        <a:pt x="12" y="14"/>
                        <a:pt x="12" y="14"/>
                        <a:pt x="13" y="14"/>
                      </a:cubicBezTo>
                      <a:cubicBezTo>
                        <a:pt x="20" y="15"/>
                        <a:pt x="20" y="15"/>
                        <a:pt x="20" y="15"/>
                      </a:cubicBezTo>
                      <a:cubicBezTo>
                        <a:pt x="21" y="15"/>
                        <a:pt x="23" y="15"/>
                        <a:pt x="24" y="14"/>
                      </a:cubicBezTo>
                      <a:cubicBezTo>
                        <a:pt x="24" y="13"/>
                        <a:pt x="24" y="13"/>
                        <a:pt x="25" y="12"/>
                      </a:cubicBezTo>
                      <a:cubicBezTo>
                        <a:pt x="22" y="8"/>
                        <a:pt x="22" y="8"/>
                        <a:pt x="22" y="8"/>
                      </a:cubicBezTo>
                      <a:cubicBezTo>
                        <a:pt x="19" y="6"/>
                        <a:pt x="16" y="3"/>
                        <a:pt x="13" y="1"/>
                      </a:cubicBezTo>
                      <a:cubicBezTo>
                        <a:pt x="11" y="0"/>
                        <a:pt x="9" y="0"/>
                        <a:pt x="7" y="1"/>
                      </a:cubicBezTo>
                      <a:cubicBezTo>
                        <a:pt x="5" y="1"/>
                        <a:pt x="2" y="1"/>
                        <a:pt x="0" y="2"/>
                      </a:cubicBezTo>
                      <a:cubicBezTo>
                        <a:pt x="6" y="3"/>
                        <a:pt x="9" y="5"/>
                        <a:pt x="10" y="9"/>
                      </a:cubicBezTo>
                      <a:close/>
                    </a:path>
                  </a:pathLst>
                </a:custGeom>
                <a:solidFill>
                  <a:srgbClr val="3C3C3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056"/>
                <p:cNvSpPr/>
                <p:nvPr/>
              </p:nvSpPr>
              <p:spPr bwMode="auto">
                <a:xfrm>
                  <a:off x="868364" y="1425575"/>
                  <a:ext cx="49213" cy="28575"/>
                </a:xfrm>
                <a:custGeom>
                  <a:avLst/>
                  <a:gdLst>
                    <a:gd name="T0" fmla="*/ 9 w 10"/>
                    <a:gd name="T1" fmla="*/ 6 h 6"/>
                    <a:gd name="T2" fmla="*/ 10 w 10"/>
                    <a:gd name="T3" fmla="*/ 6 h 6"/>
                    <a:gd name="T4" fmla="*/ 5 w 10"/>
                    <a:gd name="T5" fmla="*/ 3 h 6"/>
                    <a:gd name="T6" fmla="*/ 1 w 10"/>
                    <a:gd name="T7" fmla="*/ 0 h 6"/>
                    <a:gd name="T8" fmla="*/ 0 w 10"/>
                    <a:gd name="T9" fmla="*/ 1 h 6"/>
                    <a:gd name="T10" fmla="*/ 4 w 10"/>
                    <a:gd name="T11" fmla="*/ 5 h 6"/>
                    <a:gd name="T12" fmla="*/ 9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9" y="6"/>
                      </a:moveTo>
                      <a:cubicBezTo>
                        <a:pt x="10" y="6"/>
                        <a:pt x="10" y="6"/>
                        <a:pt x="10" y="6"/>
                      </a:cubicBezTo>
                      <a:cubicBezTo>
                        <a:pt x="9" y="4"/>
                        <a:pt x="7" y="3"/>
                        <a:pt x="5" y="3"/>
                      </a:cubicBezTo>
                      <a:cubicBezTo>
                        <a:pt x="4" y="2"/>
                        <a:pt x="3" y="1"/>
                        <a:pt x="1" y="0"/>
                      </a:cubicBezTo>
                      <a:cubicBezTo>
                        <a:pt x="1" y="0"/>
                        <a:pt x="0" y="1"/>
                        <a:pt x="0" y="1"/>
                      </a:cubicBezTo>
                      <a:cubicBezTo>
                        <a:pt x="4" y="5"/>
                        <a:pt x="4" y="5"/>
                        <a:pt x="4" y="5"/>
                      </a:cubicBezTo>
                      <a:cubicBezTo>
                        <a:pt x="9" y="6"/>
                        <a:pt x="9" y="6"/>
                        <a:pt x="9"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057"/>
                <p:cNvSpPr>
                  <a:spLocks noEditPoints="1"/>
                </p:cNvSpPr>
                <p:nvPr/>
              </p:nvSpPr>
              <p:spPr bwMode="auto">
                <a:xfrm>
                  <a:off x="858839" y="1416050"/>
                  <a:ext cx="117475" cy="103187"/>
                </a:xfrm>
                <a:custGeom>
                  <a:avLst/>
                  <a:gdLst>
                    <a:gd name="T0" fmla="*/ 12 w 24"/>
                    <a:gd name="T1" fmla="*/ 8 h 21"/>
                    <a:gd name="T2" fmla="*/ 11 w 24"/>
                    <a:gd name="T3" fmla="*/ 8 h 21"/>
                    <a:gd name="T4" fmla="*/ 6 w 24"/>
                    <a:gd name="T5" fmla="*/ 7 h 21"/>
                    <a:gd name="T6" fmla="*/ 2 w 24"/>
                    <a:gd name="T7" fmla="*/ 3 h 21"/>
                    <a:gd name="T8" fmla="*/ 0 w 24"/>
                    <a:gd name="T9" fmla="*/ 5 h 21"/>
                    <a:gd name="T10" fmla="*/ 5 w 24"/>
                    <a:gd name="T11" fmla="*/ 12 h 21"/>
                    <a:gd name="T12" fmla="*/ 7 w 24"/>
                    <a:gd name="T13" fmla="*/ 13 h 21"/>
                    <a:gd name="T14" fmla="*/ 9 w 24"/>
                    <a:gd name="T15" fmla="*/ 17 h 21"/>
                    <a:gd name="T16" fmla="*/ 12 w 24"/>
                    <a:gd name="T17" fmla="*/ 17 h 21"/>
                    <a:gd name="T18" fmla="*/ 18 w 24"/>
                    <a:gd name="T19" fmla="*/ 20 h 21"/>
                    <a:gd name="T20" fmla="*/ 20 w 24"/>
                    <a:gd name="T21" fmla="*/ 20 h 21"/>
                    <a:gd name="T22" fmla="*/ 23 w 24"/>
                    <a:gd name="T23" fmla="*/ 14 h 21"/>
                    <a:gd name="T24" fmla="*/ 24 w 24"/>
                    <a:gd name="T25" fmla="*/ 2 h 21"/>
                    <a:gd name="T26" fmla="*/ 18 w 24"/>
                    <a:gd name="T27" fmla="*/ 2 h 21"/>
                    <a:gd name="T28" fmla="*/ 18 w 24"/>
                    <a:gd name="T29" fmla="*/ 4 h 21"/>
                    <a:gd name="T30" fmla="*/ 17 w 24"/>
                    <a:gd name="T31" fmla="*/ 6 h 21"/>
                    <a:gd name="T32" fmla="*/ 16 w 24"/>
                    <a:gd name="T33" fmla="*/ 2 h 21"/>
                    <a:gd name="T34" fmla="*/ 12 w 24"/>
                    <a:gd name="T35" fmla="*/ 0 h 21"/>
                    <a:gd name="T36" fmla="*/ 13 w 24"/>
                    <a:gd name="T37" fmla="*/ 3 h 21"/>
                    <a:gd name="T38" fmla="*/ 14 w 24"/>
                    <a:gd name="T39" fmla="*/ 5 h 21"/>
                    <a:gd name="T40" fmla="*/ 13 w 24"/>
                    <a:gd name="T41" fmla="*/ 6 h 21"/>
                    <a:gd name="T42" fmla="*/ 12 w 24"/>
                    <a:gd name="T43" fmla="*/ 8 h 21"/>
                    <a:gd name="T44" fmla="*/ 7 w 24"/>
                    <a:gd name="T45" fmla="*/ 10 h 21"/>
                    <a:gd name="T46" fmla="*/ 9 w 24"/>
                    <a:gd name="T47" fmla="*/ 11 h 21"/>
                    <a:gd name="T48" fmla="*/ 11 w 24"/>
                    <a:gd name="T49" fmla="*/ 15 h 21"/>
                    <a:gd name="T50" fmla="*/ 12 w 24"/>
                    <a:gd name="T51" fmla="*/ 14 h 21"/>
                    <a:gd name="T52" fmla="*/ 21 w 24"/>
                    <a:gd name="T53" fmla="*/ 19 h 21"/>
                    <a:gd name="T54" fmla="*/ 20 w 24"/>
                    <a:gd name="T55" fmla="*/ 20 h 21"/>
                    <a:gd name="T56" fmla="*/ 18 w 24"/>
                    <a:gd name="T57" fmla="*/ 19 h 21"/>
                    <a:gd name="T58" fmla="*/ 13 w 24"/>
                    <a:gd name="T59" fmla="*/ 16 h 21"/>
                    <a:gd name="T60" fmla="*/ 12 w 24"/>
                    <a:gd name="T61" fmla="*/ 16 h 21"/>
                    <a:gd name="T62" fmla="*/ 12 w 24"/>
                    <a:gd name="T63" fmla="*/ 16 h 21"/>
                    <a:gd name="T64" fmla="*/ 10 w 24"/>
                    <a:gd name="T65" fmla="*/ 17 h 21"/>
                    <a:gd name="T66" fmla="*/ 10 w 24"/>
                    <a:gd name="T67" fmla="*/ 17 h 21"/>
                    <a:gd name="T68" fmla="*/ 10 w 24"/>
                    <a:gd name="T69" fmla="*/ 17 h 21"/>
                    <a:gd name="T70" fmla="*/ 8 w 24"/>
                    <a:gd name="T71" fmla="*/ 12 h 21"/>
                    <a:gd name="T72" fmla="*/ 8 w 24"/>
                    <a:gd name="T73" fmla="*/ 12 h 21"/>
                    <a:gd name="T74" fmla="*/ 6 w 24"/>
                    <a:gd name="T75" fmla="*/ 11 h 21"/>
                    <a:gd name="T76" fmla="*/ 1 w 24"/>
                    <a:gd name="T77" fmla="*/ 5 h 21"/>
                    <a:gd name="T78" fmla="*/ 2 w 24"/>
                    <a:gd name="T79" fmla="*/ 4 h 21"/>
                    <a:gd name="T80" fmla="*/ 2 w 24"/>
                    <a:gd name="T81" fmla="*/ 4 h 21"/>
                    <a:gd name="T82" fmla="*/ 7 w 24"/>
                    <a:gd name="T8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1">
                      <a:moveTo>
                        <a:pt x="12" y="8"/>
                      </a:moveTo>
                      <a:cubicBezTo>
                        <a:pt x="11" y="8"/>
                        <a:pt x="11" y="8"/>
                        <a:pt x="11" y="8"/>
                      </a:cubicBezTo>
                      <a:cubicBezTo>
                        <a:pt x="6" y="7"/>
                        <a:pt x="6" y="7"/>
                        <a:pt x="6" y="7"/>
                      </a:cubicBezTo>
                      <a:cubicBezTo>
                        <a:pt x="2" y="3"/>
                        <a:pt x="2" y="3"/>
                        <a:pt x="2" y="3"/>
                      </a:cubicBezTo>
                      <a:cubicBezTo>
                        <a:pt x="1" y="4"/>
                        <a:pt x="0" y="4"/>
                        <a:pt x="0" y="5"/>
                      </a:cubicBezTo>
                      <a:cubicBezTo>
                        <a:pt x="1" y="7"/>
                        <a:pt x="3" y="10"/>
                        <a:pt x="5" y="12"/>
                      </a:cubicBezTo>
                      <a:cubicBezTo>
                        <a:pt x="7" y="13"/>
                        <a:pt x="7" y="13"/>
                        <a:pt x="7" y="13"/>
                      </a:cubicBezTo>
                      <a:cubicBezTo>
                        <a:pt x="9" y="17"/>
                        <a:pt x="9" y="17"/>
                        <a:pt x="9" y="17"/>
                      </a:cubicBezTo>
                      <a:cubicBezTo>
                        <a:pt x="10" y="18"/>
                        <a:pt x="11" y="18"/>
                        <a:pt x="12" y="17"/>
                      </a:cubicBezTo>
                      <a:cubicBezTo>
                        <a:pt x="18" y="20"/>
                        <a:pt x="18" y="20"/>
                        <a:pt x="18" y="20"/>
                      </a:cubicBezTo>
                      <a:cubicBezTo>
                        <a:pt x="19" y="20"/>
                        <a:pt x="20" y="21"/>
                        <a:pt x="20" y="20"/>
                      </a:cubicBezTo>
                      <a:cubicBezTo>
                        <a:pt x="22" y="19"/>
                        <a:pt x="23" y="17"/>
                        <a:pt x="23" y="14"/>
                      </a:cubicBezTo>
                      <a:cubicBezTo>
                        <a:pt x="24" y="2"/>
                        <a:pt x="24" y="2"/>
                        <a:pt x="24" y="2"/>
                      </a:cubicBezTo>
                      <a:cubicBezTo>
                        <a:pt x="18" y="2"/>
                        <a:pt x="18" y="2"/>
                        <a:pt x="18" y="2"/>
                      </a:cubicBezTo>
                      <a:cubicBezTo>
                        <a:pt x="18" y="2"/>
                        <a:pt x="18" y="3"/>
                        <a:pt x="18" y="4"/>
                      </a:cubicBezTo>
                      <a:cubicBezTo>
                        <a:pt x="19" y="6"/>
                        <a:pt x="18" y="7"/>
                        <a:pt x="17" y="6"/>
                      </a:cubicBezTo>
                      <a:cubicBezTo>
                        <a:pt x="18" y="4"/>
                        <a:pt x="17" y="3"/>
                        <a:pt x="16" y="2"/>
                      </a:cubicBezTo>
                      <a:cubicBezTo>
                        <a:pt x="15" y="1"/>
                        <a:pt x="14" y="0"/>
                        <a:pt x="12" y="0"/>
                      </a:cubicBezTo>
                      <a:cubicBezTo>
                        <a:pt x="12" y="1"/>
                        <a:pt x="12" y="2"/>
                        <a:pt x="13" y="3"/>
                      </a:cubicBezTo>
                      <a:cubicBezTo>
                        <a:pt x="14" y="5"/>
                        <a:pt x="14" y="5"/>
                        <a:pt x="14" y="5"/>
                      </a:cubicBezTo>
                      <a:cubicBezTo>
                        <a:pt x="13" y="6"/>
                        <a:pt x="13" y="6"/>
                        <a:pt x="13" y="6"/>
                      </a:cubicBezTo>
                      <a:cubicBezTo>
                        <a:pt x="12" y="8"/>
                        <a:pt x="12" y="8"/>
                        <a:pt x="12" y="8"/>
                      </a:cubicBezTo>
                      <a:close/>
                      <a:moveTo>
                        <a:pt x="7" y="10"/>
                      </a:moveTo>
                      <a:cubicBezTo>
                        <a:pt x="9" y="11"/>
                        <a:pt x="9" y="11"/>
                        <a:pt x="9" y="11"/>
                      </a:cubicBezTo>
                      <a:cubicBezTo>
                        <a:pt x="11" y="15"/>
                        <a:pt x="11" y="15"/>
                        <a:pt x="11" y="15"/>
                      </a:cubicBezTo>
                      <a:cubicBezTo>
                        <a:pt x="12" y="14"/>
                        <a:pt x="12" y="14"/>
                        <a:pt x="12" y="14"/>
                      </a:cubicBezTo>
                      <a:cubicBezTo>
                        <a:pt x="21" y="19"/>
                        <a:pt x="21" y="19"/>
                        <a:pt x="21" y="19"/>
                      </a:cubicBezTo>
                      <a:cubicBezTo>
                        <a:pt x="20" y="19"/>
                        <a:pt x="20" y="20"/>
                        <a:pt x="20" y="20"/>
                      </a:cubicBezTo>
                      <a:cubicBezTo>
                        <a:pt x="19" y="20"/>
                        <a:pt x="19" y="20"/>
                        <a:pt x="18" y="19"/>
                      </a:cubicBezTo>
                      <a:cubicBezTo>
                        <a:pt x="13" y="16"/>
                        <a:pt x="13" y="16"/>
                        <a:pt x="13" y="16"/>
                      </a:cubicBezTo>
                      <a:cubicBezTo>
                        <a:pt x="13" y="16"/>
                        <a:pt x="12" y="16"/>
                        <a:pt x="12" y="16"/>
                      </a:cubicBezTo>
                      <a:cubicBezTo>
                        <a:pt x="12" y="16"/>
                        <a:pt x="12" y="16"/>
                        <a:pt x="12" y="16"/>
                      </a:cubicBezTo>
                      <a:cubicBezTo>
                        <a:pt x="11" y="17"/>
                        <a:pt x="11" y="17"/>
                        <a:pt x="10" y="17"/>
                      </a:cubicBezTo>
                      <a:cubicBezTo>
                        <a:pt x="10" y="17"/>
                        <a:pt x="10" y="17"/>
                        <a:pt x="10" y="17"/>
                      </a:cubicBezTo>
                      <a:cubicBezTo>
                        <a:pt x="10" y="17"/>
                        <a:pt x="10" y="17"/>
                        <a:pt x="10" y="17"/>
                      </a:cubicBezTo>
                      <a:cubicBezTo>
                        <a:pt x="8" y="12"/>
                        <a:pt x="8" y="12"/>
                        <a:pt x="8" y="12"/>
                      </a:cubicBezTo>
                      <a:cubicBezTo>
                        <a:pt x="8" y="12"/>
                        <a:pt x="8" y="12"/>
                        <a:pt x="8" y="12"/>
                      </a:cubicBezTo>
                      <a:cubicBezTo>
                        <a:pt x="6" y="11"/>
                        <a:pt x="6" y="11"/>
                        <a:pt x="6" y="11"/>
                      </a:cubicBezTo>
                      <a:cubicBezTo>
                        <a:pt x="4" y="9"/>
                        <a:pt x="2" y="7"/>
                        <a:pt x="1" y="5"/>
                      </a:cubicBezTo>
                      <a:cubicBezTo>
                        <a:pt x="1" y="5"/>
                        <a:pt x="1" y="5"/>
                        <a:pt x="2" y="4"/>
                      </a:cubicBezTo>
                      <a:cubicBezTo>
                        <a:pt x="2" y="4"/>
                        <a:pt x="2" y="4"/>
                        <a:pt x="2" y="4"/>
                      </a:cubicBezTo>
                      <a:cubicBezTo>
                        <a:pt x="7" y="10"/>
                        <a:pt x="7" y="10"/>
                        <a:pt x="7"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058"/>
                <p:cNvSpPr/>
                <p:nvPr/>
              </p:nvSpPr>
              <p:spPr bwMode="auto">
                <a:xfrm>
                  <a:off x="863601" y="1435100"/>
                  <a:ext cx="98425" cy="79375"/>
                </a:xfrm>
                <a:custGeom>
                  <a:avLst/>
                  <a:gdLst>
                    <a:gd name="T0" fmla="*/ 8 w 20"/>
                    <a:gd name="T1" fmla="*/ 7 h 16"/>
                    <a:gd name="T2" fmla="*/ 6 w 20"/>
                    <a:gd name="T3" fmla="*/ 6 h 16"/>
                    <a:gd name="T4" fmla="*/ 1 w 20"/>
                    <a:gd name="T5" fmla="*/ 0 h 16"/>
                    <a:gd name="T6" fmla="*/ 1 w 20"/>
                    <a:gd name="T7" fmla="*/ 0 h 16"/>
                    <a:gd name="T8" fmla="*/ 0 w 20"/>
                    <a:gd name="T9" fmla="*/ 1 h 16"/>
                    <a:gd name="T10" fmla="*/ 5 w 20"/>
                    <a:gd name="T11" fmla="*/ 7 h 16"/>
                    <a:gd name="T12" fmla="*/ 7 w 20"/>
                    <a:gd name="T13" fmla="*/ 8 h 16"/>
                    <a:gd name="T14" fmla="*/ 7 w 20"/>
                    <a:gd name="T15" fmla="*/ 8 h 16"/>
                    <a:gd name="T16" fmla="*/ 9 w 20"/>
                    <a:gd name="T17" fmla="*/ 13 h 16"/>
                    <a:gd name="T18" fmla="*/ 9 w 20"/>
                    <a:gd name="T19" fmla="*/ 13 h 16"/>
                    <a:gd name="T20" fmla="*/ 9 w 20"/>
                    <a:gd name="T21" fmla="*/ 13 h 16"/>
                    <a:gd name="T22" fmla="*/ 11 w 20"/>
                    <a:gd name="T23" fmla="*/ 12 h 16"/>
                    <a:gd name="T24" fmla="*/ 11 w 20"/>
                    <a:gd name="T25" fmla="*/ 12 h 16"/>
                    <a:gd name="T26" fmla="*/ 12 w 20"/>
                    <a:gd name="T27" fmla="*/ 12 h 16"/>
                    <a:gd name="T28" fmla="*/ 17 w 20"/>
                    <a:gd name="T29" fmla="*/ 15 h 16"/>
                    <a:gd name="T30" fmla="*/ 19 w 20"/>
                    <a:gd name="T31" fmla="*/ 16 h 16"/>
                    <a:gd name="T32" fmla="*/ 20 w 20"/>
                    <a:gd name="T33" fmla="*/ 15 h 16"/>
                    <a:gd name="T34" fmla="*/ 11 w 20"/>
                    <a:gd name="T35" fmla="*/ 10 h 16"/>
                    <a:gd name="T36" fmla="*/ 10 w 20"/>
                    <a:gd name="T37" fmla="*/ 11 h 16"/>
                    <a:gd name="T38" fmla="*/ 8 w 20"/>
                    <a:gd name="T3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6">
                      <a:moveTo>
                        <a:pt x="8" y="7"/>
                      </a:moveTo>
                      <a:cubicBezTo>
                        <a:pt x="6" y="6"/>
                        <a:pt x="6" y="6"/>
                        <a:pt x="6" y="6"/>
                      </a:cubicBezTo>
                      <a:cubicBezTo>
                        <a:pt x="1" y="0"/>
                        <a:pt x="1" y="0"/>
                        <a:pt x="1" y="0"/>
                      </a:cubicBezTo>
                      <a:cubicBezTo>
                        <a:pt x="1" y="0"/>
                        <a:pt x="1" y="0"/>
                        <a:pt x="1" y="0"/>
                      </a:cubicBezTo>
                      <a:cubicBezTo>
                        <a:pt x="0" y="1"/>
                        <a:pt x="0" y="1"/>
                        <a:pt x="0" y="1"/>
                      </a:cubicBezTo>
                      <a:cubicBezTo>
                        <a:pt x="1" y="3"/>
                        <a:pt x="3" y="5"/>
                        <a:pt x="5" y="7"/>
                      </a:cubicBezTo>
                      <a:cubicBezTo>
                        <a:pt x="7" y="8"/>
                        <a:pt x="7" y="8"/>
                        <a:pt x="7" y="8"/>
                      </a:cubicBezTo>
                      <a:cubicBezTo>
                        <a:pt x="7" y="8"/>
                        <a:pt x="7" y="8"/>
                        <a:pt x="7" y="8"/>
                      </a:cubicBezTo>
                      <a:cubicBezTo>
                        <a:pt x="9" y="13"/>
                        <a:pt x="9" y="13"/>
                        <a:pt x="9" y="13"/>
                      </a:cubicBezTo>
                      <a:cubicBezTo>
                        <a:pt x="9" y="13"/>
                        <a:pt x="9" y="13"/>
                        <a:pt x="9" y="13"/>
                      </a:cubicBezTo>
                      <a:cubicBezTo>
                        <a:pt x="9" y="13"/>
                        <a:pt x="9" y="13"/>
                        <a:pt x="9" y="13"/>
                      </a:cubicBezTo>
                      <a:cubicBezTo>
                        <a:pt x="10" y="13"/>
                        <a:pt x="10" y="13"/>
                        <a:pt x="11" y="12"/>
                      </a:cubicBezTo>
                      <a:cubicBezTo>
                        <a:pt x="11" y="12"/>
                        <a:pt x="11" y="12"/>
                        <a:pt x="11" y="12"/>
                      </a:cubicBezTo>
                      <a:cubicBezTo>
                        <a:pt x="11" y="12"/>
                        <a:pt x="12" y="12"/>
                        <a:pt x="12" y="12"/>
                      </a:cubicBezTo>
                      <a:cubicBezTo>
                        <a:pt x="17" y="15"/>
                        <a:pt x="17" y="15"/>
                        <a:pt x="17" y="15"/>
                      </a:cubicBezTo>
                      <a:cubicBezTo>
                        <a:pt x="18" y="16"/>
                        <a:pt x="18" y="16"/>
                        <a:pt x="19" y="16"/>
                      </a:cubicBezTo>
                      <a:cubicBezTo>
                        <a:pt x="19" y="16"/>
                        <a:pt x="19" y="15"/>
                        <a:pt x="20" y="15"/>
                      </a:cubicBezTo>
                      <a:cubicBezTo>
                        <a:pt x="11" y="10"/>
                        <a:pt x="11" y="10"/>
                        <a:pt x="11" y="10"/>
                      </a:cubicBezTo>
                      <a:cubicBezTo>
                        <a:pt x="10" y="11"/>
                        <a:pt x="10" y="11"/>
                        <a:pt x="10" y="11"/>
                      </a:cubicBezTo>
                      <a:cubicBezTo>
                        <a:pt x="8" y="7"/>
                        <a:pt x="8" y="7"/>
                        <a:pt x="8" y="7"/>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059"/>
                <p:cNvSpPr/>
                <p:nvPr/>
              </p:nvSpPr>
              <p:spPr bwMode="auto">
                <a:xfrm>
                  <a:off x="917576" y="1411288"/>
                  <a:ext cx="74613" cy="103187"/>
                </a:xfrm>
                <a:custGeom>
                  <a:avLst/>
                  <a:gdLst>
                    <a:gd name="T0" fmla="*/ 4 w 15"/>
                    <a:gd name="T1" fmla="*/ 3 h 21"/>
                    <a:gd name="T2" fmla="*/ 5 w 15"/>
                    <a:gd name="T3" fmla="*/ 7 h 21"/>
                    <a:gd name="T4" fmla="*/ 6 w 15"/>
                    <a:gd name="T5" fmla="*/ 5 h 21"/>
                    <a:gd name="T6" fmla="*/ 6 w 15"/>
                    <a:gd name="T7" fmla="*/ 3 h 21"/>
                    <a:gd name="T8" fmla="*/ 12 w 15"/>
                    <a:gd name="T9" fmla="*/ 3 h 21"/>
                    <a:gd name="T10" fmla="*/ 11 w 15"/>
                    <a:gd name="T11" fmla="*/ 15 h 21"/>
                    <a:gd name="T12" fmla="*/ 8 w 15"/>
                    <a:gd name="T13" fmla="*/ 21 h 21"/>
                    <a:gd name="T14" fmla="*/ 12 w 15"/>
                    <a:gd name="T15" fmla="*/ 19 h 21"/>
                    <a:gd name="T16" fmla="*/ 14 w 15"/>
                    <a:gd name="T17" fmla="*/ 14 h 21"/>
                    <a:gd name="T18" fmla="*/ 14 w 15"/>
                    <a:gd name="T19" fmla="*/ 3 h 21"/>
                    <a:gd name="T20" fmla="*/ 15 w 15"/>
                    <a:gd name="T21" fmla="*/ 0 h 21"/>
                    <a:gd name="T22" fmla="*/ 11 w 15"/>
                    <a:gd name="T23" fmla="*/ 1 h 21"/>
                    <a:gd name="T24" fmla="*/ 4 w 15"/>
                    <a:gd name="T25" fmla="*/ 0 h 21"/>
                    <a:gd name="T26" fmla="*/ 3 w 15"/>
                    <a:gd name="T27" fmla="*/ 0 h 21"/>
                    <a:gd name="T28" fmla="*/ 0 w 15"/>
                    <a:gd name="T29" fmla="*/ 1 h 21"/>
                    <a:gd name="T30" fmla="*/ 4 w 15"/>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1">
                      <a:moveTo>
                        <a:pt x="4" y="3"/>
                      </a:moveTo>
                      <a:cubicBezTo>
                        <a:pt x="5" y="4"/>
                        <a:pt x="6" y="5"/>
                        <a:pt x="5" y="7"/>
                      </a:cubicBezTo>
                      <a:cubicBezTo>
                        <a:pt x="6" y="8"/>
                        <a:pt x="7" y="7"/>
                        <a:pt x="6" y="5"/>
                      </a:cubicBezTo>
                      <a:cubicBezTo>
                        <a:pt x="6" y="4"/>
                        <a:pt x="6" y="3"/>
                        <a:pt x="6" y="3"/>
                      </a:cubicBezTo>
                      <a:cubicBezTo>
                        <a:pt x="12" y="3"/>
                        <a:pt x="12" y="3"/>
                        <a:pt x="12" y="3"/>
                      </a:cubicBezTo>
                      <a:cubicBezTo>
                        <a:pt x="11" y="15"/>
                        <a:pt x="11" y="15"/>
                        <a:pt x="11" y="15"/>
                      </a:cubicBezTo>
                      <a:cubicBezTo>
                        <a:pt x="11" y="18"/>
                        <a:pt x="10" y="20"/>
                        <a:pt x="8" y="21"/>
                      </a:cubicBezTo>
                      <a:cubicBezTo>
                        <a:pt x="9" y="21"/>
                        <a:pt x="11" y="21"/>
                        <a:pt x="12" y="19"/>
                      </a:cubicBezTo>
                      <a:cubicBezTo>
                        <a:pt x="14" y="14"/>
                        <a:pt x="14" y="14"/>
                        <a:pt x="14" y="14"/>
                      </a:cubicBezTo>
                      <a:cubicBezTo>
                        <a:pt x="13" y="11"/>
                        <a:pt x="13" y="7"/>
                        <a:pt x="14" y="3"/>
                      </a:cubicBezTo>
                      <a:cubicBezTo>
                        <a:pt x="14" y="2"/>
                        <a:pt x="14" y="1"/>
                        <a:pt x="15" y="0"/>
                      </a:cubicBezTo>
                      <a:cubicBezTo>
                        <a:pt x="14" y="1"/>
                        <a:pt x="12" y="1"/>
                        <a:pt x="11" y="1"/>
                      </a:cubicBezTo>
                      <a:cubicBezTo>
                        <a:pt x="4" y="0"/>
                        <a:pt x="4" y="0"/>
                        <a:pt x="4" y="0"/>
                      </a:cubicBezTo>
                      <a:cubicBezTo>
                        <a:pt x="3" y="0"/>
                        <a:pt x="3" y="0"/>
                        <a:pt x="3" y="0"/>
                      </a:cubicBezTo>
                      <a:cubicBezTo>
                        <a:pt x="1" y="0"/>
                        <a:pt x="1" y="0"/>
                        <a:pt x="0" y="1"/>
                      </a:cubicBezTo>
                      <a:cubicBezTo>
                        <a:pt x="2" y="1"/>
                        <a:pt x="3" y="2"/>
                        <a:pt x="4"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060"/>
                <p:cNvSpPr/>
                <p:nvPr/>
              </p:nvSpPr>
              <p:spPr bwMode="auto">
                <a:xfrm>
                  <a:off x="992189" y="1395413"/>
                  <a:ext cx="514350" cy="708025"/>
                </a:xfrm>
                <a:custGeom>
                  <a:avLst/>
                  <a:gdLst>
                    <a:gd name="T0" fmla="*/ 1 w 105"/>
                    <a:gd name="T1" fmla="*/ 1 h 144"/>
                    <a:gd name="T2" fmla="*/ 0 w 105"/>
                    <a:gd name="T3" fmla="*/ 3 h 144"/>
                    <a:gd name="T4" fmla="*/ 2 w 105"/>
                    <a:gd name="T5" fmla="*/ 4 h 144"/>
                    <a:gd name="T6" fmla="*/ 0 w 105"/>
                    <a:gd name="T7" fmla="*/ 15 h 144"/>
                    <a:gd name="T8" fmla="*/ 1 w 105"/>
                    <a:gd name="T9" fmla="*/ 19 h 144"/>
                    <a:gd name="T10" fmla="*/ 3 w 105"/>
                    <a:gd name="T11" fmla="*/ 14 h 144"/>
                    <a:gd name="T12" fmla="*/ 4 w 105"/>
                    <a:gd name="T13" fmla="*/ 11 h 144"/>
                    <a:gd name="T14" fmla="*/ 4 w 105"/>
                    <a:gd name="T15" fmla="*/ 5 h 144"/>
                    <a:gd name="T16" fmla="*/ 19 w 105"/>
                    <a:gd name="T17" fmla="*/ 5 h 144"/>
                    <a:gd name="T18" fmla="*/ 45 w 105"/>
                    <a:gd name="T19" fmla="*/ 23 h 144"/>
                    <a:gd name="T20" fmla="*/ 65 w 105"/>
                    <a:gd name="T21" fmla="*/ 61 h 144"/>
                    <a:gd name="T22" fmla="*/ 41 w 105"/>
                    <a:gd name="T23" fmla="*/ 91 h 144"/>
                    <a:gd name="T24" fmla="*/ 42 w 105"/>
                    <a:gd name="T25" fmla="*/ 93 h 144"/>
                    <a:gd name="T26" fmla="*/ 43 w 105"/>
                    <a:gd name="T27" fmla="*/ 92 h 144"/>
                    <a:gd name="T28" fmla="*/ 65 w 105"/>
                    <a:gd name="T29" fmla="*/ 80 h 144"/>
                    <a:gd name="T30" fmla="*/ 61 w 105"/>
                    <a:gd name="T31" fmla="*/ 113 h 144"/>
                    <a:gd name="T32" fmla="*/ 66 w 105"/>
                    <a:gd name="T33" fmla="*/ 122 h 144"/>
                    <a:gd name="T34" fmla="*/ 67 w 105"/>
                    <a:gd name="T35" fmla="*/ 118 h 144"/>
                    <a:gd name="T36" fmla="*/ 75 w 105"/>
                    <a:gd name="T37" fmla="*/ 119 h 144"/>
                    <a:gd name="T38" fmla="*/ 97 w 105"/>
                    <a:gd name="T39" fmla="*/ 130 h 144"/>
                    <a:gd name="T40" fmla="*/ 94 w 105"/>
                    <a:gd name="T41" fmla="*/ 143 h 144"/>
                    <a:gd name="T42" fmla="*/ 97 w 105"/>
                    <a:gd name="T43" fmla="*/ 144 h 144"/>
                    <a:gd name="T44" fmla="*/ 99 w 105"/>
                    <a:gd name="T45" fmla="*/ 142 h 144"/>
                    <a:gd name="T46" fmla="*/ 102 w 105"/>
                    <a:gd name="T47" fmla="*/ 138 h 144"/>
                    <a:gd name="T48" fmla="*/ 105 w 105"/>
                    <a:gd name="T49" fmla="*/ 129 h 144"/>
                    <a:gd name="T50" fmla="*/ 105 w 105"/>
                    <a:gd name="T51" fmla="*/ 128 h 144"/>
                    <a:gd name="T52" fmla="*/ 103 w 105"/>
                    <a:gd name="T53" fmla="*/ 124 h 144"/>
                    <a:gd name="T54" fmla="*/ 98 w 105"/>
                    <a:gd name="T55" fmla="*/ 126 h 144"/>
                    <a:gd name="T56" fmla="*/ 72 w 105"/>
                    <a:gd name="T57" fmla="*/ 113 h 144"/>
                    <a:gd name="T58" fmla="*/ 67 w 105"/>
                    <a:gd name="T59" fmla="*/ 113 h 144"/>
                    <a:gd name="T60" fmla="*/ 67 w 105"/>
                    <a:gd name="T61" fmla="*/ 104 h 144"/>
                    <a:gd name="T62" fmla="*/ 70 w 105"/>
                    <a:gd name="T63" fmla="*/ 77 h 144"/>
                    <a:gd name="T64" fmla="*/ 79 w 105"/>
                    <a:gd name="T65" fmla="*/ 68 h 144"/>
                    <a:gd name="T66" fmla="*/ 82 w 105"/>
                    <a:gd name="T67" fmla="*/ 67 h 144"/>
                    <a:gd name="T68" fmla="*/ 61 w 105"/>
                    <a:gd name="T69" fmla="*/ 35 h 144"/>
                    <a:gd name="T70" fmla="*/ 46 w 105"/>
                    <a:gd name="T71" fmla="*/ 18 h 144"/>
                    <a:gd name="T72" fmla="*/ 37 w 105"/>
                    <a:gd name="T73" fmla="*/ 8 h 144"/>
                    <a:gd name="T74" fmla="*/ 59 w 105"/>
                    <a:gd name="T75" fmla="*/ 10 h 144"/>
                    <a:gd name="T76" fmla="*/ 69 w 105"/>
                    <a:gd name="T77" fmla="*/ 15 h 144"/>
                    <a:gd name="T78" fmla="*/ 68 w 105"/>
                    <a:gd name="T79" fmla="*/ 22 h 144"/>
                    <a:gd name="T80" fmla="*/ 71 w 105"/>
                    <a:gd name="T81" fmla="*/ 23 h 144"/>
                    <a:gd name="T82" fmla="*/ 71 w 105"/>
                    <a:gd name="T83" fmla="*/ 22 h 144"/>
                    <a:gd name="T84" fmla="*/ 76 w 105"/>
                    <a:gd name="T85" fmla="*/ 13 h 144"/>
                    <a:gd name="T86" fmla="*/ 77 w 105"/>
                    <a:gd name="T87" fmla="*/ 12 h 144"/>
                    <a:gd name="T88" fmla="*/ 57 w 105"/>
                    <a:gd name="T89" fmla="*/ 5 h 144"/>
                    <a:gd name="T90" fmla="*/ 33 w 105"/>
                    <a:gd name="T91" fmla="*/ 4 h 144"/>
                    <a:gd name="T92" fmla="*/ 12 w 105"/>
                    <a:gd name="T93" fmla="*/ 2 h 144"/>
                    <a:gd name="T94" fmla="*/ 5 w 105"/>
                    <a:gd name="T95" fmla="*/ 2 h 144"/>
                    <a:gd name="T96" fmla="*/ 6 w 105"/>
                    <a:gd name="T97" fmla="*/ 2 h 144"/>
                    <a:gd name="T98" fmla="*/ 1 w 105"/>
                    <a:gd name="T99" fmla="*/ 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144">
                      <a:moveTo>
                        <a:pt x="1" y="1"/>
                      </a:moveTo>
                      <a:cubicBezTo>
                        <a:pt x="0" y="2"/>
                        <a:pt x="0" y="2"/>
                        <a:pt x="0" y="3"/>
                      </a:cubicBezTo>
                      <a:cubicBezTo>
                        <a:pt x="2" y="4"/>
                        <a:pt x="2" y="4"/>
                        <a:pt x="2" y="4"/>
                      </a:cubicBezTo>
                      <a:cubicBezTo>
                        <a:pt x="0" y="15"/>
                        <a:pt x="0" y="15"/>
                        <a:pt x="0" y="15"/>
                      </a:cubicBezTo>
                      <a:cubicBezTo>
                        <a:pt x="1" y="19"/>
                        <a:pt x="1" y="19"/>
                        <a:pt x="1" y="19"/>
                      </a:cubicBezTo>
                      <a:cubicBezTo>
                        <a:pt x="1" y="17"/>
                        <a:pt x="2" y="15"/>
                        <a:pt x="3" y="14"/>
                      </a:cubicBezTo>
                      <a:cubicBezTo>
                        <a:pt x="4" y="11"/>
                        <a:pt x="4" y="11"/>
                        <a:pt x="4" y="11"/>
                      </a:cubicBezTo>
                      <a:cubicBezTo>
                        <a:pt x="3" y="9"/>
                        <a:pt x="3" y="7"/>
                        <a:pt x="4" y="5"/>
                      </a:cubicBezTo>
                      <a:cubicBezTo>
                        <a:pt x="19" y="5"/>
                        <a:pt x="19" y="5"/>
                        <a:pt x="19" y="5"/>
                      </a:cubicBezTo>
                      <a:cubicBezTo>
                        <a:pt x="29" y="6"/>
                        <a:pt x="37" y="12"/>
                        <a:pt x="45" y="23"/>
                      </a:cubicBezTo>
                      <a:cubicBezTo>
                        <a:pt x="54" y="35"/>
                        <a:pt x="60" y="48"/>
                        <a:pt x="65" y="61"/>
                      </a:cubicBezTo>
                      <a:cubicBezTo>
                        <a:pt x="67" y="71"/>
                        <a:pt x="59" y="81"/>
                        <a:pt x="41" y="91"/>
                      </a:cubicBezTo>
                      <a:cubicBezTo>
                        <a:pt x="42" y="93"/>
                        <a:pt x="42" y="93"/>
                        <a:pt x="42" y="93"/>
                      </a:cubicBezTo>
                      <a:cubicBezTo>
                        <a:pt x="42" y="92"/>
                        <a:pt x="43" y="92"/>
                        <a:pt x="43" y="92"/>
                      </a:cubicBezTo>
                      <a:cubicBezTo>
                        <a:pt x="51" y="89"/>
                        <a:pt x="58" y="85"/>
                        <a:pt x="65" y="80"/>
                      </a:cubicBezTo>
                      <a:cubicBezTo>
                        <a:pt x="61" y="113"/>
                        <a:pt x="61" y="113"/>
                        <a:pt x="61" y="113"/>
                      </a:cubicBezTo>
                      <a:cubicBezTo>
                        <a:pt x="66" y="122"/>
                        <a:pt x="66" y="122"/>
                        <a:pt x="66" y="122"/>
                      </a:cubicBezTo>
                      <a:cubicBezTo>
                        <a:pt x="67" y="118"/>
                        <a:pt x="67" y="118"/>
                        <a:pt x="67" y="118"/>
                      </a:cubicBezTo>
                      <a:cubicBezTo>
                        <a:pt x="75" y="119"/>
                        <a:pt x="75" y="119"/>
                        <a:pt x="75" y="119"/>
                      </a:cubicBezTo>
                      <a:cubicBezTo>
                        <a:pt x="97" y="130"/>
                        <a:pt x="97" y="130"/>
                        <a:pt x="97" y="130"/>
                      </a:cubicBezTo>
                      <a:cubicBezTo>
                        <a:pt x="94" y="143"/>
                        <a:pt x="94" y="143"/>
                        <a:pt x="94" y="143"/>
                      </a:cubicBezTo>
                      <a:cubicBezTo>
                        <a:pt x="97" y="144"/>
                        <a:pt x="97" y="144"/>
                        <a:pt x="97" y="144"/>
                      </a:cubicBezTo>
                      <a:cubicBezTo>
                        <a:pt x="97" y="143"/>
                        <a:pt x="98" y="143"/>
                        <a:pt x="99" y="142"/>
                      </a:cubicBezTo>
                      <a:cubicBezTo>
                        <a:pt x="100" y="141"/>
                        <a:pt x="101" y="139"/>
                        <a:pt x="102" y="138"/>
                      </a:cubicBezTo>
                      <a:cubicBezTo>
                        <a:pt x="103" y="135"/>
                        <a:pt x="104" y="132"/>
                        <a:pt x="105" y="129"/>
                      </a:cubicBezTo>
                      <a:cubicBezTo>
                        <a:pt x="105" y="129"/>
                        <a:pt x="105" y="128"/>
                        <a:pt x="105" y="128"/>
                      </a:cubicBezTo>
                      <a:cubicBezTo>
                        <a:pt x="103" y="124"/>
                        <a:pt x="103" y="124"/>
                        <a:pt x="103" y="124"/>
                      </a:cubicBezTo>
                      <a:cubicBezTo>
                        <a:pt x="98" y="126"/>
                        <a:pt x="98" y="126"/>
                        <a:pt x="98" y="126"/>
                      </a:cubicBezTo>
                      <a:cubicBezTo>
                        <a:pt x="72" y="113"/>
                        <a:pt x="72" y="113"/>
                        <a:pt x="72" y="113"/>
                      </a:cubicBezTo>
                      <a:cubicBezTo>
                        <a:pt x="67" y="113"/>
                        <a:pt x="67" y="113"/>
                        <a:pt x="67" y="113"/>
                      </a:cubicBezTo>
                      <a:cubicBezTo>
                        <a:pt x="67" y="104"/>
                        <a:pt x="67" y="104"/>
                        <a:pt x="67" y="104"/>
                      </a:cubicBezTo>
                      <a:cubicBezTo>
                        <a:pt x="70" y="77"/>
                        <a:pt x="70" y="77"/>
                        <a:pt x="70" y="77"/>
                      </a:cubicBezTo>
                      <a:cubicBezTo>
                        <a:pt x="73" y="74"/>
                        <a:pt x="76" y="71"/>
                        <a:pt x="79" y="68"/>
                      </a:cubicBezTo>
                      <a:cubicBezTo>
                        <a:pt x="82" y="67"/>
                        <a:pt x="82" y="67"/>
                        <a:pt x="82" y="67"/>
                      </a:cubicBezTo>
                      <a:cubicBezTo>
                        <a:pt x="61" y="35"/>
                        <a:pt x="61" y="35"/>
                        <a:pt x="61" y="35"/>
                      </a:cubicBezTo>
                      <a:cubicBezTo>
                        <a:pt x="46" y="18"/>
                        <a:pt x="46" y="18"/>
                        <a:pt x="46" y="18"/>
                      </a:cubicBezTo>
                      <a:cubicBezTo>
                        <a:pt x="37" y="8"/>
                        <a:pt x="37" y="8"/>
                        <a:pt x="37" y="8"/>
                      </a:cubicBezTo>
                      <a:cubicBezTo>
                        <a:pt x="59" y="10"/>
                        <a:pt x="59" y="10"/>
                        <a:pt x="59" y="10"/>
                      </a:cubicBezTo>
                      <a:cubicBezTo>
                        <a:pt x="69" y="15"/>
                        <a:pt x="69" y="15"/>
                        <a:pt x="69" y="15"/>
                      </a:cubicBezTo>
                      <a:cubicBezTo>
                        <a:pt x="68" y="22"/>
                        <a:pt x="68" y="22"/>
                        <a:pt x="68" y="22"/>
                      </a:cubicBezTo>
                      <a:cubicBezTo>
                        <a:pt x="71" y="23"/>
                        <a:pt x="71" y="23"/>
                        <a:pt x="71" y="23"/>
                      </a:cubicBezTo>
                      <a:cubicBezTo>
                        <a:pt x="71" y="23"/>
                        <a:pt x="71" y="22"/>
                        <a:pt x="71" y="22"/>
                      </a:cubicBezTo>
                      <a:cubicBezTo>
                        <a:pt x="72" y="19"/>
                        <a:pt x="73" y="16"/>
                        <a:pt x="76" y="13"/>
                      </a:cubicBezTo>
                      <a:cubicBezTo>
                        <a:pt x="76" y="13"/>
                        <a:pt x="76" y="13"/>
                        <a:pt x="77" y="12"/>
                      </a:cubicBezTo>
                      <a:cubicBezTo>
                        <a:pt x="57" y="5"/>
                        <a:pt x="57" y="5"/>
                        <a:pt x="57" y="5"/>
                      </a:cubicBezTo>
                      <a:cubicBezTo>
                        <a:pt x="33" y="4"/>
                        <a:pt x="33" y="4"/>
                        <a:pt x="33" y="4"/>
                      </a:cubicBezTo>
                      <a:cubicBezTo>
                        <a:pt x="29" y="1"/>
                        <a:pt x="22" y="0"/>
                        <a:pt x="12" y="2"/>
                      </a:cubicBezTo>
                      <a:cubicBezTo>
                        <a:pt x="5" y="2"/>
                        <a:pt x="5" y="2"/>
                        <a:pt x="5" y="2"/>
                      </a:cubicBezTo>
                      <a:cubicBezTo>
                        <a:pt x="5" y="2"/>
                        <a:pt x="5" y="2"/>
                        <a:pt x="6" y="2"/>
                      </a:cubicBezTo>
                      <a:cubicBezTo>
                        <a:pt x="1" y="1"/>
                        <a:pt x="1" y="1"/>
                        <a:pt x="1"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061"/>
                <p:cNvSpPr/>
                <p:nvPr/>
              </p:nvSpPr>
              <p:spPr bwMode="auto">
                <a:xfrm>
                  <a:off x="987426" y="1411288"/>
                  <a:ext cx="14288" cy="58737"/>
                </a:xfrm>
                <a:custGeom>
                  <a:avLst/>
                  <a:gdLst>
                    <a:gd name="T0" fmla="*/ 0 w 3"/>
                    <a:gd name="T1" fmla="*/ 3 h 12"/>
                    <a:gd name="T2" fmla="*/ 1 w 3"/>
                    <a:gd name="T3" fmla="*/ 9 h 12"/>
                    <a:gd name="T4" fmla="*/ 1 w 3"/>
                    <a:gd name="T5" fmla="*/ 12 h 12"/>
                    <a:gd name="T6" fmla="*/ 3 w 3"/>
                    <a:gd name="T7" fmla="*/ 1 h 12"/>
                    <a:gd name="T8" fmla="*/ 1 w 3"/>
                    <a:gd name="T9" fmla="*/ 0 h 12"/>
                    <a:gd name="T10" fmla="*/ 0 w 3"/>
                    <a:gd name="T11" fmla="*/ 3 h 12"/>
                  </a:gdLst>
                  <a:ahLst/>
                  <a:cxnLst>
                    <a:cxn ang="0">
                      <a:pos x="T0" y="T1"/>
                    </a:cxn>
                    <a:cxn ang="0">
                      <a:pos x="T2" y="T3"/>
                    </a:cxn>
                    <a:cxn ang="0">
                      <a:pos x="T4" y="T5"/>
                    </a:cxn>
                    <a:cxn ang="0">
                      <a:pos x="T6" y="T7"/>
                    </a:cxn>
                    <a:cxn ang="0">
                      <a:pos x="T8" y="T9"/>
                    </a:cxn>
                    <a:cxn ang="0">
                      <a:pos x="T10" y="T11"/>
                    </a:cxn>
                  </a:cxnLst>
                  <a:rect l="0" t="0" r="r" b="b"/>
                  <a:pathLst>
                    <a:path w="3" h="12">
                      <a:moveTo>
                        <a:pt x="0" y="3"/>
                      </a:moveTo>
                      <a:cubicBezTo>
                        <a:pt x="0" y="5"/>
                        <a:pt x="0" y="7"/>
                        <a:pt x="1" y="9"/>
                      </a:cubicBezTo>
                      <a:cubicBezTo>
                        <a:pt x="1" y="12"/>
                        <a:pt x="1" y="12"/>
                        <a:pt x="1" y="12"/>
                      </a:cubicBezTo>
                      <a:cubicBezTo>
                        <a:pt x="3" y="1"/>
                        <a:pt x="3" y="1"/>
                        <a:pt x="3" y="1"/>
                      </a:cubicBezTo>
                      <a:cubicBezTo>
                        <a:pt x="1" y="0"/>
                        <a:pt x="1" y="0"/>
                        <a:pt x="1" y="0"/>
                      </a:cubicBezTo>
                      <a:cubicBezTo>
                        <a:pt x="0" y="1"/>
                        <a:pt x="0" y="2"/>
                        <a:pt x="0" y="3"/>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062"/>
                <p:cNvSpPr/>
                <p:nvPr/>
              </p:nvSpPr>
              <p:spPr bwMode="auto">
                <a:xfrm>
                  <a:off x="981076" y="1425575"/>
                  <a:ext cx="15875" cy="73025"/>
                </a:xfrm>
                <a:custGeom>
                  <a:avLst/>
                  <a:gdLst>
                    <a:gd name="T0" fmla="*/ 2 w 3"/>
                    <a:gd name="T1" fmla="*/ 6 h 15"/>
                    <a:gd name="T2" fmla="*/ 1 w 3"/>
                    <a:gd name="T3" fmla="*/ 0 h 15"/>
                    <a:gd name="T4" fmla="*/ 1 w 3"/>
                    <a:gd name="T5" fmla="*/ 11 h 15"/>
                    <a:gd name="T6" fmla="*/ 1 w 3"/>
                    <a:gd name="T7" fmla="*/ 12 h 15"/>
                    <a:gd name="T8" fmla="*/ 3 w 3"/>
                    <a:gd name="T9" fmla="*/ 15 h 15"/>
                    <a:gd name="T10" fmla="*/ 3 w 3"/>
                    <a:gd name="T11" fmla="*/ 13 h 15"/>
                    <a:gd name="T12" fmla="*/ 2 w 3"/>
                    <a:gd name="T13" fmla="*/ 9 h 15"/>
                    <a:gd name="T14" fmla="*/ 2 w 3"/>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5">
                      <a:moveTo>
                        <a:pt x="2" y="6"/>
                      </a:moveTo>
                      <a:cubicBezTo>
                        <a:pt x="1" y="4"/>
                        <a:pt x="1" y="2"/>
                        <a:pt x="1" y="0"/>
                      </a:cubicBezTo>
                      <a:cubicBezTo>
                        <a:pt x="0" y="4"/>
                        <a:pt x="0" y="8"/>
                        <a:pt x="1" y="11"/>
                      </a:cubicBezTo>
                      <a:cubicBezTo>
                        <a:pt x="1" y="11"/>
                        <a:pt x="1" y="12"/>
                        <a:pt x="1" y="12"/>
                      </a:cubicBezTo>
                      <a:cubicBezTo>
                        <a:pt x="3" y="15"/>
                        <a:pt x="3" y="15"/>
                        <a:pt x="3" y="15"/>
                      </a:cubicBezTo>
                      <a:cubicBezTo>
                        <a:pt x="3" y="14"/>
                        <a:pt x="3" y="14"/>
                        <a:pt x="3" y="13"/>
                      </a:cubicBezTo>
                      <a:cubicBezTo>
                        <a:pt x="2" y="9"/>
                        <a:pt x="2" y="9"/>
                        <a:pt x="2" y="9"/>
                      </a:cubicBezTo>
                      <a:cubicBezTo>
                        <a:pt x="2" y="6"/>
                        <a:pt x="2" y="6"/>
                        <a:pt x="2" y="6"/>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063"/>
                <p:cNvSpPr>
                  <a:spLocks noEditPoints="1"/>
                </p:cNvSpPr>
                <p:nvPr/>
              </p:nvSpPr>
              <p:spPr bwMode="auto">
                <a:xfrm>
                  <a:off x="893764" y="1465263"/>
                  <a:ext cx="201613" cy="265112"/>
                </a:xfrm>
                <a:custGeom>
                  <a:avLst/>
                  <a:gdLst>
                    <a:gd name="T0" fmla="*/ 23 w 41"/>
                    <a:gd name="T1" fmla="*/ 0 h 54"/>
                    <a:gd name="T2" fmla="*/ 21 w 41"/>
                    <a:gd name="T3" fmla="*/ 5 h 54"/>
                    <a:gd name="T4" fmla="*/ 21 w 41"/>
                    <a:gd name="T5" fmla="*/ 7 h 54"/>
                    <a:gd name="T6" fmla="*/ 22 w 41"/>
                    <a:gd name="T7" fmla="*/ 14 h 54"/>
                    <a:gd name="T8" fmla="*/ 25 w 41"/>
                    <a:gd name="T9" fmla="*/ 25 h 54"/>
                    <a:gd name="T10" fmla="*/ 24 w 41"/>
                    <a:gd name="T11" fmla="*/ 36 h 54"/>
                    <a:gd name="T12" fmla="*/ 13 w 41"/>
                    <a:gd name="T13" fmla="*/ 41 h 54"/>
                    <a:gd name="T14" fmla="*/ 0 w 41"/>
                    <a:gd name="T15" fmla="*/ 44 h 54"/>
                    <a:gd name="T16" fmla="*/ 2 w 41"/>
                    <a:gd name="T17" fmla="*/ 54 h 54"/>
                    <a:gd name="T18" fmla="*/ 27 w 41"/>
                    <a:gd name="T19" fmla="*/ 47 h 54"/>
                    <a:gd name="T20" fmla="*/ 35 w 41"/>
                    <a:gd name="T21" fmla="*/ 39 h 54"/>
                    <a:gd name="T22" fmla="*/ 41 w 41"/>
                    <a:gd name="T23" fmla="*/ 13 h 54"/>
                    <a:gd name="T24" fmla="*/ 23 w 41"/>
                    <a:gd name="T25" fmla="*/ 0 h 54"/>
                    <a:gd name="T26" fmla="*/ 23 w 41"/>
                    <a:gd name="T27" fmla="*/ 1 h 54"/>
                    <a:gd name="T28" fmla="*/ 23 w 41"/>
                    <a:gd name="T29" fmla="*/ 1 h 54"/>
                    <a:gd name="T30" fmla="*/ 28 w 41"/>
                    <a:gd name="T31" fmla="*/ 25 h 54"/>
                    <a:gd name="T32" fmla="*/ 26 w 41"/>
                    <a:gd name="T33" fmla="*/ 39 h 54"/>
                    <a:gd name="T34" fmla="*/ 1 w 41"/>
                    <a:gd name="T35" fmla="*/ 47 h 54"/>
                    <a:gd name="T36" fmla="*/ 1 w 41"/>
                    <a:gd name="T37" fmla="*/ 45 h 54"/>
                    <a:gd name="T38" fmla="*/ 13 w 41"/>
                    <a:gd name="T39" fmla="*/ 42 h 54"/>
                    <a:gd name="T40" fmla="*/ 13 w 41"/>
                    <a:gd name="T41" fmla="*/ 42 h 54"/>
                    <a:gd name="T42" fmla="*/ 24 w 41"/>
                    <a:gd name="T43" fmla="*/ 37 h 54"/>
                    <a:gd name="T44" fmla="*/ 25 w 41"/>
                    <a:gd name="T45" fmla="*/ 37 h 54"/>
                    <a:gd name="T46" fmla="*/ 25 w 41"/>
                    <a:gd name="T47" fmla="*/ 36 h 54"/>
                    <a:gd name="T48" fmla="*/ 26 w 41"/>
                    <a:gd name="T49" fmla="*/ 25 h 54"/>
                    <a:gd name="T50" fmla="*/ 26 w 41"/>
                    <a:gd name="T51" fmla="*/ 25 h 54"/>
                    <a:gd name="T52" fmla="*/ 22 w 41"/>
                    <a:gd name="T53" fmla="*/ 14 h 54"/>
                    <a:gd name="T54" fmla="*/ 23 w 41"/>
                    <a:gd name="T55" fmla="*/ 14 h 54"/>
                    <a:gd name="T56" fmla="*/ 22 w 41"/>
                    <a:gd name="T57" fmla="*/ 7 h 54"/>
                    <a:gd name="T58" fmla="*/ 22 w 41"/>
                    <a:gd name="T59" fmla="*/ 7 h 54"/>
                    <a:gd name="T60" fmla="*/ 22 w 41"/>
                    <a:gd name="T61" fmla="*/ 5 h 54"/>
                    <a:gd name="T62" fmla="*/ 22 w 41"/>
                    <a:gd name="T63" fmla="*/ 5 h 54"/>
                    <a:gd name="T64" fmla="*/ 23 w 41"/>
                    <a:gd name="T65"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54">
                      <a:moveTo>
                        <a:pt x="23" y="0"/>
                      </a:moveTo>
                      <a:cubicBezTo>
                        <a:pt x="22" y="1"/>
                        <a:pt x="21" y="3"/>
                        <a:pt x="21" y="5"/>
                      </a:cubicBezTo>
                      <a:cubicBezTo>
                        <a:pt x="21" y="6"/>
                        <a:pt x="21" y="6"/>
                        <a:pt x="21" y="7"/>
                      </a:cubicBezTo>
                      <a:cubicBezTo>
                        <a:pt x="21" y="9"/>
                        <a:pt x="21" y="11"/>
                        <a:pt x="22" y="14"/>
                      </a:cubicBezTo>
                      <a:cubicBezTo>
                        <a:pt x="25" y="25"/>
                        <a:pt x="25" y="25"/>
                        <a:pt x="25" y="25"/>
                      </a:cubicBezTo>
                      <a:cubicBezTo>
                        <a:pt x="24" y="36"/>
                        <a:pt x="24" y="36"/>
                        <a:pt x="24" y="36"/>
                      </a:cubicBezTo>
                      <a:cubicBezTo>
                        <a:pt x="13" y="41"/>
                        <a:pt x="13" y="41"/>
                        <a:pt x="13" y="41"/>
                      </a:cubicBezTo>
                      <a:cubicBezTo>
                        <a:pt x="0" y="44"/>
                        <a:pt x="0" y="44"/>
                        <a:pt x="0" y="44"/>
                      </a:cubicBezTo>
                      <a:cubicBezTo>
                        <a:pt x="0" y="47"/>
                        <a:pt x="0" y="51"/>
                        <a:pt x="2" y="54"/>
                      </a:cubicBezTo>
                      <a:cubicBezTo>
                        <a:pt x="27" y="47"/>
                        <a:pt x="27" y="47"/>
                        <a:pt x="27" y="47"/>
                      </a:cubicBezTo>
                      <a:cubicBezTo>
                        <a:pt x="32" y="46"/>
                        <a:pt x="34" y="43"/>
                        <a:pt x="35" y="39"/>
                      </a:cubicBezTo>
                      <a:cubicBezTo>
                        <a:pt x="41" y="13"/>
                        <a:pt x="41" y="13"/>
                        <a:pt x="41" y="13"/>
                      </a:cubicBezTo>
                      <a:cubicBezTo>
                        <a:pt x="38" y="7"/>
                        <a:pt x="32" y="2"/>
                        <a:pt x="23" y="0"/>
                      </a:cubicBezTo>
                      <a:close/>
                      <a:moveTo>
                        <a:pt x="23" y="1"/>
                      </a:moveTo>
                      <a:cubicBezTo>
                        <a:pt x="23" y="1"/>
                        <a:pt x="23" y="1"/>
                        <a:pt x="23" y="1"/>
                      </a:cubicBezTo>
                      <a:cubicBezTo>
                        <a:pt x="23" y="10"/>
                        <a:pt x="25" y="18"/>
                        <a:pt x="28" y="25"/>
                      </a:cubicBezTo>
                      <a:cubicBezTo>
                        <a:pt x="26" y="39"/>
                        <a:pt x="26" y="39"/>
                        <a:pt x="26" y="39"/>
                      </a:cubicBezTo>
                      <a:cubicBezTo>
                        <a:pt x="18" y="43"/>
                        <a:pt x="10" y="45"/>
                        <a:pt x="1" y="47"/>
                      </a:cubicBezTo>
                      <a:cubicBezTo>
                        <a:pt x="1" y="46"/>
                        <a:pt x="1" y="45"/>
                        <a:pt x="1" y="45"/>
                      </a:cubicBezTo>
                      <a:cubicBezTo>
                        <a:pt x="13" y="42"/>
                        <a:pt x="13" y="42"/>
                        <a:pt x="13" y="42"/>
                      </a:cubicBezTo>
                      <a:cubicBezTo>
                        <a:pt x="13" y="42"/>
                        <a:pt x="13" y="42"/>
                        <a:pt x="13" y="42"/>
                      </a:cubicBezTo>
                      <a:cubicBezTo>
                        <a:pt x="24" y="37"/>
                        <a:pt x="24" y="37"/>
                        <a:pt x="24" y="37"/>
                      </a:cubicBezTo>
                      <a:cubicBezTo>
                        <a:pt x="24" y="37"/>
                        <a:pt x="24" y="37"/>
                        <a:pt x="25" y="37"/>
                      </a:cubicBezTo>
                      <a:cubicBezTo>
                        <a:pt x="25" y="37"/>
                        <a:pt x="25" y="37"/>
                        <a:pt x="25" y="36"/>
                      </a:cubicBezTo>
                      <a:cubicBezTo>
                        <a:pt x="26" y="25"/>
                        <a:pt x="26" y="25"/>
                        <a:pt x="26" y="25"/>
                      </a:cubicBezTo>
                      <a:cubicBezTo>
                        <a:pt x="26" y="25"/>
                        <a:pt x="26" y="25"/>
                        <a:pt x="26" y="25"/>
                      </a:cubicBezTo>
                      <a:cubicBezTo>
                        <a:pt x="22" y="14"/>
                        <a:pt x="22" y="14"/>
                        <a:pt x="22" y="14"/>
                      </a:cubicBezTo>
                      <a:cubicBezTo>
                        <a:pt x="23" y="14"/>
                        <a:pt x="23" y="14"/>
                        <a:pt x="23" y="14"/>
                      </a:cubicBezTo>
                      <a:cubicBezTo>
                        <a:pt x="22" y="11"/>
                        <a:pt x="22" y="9"/>
                        <a:pt x="22" y="7"/>
                      </a:cubicBezTo>
                      <a:cubicBezTo>
                        <a:pt x="22" y="7"/>
                        <a:pt x="22" y="7"/>
                        <a:pt x="22" y="7"/>
                      </a:cubicBezTo>
                      <a:cubicBezTo>
                        <a:pt x="21" y="6"/>
                        <a:pt x="21" y="6"/>
                        <a:pt x="22" y="5"/>
                      </a:cubicBezTo>
                      <a:cubicBezTo>
                        <a:pt x="22" y="5"/>
                        <a:pt x="22" y="5"/>
                        <a:pt x="22" y="5"/>
                      </a:cubicBezTo>
                      <a:cubicBezTo>
                        <a:pt x="22" y="3"/>
                        <a:pt x="22" y="2"/>
                        <a:pt x="23"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064"/>
                <p:cNvSpPr/>
                <p:nvPr/>
              </p:nvSpPr>
              <p:spPr bwMode="auto">
                <a:xfrm>
                  <a:off x="898526" y="1470025"/>
                  <a:ext cx="131763" cy="225425"/>
                </a:xfrm>
                <a:custGeom>
                  <a:avLst/>
                  <a:gdLst>
                    <a:gd name="T0" fmla="*/ 22 w 27"/>
                    <a:gd name="T1" fmla="*/ 0 h 46"/>
                    <a:gd name="T2" fmla="*/ 22 w 27"/>
                    <a:gd name="T3" fmla="*/ 0 h 46"/>
                    <a:gd name="T4" fmla="*/ 21 w 27"/>
                    <a:gd name="T5" fmla="*/ 4 h 46"/>
                    <a:gd name="T6" fmla="*/ 21 w 27"/>
                    <a:gd name="T7" fmla="*/ 4 h 46"/>
                    <a:gd name="T8" fmla="*/ 21 w 27"/>
                    <a:gd name="T9" fmla="*/ 6 h 46"/>
                    <a:gd name="T10" fmla="*/ 21 w 27"/>
                    <a:gd name="T11" fmla="*/ 6 h 46"/>
                    <a:gd name="T12" fmla="*/ 22 w 27"/>
                    <a:gd name="T13" fmla="*/ 13 h 46"/>
                    <a:gd name="T14" fmla="*/ 21 w 27"/>
                    <a:gd name="T15" fmla="*/ 13 h 46"/>
                    <a:gd name="T16" fmla="*/ 25 w 27"/>
                    <a:gd name="T17" fmla="*/ 24 h 46"/>
                    <a:gd name="T18" fmla="*/ 25 w 27"/>
                    <a:gd name="T19" fmla="*/ 24 h 46"/>
                    <a:gd name="T20" fmla="*/ 24 w 27"/>
                    <a:gd name="T21" fmla="*/ 35 h 46"/>
                    <a:gd name="T22" fmla="*/ 24 w 27"/>
                    <a:gd name="T23" fmla="*/ 36 h 46"/>
                    <a:gd name="T24" fmla="*/ 23 w 27"/>
                    <a:gd name="T25" fmla="*/ 36 h 46"/>
                    <a:gd name="T26" fmla="*/ 12 w 27"/>
                    <a:gd name="T27" fmla="*/ 41 h 46"/>
                    <a:gd name="T28" fmla="*/ 12 w 27"/>
                    <a:gd name="T29" fmla="*/ 41 h 46"/>
                    <a:gd name="T30" fmla="*/ 0 w 27"/>
                    <a:gd name="T31" fmla="*/ 44 h 46"/>
                    <a:gd name="T32" fmla="*/ 0 w 27"/>
                    <a:gd name="T33" fmla="*/ 46 h 46"/>
                    <a:gd name="T34" fmla="*/ 25 w 27"/>
                    <a:gd name="T35" fmla="*/ 38 h 46"/>
                    <a:gd name="T36" fmla="*/ 27 w 27"/>
                    <a:gd name="T37" fmla="*/ 24 h 46"/>
                    <a:gd name="T38" fmla="*/ 22 w 27"/>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6">
                      <a:moveTo>
                        <a:pt x="22" y="0"/>
                      </a:moveTo>
                      <a:cubicBezTo>
                        <a:pt x="22" y="0"/>
                        <a:pt x="22" y="0"/>
                        <a:pt x="22" y="0"/>
                      </a:cubicBezTo>
                      <a:cubicBezTo>
                        <a:pt x="21" y="1"/>
                        <a:pt x="21" y="2"/>
                        <a:pt x="21" y="4"/>
                      </a:cubicBezTo>
                      <a:cubicBezTo>
                        <a:pt x="21" y="4"/>
                        <a:pt x="21" y="4"/>
                        <a:pt x="21" y="4"/>
                      </a:cubicBezTo>
                      <a:cubicBezTo>
                        <a:pt x="20" y="5"/>
                        <a:pt x="20" y="5"/>
                        <a:pt x="21" y="6"/>
                      </a:cubicBezTo>
                      <a:cubicBezTo>
                        <a:pt x="21" y="6"/>
                        <a:pt x="21" y="6"/>
                        <a:pt x="21" y="6"/>
                      </a:cubicBezTo>
                      <a:cubicBezTo>
                        <a:pt x="21" y="8"/>
                        <a:pt x="21" y="10"/>
                        <a:pt x="22" y="13"/>
                      </a:cubicBezTo>
                      <a:cubicBezTo>
                        <a:pt x="21" y="13"/>
                        <a:pt x="21" y="13"/>
                        <a:pt x="21" y="13"/>
                      </a:cubicBezTo>
                      <a:cubicBezTo>
                        <a:pt x="25" y="24"/>
                        <a:pt x="25" y="24"/>
                        <a:pt x="25" y="24"/>
                      </a:cubicBezTo>
                      <a:cubicBezTo>
                        <a:pt x="25" y="24"/>
                        <a:pt x="25" y="24"/>
                        <a:pt x="25" y="24"/>
                      </a:cubicBezTo>
                      <a:cubicBezTo>
                        <a:pt x="24" y="35"/>
                        <a:pt x="24" y="35"/>
                        <a:pt x="24" y="35"/>
                      </a:cubicBezTo>
                      <a:cubicBezTo>
                        <a:pt x="24" y="36"/>
                        <a:pt x="24" y="36"/>
                        <a:pt x="24" y="36"/>
                      </a:cubicBezTo>
                      <a:cubicBezTo>
                        <a:pt x="23" y="36"/>
                        <a:pt x="23" y="36"/>
                        <a:pt x="23" y="36"/>
                      </a:cubicBezTo>
                      <a:cubicBezTo>
                        <a:pt x="12" y="41"/>
                        <a:pt x="12" y="41"/>
                        <a:pt x="12" y="41"/>
                      </a:cubicBezTo>
                      <a:cubicBezTo>
                        <a:pt x="12" y="41"/>
                        <a:pt x="12" y="41"/>
                        <a:pt x="12" y="41"/>
                      </a:cubicBezTo>
                      <a:cubicBezTo>
                        <a:pt x="0" y="44"/>
                        <a:pt x="0" y="44"/>
                        <a:pt x="0" y="44"/>
                      </a:cubicBezTo>
                      <a:cubicBezTo>
                        <a:pt x="0" y="44"/>
                        <a:pt x="0" y="45"/>
                        <a:pt x="0" y="46"/>
                      </a:cubicBezTo>
                      <a:cubicBezTo>
                        <a:pt x="9" y="44"/>
                        <a:pt x="17" y="42"/>
                        <a:pt x="25" y="38"/>
                      </a:cubicBezTo>
                      <a:cubicBezTo>
                        <a:pt x="27" y="24"/>
                        <a:pt x="27" y="24"/>
                        <a:pt x="27" y="24"/>
                      </a:cubicBezTo>
                      <a:cubicBezTo>
                        <a:pt x="24" y="17"/>
                        <a:pt x="22" y="9"/>
                        <a:pt x="2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065"/>
                <p:cNvSpPr>
                  <a:spLocks noEditPoints="1"/>
                </p:cNvSpPr>
                <p:nvPr/>
              </p:nvSpPr>
              <p:spPr bwMode="auto">
                <a:xfrm>
                  <a:off x="1006476" y="1420813"/>
                  <a:ext cx="314325" cy="422275"/>
                </a:xfrm>
                <a:custGeom>
                  <a:avLst/>
                  <a:gdLst>
                    <a:gd name="T0" fmla="*/ 1 w 64"/>
                    <a:gd name="T1" fmla="*/ 0 h 86"/>
                    <a:gd name="T2" fmla="*/ 1 w 64"/>
                    <a:gd name="T3" fmla="*/ 6 h 86"/>
                    <a:gd name="T4" fmla="*/ 0 w 64"/>
                    <a:gd name="T5" fmla="*/ 9 h 86"/>
                    <a:gd name="T6" fmla="*/ 3 w 64"/>
                    <a:gd name="T7" fmla="*/ 7 h 86"/>
                    <a:gd name="T8" fmla="*/ 23 w 64"/>
                    <a:gd name="T9" fmla="*/ 22 h 86"/>
                    <a:gd name="T10" fmla="*/ 20 w 64"/>
                    <a:gd name="T11" fmla="*/ 39 h 86"/>
                    <a:gd name="T12" fmla="*/ 19 w 64"/>
                    <a:gd name="T13" fmla="*/ 41 h 86"/>
                    <a:gd name="T14" fmla="*/ 22 w 64"/>
                    <a:gd name="T15" fmla="*/ 42 h 86"/>
                    <a:gd name="T16" fmla="*/ 28 w 64"/>
                    <a:gd name="T17" fmla="*/ 54 h 86"/>
                    <a:gd name="T18" fmla="*/ 38 w 64"/>
                    <a:gd name="T19" fmla="*/ 84 h 86"/>
                    <a:gd name="T20" fmla="*/ 38 w 64"/>
                    <a:gd name="T21" fmla="*/ 86 h 86"/>
                    <a:gd name="T22" fmla="*/ 62 w 64"/>
                    <a:gd name="T23" fmla="*/ 56 h 86"/>
                    <a:gd name="T24" fmla="*/ 42 w 64"/>
                    <a:gd name="T25" fmla="*/ 18 h 86"/>
                    <a:gd name="T26" fmla="*/ 16 w 64"/>
                    <a:gd name="T27" fmla="*/ 0 h 86"/>
                    <a:gd name="T28" fmla="*/ 1 w 64"/>
                    <a:gd name="T29" fmla="*/ 0 h 86"/>
                    <a:gd name="T30" fmla="*/ 21 w 64"/>
                    <a:gd name="T31" fmla="*/ 39 h 86"/>
                    <a:gd name="T32" fmla="*/ 24 w 64"/>
                    <a:gd name="T33" fmla="*/ 40 h 86"/>
                    <a:gd name="T34" fmla="*/ 30 w 64"/>
                    <a:gd name="T35" fmla="*/ 53 h 86"/>
                    <a:gd name="T36" fmla="*/ 41 w 64"/>
                    <a:gd name="T37" fmla="*/ 83 h 86"/>
                    <a:gd name="T38" fmla="*/ 39 w 64"/>
                    <a:gd name="T39" fmla="*/ 85 h 86"/>
                    <a:gd name="T40" fmla="*/ 28 w 64"/>
                    <a:gd name="T41" fmla="*/ 54 h 86"/>
                    <a:gd name="T42" fmla="*/ 28 w 64"/>
                    <a:gd name="T43" fmla="*/ 53 h 86"/>
                    <a:gd name="T44" fmla="*/ 22 w 64"/>
                    <a:gd name="T45" fmla="*/ 42 h 86"/>
                    <a:gd name="T46" fmla="*/ 22 w 64"/>
                    <a:gd name="T47" fmla="*/ 42 h 86"/>
                    <a:gd name="T48" fmla="*/ 22 w 64"/>
                    <a:gd name="T49" fmla="*/ 41 h 86"/>
                    <a:gd name="T50" fmla="*/ 20 w 64"/>
                    <a:gd name="T51" fmla="*/ 41 h 86"/>
                    <a:gd name="T52" fmla="*/ 21 w 64"/>
                    <a:gd name="T5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86">
                      <a:moveTo>
                        <a:pt x="1" y="0"/>
                      </a:moveTo>
                      <a:cubicBezTo>
                        <a:pt x="0" y="2"/>
                        <a:pt x="0" y="4"/>
                        <a:pt x="1" y="6"/>
                      </a:cubicBezTo>
                      <a:cubicBezTo>
                        <a:pt x="0" y="9"/>
                        <a:pt x="0" y="9"/>
                        <a:pt x="0" y="9"/>
                      </a:cubicBezTo>
                      <a:cubicBezTo>
                        <a:pt x="1" y="8"/>
                        <a:pt x="2" y="7"/>
                        <a:pt x="3" y="7"/>
                      </a:cubicBezTo>
                      <a:cubicBezTo>
                        <a:pt x="12" y="6"/>
                        <a:pt x="18" y="11"/>
                        <a:pt x="23" y="22"/>
                      </a:cubicBezTo>
                      <a:cubicBezTo>
                        <a:pt x="23" y="27"/>
                        <a:pt x="22" y="33"/>
                        <a:pt x="20" y="39"/>
                      </a:cubicBezTo>
                      <a:cubicBezTo>
                        <a:pt x="20" y="40"/>
                        <a:pt x="19" y="41"/>
                        <a:pt x="19" y="41"/>
                      </a:cubicBezTo>
                      <a:cubicBezTo>
                        <a:pt x="22" y="42"/>
                        <a:pt x="22" y="42"/>
                        <a:pt x="22" y="42"/>
                      </a:cubicBezTo>
                      <a:cubicBezTo>
                        <a:pt x="21" y="47"/>
                        <a:pt x="23" y="51"/>
                        <a:pt x="28" y="54"/>
                      </a:cubicBezTo>
                      <a:cubicBezTo>
                        <a:pt x="38" y="84"/>
                        <a:pt x="38" y="84"/>
                        <a:pt x="38" y="84"/>
                      </a:cubicBezTo>
                      <a:cubicBezTo>
                        <a:pt x="38" y="86"/>
                        <a:pt x="38" y="86"/>
                        <a:pt x="38" y="86"/>
                      </a:cubicBezTo>
                      <a:cubicBezTo>
                        <a:pt x="56" y="76"/>
                        <a:pt x="64" y="66"/>
                        <a:pt x="62" y="56"/>
                      </a:cubicBezTo>
                      <a:cubicBezTo>
                        <a:pt x="57" y="43"/>
                        <a:pt x="51" y="30"/>
                        <a:pt x="42" y="18"/>
                      </a:cubicBezTo>
                      <a:cubicBezTo>
                        <a:pt x="34" y="7"/>
                        <a:pt x="26" y="1"/>
                        <a:pt x="16" y="0"/>
                      </a:cubicBezTo>
                      <a:cubicBezTo>
                        <a:pt x="1" y="0"/>
                        <a:pt x="1" y="0"/>
                        <a:pt x="1" y="0"/>
                      </a:cubicBezTo>
                      <a:close/>
                      <a:moveTo>
                        <a:pt x="21" y="39"/>
                      </a:moveTo>
                      <a:cubicBezTo>
                        <a:pt x="24" y="40"/>
                        <a:pt x="24" y="40"/>
                        <a:pt x="24" y="40"/>
                      </a:cubicBezTo>
                      <a:cubicBezTo>
                        <a:pt x="23" y="46"/>
                        <a:pt x="25" y="50"/>
                        <a:pt x="30" y="53"/>
                      </a:cubicBezTo>
                      <a:cubicBezTo>
                        <a:pt x="41" y="83"/>
                        <a:pt x="41" y="83"/>
                        <a:pt x="41" y="83"/>
                      </a:cubicBezTo>
                      <a:cubicBezTo>
                        <a:pt x="40" y="84"/>
                        <a:pt x="40" y="84"/>
                        <a:pt x="39" y="85"/>
                      </a:cubicBezTo>
                      <a:cubicBezTo>
                        <a:pt x="28" y="54"/>
                        <a:pt x="28" y="54"/>
                        <a:pt x="28" y="54"/>
                      </a:cubicBezTo>
                      <a:cubicBezTo>
                        <a:pt x="28" y="53"/>
                        <a:pt x="28" y="53"/>
                        <a:pt x="28" y="53"/>
                      </a:cubicBezTo>
                      <a:cubicBezTo>
                        <a:pt x="23" y="51"/>
                        <a:pt x="21" y="47"/>
                        <a:pt x="22" y="42"/>
                      </a:cubicBezTo>
                      <a:cubicBezTo>
                        <a:pt x="22" y="42"/>
                        <a:pt x="22" y="42"/>
                        <a:pt x="22" y="42"/>
                      </a:cubicBezTo>
                      <a:cubicBezTo>
                        <a:pt x="22" y="42"/>
                        <a:pt x="22" y="41"/>
                        <a:pt x="22" y="41"/>
                      </a:cubicBezTo>
                      <a:cubicBezTo>
                        <a:pt x="20" y="41"/>
                        <a:pt x="20" y="41"/>
                        <a:pt x="20" y="41"/>
                      </a:cubicBezTo>
                      <a:cubicBezTo>
                        <a:pt x="20" y="40"/>
                        <a:pt x="21" y="40"/>
                        <a:pt x="21" y="3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066"/>
                <p:cNvSpPr/>
                <p:nvPr/>
              </p:nvSpPr>
              <p:spPr bwMode="auto">
                <a:xfrm>
                  <a:off x="1104901" y="1612900"/>
                  <a:ext cx="103188" cy="225425"/>
                </a:xfrm>
                <a:custGeom>
                  <a:avLst/>
                  <a:gdLst>
                    <a:gd name="T0" fmla="*/ 4 w 21"/>
                    <a:gd name="T1" fmla="*/ 1 h 46"/>
                    <a:gd name="T2" fmla="*/ 1 w 21"/>
                    <a:gd name="T3" fmla="*/ 0 h 46"/>
                    <a:gd name="T4" fmla="*/ 0 w 21"/>
                    <a:gd name="T5" fmla="*/ 2 h 46"/>
                    <a:gd name="T6" fmla="*/ 2 w 21"/>
                    <a:gd name="T7" fmla="*/ 2 h 46"/>
                    <a:gd name="T8" fmla="*/ 2 w 21"/>
                    <a:gd name="T9" fmla="*/ 3 h 46"/>
                    <a:gd name="T10" fmla="*/ 2 w 21"/>
                    <a:gd name="T11" fmla="*/ 3 h 46"/>
                    <a:gd name="T12" fmla="*/ 8 w 21"/>
                    <a:gd name="T13" fmla="*/ 14 h 46"/>
                    <a:gd name="T14" fmla="*/ 8 w 21"/>
                    <a:gd name="T15" fmla="*/ 15 h 46"/>
                    <a:gd name="T16" fmla="*/ 19 w 21"/>
                    <a:gd name="T17" fmla="*/ 46 h 46"/>
                    <a:gd name="T18" fmla="*/ 21 w 21"/>
                    <a:gd name="T19" fmla="*/ 44 h 46"/>
                    <a:gd name="T20" fmla="*/ 10 w 21"/>
                    <a:gd name="T21" fmla="*/ 14 h 46"/>
                    <a:gd name="T22" fmla="*/ 4 w 21"/>
                    <a:gd name="T23"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6">
                      <a:moveTo>
                        <a:pt x="4" y="1"/>
                      </a:moveTo>
                      <a:cubicBezTo>
                        <a:pt x="1" y="0"/>
                        <a:pt x="1" y="0"/>
                        <a:pt x="1" y="0"/>
                      </a:cubicBezTo>
                      <a:cubicBezTo>
                        <a:pt x="1" y="1"/>
                        <a:pt x="0" y="1"/>
                        <a:pt x="0" y="2"/>
                      </a:cubicBezTo>
                      <a:cubicBezTo>
                        <a:pt x="2" y="2"/>
                        <a:pt x="2" y="2"/>
                        <a:pt x="2" y="2"/>
                      </a:cubicBezTo>
                      <a:cubicBezTo>
                        <a:pt x="2" y="2"/>
                        <a:pt x="2" y="3"/>
                        <a:pt x="2" y="3"/>
                      </a:cubicBezTo>
                      <a:cubicBezTo>
                        <a:pt x="2" y="3"/>
                        <a:pt x="2" y="3"/>
                        <a:pt x="2" y="3"/>
                      </a:cubicBezTo>
                      <a:cubicBezTo>
                        <a:pt x="1" y="8"/>
                        <a:pt x="3" y="12"/>
                        <a:pt x="8" y="14"/>
                      </a:cubicBezTo>
                      <a:cubicBezTo>
                        <a:pt x="8" y="14"/>
                        <a:pt x="8" y="14"/>
                        <a:pt x="8" y="15"/>
                      </a:cubicBezTo>
                      <a:cubicBezTo>
                        <a:pt x="19" y="46"/>
                        <a:pt x="19" y="46"/>
                        <a:pt x="19" y="46"/>
                      </a:cubicBezTo>
                      <a:cubicBezTo>
                        <a:pt x="20" y="45"/>
                        <a:pt x="20" y="45"/>
                        <a:pt x="21" y="44"/>
                      </a:cubicBezTo>
                      <a:cubicBezTo>
                        <a:pt x="10" y="14"/>
                        <a:pt x="10" y="14"/>
                        <a:pt x="10" y="14"/>
                      </a:cubicBezTo>
                      <a:cubicBezTo>
                        <a:pt x="5" y="11"/>
                        <a:pt x="3" y="7"/>
                        <a:pt x="4" y="1"/>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067"/>
                <p:cNvSpPr/>
                <p:nvPr/>
              </p:nvSpPr>
              <p:spPr bwMode="auto">
                <a:xfrm>
                  <a:off x="903289" y="1449388"/>
                  <a:ext cx="215900" cy="304800"/>
                </a:xfrm>
                <a:custGeom>
                  <a:avLst/>
                  <a:gdLst>
                    <a:gd name="T0" fmla="*/ 24 w 44"/>
                    <a:gd name="T1" fmla="*/ 1 h 62"/>
                    <a:gd name="T2" fmla="*/ 21 w 44"/>
                    <a:gd name="T3" fmla="*/ 3 h 62"/>
                    <a:gd name="T4" fmla="*/ 39 w 44"/>
                    <a:gd name="T5" fmla="*/ 16 h 62"/>
                    <a:gd name="T6" fmla="*/ 33 w 44"/>
                    <a:gd name="T7" fmla="*/ 42 h 62"/>
                    <a:gd name="T8" fmla="*/ 25 w 44"/>
                    <a:gd name="T9" fmla="*/ 50 h 62"/>
                    <a:gd name="T10" fmla="*/ 0 w 44"/>
                    <a:gd name="T11" fmla="*/ 57 h 62"/>
                    <a:gd name="T12" fmla="*/ 2 w 44"/>
                    <a:gd name="T13" fmla="*/ 62 h 62"/>
                    <a:gd name="T14" fmla="*/ 14 w 44"/>
                    <a:gd name="T15" fmla="*/ 57 h 62"/>
                    <a:gd name="T16" fmla="*/ 31 w 44"/>
                    <a:gd name="T17" fmla="*/ 53 h 62"/>
                    <a:gd name="T18" fmla="*/ 37 w 44"/>
                    <a:gd name="T19" fmla="*/ 43 h 62"/>
                    <a:gd name="T20" fmla="*/ 40 w 44"/>
                    <a:gd name="T21" fmla="*/ 35 h 62"/>
                    <a:gd name="T22" fmla="*/ 41 w 44"/>
                    <a:gd name="T23" fmla="*/ 33 h 62"/>
                    <a:gd name="T24" fmla="*/ 44 w 44"/>
                    <a:gd name="T25" fmla="*/ 16 h 62"/>
                    <a:gd name="T26" fmla="*/ 24 w 44"/>
                    <a:gd name="T2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2">
                      <a:moveTo>
                        <a:pt x="24" y="1"/>
                      </a:moveTo>
                      <a:cubicBezTo>
                        <a:pt x="23" y="1"/>
                        <a:pt x="22" y="2"/>
                        <a:pt x="21" y="3"/>
                      </a:cubicBezTo>
                      <a:cubicBezTo>
                        <a:pt x="30" y="5"/>
                        <a:pt x="36" y="10"/>
                        <a:pt x="39" y="16"/>
                      </a:cubicBezTo>
                      <a:cubicBezTo>
                        <a:pt x="33" y="42"/>
                        <a:pt x="33" y="42"/>
                        <a:pt x="33" y="42"/>
                      </a:cubicBezTo>
                      <a:cubicBezTo>
                        <a:pt x="32" y="46"/>
                        <a:pt x="30" y="49"/>
                        <a:pt x="25" y="50"/>
                      </a:cubicBezTo>
                      <a:cubicBezTo>
                        <a:pt x="0" y="57"/>
                        <a:pt x="0" y="57"/>
                        <a:pt x="0" y="57"/>
                      </a:cubicBezTo>
                      <a:cubicBezTo>
                        <a:pt x="0" y="59"/>
                        <a:pt x="1" y="60"/>
                        <a:pt x="2" y="62"/>
                      </a:cubicBezTo>
                      <a:cubicBezTo>
                        <a:pt x="14" y="57"/>
                        <a:pt x="14" y="57"/>
                        <a:pt x="14" y="57"/>
                      </a:cubicBezTo>
                      <a:cubicBezTo>
                        <a:pt x="31" y="53"/>
                        <a:pt x="31" y="53"/>
                        <a:pt x="31" y="53"/>
                      </a:cubicBezTo>
                      <a:cubicBezTo>
                        <a:pt x="34" y="52"/>
                        <a:pt x="36" y="49"/>
                        <a:pt x="37" y="43"/>
                      </a:cubicBezTo>
                      <a:cubicBezTo>
                        <a:pt x="38" y="41"/>
                        <a:pt x="39" y="38"/>
                        <a:pt x="40" y="35"/>
                      </a:cubicBezTo>
                      <a:cubicBezTo>
                        <a:pt x="40" y="35"/>
                        <a:pt x="41" y="34"/>
                        <a:pt x="41" y="33"/>
                      </a:cubicBezTo>
                      <a:cubicBezTo>
                        <a:pt x="43" y="27"/>
                        <a:pt x="44" y="21"/>
                        <a:pt x="44" y="16"/>
                      </a:cubicBezTo>
                      <a:cubicBezTo>
                        <a:pt x="39" y="5"/>
                        <a:pt x="33" y="0"/>
                        <a:pt x="24"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68"/>
                <p:cNvSpPr>
                  <a:spLocks noEditPoints="1"/>
                </p:cNvSpPr>
                <p:nvPr/>
              </p:nvSpPr>
              <p:spPr bwMode="auto">
                <a:xfrm>
                  <a:off x="1173164" y="1435100"/>
                  <a:ext cx="157163" cy="68262"/>
                </a:xfrm>
                <a:custGeom>
                  <a:avLst/>
                  <a:gdLst>
                    <a:gd name="T0" fmla="*/ 0 w 32"/>
                    <a:gd name="T1" fmla="*/ 0 h 14"/>
                    <a:gd name="T2" fmla="*/ 9 w 32"/>
                    <a:gd name="T3" fmla="*/ 10 h 14"/>
                    <a:gd name="T4" fmla="*/ 19 w 32"/>
                    <a:gd name="T5" fmla="*/ 10 h 14"/>
                    <a:gd name="T6" fmla="*/ 31 w 32"/>
                    <a:gd name="T7" fmla="*/ 14 h 14"/>
                    <a:gd name="T8" fmla="*/ 32 w 32"/>
                    <a:gd name="T9" fmla="*/ 7 h 14"/>
                    <a:gd name="T10" fmla="*/ 22 w 32"/>
                    <a:gd name="T11" fmla="*/ 2 h 14"/>
                    <a:gd name="T12" fmla="*/ 0 w 32"/>
                    <a:gd name="T13" fmla="*/ 0 h 14"/>
                    <a:gd name="T14" fmla="*/ 10 w 32"/>
                    <a:gd name="T15" fmla="*/ 9 h 14"/>
                    <a:gd name="T16" fmla="*/ 8 w 32"/>
                    <a:gd name="T17" fmla="*/ 7 h 14"/>
                    <a:gd name="T18" fmla="*/ 20 w 32"/>
                    <a:gd name="T19" fmla="*/ 7 h 14"/>
                    <a:gd name="T20" fmla="*/ 31 w 32"/>
                    <a:gd name="T21" fmla="*/ 10 h 14"/>
                    <a:gd name="T22" fmla="*/ 30 w 32"/>
                    <a:gd name="T23" fmla="*/ 13 h 14"/>
                    <a:gd name="T24" fmla="*/ 20 w 32"/>
                    <a:gd name="T25" fmla="*/ 9 h 14"/>
                    <a:gd name="T26" fmla="*/ 19 w 32"/>
                    <a:gd name="T27" fmla="*/ 9 h 14"/>
                    <a:gd name="T28" fmla="*/ 10 w 32"/>
                    <a:gd name="T2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4">
                      <a:moveTo>
                        <a:pt x="0" y="0"/>
                      </a:moveTo>
                      <a:cubicBezTo>
                        <a:pt x="9" y="10"/>
                        <a:pt x="9" y="10"/>
                        <a:pt x="9" y="10"/>
                      </a:cubicBezTo>
                      <a:cubicBezTo>
                        <a:pt x="19" y="10"/>
                        <a:pt x="19" y="10"/>
                        <a:pt x="19" y="10"/>
                      </a:cubicBezTo>
                      <a:cubicBezTo>
                        <a:pt x="31" y="14"/>
                        <a:pt x="31" y="14"/>
                        <a:pt x="31" y="14"/>
                      </a:cubicBezTo>
                      <a:cubicBezTo>
                        <a:pt x="32" y="7"/>
                        <a:pt x="32" y="7"/>
                        <a:pt x="32" y="7"/>
                      </a:cubicBezTo>
                      <a:cubicBezTo>
                        <a:pt x="22" y="2"/>
                        <a:pt x="22" y="2"/>
                        <a:pt x="22" y="2"/>
                      </a:cubicBezTo>
                      <a:cubicBezTo>
                        <a:pt x="0" y="0"/>
                        <a:pt x="0" y="0"/>
                        <a:pt x="0" y="0"/>
                      </a:cubicBezTo>
                      <a:close/>
                      <a:moveTo>
                        <a:pt x="10" y="9"/>
                      </a:moveTo>
                      <a:cubicBezTo>
                        <a:pt x="8" y="7"/>
                        <a:pt x="8" y="7"/>
                        <a:pt x="8" y="7"/>
                      </a:cubicBezTo>
                      <a:cubicBezTo>
                        <a:pt x="20" y="7"/>
                        <a:pt x="20" y="7"/>
                        <a:pt x="20" y="7"/>
                      </a:cubicBezTo>
                      <a:cubicBezTo>
                        <a:pt x="31" y="10"/>
                        <a:pt x="31" y="10"/>
                        <a:pt x="31" y="10"/>
                      </a:cubicBezTo>
                      <a:cubicBezTo>
                        <a:pt x="30" y="13"/>
                        <a:pt x="30" y="13"/>
                        <a:pt x="30" y="13"/>
                      </a:cubicBezTo>
                      <a:cubicBezTo>
                        <a:pt x="20" y="9"/>
                        <a:pt x="20" y="9"/>
                        <a:pt x="20" y="9"/>
                      </a:cubicBezTo>
                      <a:cubicBezTo>
                        <a:pt x="19" y="9"/>
                        <a:pt x="19" y="9"/>
                        <a:pt x="19" y="9"/>
                      </a:cubicBezTo>
                      <a:cubicBezTo>
                        <a:pt x="10" y="9"/>
                        <a:pt x="10" y="9"/>
                        <a:pt x="10" y="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069"/>
                <p:cNvSpPr/>
                <p:nvPr/>
              </p:nvSpPr>
              <p:spPr bwMode="auto">
                <a:xfrm>
                  <a:off x="1212851" y="1470025"/>
                  <a:ext cx="112713" cy="28575"/>
                </a:xfrm>
                <a:custGeom>
                  <a:avLst/>
                  <a:gdLst>
                    <a:gd name="T0" fmla="*/ 0 w 23"/>
                    <a:gd name="T1" fmla="*/ 0 h 6"/>
                    <a:gd name="T2" fmla="*/ 2 w 23"/>
                    <a:gd name="T3" fmla="*/ 2 h 6"/>
                    <a:gd name="T4" fmla="*/ 11 w 23"/>
                    <a:gd name="T5" fmla="*/ 2 h 6"/>
                    <a:gd name="T6" fmla="*/ 12 w 23"/>
                    <a:gd name="T7" fmla="*/ 2 h 6"/>
                    <a:gd name="T8" fmla="*/ 22 w 23"/>
                    <a:gd name="T9" fmla="*/ 6 h 6"/>
                    <a:gd name="T10" fmla="*/ 23 w 23"/>
                    <a:gd name="T11" fmla="*/ 3 h 6"/>
                    <a:gd name="T12" fmla="*/ 12 w 23"/>
                    <a:gd name="T13" fmla="*/ 0 h 6"/>
                    <a:gd name="T14" fmla="*/ 0 w 2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0"/>
                      </a:moveTo>
                      <a:cubicBezTo>
                        <a:pt x="2" y="2"/>
                        <a:pt x="2" y="2"/>
                        <a:pt x="2" y="2"/>
                      </a:cubicBezTo>
                      <a:cubicBezTo>
                        <a:pt x="11" y="2"/>
                        <a:pt x="11" y="2"/>
                        <a:pt x="11" y="2"/>
                      </a:cubicBezTo>
                      <a:cubicBezTo>
                        <a:pt x="11" y="2"/>
                        <a:pt x="11" y="2"/>
                        <a:pt x="12" y="2"/>
                      </a:cubicBezTo>
                      <a:cubicBezTo>
                        <a:pt x="22" y="6"/>
                        <a:pt x="22" y="6"/>
                        <a:pt x="22" y="6"/>
                      </a:cubicBezTo>
                      <a:cubicBezTo>
                        <a:pt x="23" y="3"/>
                        <a:pt x="23" y="3"/>
                        <a:pt x="23" y="3"/>
                      </a:cubicBezTo>
                      <a:cubicBezTo>
                        <a:pt x="12" y="0"/>
                        <a:pt x="12" y="0"/>
                        <a:pt x="12" y="0"/>
                      </a:cubicBezTo>
                      <a:cubicBezTo>
                        <a:pt x="0" y="0"/>
                        <a:pt x="0" y="0"/>
                        <a:pt x="0"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070"/>
                <p:cNvSpPr/>
                <p:nvPr/>
              </p:nvSpPr>
              <p:spPr bwMode="auto">
                <a:xfrm>
                  <a:off x="987426" y="1685925"/>
                  <a:ext cx="204788" cy="447675"/>
                </a:xfrm>
                <a:custGeom>
                  <a:avLst/>
                  <a:gdLst>
                    <a:gd name="T0" fmla="*/ 32 w 42"/>
                    <a:gd name="T1" fmla="*/ 0 h 91"/>
                    <a:gd name="T2" fmla="*/ 29 w 42"/>
                    <a:gd name="T3" fmla="*/ 4 h 91"/>
                    <a:gd name="T4" fmla="*/ 36 w 42"/>
                    <a:gd name="T5" fmla="*/ 28 h 91"/>
                    <a:gd name="T6" fmla="*/ 21 w 42"/>
                    <a:gd name="T7" fmla="*/ 46 h 91"/>
                    <a:gd name="T8" fmla="*/ 14 w 42"/>
                    <a:gd name="T9" fmla="*/ 79 h 91"/>
                    <a:gd name="T10" fmla="*/ 14 w 42"/>
                    <a:gd name="T11" fmla="*/ 84 h 91"/>
                    <a:gd name="T12" fmla="*/ 1 w 42"/>
                    <a:gd name="T13" fmla="*/ 84 h 91"/>
                    <a:gd name="T14" fmla="*/ 0 w 42"/>
                    <a:gd name="T15" fmla="*/ 87 h 91"/>
                    <a:gd name="T16" fmla="*/ 2 w 42"/>
                    <a:gd name="T17" fmla="*/ 88 h 91"/>
                    <a:gd name="T18" fmla="*/ 17 w 42"/>
                    <a:gd name="T19" fmla="*/ 90 h 91"/>
                    <a:gd name="T20" fmla="*/ 20 w 42"/>
                    <a:gd name="T21" fmla="*/ 88 h 91"/>
                    <a:gd name="T22" fmla="*/ 20 w 42"/>
                    <a:gd name="T23" fmla="*/ 80 h 91"/>
                    <a:gd name="T24" fmla="*/ 23 w 42"/>
                    <a:gd name="T25" fmla="*/ 69 h 91"/>
                    <a:gd name="T26" fmla="*/ 29 w 42"/>
                    <a:gd name="T27" fmla="*/ 44 h 91"/>
                    <a:gd name="T28" fmla="*/ 42 w 42"/>
                    <a:gd name="T29" fmla="*/ 30 h 91"/>
                    <a:gd name="T30" fmla="*/ 32 w 42"/>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91">
                      <a:moveTo>
                        <a:pt x="32" y="0"/>
                      </a:moveTo>
                      <a:cubicBezTo>
                        <a:pt x="29" y="4"/>
                        <a:pt x="29" y="4"/>
                        <a:pt x="29" y="4"/>
                      </a:cubicBezTo>
                      <a:cubicBezTo>
                        <a:pt x="36" y="28"/>
                        <a:pt x="36" y="28"/>
                        <a:pt x="36" y="28"/>
                      </a:cubicBezTo>
                      <a:cubicBezTo>
                        <a:pt x="21" y="46"/>
                        <a:pt x="21" y="46"/>
                        <a:pt x="21" y="46"/>
                      </a:cubicBezTo>
                      <a:cubicBezTo>
                        <a:pt x="14" y="79"/>
                        <a:pt x="14" y="79"/>
                        <a:pt x="14" y="79"/>
                      </a:cubicBezTo>
                      <a:cubicBezTo>
                        <a:pt x="14" y="84"/>
                        <a:pt x="14" y="84"/>
                        <a:pt x="14" y="84"/>
                      </a:cubicBezTo>
                      <a:cubicBezTo>
                        <a:pt x="1" y="84"/>
                        <a:pt x="1" y="84"/>
                        <a:pt x="1" y="84"/>
                      </a:cubicBezTo>
                      <a:cubicBezTo>
                        <a:pt x="0" y="87"/>
                        <a:pt x="0" y="87"/>
                        <a:pt x="0" y="87"/>
                      </a:cubicBezTo>
                      <a:cubicBezTo>
                        <a:pt x="1" y="87"/>
                        <a:pt x="1" y="87"/>
                        <a:pt x="2" y="88"/>
                      </a:cubicBezTo>
                      <a:cubicBezTo>
                        <a:pt x="7" y="90"/>
                        <a:pt x="12" y="91"/>
                        <a:pt x="17" y="90"/>
                      </a:cubicBezTo>
                      <a:cubicBezTo>
                        <a:pt x="18" y="90"/>
                        <a:pt x="19" y="89"/>
                        <a:pt x="20" y="88"/>
                      </a:cubicBezTo>
                      <a:cubicBezTo>
                        <a:pt x="20" y="80"/>
                        <a:pt x="20" y="80"/>
                        <a:pt x="20" y="80"/>
                      </a:cubicBezTo>
                      <a:cubicBezTo>
                        <a:pt x="23" y="69"/>
                        <a:pt x="23" y="69"/>
                        <a:pt x="23" y="69"/>
                      </a:cubicBezTo>
                      <a:cubicBezTo>
                        <a:pt x="29" y="44"/>
                        <a:pt x="29" y="44"/>
                        <a:pt x="29" y="44"/>
                      </a:cubicBezTo>
                      <a:cubicBezTo>
                        <a:pt x="42" y="30"/>
                        <a:pt x="42" y="30"/>
                        <a:pt x="42" y="30"/>
                      </a:cubicBezTo>
                      <a:cubicBezTo>
                        <a:pt x="32" y="0"/>
                        <a:pt x="32" y="0"/>
                        <a:pt x="32" y="0"/>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071"/>
                <p:cNvSpPr>
                  <a:spLocks noEditPoints="1"/>
                </p:cNvSpPr>
                <p:nvPr/>
              </p:nvSpPr>
              <p:spPr bwMode="auto">
                <a:xfrm>
                  <a:off x="1203326" y="1789113"/>
                  <a:ext cx="263525" cy="309562"/>
                </a:xfrm>
                <a:custGeom>
                  <a:avLst/>
                  <a:gdLst>
                    <a:gd name="T0" fmla="*/ 22 w 54"/>
                    <a:gd name="T1" fmla="*/ 0 h 63"/>
                    <a:gd name="T2" fmla="*/ 0 w 54"/>
                    <a:gd name="T3" fmla="*/ 12 h 63"/>
                    <a:gd name="T4" fmla="*/ 3 w 54"/>
                    <a:gd name="T5" fmla="*/ 32 h 63"/>
                    <a:gd name="T6" fmla="*/ 19 w 54"/>
                    <a:gd name="T7" fmla="*/ 51 h 63"/>
                    <a:gd name="T8" fmla="*/ 51 w 54"/>
                    <a:gd name="T9" fmla="*/ 63 h 63"/>
                    <a:gd name="T10" fmla="*/ 54 w 54"/>
                    <a:gd name="T11" fmla="*/ 50 h 63"/>
                    <a:gd name="T12" fmla="*/ 32 w 54"/>
                    <a:gd name="T13" fmla="*/ 39 h 63"/>
                    <a:gd name="T14" fmla="*/ 24 w 54"/>
                    <a:gd name="T15" fmla="*/ 38 h 63"/>
                    <a:gd name="T16" fmla="*/ 23 w 54"/>
                    <a:gd name="T17" fmla="*/ 42 h 63"/>
                    <a:gd name="T18" fmla="*/ 18 w 54"/>
                    <a:gd name="T19" fmla="*/ 33 h 63"/>
                    <a:gd name="T20" fmla="*/ 22 w 54"/>
                    <a:gd name="T21" fmla="*/ 0 h 63"/>
                    <a:gd name="T22" fmla="*/ 1 w 54"/>
                    <a:gd name="T23" fmla="*/ 12 h 63"/>
                    <a:gd name="T24" fmla="*/ 3 w 54"/>
                    <a:gd name="T25" fmla="*/ 12 h 63"/>
                    <a:gd name="T26" fmla="*/ 7 w 54"/>
                    <a:gd name="T27" fmla="*/ 32 h 63"/>
                    <a:gd name="T28" fmla="*/ 23 w 54"/>
                    <a:gd name="T29" fmla="*/ 50 h 63"/>
                    <a:gd name="T30" fmla="*/ 51 w 54"/>
                    <a:gd name="T31" fmla="*/ 60 h 63"/>
                    <a:gd name="T32" fmla="*/ 51 w 54"/>
                    <a:gd name="T33" fmla="*/ 62 h 63"/>
                    <a:gd name="T34" fmla="*/ 19 w 54"/>
                    <a:gd name="T35" fmla="*/ 50 h 63"/>
                    <a:gd name="T36" fmla="*/ 19 w 54"/>
                    <a:gd name="T37" fmla="*/ 50 h 63"/>
                    <a:gd name="T38" fmla="*/ 4 w 54"/>
                    <a:gd name="T39" fmla="*/ 32 h 63"/>
                    <a:gd name="T40" fmla="*/ 1 w 54"/>
                    <a:gd name="T41"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3">
                      <a:moveTo>
                        <a:pt x="22" y="0"/>
                      </a:moveTo>
                      <a:cubicBezTo>
                        <a:pt x="15" y="5"/>
                        <a:pt x="8" y="9"/>
                        <a:pt x="0" y="12"/>
                      </a:cubicBezTo>
                      <a:cubicBezTo>
                        <a:pt x="3" y="32"/>
                        <a:pt x="3" y="32"/>
                        <a:pt x="3" y="32"/>
                      </a:cubicBezTo>
                      <a:cubicBezTo>
                        <a:pt x="5" y="42"/>
                        <a:pt x="10" y="48"/>
                        <a:pt x="19" y="51"/>
                      </a:cubicBezTo>
                      <a:cubicBezTo>
                        <a:pt x="51" y="63"/>
                        <a:pt x="51" y="63"/>
                        <a:pt x="51" y="63"/>
                      </a:cubicBezTo>
                      <a:cubicBezTo>
                        <a:pt x="54" y="50"/>
                        <a:pt x="54" y="50"/>
                        <a:pt x="54" y="50"/>
                      </a:cubicBezTo>
                      <a:cubicBezTo>
                        <a:pt x="32" y="39"/>
                        <a:pt x="32" y="39"/>
                        <a:pt x="32" y="39"/>
                      </a:cubicBezTo>
                      <a:cubicBezTo>
                        <a:pt x="24" y="38"/>
                        <a:pt x="24" y="38"/>
                        <a:pt x="24" y="38"/>
                      </a:cubicBezTo>
                      <a:cubicBezTo>
                        <a:pt x="23" y="42"/>
                        <a:pt x="23" y="42"/>
                        <a:pt x="23" y="42"/>
                      </a:cubicBezTo>
                      <a:cubicBezTo>
                        <a:pt x="18" y="33"/>
                        <a:pt x="18" y="33"/>
                        <a:pt x="18" y="33"/>
                      </a:cubicBezTo>
                      <a:cubicBezTo>
                        <a:pt x="22" y="0"/>
                        <a:pt x="22" y="0"/>
                        <a:pt x="22" y="0"/>
                      </a:cubicBezTo>
                      <a:close/>
                      <a:moveTo>
                        <a:pt x="1" y="12"/>
                      </a:moveTo>
                      <a:cubicBezTo>
                        <a:pt x="2" y="12"/>
                        <a:pt x="2" y="12"/>
                        <a:pt x="3" y="12"/>
                      </a:cubicBezTo>
                      <a:cubicBezTo>
                        <a:pt x="7" y="32"/>
                        <a:pt x="7" y="32"/>
                        <a:pt x="7" y="32"/>
                      </a:cubicBezTo>
                      <a:cubicBezTo>
                        <a:pt x="9" y="40"/>
                        <a:pt x="14" y="46"/>
                        <a:pt x="23" y="50"/>
                      </a:cubicBezTo>
                      <a:cubicBezTo>
                        <a:pt x="51" y="60"/>
                        <a:pt x="51" y="60"/>
                        <a:pt x="51" y="60"/>
                      </a:cubicBezTo>
                      <a:cubicBezTo>
                        <a:pt x="51" y="61"/>
                        <a:pt x="51" y="61"/>
                        <a:pt x="51" y="62"/>
                      </a:cubicBezTo>
                      <a:cubicBezTo>
                        <a:pt x="19" y="50"/>
                        <a:pt x="19" y="50"/>
                        <a:pt x="19" y="50"/>
                      </a:cubicBezTo>
                      <a:cubicBezTo>
                        <a:pt x="19" y="50"/>
                        <a:pt x="19" y="50"/>
                        <a:pt x="19" y="50"/>
                      </a:cubicBezTo>
                      <a:cubicBezTo>
                        <a:pt x="11" y="47"/>
                        <a:pt x="6" y="41"/>
                        <a:pt x="4" y="32"/>
                      </a:cubicBezTo>
                      <a:cubicBezTo>
                        <a:pt x="1" y="12"/>
                        <a:pt x="1" y="12"/>
                        <a:pt x="1" y="12"/>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072"/>
                <p:cNvSpPr/>
                <p:nvPr/>
              </p:nvSpPr>
              <p:spPr bwMode="auto">
                <a:xfrm>
                  <a:off x="1208089" y="1847850"/>
                  <a:ext cx="244475" cy="246062"/>
                </a:xfrm>
                <a:custGeom>
                  <a:avLst/>
                  <a:gdLst>
                    <a:gd name="T0" fmla="*/ 2 w 50"/>
                    <a:gd name="T1" fmla="*/ 0 h 50"/>
                    <a:gd name="T2" fmla="*/ 0 w 50"/>
                    <a:gd name="T3" fmla="*/ 0 h 50"/>
                    <a:gd name="T4" fmla="*/ 3 w 50"/>
                    <a:gd name="T5" fmla="*/ 20 h 50"/>
                    <a:gd name="T6" fmla="*/ 18 w 50"/>
                    <a:gd name="T7" fmla="*/ 38 h 50"/>
                    <a:gd name="T8" fmla="*/ 18 w 50"/>
                    <a:gd name="T9" fmla="*/ 38 h 50"/>
                    <a:gd name="T10" fmla="*/ 50 w 50"/>
                    <a:gd name="T11" fmla="*/ 50 h 50"/>
                    <a:gd name="T12" fmla="*/ 50 w 50"/>
                    <a:gd name="T13" fmla="*/ 48 h 50"/>
                    <a:gd name="T14" fmla="*/ 22 w 50"/>
                    <a:gd name="T15" fmla="*/ 38 h 50"/>
                    <a:gd name="T16" fmla="*/ 6 w 50"/>
                    <a:gd name="T17" fmla="*/ 20 h 50"/>
                    <a:gd name="T18" fmla="*/ 2 w 50"/>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 y="0"/>
                      </a:moveTo>
                      <a:cubicBezTo>
                        <a:pt x="1" y="0"/>
                        <a:pt x="1" y="0"/>
                        <a:pt x="0" y="0"/>
                      </a:cubicBezTo>
                      <a:cubicBezTo>
                        <a:pt x="3" y="20"/>
                        <a:pt x="3" y="20"/>
                        <a:pt x="3" y="20"/>
                      </a:cubicBezTo>
                      <a:cubicBezTo>
                        <a:pt x="5" y="29"/>
                        <a:pt x="10" y="35"/>
                        <a:pt x="18" y="38"/>
                      </a:cubicBezTo>
                      <a:cubicBezTo>
                        <a:pt x="18" y="38"/>
                        <a:pt x="18" y="38"/>
                        <a:pt x="18" y="38"/>
                      </a:cubicBezTo>
                      <a:cubicBezTo>
                        <a:pt x="50" y="50"/>
                        <a:pt x="50" y="50"/>
                        <a:pt x="50" y="50"/>
                      </a:cubicBezTo>
                      <a:cubicBezTo>
                        <a:pt x="50" y="49"/>
                        <a:pt x="50" y="49"/>
                        <a:pt x="50" y="48"/>
                      </a:cubicBezTo>
                      <a:cubicBezTo>
                        <a:pt x="22" y="38"/>
                        <a:pt x="22" y="38"/>
                        <a:pt x="22" y="38"/>
                      </a:cubicBezTo>
                      <a:cubicBezTo>
                        <a:pt x="13" y="34"/>
                        <a:pt x="8" y="28"/>
                        <a:pt x="6" y="20"/>
                      </a:cubicBezTo>
                      <a:cubicBezTo>
                        <a:pt x="2" y="0"/>
                        <a:pt x="2" y="0"/>
                        <a:pt x="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073"/>
                <p:cNvSpPr>
                  <a:spLocks noEditPoints="1"/>
                </p:cNvSpPr>
                <p:nvPr/>
              </p:nvSpPr>
              <p:spPr bwMode="auto">
                <a:xfrm>
                  <a:off x="992189" y="1704975"/>
                  <a:ext cx="171450" cy="393700"/>
                </a:xfrm>
                <a:custGeom>
                  <a:avLst/>
                  <a:gdLst>
                    <a:gd name="T0" fmla="*/ 35 w 35"/>
                    <a:gd name="T1" fmla="*/ 24 h 80"/>
                    <a:gd name="T2" fmla="*/ 28 w 35"/>
                    <a:gd name="T3" fmla="*/ 0 h 80"/>
                    <a:gd name="T4" fmla="*/ 12 w 35"/>
                    <a:gd name="T5" fmla="*/ 23 h 80"/>
                    <a:gd name="T6" fmla="*/ 6 w 35"/>
                    <a:gd name="T7" fmla="*/ 42 h 80"/>
                    <a:gd name="T8" fmla="*/ 0 w 35"/>
                    <a:gd name="T9" fmla="*/ 80 h 80"/>
                    <a:gd name="T10" fmla="*/ 13 w 35"/>
                    <a:gd name="T11" fmla="*/ 80 h 80"/>
                    <a:gd name="T12" fmla="*/ 13 w 35"/>
                    <a:gd name="T13" fmla="*/ 75 h 80"/>
                    <a:gd name="T14" fmla="*/ 20 w 35"/>
                    <a:gd name="T15" fmla="*/ 42 h 80"/>
                    <a:gd name="T16" fmla="*/ 35 w 35"/>
                    <a:gd name="T17" fmla="*/ 24 h 80"/>
                    <a:gd name="T18" fmla="*/ 28 w 35"/>
                    <a:gd name="T19" fmla="*/ 1 h 80"/>
                    <a:gd name="T20" fmla="*/ 29 w 35"/>
                    <a:gd name="T21" fmla="*/ 5 h 80"/>
                    <a:gd name="T22" fmla="*/ 14 w 35"/>
                    <a:gd name="T23" fmla="*/ 26 h 80"/>
                    <a:gd name="T24" fmla="*/ 9 w 35"/>
                    <a:gd name="T25" fmla="*/ 43 h 80"/>
                    <a:gd name="T26" fmla="*/ 3 w 35"/>
                    <a:gd name="T27" fmla="*/ 80 h 80"/>
                    <a:gd name="T28" fmla="*/ 1 w 35"/>
                    <a:gd name="T29" fmla="*/ 80 h 80"/>
                    <a:gd name="T30" fmla="*/ 7 w 35"/>
                    <a:gd name="T31" fmla="*/ 42 h 80"/>
                    <a:gd name="T32" fmla="*/ 7 w 35"/>
                    <a:gd name="T33" fmla="*/ 42 h 80"/>
                    <a:gd name="T34" fmla="*/ 13 w 35"/>
                    <a:gd name="T35" fmla="*/ 23 h 80"/>
                    <a:gd name="T36" fmla="*/ 13 w 35"/>
                    <a:gd name="T37" fmla="*/ 23 h 80"/>
                    <a:gd name="T38" fmla="*/ 28 w 35"/>
                    <a:gd name="T39"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80">
                      <a:moveTo>
                        <a:pt x="35" y="24"/>
                      </a:moveTo>
                      <a:cubicBezTo>
                        <a:pt x="28" y="0"/>
                        <a:pt x="28" y="0"/>
                        <a:pt x="28" y="0"/>
                      </a:cubicBezTo>
                      <a:cubicBezTo>
                        <a:pt x="12" y="23"/>
                        <a:pt x="12" y="23"/>
                        <a:pt x="12" y="23"/>
                      </a:cubicBezTo>
                      <a:cubicBezTo>
                        <a:pt x="8" y="27"/>
                        <a:pt x="6" y="34"/>
                        <a:pt x="6" y="42"/>
                      </a:cubicBezTo>
                      <a:cubicBezTo>
                        <a:pt x="0" y="80"/>
                        <a:pt x="0" y="80"/>
                        <a:pt x="0" y="80"/>
                      </a:cubicBezTo>
                      <a:cubicBezTo>
                        <a:pt x="13" y="80"/>
                        <a:pt x="13" y="80"/>
                        <a:pt x="13" y="80"/>
                      </a:cubicBezTo>
                      <a:cubicBezTo>
                        <a:pt x="13" y="75"/>
                        <a:pt x="13" y="75"/>
                        <a:pt x="13" y="75"/>
                      </a:cubicBezTo>
                      <a:cubicBezTo>
                        <a:pt x="20" y="42"/>
                        <a:pt x="20" y="42"/>
                        <a:pt x="20" y="42"/>
                      </a:cubicBezTo>
                      <a:cubicBezTo>
                        <a:pt x="35" y="24"/>
                        <a:pt x="35" y="24"/>
                        <a:pt x="35" y="24"/>
                      </a:cubicBezTo>
                      <a:close/>
                      <a:moveTo>
                        <a:pt x="28" y="1"/>
                      </a:moveTo>
                      <a:cubicBezTo>
                        <a:pt x="29" y="5"/>
                        <a:pt x="29" y="5"/>
                        <a:pt x="29" y="5"/>
                      </a:cubicBezTo>
                      <a:cubicBezTo>
                        <a:pt x="14" y="26"/>
                        <a:pt x="14" y="26"/>
                        <a:pt x="14" y="26"/>
                      </a:cubicBezTo>
                      <a:cubicBezTo>
                        <a:pt x="11" y="32"/>
                        <a:pt x="10" y="37"/>
                        <a:pt x="9" y="43"/>
                      </a:cubicBezTo>
                      <a:cubicBezTo>
                        <a:pt x="3" y="80"/>
                        <a:pt x="3" y="80"/>
                        <a:pt x="3" y="80"/>
                      </a:cubicBezTo>
                      <a:cubicBezTo>
                        <a:pt x="1" y="80"/>
                        <a:pt x="1" y="80"/>
                        <a:pt x="1" y="80"/>
                      </a:cubicBezTo>
                      <a:cubicBezTo>
                        <a:pt x="7" y="42"/>
                        <a:pt x="7" y="42"/>
                        <a:pt x="7" y="42"/>
                      </a:cubicBezTo>
                      <a:cubicBezTo>
                        <a:pt x="7" y="42"/>
                        <a:pt x="7" y="42"/>
                        <a:pt x="7" y="42"/>
                      </a:cubicBezTo>
                      <a:cubicBezTo>
                        <a:pt x="7" y="34"/>
                        <a:pt x="9" y="28"/>
                        <a:pt x="13" y="23"/>
                      </a:cubicBezTo>
                      <a:cubicBezTo>
                        <a:pt x="13" y="23"/>
                        <a:pt x="13" y="23"/>
                        <a:pt x="13" y="23"/>
                      </a:cubicBezTo>
                      <a:cubicBezTo>
                        <a:pt x="28" y="1"/>
                        <a:pt x="28" y="1"/>
                        <a:pt x="28"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074"/>
                <p:cNvSpPr/>
                <p:nvPr/>
              </p:nvSpPr>
              <p:spPr bwMode="auto">
                <a:xfrm>
                  <a:off x="996951" y="1709738"/>
                  <a:ext cx="136525" cy="388937"/>
                </a:xfrm>
                <a:custGeom>
                  <a:avLst/>
                  <a:gdLst>
                    <a:gd name="T0" fmla="*/ 28 w 28"/>
                    <a:gd name="T1" fmla="*/ 4 h 79"/>
                    <a:gd name="T2" fmla="*/ 27 w 28"/>
                    <a:gd name="T3" fmla="*/ 0 h 79"/>
                    <a:gd name="T4" fmla="*/ 12 w 28"/>
                    <a:gd name="T5" fmla="*/ 22 h 79"/>
                    <a:gd name="T6" fmla="*/ 12 w 28"/>
                    <a:gd name="T7" fmla="*/ 22 h 79"/>
                    <a:gd name="T8" fmla="*/ 6 w 28"/>
                    <a:gd name="T9" fmla="*/ 41 h 79"/>
                    <a:gd name="T10" fmla="*/ 6 w 28"/>
                    <a:gd name="T11" fmla="*/ 41 h 79"/>
                    <a:gd name="T12" fmla="*/ 0 w 28"/>
                    <a:gd name="T13" fmla="*/ 79 h 79"/>
                    <a:gd name="T14" fmla="*/ 2 w 28"/>
                    <a:gd name="T15" fmla="*/ 79 h 79"/>
                    <a:gd name="T16" fmla="*/ 8 w 28"/>
                    <a:gd name="T17" fmla="*/ 42 h 79"/>
                    <a:gd name="T18" fmla="*/ 13 w 28"/>
                    <a:gd name="T19" fmla="*/ 25 h 79"/>
                    <a:gd name="T20" fmla="*/ 28 w 28"/>
                    <a:gd name="T21"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79">
                      <a:moveTo>
                        <a:pt x="28" y="4"/>
                      </a:moveTo>
                      <a:cubicBezTo>
                        <a:pt x="27" y="0"/>
                        <a:pt x="27" y="0"/>
                        <a:pt x="27" y="0"/>
                      </a:cubicBezTo>
                      <a:cubicBezTo>
                        <a:pt x="12" y="22"/>
                        <a:pt x="12" y="22"/>
                        <a:pt x="12" y="22"/>
                      </a:cubicBezTo>
                      <a:cubicBezTo>
                        <a:pt x="12" y="22"/>
                        <a:pt x="12" y="22"/>
                        <a:pt x="12" y="22"/>
                      </a:cubicBezTo>
                      <a:cubicBezTo>
                        <a:pt x="8" y="27"/>
                        <a:pt x="6" y="33"/>
                        <a:pt x="6" y="41"/>
                      </a:cubicBezTo>
                      <a:cubicBezTo>
                        <a:pt x="6" y="41"/>
                        <a:pt x="6" y="41"/>
                        <a:pt x="6" y="41"/>
                      </a:cubicBezTo>
                      <a:cubicBezTo>
                        <a:pt x="0" y="79"/>
                        <a:pt x="0" y="79"/>
                        <a:pt x="0" y="79"/>
                      </a:cubicBezTo>
                      <a:cubicBezTo>
                        <a:pt x="2" y="79"/>
                        <a:pt x="2" y="79"/>
                        <a:pt x="2" y="79"/>
                      </a:cubicBezTo>
                      <a:cubicBezTo>
                        <a:pt x="8" y="42"/>
                        <a:pt x="8" y="42"/>
                        <a:pt x="8" y="42"/>
                      </a:cubicBezTo>
                      <a:cubicBezTo>
                        <a:pt x="9" y="36"/>
                        <a:pt x="10" y="31"/>
                        <a:pt x="13" y="25"/>
                      </a:cubicBezTo>
                      <a:cubicBezTo>
                        <a:pt x="28" y="4"/>
                        <a:pt x="28" y="4"/>
                        <a:pt x="28" y="4"/>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075"/>
                <p:cNvSpPr/>
                <p:nvPr/>
              </p:nvSpPr>
              <p:spPr bwMode="auto">
                <a:xfrm>
                  <a:off x="1428751" y="1474788"/>
                  <a:ext cx="14288" cy="33337"/>
                </a:xfrm>
                <a:custGeom>
                  <a:avLst/>
                  <a:gdLst>
                    <a:gd name="T0" fmla="*/ 1 w 3"/>
                    <a:gd name="T1" fmla="*/ 0 h 7"/>
                    <a:gd name="T2" fmla="*/ 1 w 3"/>
                    <a:gd name="T3" fmla="*/ 1 h 7"/>
                    <a:gd name="T4" fmla="*/ 0 w 3"/>
                    <a:gd name="T5" fmla="*/ 1 h 7"/>
                    <a:gd name="T6" fmla="*/ 1 w 3"/>
                    <a:gd name="T7" fmla="*/ 4 h 7"/>
                    <a:gd name="T8" fmla="*/ 2 w 3"/>
                    <a:gd name="T9" fmla="*/ 5 h 7"/>
                    <a:gd name="T10" fmla="*/ 3 w 3"/>
                    <a:gd name="T11" fmla="*/ 7 h 7"/>
                    <a:gd name="T12" fmla="*/ 1 w 3"/>
                    <a:gd name="T13" fmla="*/ 3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0"/>
                        <a:pt x="1" y="0"/>
                        <a:pt x="1" y="1"/>
                      </a:cubicBezTo>
                      <a:cubicBezTo>
                        <a:pt x="1" y="1"/>
                        <a:pt x="0" y="1"/>
                        <a:pt x="0" y="1"/>
                      </a:cubicBezTo>
                      <a:cubicBezTo>
                        <a:pt x="1" y="4"/>
                        <a:pt x="1" y="4"/>
                        <a:pt x="1" y="4"/>
                      </a:cubicBezTo>
                      <a:cubicBezTo>
                        <a:pt x="1" y="4"/>
                        <a:pt x="2" y="5"/>
                        <a:pt x="2" y="5"/>
                      </a:cubicBezTo>
                      <a:cubicBezTo>
                        <a:pt x="3" y="7"/>
                        <a:pt x="3" y="7"/>
                        <a:pt x="3" y="7"/>
                      </a:cubicBezTo>
                      <a:cubicBezTo>
                        <a:pt x="1" y="3"/>
                        <a:pt x="1" y="3"/>
                        <a:pt x="1" y="3"/>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076"/>
                <p:cNvSpPr/>
                <p:nvPr/>
              </p:nvSpPr>
              <p:spPr bwMode="auto">
                <a:xfrm>
                  <a:off x="1379539" y="1474788"/>
                  <a:ext cx="77788" cy="53975"/>
                </a:xfrm>
                <a:custGeom>
                  <a:avLst/>
                  <a:gdLst>
                    <a:gd name="T0" fmla="*/ 13 w 16"/>
                    <a:gd name="T1" fmla="*/ 0 h 11"/>
                    <a:gd name="T2" fmla="*/ 11 w 16"/>
                    <a:gd name="T3" fmla="*/ 0 h 11"/>
                    <a:gd name="T4" fmla="*/ 11 w 16"/>
                    <a:gd name="T5" fmla="*/ 3 h 11"/>
                    <a:gd name="T6" fmla="*/ 13 w 16"/>
                    <a:gd name="T7" fmla="*/ 7 h 11"/>
                    <a:gd name="T8" fmla="*/ 12 w 16"/>
                    <a:gd name="T9" fmla="*/ 5 h 11"/>
                    <a:gd name="T10" fmla="*/ 11 w 16"/>
                    <a:gd name="T11" fmla="*/ 4 h 11"/>
                    <a:gd name="T12" fmla="*/ 10 w 16"/>
                    <a:gd name="T13" fmla="*/ 1 h 11"/>
                    <a:gd name="T14" fmla="*/ 9 w 16"/>
                    <a:gd name="T15" fmla="*/ 1 h 11"/>
                    <a:gd name="T16" fmla="*/ 9 w 16"/>
                    <a:gd name="T17" fmla="*/ 3 h 11"/>
                    <a:gd name="T18" fmla="*/ 8 w 16"/>
                    <a:gd name="T19" fmla="*/ 3 h 11"/>
                    <a:gd name="T20" fmla="*/ 4 w 16"/>
                    <a:gd name="T21" fmla="*/ 2 h 11"/>
                    <a:gd name="T22" fmla="*/ 1 w 16"/>
                    <a:gd name="T23" fmla="*/ 2 h 11"/>
                    <a:gd name="T24" fmla="*/ 0 w 16"/>
                    <a:gd name="T25" fmla="*/ 4 h 11"/>
                    <a:gd name="T26" fmla="*/ 7 w 16"/>
                    <a:gd name="T27" fmla="*/ 4 h 11"/>
                    <a:gd name="T28" fmla="*/ 11 w 16"/>
                    <a:gd name="T29" fmla="*/ 8 h 11"/>
                    <a:gd name="T30" fmla="*/ 3 w 16"/>
                    <a:gd name="T31" fmla="*/ 6 h 11"/>
                    <a:gd name="T32" fmla="*/ 9 w 16"/>
                    <a:gd name="T33" fmla="*/ 9 h 11"/>
                    <a:gd name="T34" fmla="*/ 11 w 16"/>
                    <a:gd name="T35" fmla="*/ 9 h 11"/>
                    <a:gd name="T36" fmla="*/ 14 w 16"/>
                    <a:gd name="T37" fmla="*/ 7 h 11"/>
                    <a:gd name="T38" fmla="*/ 12 w 16"/>
                    <a:gd name="T39" fmla="*/ 3 h 11"/>
                    <a:gd name="T40" fmla="*/ 12 w 16"/>
                    <a:gd name="T41" fmla="*/ 1 h 11"/>
                    <a:gd name="T42" fmla="*/ 15 w 16"/>
                    <a:gd name="T43" fmla="*/ 7 h 11"/>
                    <a:gd name="T44" fmla="*/ 9 w 16"/>
                    <a:gd name="T45" fmla="*/ 11 h 11"/>
                    <a:gd name="T46" fmla="*/ 10 w 16"/>
                    <a:gd name="T47" fmla="*/ 11 h 11"/>
                    <a:gd name="T48" fmla="*/ 16 w 16"/>
                    <a:gd name="T49" fmla="*/ 8 h 11"/>
                    <a:gd name="T50" fmla="*/ 16 w 16"/>
                    <a:gd name="T51" fmla="*/ 6 h 11"/>
                    <a:gd name="T52" fmla="*/ 13 w 16"/>
                    <a:gd name="T5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1">
                      <a:moveTo>
                        <a:pt x="13" y="0"/>
                      </a:moveTo>
                      <a:cubicBezTo>
                        <a:pt x="12" y="0"/>
                        <a:pt x="12" y="0"/>
                        <a:pt x="11" y="0"/>
                      </a:cubicBezTo>
                      <a:cubicBezTo>
                        <a:pt x="11" y="3"/>
                        <a:pt x="11" y="3"/>
                        <a:pt x="11" y="3"/>
                      </a:cubicBezTo>
                      <a:cubicBezTo>
                        <a:pt x="13" y="7"/>
                        <a:pt x="13" y="7"/>
                        <a:pt x="13" y="7"/>
                      </a:cubicBezTo>
                      <a:cubicBezTo>
                        <a:pt x="12" y="5"/>
                        <a:pt x="12" y="5"/>
                        <a:pt x="12" y="5"/>
                      </a:cubicBezTo>
                      <a:cubicBezTo>
                        <a:pt x="12" y="5"/>
                        <a:pt x="11" y="4"/>
                        <a:pt x="11" y="4"/>
                      </a:cubicBezTo>
                      <a:cubicBezTo>
                        <a:pt x="10" y="1"/>
                        <a:pt x="10" y="1"/>
                        <a:pt x="10" y="1"/>
                      </a:cubicBezTo>
                      <a:cubicBezTo>
                        <a:pt x="10" y="1"/>
                        <a:pt x="10" y="1"/>
                        <a:pt x="9" y="1"/>
                      </a:cubicBezTo>
                      <a:cubicBezTo>
                        <a:pt x="9" y="3"/>
                        <a:pt x="9" y="3"/>
                        <a:pt x="9" y="3"/>
                      </a:cubicBezTo>
                      <a:cubicBezTo>
                        <a:pt x="9" y="3"/>
                        <a:pt x="9" y="3"/>
                        <a:pt x="8" y="3"/>
                      </a:cubicBezTo>
                      <a:cubicBezTo>
                        <a:pt x="7" y="2"/>
                        <a:pt x="6" y="2"/>
                        <a:pt x="4" y="2"/>
                      </a:cubicBezTo>
                      <a:cubicBezTo>
                        <a:pt x="1" y="2"/>
                        <a:pt x="1" y="2"/>
                        <a:pt x="1" y="2"/>
                      </a:cubicBezTo>
                      <a:cubicBezTo>
                        <a:pt x="1" y="3"/>
                        <a:pt x="0" y="3"/>
                        <a:pt x="0" y="4"/>
                      </a:cubicBezTo>
                      <a:cubicBezTo>
                        <a:pt x="7" y="4"/>
                        <a:pt x="7" y="4"/>
                        <a:pt x="7" y="4"/>
                      </a:cubicBezTo>
                      <a:cubicBezTo>
                        <a:pt x="11" y="8"/>
                        <a:pt x="11" y="8"/>
                        <a:pt x="11" y="8"/>
                      </a:cubicBezTo>
                      <a:cubicBezTo>
                        <a:pt x="9" y="8"/>
                        <a:pt x="7" y="7"/>
                        <a:pt x="3" y="6"/>
                      </a:cubicBezTo>
                      <a:cubicBezTo>
                        <a:pt x="9" y="9"/>
                        <a:pt x="9" y="9"/>
                        <a:pt x="9" y="9"/>
                      </a:cubicBezTo>
                      <a:cubicBezTo>
                        <a:pt x="11" y="9"/>
                        <a:pt x="11" y="9"/>
                        <a:pt x="11" y="9"/>
                      </a:cubicBezTo>
                      <a:cubicBezTo>
                        <a:pt x="14" y="7"/>
                        <a:pt x="14" y="7"/>
                        <a:pt x="14" y="7"/>
                      </a:cubicBezTo>
                      <a:cubicBezTo>
                        <a:pt x="13" y="5"/>
                        <a:pt x="13" y="4"/>
                        <a:pt x="12" y="3"/>
                      </a:cubicBezTo>
                      <a:cubicBezTo>
                        <a:pt x="12" y="2"/>
                        <a:pt x="12" y="2"/>
                        <a:pt x="12" y="1"/>
                      </a:cubicBezTo>
                      <a:cubicBezTo>
                        <a:pt x="15" y="7"/>
                        <a:pt x="15" y="7"/>
                        <a:pt x="15" y="7"/>
                      </a:cubicBezTo>
                      <a:cubicBezTo>
                        <a:pt x="9" y="11"/>
                        <a:pt x="9" y="11"/>
                        <a:pt x="9" y="11"/>
                      </a:cubicBezTo>
                      <a:cubicBezTo>
                        <a:pt x="10" y="11"/>
                        <a:pt x="10" y="11"/>
                        <a:pt x="10" y="11"/>
                      </a:cubicBezTo>
                      <a:cubicBezTo>
                        <a:pt x="12" y="11"/>
                        <a:pt x="14" y="9"/>
                        <a:pt x="16" y="8"/>
                      </a:cubicBezTo>
                      <a:cubicBezTo>
                        <a:pt x="16" y="7"/>
                        <a:pt x="16" y="7"/>
                        <a:pt x="16" y="6"/>
                      </a:cubicBezTo>
                      <a:cubicBezTo>
                        <a:pt x="13" y="0"/>
                        <a:pt x="13" y="0"/>
                        <a:pt x="13"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077"/>
                <p:cNvSpPr/>
                <p:nvPr/>
              </p:nvSpPr>
              <p:spPr bwMode="auto">
                <a:xfrm>
                  <a:off x="1374776" y="1479550"/>
                  <a:ext cx="77788" cy="49212"/>
                </a:xfrm>
                <a:custGeom>
                  <a:avLst/>
                  <a:gdLst>
                    <a:gd name="T0" fmla="*/ 13 w 16"/>
                    <a:gd name="T1" fmla="*/ 0 h 10"/>
                    <a:gd name="T2" fmla="*/ 13 w 16"/>
                    <a:gd name="T3" fmla="*/ 2 h 10"/>
                    <a:gd name="T4" fmla="*/ 15 w 16"/>
                    <a:gd name="T5" fmla="*/ 6 h 10"/>
                    <a:gd name="T6" fmla="*/ 12 w 16"/>
                    <a:gd name="T7" fmla="*/ 8 h 10"/>
                    <a:gd name="T8" fmla="*/ 10 w 16"/>
                    <a:gd name="T9" fmla="*/ 8 h 10"/>
                    <a:gd name="T10" fmla="*/ 4 w 16"/>
                    <a:gd name="T11" fmla="*/ 5 h 10"/>
                    <a:gd name="T12" fmla="*/ 12 w 16"/>
                    <a:gd name="T13" fmla="*/ 7 h 10"/>
                    <a:gd name="T14" fmla="*/ 8 w 16"/>
                    <a:gd name="T15" fmla="*/ 3 h 10"/>
                    <a:gd name="T16" fmla="*/ 1 w 16"/>
                    <a:gd name="T17" fmla="*/ 3 h 10"/>
                    <a:gd name="T18" fmla="*/ 0 w 16"/>
                    <a:gd name="T19" fmla="*/ 7 h 10"/>
                    <a:gd name="T20" fmla="*/ 5 w 16"/>
                    <a:gd name="T21" fmla="*/ 8 h 10"/>
                    <a:gd name="T22" fmla="*/ 10 w 16"/>
                    <a:gd name="T23" fmla="*/ 10 h 10"/>
                    <a:gd name="T24" fmla="*/ 16 w 16"/>
                    <a:gd name="T25" fmla="*/ 6 h 10"/>
                    <a:gd name="T26" fmla="*/ 13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13" y="0"/>
                      </a:moveTo>
                      <a:cubicBezTo>
                        <a:pt x="13" y="1"/>
                        <a:pt x="13" y="1"/>
                        <a:pt x="13" y="2"/>
                      </a:cubicBezTo>
                      <a:cubicBezTo>
                        <a:pt x="14" y="3"/>
                        <a:pt x="14" y="4"/>
                        <a:pt x="15" y="6"/>
                      </a:cubicBezTo>
                      <a:cubicBezTo>
                        <a:pt x="12" y="8"/>
                        <a:pt x="12" y="8"/>
                        <a:pt x="12" y="8"/>
                      </a:cubicBezTo>
                      <a:cubicBezTo>
                        <a:pt x="10" y="8"/>
                        <a:pt x="10" y="8"/>
                        <a:pt x="10" y="8"/>
                      </a:cubicBezTo>
                      <a:cubicBezTo>
                        <a:pt x="4" y="5"/>
                        <a:pt x="4" y="5"/>
                        <a:pt x="4" y="5"/>
                      </a:cubicBezTo>
                      <a:cubicBezTo>
                        <a:pt x="8" y="6"/>
                        <a:pt x="10" y="7"/>
                        <a:pt x="12" y="7"/>
                      </a:cubicBezTo>
                      <a:cubicBezTo>
                        <a:pt x="8" y="3"/>
                        <a:pt x="8" y="3"/>
                        <a:pt x="8" y="3"/>
                      </a:cubicBezTo>
                      <a:cubicBezTo>
                        <a:pt x="1" y="3"/>
                        <a:pt x="1" y="3"/>
                        <a:pt x="1" y="3"/>
                      </a:cubicBezTo>
                      <a:cubicBezTo>
                        <a:pt x="1" y="4"/>
                        <a:pt x="0" y="5"/>
                        <a:pt x="0" y="7"/>
                      </a:cubicBezTo>
                      <a:cubicBezTo>
                        <a:pt x="5" y="8"/>
                        <a:pt x="5" y="8"/>
                        <a:pt x="5" y="8"/>
                      </a:cubicBezTo>
                      <a:cubicBezTo>
                        <a:pt x="10" y="10"/>
                        <a:pt x="10" y="10"/>
                        <a:pt x="10" y="10"/>
                      </a:cubicBezTo>
                      <a:cubicBezTo>
                        <a:pt x="16" y="6"/>
                        <a:pt x="16" y="6"/>
                        <a:pt x="16" y="6"/>
                      </a:cubicBezTo>
                      <a:cubicBezTo>
                        <a:pt x="13" y="0"/>
                        <a:pt x="13" y="0"/>
                        <a:pt x="1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078"/>
                <p:cNvSpPr/>
                <p:nvPr/>
              </p:nvSpPr>
              <p:spPr bwMode="auto">
                <a:xfrm>
                  <a:off x="1339851" y="1460500"/>
                  <a:ext cx="49213" cy="42862"/>
                </a:xfrm>
                <a:custGeom>
                  <a:avLst/>
                  <a:gdLst>
                    <a:gd name="T0" fmla="*/ 4 w 10"/>
                    <a:gd name="T1" fmla="*/ 4 h 9"/>
                    <a:gd name="T2" fmla="*/ 9 w 10"/>
                    <a:gd name="T3" fmla="*/ 5 h 9"/>
                    <a:gd name="T4" fmla="*/ 10 w 10"/>
                    <a:gd name="T5" fmla="*/ 4 h 9"/>
                    <a:gd name="T6" fmla="*/ 5 w 10"/>
                    <a:gd name="T7" fmla="*/ 0 h 9"/>
                    <a:gd name="T8" fmla="*/ 0 w 10"/>
                    <a:gd name="T9" fmla="*/ 9 h 9"/>
                    <a:gd name="T10" fmla="*/ 1 w 10"/>
                    <a:gd name="T11" fmla="*/ 9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9" y="5"/>
                        <a:pt x="9" y="5"/>
                        <a:pt x="9" y="5"/>
                      </a:cubicBezTo>
                      <a:cubicBezTo>
                        <a:pt x="9" y="5"/>
                        <a:pt x="9" y="4"/>
                        <a:pt x="10" y="4"/>
                      </a:cubicBezTo>
                      <a:cubicBezTo>
                        <a:pt x="5" y="0"/>
                        <a:pt x="5" y="0"/>
                        <a:pt x="5" y="0"/>
                      </a:cubicBezTo>
                      <a:cubicBezTo>
                        <a:pt x="2" y="3"/>
                        <a:pt x="1" y="6"/>
                        <a:pt x="0" y="9"/>
                      </a:cubicBezTo>
                      <a:cubicBezTo>
                        <a:pt x="1" y="9"/>
                        <a:pt x="1" y="9"/>
                        <a:pt x="1" y="9"/>
                      </a:cubicBezTo>
                      <a:cubicBezTo>
                        <a:pt x="4" y="4"/>
                        <a:pt x="4" y="4"/>
                        <a:pt x="4" y="4"/>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79"/>
                <p:cNvSpPr/>
                <p:nvPr/>
              </p:nvSpPr>
              <p:spPr bwMode="auto">
                <a:xfrm>
                  <a:off x="1344614" y="1479550"/>
                  <a:ext cx="39688" cy="34925"/>
                </a:xfrm>
                <a:custGeom>
                  <a:avLst/>
                  <a:gdLst>
                    <a:gd name="T0" fmla="*/ 8 w 8"/>
                    <a:gd name="T1" fmla="*/ 1 h 7"/>
                    <a:gd name="T2" fmla="*/ 3 w 8"/>
                    <a:gd name="T3" fmla="*/ 0 h 7"/>
                    <a:gd name="T4" fmla="*/ 0 w 8"/>
                    <a:gd name="T5" fmla="*/ 5 h 7"/>
                    <a:gd name="T6" fmla="*/ 6 w 8"/>
                    <a:gd name="T7" fmla="*/ 7 h 7"/>
                    <a:gd name="T8" fmla="*/ 7 w 8"/>
                    <a:gd name="T9" fmla="*/ 3 h 7"/>
                    <a:gd name="T10" fmla="*/ 8 w 8"/>
                    <a:gd name="T11" fmla="*/ 1 h 7"/>
                  </a:gdLst>
                  <a:ahLst/>
                  <a:cxnLst>
                    <a:cxn ang="0">
                      <a:pos x="T0" y="T1"/>
                    </a:cxn>
                    <a:cxn ang="0">
                      <a:pos x="T2" y="T3"/>
                    </a:cxn>
                    <a:cxn ang="0">
                      <a:pos x="T4" y="T5"/>
                    </a:cxn>
                    <a:cxn ang="0">
                      <a:pos x="T6" y="T7"/>
                    </a:cxn>
                    <a:cxn ang="0">
                      <a:pos x="T8" y="T9"/>
                    </a:cxn>
                    <a:cxn ang="0">
                      <a:pos x="T10" y="T11"/>
                    </a:cxn>
                  </a:cxnLst>
                  <a:rect l="0" t="0" r="r" b="b"/>
                  <a:pathLst>
                    <a:path w="8" h="7">
                      <a:moveTo>
                        <a:pt x="8" y="1"/>
                      </a:moveTo>
                      <a:cubicBezTo>
                        <a:pt x="3" y="0"/>
                        <a:pt x="3" y="0"/>
                        <a:pt x="3" y="0"/>
                      </a:cubicBezTo>
                      <a:cubicBezTo>
                        <a:pt x="0" y="5"/>
                        <a:pt x="0" y="5"/>
                        <a:pt x="0" y="5"/>
                      </a:cubicBezTo>
                      <a:cubicBezTo>
                        <a:pt x="6" y="7"/>
                        <a:pt x="6" y="7"/>
                        <a:pt x="6" y="7"/>
                      </a:cubicBezTo>
                      <a:cubicBezTo>
                        <a:pt x="6" y="5"/>
                        <a:pt x="7" y="4"/>
                        <a:pt x="7" y="3"/>
                      </a:cubicBezTo>
                      <a:cubicBezTo>
                        <a:pt x="7" y="2"/>
                        <a:pt x="8"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80"/>
                <p:cNvSpPr/>
                <p:nvPr/>
              </p:nvSpPr>
              <p:spPr bwMode="auto">
                <a:xfrm>
                  <a:off x="1417639" y="1479550"/>
                  <a:ext cx="6350" cy="9525"/>
                </a:xfrm>
                <a:custGeom>
                  <a:avLst/>
                  <a:gdLst>
                    <a:gd name="T0" fmla="*/ 1 w 1"/>
                    <a:gd name="T1" fmla="*/ 2 h 2"/>
                    <a:gd name="T2" fmla="*/ 1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1" y="0"/>
                        <a:pt x="0" y="1"/>
                        <a:pt x="0" y="2"/>
                      </a:cubicBezTo>
                      <a:cubicBezTo>
                        <a:pt x="1" y="2"/>
                        <a:pt x="1" y="2"/>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81"/>
                <p:cNvSpPr/>
                <p:nvPr/>
              </p:nvSpPr>
              <p:spPr bwMode="auto">
                <a:xfrm>
                  <a:off x="825501" y="1671638"/>
                  <a:ext cx="9525" cy="4762"/>
                </a:xfrm>
                <a:custGeom>
                  <a:avLst/>
                  <a:gdLst>
                    <a:gd name="T0" fmla="*/ 6 w 6"/>
                    <a:gd name="T1" fmla="*/ 3 h 3"/>
                    <a:gd name="T2" fmla="*/ 3 w 6"/>
                    <a:gd name="T3" fmla="*/ 0 h 3"/>
                    <a:gd name="T4" fmla="*/ 0 w 6"/>
                    <a:gd name="T5" fmla="*/ 3 h 3"/>
                    <a:gd name="T6" fmla="*/ 6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lnTo>
                        <a:pt x="3" y="0"/>
                      </a:lnTo>
                      <a:lnTo>
                        <a:pt x="0" y="3"/>
                      </a:lnTo>
                      <a:lnTo>
                        <a:pt x="6" y="3"/>
                      </a:lnTo>
                      <a:lnTo>
                        <a:pt x="6" y="3"/>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82"/>
                <p:cNvSpPr/>
                <p:nvPr/>
              </p:nvSpPr>
              <p:spPr bwMode="auto">
                <a:xfrm>
                  <a:off x="790576" y="1671638"/>
                  <a:ext cx="73025" cy="68262"/>
                </a:xfrm>
                <a:custGeom>
                  <a:avLst/>
                  <a:gdLst>
                    <a:gd name="T0" fmla="*/ 8 w 15"/>
                    <a:gd name="T1" fmla="*/ 0 h 14"/>
                    <a:gd name="T2" fmla="*/ 9 w 15"/>
                    <a:gd name="T3" fmla="*/ 1 h 14"/>
                    <a:gd name="T4" fmla="*/ 7 w 15"/>
                    <a:gd name="T5" fmla="*/ 1 h 14"/>
                    <a:gd name="T6" fmla="*/ 5 w 15"/>
                    <a:gd name="T7" fmla="*/ 1 h 14"/>
                    <a:gd name="T8" fmla="*/ 3 w 15"/>
                    <a:gd name="T9" fmla="*/ 1 h 14"/>
                    <a:gd name="T10" fmla="*/ 1 w 15"/>
                    <a:gd name="T11" fmla="*/ 4 h 14"/>
                    <a:gd name="T12" fmla="*/ 3 w 15"/>
                    <a:gd name="T13" fmla="*/ 3 h 14"/>
                    <a:gd name="T14" fmla="*/ 4 w 15"/>
                    <a:gd name="T15" fmla="*/ 4 h 14"/>
                    <a:gd name="T16" fmla="*/ 1 w 15"/>
                    <a:gd name="T17" fmla="*/ 5 h 14"/>
                    <a:gd name="T18" fmla="*/ 1 w 15"/>
                    <a:gd name="T19" fmla="*/ 5 h 14"/>
                    <a:gd name="T20" fmla="*/ 0 w 15"/>
                    <a:gd name="T21" fmla="*/ 8 h 14"/>
                    <a:gd name="T22" fmla="*/ 3 w 15"/>
                    <a:gd name="T23" fmla="*/ 7 h 14"/>
                    <a:gd name="T24" fmla="*/ 4 w 15"/>
                    <a:gd name="T25" fmla="*/ 7 h 14"/>
                    <a:gd name="T26" fmla="*/ 1 w 15"/>
                    <a:gd name="T27" fmla="*/ 9 h 14"/>
                    <a:gd name="T28" fmla="*/ 1 w 15"/>
                    <a:gd name="T29" fmla="*/ 11 h 14"/>
                    <a:gd name="T30" fmla="*/ 4 w 15"/>
                    <a:gd name="T31" fmla="*/ 10 h 14"/>
                    <a:gd name="T32" fmla="*/ 5 w 15"/>
                    <a:gd name="T33" fmla="*/ 10 h 14"/>
                    <a:gd name="T34" fmla="*/ 6 w 15"/>
                    <a:gd name="T35" fmla="*/ 11 h 14"/>
                    <a:gd name="T36" fmla="*/ 4 w 15"/>
                    <a:gd name="T37" fmla="*/ 12 h 14"/>
                    <a:gd name="T38" fmla="*/ 4 w 15"/>
                    <a:gd name="T39" fmla="*/ 14 h 14"/>
                    <a:gd name="T40" fmla="*/ 7 w 15"/>
                    <a:gd name="T41" fmla="*/ 11 h 14"/>
                    <a:gd name="T42" fmla="*/ 15 w 15"/>
                    <a:gd name="T43" fmla="*/ 11 h 14"/>
                    <a:gd name="T44" fmla="*/ 14 w 15"/>
                    <a:gd name="T45" fmla="*/ 1 h 14"/>
                    <a:gd name="T46" fmla="*/ 12 w 15"/>
                    <a:gd name="T47" fmla="*/ 0 h 14"/>
                    <a:gd name="T48" fmla="*/ 9 w 15"/>
                    <a:gd name="T49" fmla="*/ 0 h 14"/>
                    <a:gd name="T50" fmla="*/ 8 w 15"/>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4">
                      <a:moveTo>
                        <a:pt x="8" y="0"/>
                      </a:moveTo>
                      <a:cubicBezTo>
                        <a:pt x="9" y="1"/>
                        <a:pt x="9" y="1"/>
                        <a:pt x="9" y="1"/>
                      </a:cubicBezTo>
                      <a:cubicBezTo>
                        <a:pt x="7" y="1"/>
                        <a:pt x="7" y="1"/>
                        <a:pt x="7" y="1"/>
                      </a:cubicBezTo>
                      <a:cubicBezTo>
                        <a:pt x="5" y="1"/>
                        <a:pt x="5" y="1"/>
                        <a:pt x="5" y="1"/>
                      </a:cubicBezTo>
                      <a:cubicBezTo>
                        <a:pt x="3" y="1"/>
                        <a:pt x="3" y="1"/>
                        <a:pt x="3" y="1"/>
                      </a:cubicBezTo>
                      <a:cubicBezTo>
                        <a:pt x="1" y="2"/>
                        <a:pt x="0" y="3"/>
                        <a:pt x="1" y="4"/>
                      </a:cubicBezTo>
                      <a:cubicBezTo>
                        <a:pt x="3" y="3"/>
                        <a:pt x="3" y="3"/>
                        <a:pt x="3" y="3"/>
                      </a:cubicBezTo>
                      <a:cubicBezTo>
                        <a:pt x="4" y="4"/>
                        <a:pt x="4" y="4"/>
                        <a:pt x="4" y="4"/>
                      </a:cubicBezTo>
                      <a:cubicBezTo>
                        <a:pt x="1" y="5"/>
                        <a:pt x="1" y="5"/>
                        <a:pt x="1" y="5"/>
                      </a:cubicBezTo>
                      <a:cubicBezTo>
                        <a:pt x="1" y="5"/>
                        <a:pt x="1" y="5"/>
                        <a:pt x="1" y="5"/>
                      </a:cubicBezTo>
                      <a:cubicBezTo>
                        <a:pt x="0" y="6"/>
                        <a:pt x="0" y="7"/>
                        <a:pt x="0" y="8"/>
                      </a:cubicBezTo>
                      <a:cubicBezTo>
                        <a:pt x="3" y="7"/>
                        <a:pt x="3" y="7"/>
                        <a:pt x="3" y="7"/>
                      </a:cubicBezTo>
                      <a:cubicBezTo>
                        <a:pt x="4" y="7"/>
                        <a:pt x="4" y="7"/>
                        <a:pt x="4" y="7"/>
                      </a:cubicBezTo>
                      <a:cubicBezTo>
                        <a:pt x="1" y="9"/>
                        <a:pt x="1" y="9"/>
                        <a:pt x="1" y="9"/>
                      </a:cubicBezTo>
                      <a:cubicBezTo>
                        <a:pt x="1" y="10"/>
                        <a:pt x="1" y="11"/>
                        <a:pt x="1" y="11"/>
                      </a:cubicBezTo>
                      <a:cubicBezTo>
                        <a:pt x="4" y="10"/>
                        <a:pt x="4" y="10"/>
                        <a:pt x="4" y="10"/>
                      </a:cubicBezTo>
                      <a:cubicBezTo>
                        <a:pt x="5" y="10"/>
                        <a:pt x="5" y="10"/>
                        <a:pt x="5" y="10"/>
                      </a:cubicBezTo>
                      <a:cubicBezTo>
                        <a:pt x="6" y="11"/>
                        <a:pt x="6" y="11"/>
                        <a:pt x="6" y="11"/>
                      </a:cubicBezTo>
                      <a:cubicBezTo>
                        <a:pt x="4" y="12"/>
                        <a:pt x="4" y="12"/>
                        <a:pt x="4" y="12"/>
                      </a:cubicBezTo>
                      <a:cubicBezTo>
                        <a:pt x="3" y="13"/>
                        <a:pt x="3" y="13"/>
                        <a:pt x="4" y="14"/>
                      </a:cubicBezTo>
                      <a:cubicBezTo>
                        <a:pt x="7" y="11"/>
                        <a:pt x="7" y="11"/>
                        <a:pt x="7" y="11"/>
                      </a:cubicBezTo>
                      <a:cubicBezTo>
                        <a:pt x="15" y="11"/>
                        <a:pt x="15" y="11"/>
                        <a:pt x="15" y="11"/>
                      </a:cubicBezTo>
                      <a:cubicBezTo>
                        <a:pt x="14" y="1"/>
                        <a:pt x="14" y="1"/>
                        <a:pt x="14" y="1"/>
                      </a:cubicBezTo>
                      <a:cubicBezTo>
                        <a:pt x="14" y="1"/>
                        <a:pt x="13" y="0"/>
                        <a:pt x="12" y="0"/>
                      </a:cubicBezTo>
                      <a:cubicBezTo>
                        <a:pt x="9" y="0"/>
                        <a:pt x="9" y="0"/>
                        <a:pt x="9" y="0"/>
                      </a:cubicBezTo>
                      <a:cubicBezTo>
                        <a:pt x="8" y="0"/>
                        <a:pt x="8" y="0"/>
                        <a:pt x="8"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083"/>
                <p:cNvSpPr/>
                <p:nvPr/>
              </p:nvSpPr>
              <p:spPr bwMode="auto">
                <a:xfrm>
                  <a:off x="795339" y="1685925"/>
                  <a:ext cx="14288" cy="9525"/>
                </a:xfrm>
                <a:custGeom>
                  <a:avLst/>
                  <a:gdLst>
                    <a:gd name="T0" fmla="*/ 0 w 3"/>
                    <a:gd name="T1" fmla="*/ 2 h 2"/>
                    <a:gd name="T2" fmla="*/ 3 w 3"/>
                    <a:gd name="T3" fmla="*/ 1 h 2"/>
                    <a:gd name="T4" fmla="*/ 2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3" y="1"/>
                        <a:pt x="3" y="1"/>
                        <a:pt x="3" y="1"/>
                      </a:cubicBezTo>
                      <a:cubicBezTo>
                        <a:pt x="2" y="0"/>
                        <a:pt x="2" y="0"/>
                        <a:pt x="2" y="0"/>
                      </a:cubicBezTo>
                      <a:cubicBezTo>
                        <a:pt x="0" y="1"/>
                        <a:pt x="0" y="1"/>
                        <a:pt x="0" y="1"/>
                      </a:cubicBezTo>
                      <a:cubicBezTo>
                        <a:pt x="0" y="1"/>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084"/>
                <p:cNvSpPr/>
                <p:nvPr/>
              </p:nvSpPr>
              <p:spPr bwMode="auto">
                <a:xfrm>
                  <a:off x="790576" y="1704975"/>
                  <a:ext cx="19050" cy="11112"/>
                </a:xfrm>
                <a:custGeom>
                  <a:avLst/>
                  <a:gdLst>
                    <a:gd name="T0" fmla="*/ 4 w 4"/>
                    <a:gd name="T1" fmla="*/ 0 h 2"/>
                    <a:gd name="T2" fmla="*/ 3 w 4"/>
                    <a:gd name="T3" fmla="*/ 0 h 2"/>
                    <a:gd name="T4" fmla="*/ 0 w 4"/>
                    <a:gd name="T5" fmla="*/ 1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0"/>
                        <a:pt x="3" y="0"/>
                        <a:pt x="3" y="0"/>
                      </a:cubicBezTo>
                      <a:cubicBezTo>
                        <a:pt x="0" y="1"/>
                        <a:pt x="0" y="1"/>
                        <a:pt x="0" y="1"/>
                      </a:cubicBezTo>
                      <a:cubicBezTo>
                        <a:pt x="0" y="1"/>
                        <a:pt x="0" y="1"/>
                        <a:pt x="1" y="2"/>
                      </a:cubicBezTo>
                      <a:cubicBezTo>
                        <a:pt x="4" y="0"/>
                        <a:pt x="4" y="0"/>
                        <a:pt x="4"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085"/>
                <p:cNvSpPr/>
                <p:nvPr/>
              </p:nvSpPr>
              <p:spPr bwMode="auto">
                <a:xfrm>
                  <a:off x="809626" y="1676400"/>
                  <a:ext cx="69850" cy="68262"/>
                </a:xfrm>
                <a:custGeom>
                  <a:avLst/>
                  <a:gdLst>
                    <a:gd name="T0" fmla="*/ 0 w 14"/>
                    <a:gd name="T1" fmla="*/ 13 h 14"/>
                    <a:gd name="T2" fmla="*/ 3 w 14"/>
                    <a:gd name="T3" fmla="*/ 12 h 14"/>
                    <a:gd name="T4" fmla="*/ 7 w 14"/>
                    <a:gd name="T5" fmla="*/ 12 h 14"/>
                    <a:gd name="T6" fmla="*/ 14 w 14"/>
                    <a:gd name="T7" fmla="*/ 10 h 14"/>
                    <a:gd name="T8" fmla="*/ 13 w 14"/>
                    <a:gd name="T9" fmla="*/ 2 h 14"/>
                    <a:gd name="T10" fmla="*/ 10 w 14"/>
                    <a:gd name="T11" fmla="*/ 0 h 14"/>
                    <a:gd name="T12" fmla="*/ 11 w 14"/>
                    <a:gd name="T13" fmla="*/ 10 h 14"/>
                    <a:gd name="T14" fmla="*/ 3 w 14"/>
                    <a:gd name="T15" fmla="*/ 10 h 14"/>
                    <a:gd name="T16" fmla="*/ 0 w 1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0" y="13"/>
                      </a:moveTo>
                      <a:cubicBezTo>
                        <a:pt x="1" y="14"/>
                        <a:pt x="2" y="13"/>
                        <a:pt x="3" y="12"/>
                      </a:cubicBezTo>
                      <a:cubicBezTo>
                        <a:pt x="7" y="12"/>
                        <a:pt x="7" y="12"/>
                        <a:pt x="7" y="12"/>
                      </a:cubicBezTo>
                      <a:cubicBezTo>
                        <a:pt x="10" y="12"/>
                        <a:pt x="12" y="11"/>
                        <a:pt x="14" y="10"/>
                      </a:cubicBezTo>
                      <a:cubicBezTo>
                        <a:pt x="12" y="7"/>
                        <a:pt x="12" y="4"/>
                        <a:pt x="13" y="2"/>
                      </a:cubicBezTo>
                      <a:cubicBezTo>
                        <a:pt x="12" y="1"/>
                        <a:pt x="11" y="0"/>
                        <a:pt x="10" y="0"/>
                      </a:cubicBezTo>
                      <a:cubicBezTo>
                        <a:pt x="11" y="10"/>
                        <a:pt x="11" y="10"/>
                        <a:pt x="11" y="10"/>
                      </a:cubicBezTo>
                      <a:cubicBezTo>
                        <a:pt x="3" y="10"/>
                        <a:pt x="3" y="10"/>
                        <a:pt x="3" y="10"/>
                      </a:cubicBezTo>
                      <a:cubicBezTo>
                        <a:pt x="0" y="13"/>
                        <a:pt x="0" y="13"/>
                        <a:pt x="0"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086"/>
                <p:cNvSpPr/>
                <p:nvPr/>
              </p:nvSpPr>
              <p:spPr bwMode="auto">
                <a:xfrm>
                  <a:off x="795339" y="1720850"/>
                  <a:ext cx="19050" cy="9525"/>
                </a:xfrm>
                <a:custGeom>
                  <a:avLst/>
                  <a:gdLst>
                    <a:gd name="T0" fmla="*/ 0 w 4"/>
                    <a:gd name="T1" fmla="*/ 1 h 2"/>
                    <a:gd name="T2" fmla="*/ 2 w 4"/>
                    <a:gd name="T3" fmla="*/ 1 h 2"/>
                    <a:gd name="T4" fmla="*/ 4 w 4"/>
                    <a:gd name="T5" fmla="*/ 0 h 2"/>
                    <a:gd name="T6" fmla="*/ 3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1" y="2"/>
                        <a:pt x="2" y="1"/>
                      </a:cubicBezTo>
                      <a:cubicBezTo>
                        <a:pt x="4" y="0"/>
                        <a:pt x="4" y="0"/>
                        <a:pt x="4" y="0"/>
                      </a:cubicBezTo>
                      <a:cubicBezTo>
                        <a:pt x="3" y="0"/>
                        <a:pt x="3" y="0"/>
                        <a:pt x="3" y="0"/>
                      </a:cubicBezTo>
                      <a:cubicBezTo>
                        <a:pt x="0" y="1"/>
                        <a:pt x="0" y="1"/>
                        <a:pt x="0"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087"/>
                <p:cNvSpPr/>
                <p:nvPr/>
              </p:nvSpPr>
              <p:spPr bwMode="auto">
                <a:xfrm>
                  <a:off x="868364" y="1681163"/>
                  <a:ext cx="20638" cy="44450"/>
                </a:xfrm>
                <a:custGeom>
                  <a:avLst/>
                  <a:gdLst>
                    <a:gd name="T0" fmla="*/ 3 w 4"/>
                    <a:gd name="T1" fmla="*/ 0 h 9"/>
                    <a:gd name="T2" fmla="*/ 1 w 4"/>
                    <a:gd name="T3" fmla="*/ 1 h 9"/>
                    <a:gd name="T4" fmla="*/ 2 w 4"/>
                    <a:gd name="T5" fmla="*/ 9 h 9"/>
                    <a:gd name="T6" fmla="*/ 4 w 4"/>
                    <a:gd name="T7" fmla="*/ 8 h 9"/>
                    <a:gd name="T8" fmla="*/ 3 w 4"/>
                    <a:gd name="T9" fmla="*/ 0 h 9"/>
                  </a:gdLst>
                  <a:ahLst/>
                  <a:cxnLst>
                    <a:cxn ang="0">
                      <a:pos x="T0" y="T1"/>
                    </a:cxn>
                    <a:cxn ang="0">
                      <a:pos x="T2" y="T3"/>
                    </a:cxn>
                    <a:cxn ang="0">
                      <a:pos x="T4" y="T5"/>
                    </a:cxn>
                    <a:cxn ang="0">
                      <a:pos x="T6" y="T7"/>
                    </a:cxn>
                    <a:cxn ang="0">
                      <a:pos x="T8" y="T9"/>
                    </a:cxn>
                  </a:cxnLst>
                  <a:rect l="0" t="0" r="r" b="b"/>
                  <a:pathLst>
                    <a:path w="4" h="9">
                      <a:moveTo>
                        <a:pt x="3" y="0"/>
                      </a:moveTo>
                      <a:cubicBezTo>
                        <a:pt x="1" y="1"/>
                        <a:pt x="1" y="1"/>
                        <a:pt x="1" y="1"/>
                      </a:cubicBezTo>
                      <a:cubicBezTo>
                        <a:pt x="0" y="3"/>
                        <a:pt x="0" y="6"/>
                        <a:pt x="2" y="9"/>
                      </a:cubicBezTo>
                      <a:cubicBezTo>
                        <a:pt x="4" y="8"/>
                        <a:pt x="4" y="8"/>
                        <a:pt x="4" y="8"/>
                      </a:cubicBezTo>
                      <a:cubicBezTo>
                        <a:pt x="3" y="0"/>
                        <a:pt x="3" y="0"/>
                        <a:pt x="3"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088"/>
                <p:cNvSpPr/>
                <p:nvPr/>
              </p:nvSpPr>
              <p:spPr bwMode="auto">
                <a:xfrm>
                  <a:off x="879476" y="1681163"/>
                  <a:ext cx="23813" cy="53975"/>
                </a:xfrm>
                <a:custGeom>
                  <a:avLst/>
                  <a:gdLst>
                    <a:gd name="T0" fmla="*/ 3 w 5"/>
                    <a:gd name="T1" fmla="*/ 0 h 11"/>
                    <a:gd name="T2" fmla="*/ 1 w 5"/>
                    <a:gd name="T3" fmla="*/ 0 h 11"/>
                    <a:gd name="T4" fmla="*/ 2 w 5"/>
                    <a:gd name="T5" fmla="*/ 8 h 11"/>
                    <a:gd name="T6" fmla="*/ 0 w 5"/>
                    <a:gd name="T7" fmla="*/ 9 h 11"/>
                    <a:gd name="T8" fmla="*/ 1 w 5"/>
                    <a:gd name="T9" fmla="*/ 11 h 11"/>
                    <a:gd name="T10" fmla="*/ 5 w 5"/>
                    <a:gd name="T11" fmla="*/ 10 h 11"/>
                    <a:gd name="T12" fmla="*/ 3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3" y="0"/>
                      </a:moveTo>
                      <a:cubicBezTo>
                        <a:pt x="1" y="0"/>
                        <a:pt x="1" y="0"/>
                        <a:pt x="1" y="0"/>
                      </a:cubicBezTo>
                      <a:cubicBezTo>
                        <a:pt x="2" y="8"/>
                        <a:pt x="2" y="8"/>
                        <a:pt x="2" y="8"/>
                      </a:cubicBezTo>
                      <a:cubicBezTo>
                        <a:pt x="0" y="9"/>
                        <a:pt x="0" y="9"/>
                        <a:pt x="0" y="9"/>
                      </a:cubicBezTo>
                      <a:cubicBezTo>
                        <a:pt x="0" y="9"/>
                        <a:pt x="1" y="10"/>
                        <a:pt x="1" y="11"/>
                      </a:cubicBezTo>
                      <a:cubicBezTo>
                        <a:pt x="5" y="10"/>
                        <a:pt x="5" y="10"/>
                        <a:pt x="5" y="10"/>
                      </a:cubicBezTo>
                      <a:cubicBezTo>
                        <a:pt x="3" y="7"/>
                        <a:pt x="3" y="3"/>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089"/>
                <p:cNvSpPr/>
                <p:nvPr/>
              </p:nvSpPr>
              <p:spPr bwMode="auto">
                <a:xfrm>
                  <a:off x="898526" y="2117725"/>
                  <a:ext cx="180975" cy="74612"/>
                </a:xfrm>
                <a:custGeom>
                  <a:avLst/>
                  <a:gdLst>
                    <a:gd name="T0" fmla="*/ 24 w 37"/>
                    <a:gd name="T1" fmla="*/ 14 h 15"/>
                    <a:gd name="T2" fmla="*/ 36 w 37"/>
                    <a:gd name="T3" fmla="*/ 15 h 15"/>
                    <a:gd name="T4" fmla="*/ 36 w 37"/>
                    <a:gd name="T5" fmla="*/ 11 h 15"/>
                    <a:gd name="T6" fmla="*/ 35 w 37"/>
                    <a:gd name="T7" fmla="*/ 2 h 15"/>
                    <a:gd name="T8" fmla="*/ 20 w 37"/>
                    <a:gd name="T9" fmla="*/ 0 h 15"/>
                    <a:gd name="T10" fmla="*/ 5 w 37"/>
                    <a:gd name="T11" fmla="*/ 7 h 15"/>
                    <a:gd name="T12" fmla="*/ 1 w 37"/>
                    <a:gd name="T13" fmla="*/ 9 h 15"/>
                    <a:gd name="T14" fmla="*/ 22 w 37"/>
                    <a:gd name="T15" fmla="*/ 14 h 15"/>
                    <a:gd name="T16" fmla="*/ 24 w 37"/>
                    <a:gd name="T17" fmla="*/ 12 h 15"/>
                    <a:gd name="T18" fmla="*/ 24 w 37"/>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5">
                      <a:moveTo>
                        <a:pt x="24" y="14"/>
                      </a:moveTo>
                      <a:cubicBezTo>
                        <a:pt x="36" y="15"/>
                        <a:pt x="36" y="15"/>
                        <a:pt x="36" y="15"/>
                      </a:cubicBezTo>
                      <a:cubicBezTo>
                        <a:pt x="36" y="11"/>
                        <a:pt x="36" y="11"/>
                        <a:pt x="36" y="11"/>
                      </a:cubicBezTo>
                      <a:cubicBezTo>
                        <a:pt x="37" y="7"/>
                        <a:pt x="37" y="4"/>
                        <a:pt x="35" y="2"/>
                      </a:cubicBezTo>
                      <a:cubicBezTo>
                        <a:pt x="30" y="3"/>
                        <a:pt x="25" y="2"/>
                        <a:pt x="20" y="0"/>
                      </a:cubicBezTo>
                      <a:cubicBezTo>
                        <a:pt x="17" y="5"/>
                        <a:pt x="12" y="7"/>
                        <a:pt x="5" y="7"/>
                      </a:cubicBezTo>
                      <a:cubicBezTo>
                        <a:pt x="2" y="6"/>
                        <a:pt x="0" y="7"/>
                        <a:pt x="1" y="9"/>
                      </a:cubicBezTo>
                      <a:cubicBezTo>
                        <a:pt x="7" y="12"/>
                        <a:pt x="14" y="14"/>
                        <a:pt x="22" y="14"/>
                      </a:cubicBezTo>
                      <a:cubicBezTo>
                        <a:pt x="24" y="12"/>
                        <a:pt x="24" y="12"/>
                        <a:pt x="24" y="12"/>
                      </a:cubicBezTo>
                      <a:cubicBezTo>
                        <a:pt x="24" y="14"/>
                        <a:pt x="24" y="14"/>
                        <a:pt x="24" y="14"/>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090"/>
                <p:cNvSpPr/>
                <p:nvPr/>
              </p:nvSpPr>
              <p:spPr bwMode="auto">
                <a:xfrm>
                  <a:off x="1443039" y="2039938"/>
                  <a:ext cx="147638" cy="152400"/>
                </a:xfrm>
                <a:custGeom>
                  <a:avLst/>
                  <a:gdLst>
                    <a:gd name="T0" fmla="*/ 4 w 30"/>
                    <a:gd name="T1" fmla="*/ 23 h 31"/>
                    <a:gd name="T2" fmla="*/ 2 w 30"/>
                    <a:gd name="T3" fmla="*/ 31 h 31"/>
                    <a:gd name="T4" fmla="*/ 21 w 30"/>
                    <a:gd name="T5" fmla="*/ 14 h 31"/>
                    <a:gd name="T6" fmla="*/ 24 w 30"/>
                    <a:gd name="T7" fmla="*/ 14 h 31"/>
                    <a:gd name="T8" fmla="*/ 30 w 30"/>
                    <a:gd name="T9" fmla="*/ 8 h 31"/>
                    <a:gd name="T10" fmla="*/ 21 w 30"/>
                    <a:gd name="T11" fmla="*/ 0 h 31"/>
                    <a:gd name="T12" fmla="*/ 21 w 30"/>
                    <a:gd name="T13" fmla="*/ 1 h 31"/>
                    <a:gd name="T14" fmla="*/ 10 w 30"/>
                    <a:gd name="T15" fmla="*/ 7 h 31"/>
                    <a:gd name="T16" fmla="*/ 7 w 30"/>
                    <a:gd name="T17" fmla="*/ 11 h 31"/>
                    <a:gd name="T18" fmla="*/ 4 w 30"/>
                    <a:gd name="T1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4" y="23"/>
                      </a:moveTo>
                      <a:cubicBezTo>
                        <a:pt x="0" y="27"/>
                        <a:pt x="0" y="29"/>
                        <a:pt x="2" y="31"/>
                      </a:cubicBezTo>
                      <a:cubicBezTo>
                        <a:pt x="11" y="28"/>
                        <a:pt x="18" y="22"/>
                        <a:pt x="21" y="14"/>
                      </a:cubicBezTo>
                      <a:cubicBezTo>
                        <a:pt x="24" y="14"/>
                        <a:pt x="24" y="14"/>
                        <a:pt x="24" y="14"/>
                      </a:cubicBezTo>
                      <a:cubicBezTo>
                        <a:pt x="30" y="8"/>
                        <a:pt x="30" y="8"/>
                        <a:pt x="30" y="8"/>
                      </a:cubicBezTo>
                      <a:cubicBezTo>
                        <a:pt x="27" y="4"/>
                        <a:pt x="24" y="1"/>
                        <a:pt x="21" y="0"/>
                      </a:cubicBezTo>
                      <a:cubicBezTo>
                        <a:pt x="21" y="0"/>
                        <a:pt x="21" y="0"/>
                        <a:pt x="21" y="1"/>
                      </a:cubicBezTo>
                      <a:cubicBezTo>
                        <a:pt x="20" y="5"/>
                        <a:pt x="16" y="7"/>
                        <a:pt x="10" y="7"/>
                      </a:cubicBezTo>
                      <a:cubicBezTo>
                        <a:pt x="9" y="8"/>
                        <a:pt x="8" y="10"/>
                        <a:pt x="7" y="11"/>
                      </a:cubicBezTo>
                      <a:cubicBezTo>
                        <a:pt x="7" y="14"/>
                        <a:pt x="6" y="18"/>
                        <a:pt x="4" y="23"/>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091"/>
                <p:cNvSpPr/>
                <p:nvPr/>
              </p:nvSpPr>
              <p:spPr bwMode="auto">
                <a:xfrm>
                  <a:off x="1492251" y="2030413"/>
                  <a:ext cx="53975" cy="44450"/>
                </a:xfrm>
                <a:custGeom>
                  <a:avLst/>
                  <a:gdLst>
                    <a:gd name="T0" fmla="*/ 3 w 11"/>
                    <a:gd name="T1" fmla="*/ 0 h 9"/>
                    <a:gd name="T2" fmla="*/ 0 w 11"/>
                    <a:gd name="T3" fmla="*/ 9 h 9"/>
                    <a:gd name="T4" fmla="*/ 11 w 11"/>
                    <a:gd name="T5" fmla="*/ 3 h 9"/>
                    <a:gd name="T6" fmla="*/ 3 w 11"/>
                    <a:gd name="T7" fmla="*/ 0 h 9"/>
                  </a:gdLst>
                  <a:ahLst/>
                  <a:cxnLst>
                    <a:cxn ang="0">
                      <a:pos x="T0" y="T1"/>
                    </a:cxn>
                    <a:cxn ang="0">
                      <a:pos x="T2" y="T3"/>
                    </a:cxn>
                    <a:cxn ang="0">
                      <a:pos x="T4" y="T5"/>
                    </a:cxn>
                    <a:cxn ang="0">
                      <a:pos x="T6" y="T7"/>
                    </a:cxn>
                  </a:cxnLst>
                  <a:rect l="0" t="0" r="r" b="b"/>
                  <a:pathLst>
                    <a:path w="11" h="9">
                      <a:moveTo>
                        <a:pt x="3" y="0"/>
                      </a:moveTo>
                      <a:cubicBezTo>
                        <a:pt x="2" y="3"/>
                        <a:pt x="1" y="6"/>
                        <a:pt x="0" y="9"/>
                      </a:cubicBezTo>
                      <a:cubicBezTo>
                        <a:pt x="6" y="9"/>
                        <a:pt x="10" y="7"/>
                        <a:pt x="11" y="3"/>
                      </a:cubicBezTo>
                      <a:cubicBezTo>
                        <a:pt x="3" y="0"/>
                        <a:pt x="3" y="0"/>
                        <a:pt x="3"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3625354" y="3800748"/>
                <a:ext cx="569913" cy="1017587"/>
                <a:chOff x="3640138" y="3081338"/>
                <a:chExt cx="569913" cy="1017587"/>
              </a:xfrm>
            </p:grpSpPr>
            <p:sp>
              <p:nvSpPr>
                <p:cNvPr id="229" name="Freeform 1092"/>
                <p:cNvSpPr/>
                <p:nvPr/>
              </p:nvSpPr>
              <p:spPr bwMode="auto">
                <a:xfrm>
                  <a:off x="3694114" y="3081338"/>
                  <a:ext cx="98425" cy="93662"/>
                </a:xfrm>
                <a:custGeom>
                  <a:avLst/>
                  <a:gdLst>
                    <a:gd name="T0" fmla="*/ 8 w 20"/>
                    <a:gd name="T1" fmla="*/ 1 h 19"/>
                    <a:gd name="T2" fmla="*/ 1 w 20"/>
                    <a:gd name="T3" fmla="*/ 0 h 19"/>
                    <a:gd name="T4" fmla="*/ 9 w 20"/>
                    <a:gd name="T5" fmla="*/ 10 h 19"/>
                    <a:gd name="T6" fmla="*/ 5 w 20"/>
                    <a:gd name="T7" fmla="*/ 8 h 19"/>
                    <a:gd name="T8" fmla="*/ 1 w 20"/>
                    <a:gd name="T9" fmla="*/ 13 h 19"/>
                    <a:gd name="T10" fmla="*/ 2 w 20"/>
                    <a:gd name="T11" fmla="*/ 19 h 19"/>
                    <a:gd name="T12" fmla="*/ 4 w 20"/>
                    <a:gd name="T13" fmla="*/ 16 h 19"/>
                    <a:gd name="T14" fmla="*/ 4 w 20"/>
                    <a:gd name="T15" fmla="*/ 13 h 19"/>
                    <a:gd name="T16" fmla="*/ 6 w 20"/>
                    <a:gd name="T17" fmla="*/ 12 h 19"/>
                    <a:gd name="T18" fmla="*/ 9 w 20"/>
                    <a:gd name="T19" fmla="*/ 15 h 19"/>
                    <a:gd name="T20" fmla="*/ 13 w 20"/>
                    <a:gd name="T21" fmla="*/ 16 h 19"/>
                    <a:gd name="T22" fmla="*/ 19 w 20"/>
                    <a:gd name="T23" fmla="*/ 16 h 19"/>
                    <a:gd name="T24" fmla="*/ 19 w 20"/>
                    <a:gd name="T25" fmla="*/ 16 h 19"/>
                    <a:gd name="T26" fmla="*/ 19 w 20"/>
                    <a:gd name="T27" fmla="*/ 15 h 19"/>
                    <a:gd name="T28" fmla="*/ 20 w 20"/>
                    <a:gd name="T29" fmla="*/ 14 h 19"/>
                    <a:gd name="T30" fmla="*/ 8 w 20"/>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9">
                      <a:moveTo>
                        <a:pt x="8" y="1"/>
                      </a:moveTo>
                      <a:cubicBezTo>
                        <a:pt x="5" y="0"/>
                        <a:pt x="3" y="0"/>
                        <a:pt x="1" y="0"/>
                      </a:cubicBezTo>
                      <a:cubicBezTo>
                        <a:pt x="7" y="3"/>
                        <a:pt x="10" y="6"/>
                        <a:pt x="9" y="10"/>
                      </a:cubicBezTo>
                      <a:cubicBezTo>
                        <a:pt x="5" y="8"/>
                        <a:pt x="5" y="8"/>
                        <a:pt x="5" y="8"/>
                      </a:cubicBezTo>
                      <a:cubicBezTo>
                        <a:pt x="2" y="9"/>
                        <a:pt x="0" y="11"/>
                        <a:pt x="1" y="13"/>
                      </a:cubicBezTo>
                      <a:cubicBezTo>
                        <a:pt x="2" y="19"/>
                        <a:pt x="2" y="19"/>
                        <a:pt x="2" y="19"/>
                      </a:cubicBezTo>
                      <a:cubicBezTo>
                        <a:pt x="4" y="16"/>
                        <a:pt x="4" y="16"/>
                        <a:pt x="4" y="16"/>
                      </a:cubicBezTo>
                      <a:cubicBezTo>
                        <a:pt x="3" y="15"/>
                        <a:pt x="3" y="14"/>
                        <a:pt x="4" y="13"/>
                      </a:cubicBezTo>
                      <a:cubicBezTo>
                        <a:pt x="4" y="13"/>
                        <a:pt x="5" y="12"/>
                        <a:pt x="6" y="12"/>
                      </a:cubicBezTo>
                      <a:cubicBezTo>
                        <a:pt x="7" y="13"/>
                        <a:pt x="8" y="13"/>
                        <a:pt x="9" y="15"/>
                      </a:cubicBezTo>
                      <a:cubicBezTo>
                        <a:pt x="13" y="16"/>
                        <a:pt x="13" y="16"/>
                        <a:pt x="13" y="16"/>
                      </a:cubicBezTo>
                      <a:cubicBezTo>
                        <a:pt x="15" y="16"/>
                        <a:pt x="17" y="16"/>
                        <a:pt x="19" y="16"/>
                      </a:cubicBezTo>
                      <a:cubicBezTo>
                        <a:pt x="19" y="16"/>
                        <a:pt x="19" y="16"/>
                        <a:pt x="19" y="16"/>
                      </a:cubicBezTo>
                      <a:cubicBezTo>
                        <a:pt x="19" y="15"/>
                        <a:pt x="19" y="15"/>
                        <a:pt x="19" y="15"/>
                      </a:cubicBezTo>
                      <a:cubicBezTo>
                        <a:pt x="19" y="14"/>
                        <a:pt x="20" y="14"/>
                        <a:pt x="20" y="14"/>
                      </a:cubicBezTo>
                      <a:cubicBezTo>
                        <a:pt x="17" y="8"/>
                        <a:pt x="13" y="4"/>
                        <a:pt x="8" y="1"/>
                      </a:cubicBezTo>
                      <a:close/>
                    </a:path>
                  </a:pathLst>
                </a:custGeom>
                <a:solidFill>
                  <a:srgbClr val="221D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093"/>
                <p:cNvSpPr/>
                <p:nvPr/>
              </p:nvSpPr>
              <p:spPr bwMode="auto">
                <a:xfrm>
                  <a:off x="3773489" y="3160713"/>
                  <a:ext cx="14288" cy="87312"/>
                </a:xfrm>
                <a:custGeom>
                  <a:avLst/>
                  <a:gdLst>
                    <a:gd name="T0" fmla="*/ 3 w 3"/>
                    <a:gd name="T1" fmla="*/ 0 h 18"/>
                    <a:gd name="T2" fmla="*/ 1 w 3"/>
                    <a:gd name="T3" fmla="*/ 2 h 18"/>
                    <a:gd name="T4" fmla="*/ 1 w 3"/>
                    <a:gd name="T5" fmla="*/ 4 h 18"/>
                    <a:gd name="T6" fmla="*/ 1 w 3"/>
                    <a:gd name="T7" fmla="*/ 17 h 18"/>
                    <a:gd name="T8" fmla="*/ 2 w 3"/>
                    <a:gd name="T9" fmla="*/ 18 h 18"/>
                    <a:gd name="T10" fmla="*/ 2 w 3"/>
                    <a:gd name="T11" fmla="*/ 12 h 18"/>
                    <a:gd name="T12" fmla="*/ 2 w 3"/>
                    <a:gd name="T13" fmla="*/ 12 h 18"/>
                    <a:gd name="T14" fmla="*/ 3 w 3"/>
                    <a:gd name="T15" fmla="*/ 0 h 18"/>
                    <a:gd name="T16" fmla="*/ 3 w 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3" y="0"/>
                      </a:moveTo>
                      <a:cubicBezTo>
                        <a:pt x="2" y="0"/>
                        <a:pt x="1" y="1"/>
                        <a:pt x="1" y="2"/>
                      </a:cubicBezTo>
                      <a:cubicBezTo>
                        <a:pt x="1" y="4"/>
                        <a:pt x="1" y="4"/>
                        <a:pt x="1" y="4"/>
                      </a:cubicBezTo>
                      <a:cubicBezTo>
                        <a:pt x="0" y="9"/>
                        <a:pt x="0" y="13"/>
                        <a:pt x="1" y="17"/>
                      </a:cubicBezTo>
                      <a:cubicBezTo>
                        <a:pt x="1" y="17"/>
                        <a:pt x="1" y="18"/>
                        <a:pt x="2" y="18"/>
                      </a:cubicBezTo>
                      <a:cubicBezTo>
                        <a:pt x="2" y="16"/>
                        <a:pt x="2" y="14"/>
                        <a:pt x="2" y="12"/>
                      </a:cubicBezTo>
                      <a:cubicBezTo>
                        <a:pt x="2" y="12"/>
                        <a:pt x="2" y="12"/>
                        <a:pt x="2" y="12"/>
                      </a:cubicBezTo>
                      <a:cubicBezTo>
                        <a:pt x="2" y="6"/>
                        <a:pt x="2" y="2"/>
                        <a:pt x="3" y="0"/>
                      </a:cubicBezTo>
                      <a:cubicBezTo>
                        <a:pt x="3" y="0"/>
                        <a:pt x="3" y="0"/>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94"/>
                <p:cNvSpPr/>
                <p:nvPr/>
              </p:nvSpPr>
              <p:spPr bwMode="auto">
                <a:xfrm>
                  <a:off x="3714751" y="3140075"/>
                  <a:ext cx="73025" cy="119062"/>
                </a:xfrm>
                <a:custGeom>
                  <a:avLst/>
                  <a:gdLst>
                    <a:gd name="T0" fmla="*/ 13 w 15"/>
                    <a:gd name="T1" fmla="*/ 6 h 24"/>
                    <a:gd name="T2" fmla="*/ 15 w 15"/>
                    <a:gd name="T3" fmla="*/ 4 h 24"/>
                    <a:gd name="T4" fmla="*/ 9 w 15"/>
                    <a:gd name="T5" fmla="*/ 4 h 24"/>
                    <a:gd name="T6" fmla="*/ 5 w 15"/>
                    <a:gd name="T7" fmla="*/ 3 h 24"/>
                    <a:gd name="T8" fmla="*/ 2 w 15"/>
                    <a:gd name="T9" fmla="*/ 0 h 24"/>
                    <a:gd name="T10" fmla="*/ 0 w 15"/>
                    <a:gd name="T11" fmla="*/ 1 h 24"/>
                    <a:gd name="T12" fmla="*/ 3 w 15"/>
                    <a:gd name="T13" fmla="*/ 4 h 24"/>
                    <a:gd name="T14" fmla="*/ 3 w 15"/>
                    <a:gd name="T15" fmla="*/ 8 h 24"/>
                    <a:gd name="T16" fmla="*/ 5 w 15"/>
                    <a:gd name="T17" fmla="*/ 5 h 24"/>
                    <a:gd name="T18" fmla="*/ 10 w 15"/>
                    <a:gd name="T19" fmla="*/ 6 h 24"/>
                    <a:gd name="T20" fmla="*/ 10 w 15"/>
                    <a:gd name="T21" fmla="*/ 17 h 24"/>
                    <a:gd name="T22" fmla="*/ 4 w 15"/>
                    <a:gd name="T23" fmla="*/ 24 h 24"/>
                    <a:gd name="T24" fmla="*/ 9 w 15"/>
                    <a:gd name="T25" fmla="*/ 21 h 24"/>
                    <a:gd name="T26" fmla="*/ 11 w 15"/>
                    <a:gd name="T27" fmla="*/ 17 h 24"/>
                    <a:gd name="T28" fmla="*/ 11 w 15"/>
                    <a:gd name="T29" fmla="*/ 10 h 24"/>
                    <a:gd name="T30" fmla="*/ 13 w 15"/>
                    <a:gd name="T3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4">
                      <a:moveTo>
                        <a:pt x="13" y="6"/>
                      </a:moveTo>
                      <a:cubicBezTo>
                        <a:pt x="13" y="5"/>
                        <a:pt x="14" y="4"/>
                        <a:pt x="15" y="4"/>
                      </a:cubicBezTo>
                      <a:cubicBezTo>
                        <a:pt x="13" y="4"/>
                        <a:pt x="11" y="4"/>
                        <a:pt x="9" y="4"/>
                      </a:cubicBezTo>
                      <a:cubicBezTo>
                        <a:pt x="5" y="3"/>
                        <a:pt x="5" y="3"/>
                        <a:pt x="5" y="3"/>
                      </a:cubicBezTo>
                      <a:cubicBezTo>
                        <a:pt x="4" y="1"/>
                        <a:pt x="3" y="1"/>
                        <a:pt x="2" y="0"/>
                      </a:cubicBezTo>
                      <a:cubicBezTo>
                        <a:pt x="1" y="0"/>
                        <a:pt x="0" y="1"/>
                        <a:pt x="0" y="1"/>
                      </a:cubicBezTo>
                      <a:cubicBezTo>
                        <a:pt x="1" y="1"/>
                        <a:pt x="3" y="2"/>
                        <a:pt x="3" y="4"/>
                      </a:cubicBezTo>
                      <a:cubicBezTo>
                        <a:pt x="4" y="6"/>
                        <a:pt x="4" y="7"/>
                        <a:pt x="3" y="8"/>
                      </a:cubicBezTo>
                      <a:cubicBezTo>
                        <a:pt x="5" y="8"/>
                        <a:pt x="6" y="7"/>
                        <a:pt x="5" y="5"/>
                      </a:cubicBezTo>
                      <a:cubicBezTo>
                        <a:pt x="10" y="6"/>
                        <a:pt x="10" y="6"/>
                        <a:pt x="10" y="6"/>
                      </a:cubicBezTo>
                      <a:cubicBezTo>
                        <a:pt x="9" y="10"/>
                        <a:pt x="9" y="14"/>
                        <a:pt x="10" y="17"/>
                      </a:cubicBezTo>
                      <a:cubicBezTo>
                        <a:pt x="9" y="20"/>
                        <a:pt x="7" y="22"/>
                        <a:pt x="4" y="24"/>
                      </a:cubicBezTo>
                      <a:cubicBezTo>
                        <a:pt x="6" y="24"/>
                        <a:pt x="7" y="23"/>
                        <a:pt x="9" y="21"/>
                      </a:cubicBezTo>
                      <a:cubicBezTo>
                        <a:pt x="11" y="17"/>
                        <a:pt x="11" y="17"/>
                        <a:pt x="11" y="17"/>
                      </a:cubicBezTo>
                      <a:cubicBezTo>
                        <a:pt x="11" y="15"/>
                        <a:pt x="11" y="13"/>
                        <a:pt x="11" y="10"/>
                      </a:cubicBezTo>
                      <a:cubicBezTo>
                        <a:pt x="12" y="9"/>
                        <a:pt x="12" y="7"/>
                        <a:pt x="1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95"/>
                <p:cNvSpPr/>
                <p:nvPr/>
              </p:nvSpPr>
              <p:spPr bwMode="auto">
                <a:xfrm>
                  <a:off x="3783014" y="3144838"/>
                  <a:ext cx="23813" cy="74612"/>
                </a:xfrm>
                <a:custGeom>
                  <a:avLst/>
                  <a:gdLst>
                    <a:gd name="T0" fmla="*/ 2 w 5"/>
                    <a:gd name="T1" fmla="*/ 1 h 15"/>
                    <a:gd name="T2" fmla="*/ 1 w 5"/>
                    <a:gd name="T3" fmla="*/ 2 h 15"/>
                    <a:gd name="T4" fmla="*/ 1 w 5"/>
                    <a:gd name="T5" fmla="*/ 3 h 15"/>
                    <a:gd name="T6" fmla="*/ 0 w 5"/>
                    <a:gd name="T7" fmla="*/ 15 h 15"/>
                    <a:gd name="T8" fmla="*/ 1 w 5"/>
                    <a:gd name="T9" fmla="*/ 13 h 15"/>
                    <a:gd name="T10" fmla="*/ 5 w 5"/>
                    <a:gd name="T11" fmla="*/ 2 h 15"/>
                    <a:gd name="T12" fmla="*/ 3 w 5"/>
                    <a:gd name="T13" fmla="*/ 0 h 15"/>
                    <a:gd name="T14" fmla="*/ 2 w 5"/>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2" y="1"/>
                      </a:moveTo>
                      <a:cubicBezTo>
                        <a:pt x="2" y="1"/>
                        <a:pt x="1" y="1"/>
                        <a:pt x="1" y="2"/>
                      </a:cubicBezTo>
                      <a:cubicBezTo>
                        <a:pt x="1" y="2"/>
                        <a:pt x="1" y="2"/>
                        <a:pt x="1" y="3"/>
                      </a:cubicBezTo>
                      <a:cubicBezTo>
                        <a:pt x="0" y="5"/>
                        <a:pt x="0" y="9"/>
                        <a:pt x="0" y="15"/>
                      </a:cubicBezTo>
                      <a:cubicBezTo>
                        <a:pt x="0" y="14"/>
                        <a:pt x="1" y="13"/>
                        <a:pt x="1" y="13"/>
                      </a:cubicBezTo>
                      <a:cubicBezTo>
                        <a:pt x="1" y="7"/>
                        <a:pt x="2" y="4"/>
                        <a:pt x="5" y="2"/>
                      </a:cubicBezTo>
                      <a:cubicBezTo>
                        <a:pt x="3" y="0"/>
                        <a:pt x="3" y="0"/>
                        <a:pt x="3" y="0"/>
                      </a:cubicBezTo>
                      <a:cubicBezTo>
                        <a:pt x="3" y="0"/>
                        <a:pt x="2" y="0"/>
                        <a:pt x="2" y="1"/>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96"/>
                <p:cNvSpPr/>
                <p:nvPr/>
              </p:nvSpPr>
              <p:spPr bwMode="auto">
                <a:xfrm>
                  <a:off x="3752851" y="3144838"/>
                  <a:ext cx="393700" cy="865187"/>
                </a:xfrm>
                <a:custGeom>
                  <a:avLst/>
                  <a:gdLst>
                    <a:gd name="T0" fmla="*/ 9 w 80"/>
                    <a:gd name="T1" fmla="*/ 0 h 176"/>
                    <a:gd name="T2" fmla="*/ 11 w 80"/>
                    <a:gd name="T3" fmla="*/ 2 h 176"/>
                    <a:gd name="T4" fmla="*/ 7 w 80"/>
                    <a:gd name="T5" fmla="*/ 13 h 176"/>
                    <a:gd name="T6" fmla="*/ 6 w 80"/>
                    <a:gd name="T7" fmla="*/ 15 h 176"/>
                    <a:gd name="T8" fmla="*/ 25 w 80"/>
                    <a:gd name="T9" fmla="*/ 22 h 176"/>
                    <a:gd name="T10" fmla="*/ 24 w 80"/>
                    <a:gd name="T11" fmla="*/ 52 h 176"/>
                    <a:gd name="T12" fmla="*/ 0 w 80"/>
                    <a:gd name="T13" fmla="*/ 80 h 176"/>
                    <a:gd name="T14" fmla="*/ 3 w 80"/>
                    <a:gd name="T15" fmla="*/ 83 h 176"/>
                    <a:gd name="T16" fmla="*/ 21 w 80"/>
                    <a:gd name="T17" fmla="*/ 69 h 176"/>
                    <a:gd name="T18" fmla="*/ 28 w 80"/>
                    <a:gd name="T19" fmla="*/ 61 h 176"/>
                    <a:gd name="T20" fmla="*/ 29 w 80"/>
                    <a:gd name="T21" fmla="*/ 55 h 176"/>
                    <a:gd name="T22" fmla="*/ 31 w 80"/>
                    <a:gd name="T23" fmla="*/ 33 h 176"/>
                    <a:gd name="T24" fmla="*/ 13 w 80"/>
                    <a:gd name="T25" fmla="*/ 9 h 176"/>
                    <a:gd name="T26" fmla="*/ 8 w 80"/>
                    <a:gd name="T27" fmla="*/ 11 h 176"/>
                    <a:gd name="T28" fmla="*/ 13 w 80"/>
                    <a:gd name="T29" fmla="*/ 3 h 176"/>
                    <a:gd name="T30" fmla="*/ 40 w 80"/>
                    <a:gd name="T31" fmla="*/ 19 h 176"/>
                    <a:gd name="T32" fmla="*/ 69 w 80"/>
                    <a:gd name="T33" fmla="*/ 74 h 176"/>
                    <a:gd name="T34" fmla="*/ 35 w 80"/>
                    <a:gd name="T35" fmla="*/ 96 h 176"/>
                    <a:gd name="T36" fmla="*/ 33 w 80"/>
                    <a:gd name="T37" fmla="*/ 66 h 176"/>
                    <a:gd name="T38" fmla="*/ 27 w 80"/>
                    <a:gd name="T39" fmla="*/ 74 h 176"/>
                    <a:gd name="T40" fmla="*/ 28 w 80"/>
                    <a:gd name="T41" fmla="*/ 102 h 176"/>
                    <a:gd name="T42" fmla="*/ 14 w 80"/>
                    <a:gd name="T43" fmla="*/ 112 h 176"/>
                    <a:gd name="T44" fmla="*/ 16 w 80"/>
                    <a:gd name="T45" fmla="*/ 120 h 176"/>
                    <a:gd name="T46" fmla="*/ 10 w 80"/>
                    <a:gd name="T47" fmla="*/ 155 h 176"/>
                    <a:gd name="T48" fmla="*/ 7 w 80"/>
                    <a:gd name="T49" fmla="*/ 160 h 176"/>
                    <a:gd name="T50" fmla="*/ 14 w 80"/>
                    <a:gd name="T51" fmla="*/ 162 h 176"/>
                    <a:gd name="T52" fmla="*/ 23 w 80"/>
                    <a:gd name="T53" fmla="*/ 119 h 176"/>
                    <a:gd name="T54" fmla="*/ 23 w 80"/>
                    <a:gd name="T55" fmla="*/ 113 h 176"/>
                    <a:gd name="T56" fmla="*/ 36 w 80"/>
                    <a:gd name="T57" fmla="*/ 99 h 176"/>
                    <a:gd name="T58" fmla="*/ 41 w 80"/>
                    <a:gd name="T59" fmla="*/ 100 h 176"/>
                    <a:gd name="T60" fmla="*/ 44 w 80"/>
                    <a:gd name="T61" fmla="*/ 99 h 176"/>
                    <a:gd name="T62" fmla="*/ 61 w 80"/>
                    <a:gd name="T63" fmla="*/ 89 h 176"/>
                    <a:gd name="T64" fmla="*/ 56 w 80"/>
                    <a:gd name="T65" fmla="*/ 118 h 176"/>
                    <a:gd name="T66" fmla="*/ 68 w 80"/>
                    <a:gd name="T67" fmla="*/ 155 h 176"/>
                    <a:gd name="T68" fmla="*/ 74 w 80"/>
                    <a:gd name="T69" fmla="*/ 163 h 176"/>
                    <a:gd name="T70" fmla="*/ 65 w 80"/>
                    <a:gd name="T71" fmla="*/ 176 h 176"/>
                    <a:gd name="T72" fmla="*/ 71 w 80"/>
                    <a:gd name="T73" fmla="*/ 174 h 176"/>
                    <a:gd name="T74" fmla="*/ 79 w 80"/>
                    <a:gd name="T75" fmla="*/ 167 h 176"/>
                    <a:gd name="T76" fmla="*/ 80 w 80"/>
                    <a:gd name="T77" fmla="*/ 165 h 176"/>
                    <a:gd name="T78" fmla="*/ 74 w 80"/>
                    <a:gd name="T79" fmla="*/ 149 h 176"/>
                    <a:gd name="T80" fmla="*/ 66 w 80"/>
                    <a:gd name="T81" fmla="*/ 119 h 176"/>
                    <a:gd name="T82" fmla="*/ 65 w 80"/>
                    <a:gd name="T83" fmla="*/ 112 h 176"/>
                    <a:gd name="T84" fmla="*/ 69 w 80"/>
                    <a:gd name="T85" fmla="*/ 85 h 176"/>
                    <a:gd name="T86" fmla="*/ 77 w 80"/>
                    <a:gd name="T87" fmla="*/ 81 h 176"/>
                    <a:gd name="T88" fmla="*/ 79 w 80"/>
                    <a:gd name="T89" fmla="*/ 78 h 176"/>
                    <a:gd name="T90" fmla="*/ 65 w 80"/>
                    <a:gd name="T91" fmla="*/ 46 h 176"/>
                    <a:gd name="T92" fmla="*/ 64 w 80"/>
                    <a:gd name="T93" fmla="*/ 44 h 176"/>
                    <a:gd name="T94" fmla="*/ 52 w 80"/>
                    <a:gd name="T95" fmla="*/ 25 h 176"/>
                    <a:gd name="T96" fmla="*/ 69 w 80"/>
                    <a:gd name="T97" fmla="*/ 38 h 176"/>
                    <a:gd name="T98" fmla="*/ 68 w 80"/>
                    <a:gd name="T99" fmla="*/ 47 h 176"/>
                    <a:gd name="T100" fmla="*/ 69 w 80"/>
                    <a:gd name="T101" fmla="*/ 47 h 176"/>
                    <a:gd name="T102" fmla="*/ 75 w 80"/>
                    <a:gd name="T103" fmla="*/ 41 h 176"/>
                    <a:gd name="T104" fmla="*/ 77 w 80"/>
                    <a:gd name="T105" fmla="*/ 39 h 176"/>
                    <a:gd name="T106" fmla="*/ 63 w 80"/>
                    <a:gd name="T107" fmla="*/ 25 h 176"/>
                    <a:gd name="T108" fmla="*/ 46 w 80"/>
                    <a:gd name="T109" fmla="*/ 18 h 176"/>
                    <a:gd name="T110" fmla="*/ 15 w 80"/>
                    <a:gd name="T111" fmla="*/ 2 h 176"/>
                    <a:gd name="T112" fmla="*/ 9 w 80"/>
                    <a:gd name="T11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176">
                      <a:moveTo>
                        <a:pt x="9" y="0"/>
                      </a:moveTo>
                      <a:cubicBezTo>
                        <a:pt x="11" y="2"/>
                        <a:pt x="11" y="2"/>
                        <a:pt x="11" y="2"/>
                      </a:cubicBezTo>
                      <a:cubicBezTo>
                        <a:pt x="8" y="4"/>
                        <a:pt x="7" y="7"/>
                        <a:pt x="7" y="13"/>
                      </a:cubicBezTo>
                      <a:cubicBezTo>
                        <a:pt x="7" y="13"/>
                        <a:pt x="6" y="14"/>
                        <a:pt x="6" y="15"/>
                      </a:cubicBezTo>
                      <a:cubicBezTo>
                        <a:pt x="15" y="12"/>
                        <a:pt x="21" y="15"/>
                        <a:pt x="25" y="22"/>
                      </a:cubicBezTo>
                      <a:cubicBezTo>
                        <a:pt x="24" y="52"/>
                        <a:pt x="24" y="52"/>
                        <a:pt x="24" y="52"/>
                      </a:cubicBezTo>
                      <a:cubicBezTo>
                        <a:pt x="23" y="59"/>
                        <a:pt x="15" y="68"/>
                        <a:pt x="0" y="80"/>
                      </a:cubicBezTo>
                      <a:cubicBezTo>
                        <a:pt x="1" y="81"/>
                        <a:pt x="2" y="82"/>
                        <a:pt x="3" y="83"/>
                      </a:cubicBezTo>
                      <a:cubicBezTo>
                        <a:pt x="21" y="69"/>
                        <a:pt x="21" y="69"/>
                        <a:pt x="21" y="69"/>
                      </a:cubicBezTo>
                      <a:cubicBezTo>
                        <a:pt x="24" y="66"/>
                        <a:pt x="26" y="64"/>
                        <a:pt x="28" y="61"/>
                      </a:cubicBezTo>
                      <a:cubicBezTo>
                        <a:pt x="29" y="59"/>
                        <a:pt x="29" y="57"/>
                        <a:pt x="29" y="55"/>
                      </a:cubicBezTo>
                      <a:cubicBezTo>
                        <a:pt x="31" y="33"/>
                        <a:pt x="31" y="33"/>
                        <a:pt x="31" y="33"/>
                      </a:cubicBezTo>
                      <a:cubicBezTo>
                        <a:pt x="32" y="17"/>
                        <a:pt x="25" y="9"/>
                        <a:pt x="13" y="9"/>
                      </a:cubicBezTo>
                      <a:cubicBezTo>
                        <a:pt x="11" y="9"/>
                        <a:pt x="10" y="10"/>
                        <a:pt x="8" y="11"/>
                      </a:cubicBezTo>
                      <a:cubicBezTo>
                        <a:pt x="8" y="8"/>
                        <a:pt x="10" y="6"/>
                        <a:pt x="13" y="3"/>
                      </a:cubicBezTo>
                      <a:cubicBezTo>
                        <a:pt x="22" y="5"/>
                        <a:pt x="31" y="11"/>
                        <a:pt x="40" y="19"/>
                      </a:cubicBezTo>
                      <a:cubicBezTo>
                        <a:pt x="52" y="37"/>
                        <a:pt x="61" y="55"/>
                        <a:pt x="69" y="74"/>
                      </a:cubicBezTo>
                      <a:cubicBezTo>
                        <a:pt x="61" y="83"/>
                        <a:pt x="49" y="90"/>
                        <a:pt x="35" y="96"/>
                      </a:cubicBezTo>
                      <a:cubicBezTo>
                        <a:pt x="33" y="66"/>
                        <a:pt x="33" y="66"/>
                        <a:pt x="33" y="66"/>
                      </a:cubicBezTo>
                      <a:cubicBezTo>
                        <a:pt x="27" y="74"/>
                        <a:pt x="27" y="74"/>
                        <a:pt x="27" y="74"/>
                      </a:cubicBezTo>
                      <a:cubicBezTo>
                        <a:pt x="28" y="102"/>
                        <a:pt x="28" y="102"/>
                        <a:pt x="28" y="102"/>
                      </a:cubicBezTo>
                      <a:cubicBezTo>
                        <a:pt x="14" y="112"/>
                        <a:pt x="14" y="112"/>
                        <a:pt x="14" y="112"/>
                      </a:cubicBezTo>
                      <a:cubicBezTo>
                        <a:pt x="16" y="120"/>
                        <a:pt x="16" y="120"/>
                        <a:pt x="16" y="120"/>
                      </a:cubicBezTo>
                      <a:cubicBezTo>
                        <a:pt x="17" y="133"/>
                        <a:pt x="15" y="145"/>
                        <a:pt x="10" y="155"/>
                      </a:cubicBezTo>
                      <a:cubicBezTo>
                        <a:pt x="9" y="157"/>
                        <a:pt x="8" y="158"/>
                        <a:pt x="7" y="160"/>
                      </a:cubicBezTo>
                      <a:cubicBezTo>
                        <a:pt x="9" y="161"/>
                        <a:pt x="12" y="161"/>
                        <a:pt x="14" y="162"/>
                      </a:cubicBezTo>
                      <a:cubicBezTo>
                        <a:pt x="18" y="147"/>
                        <a:pt x="21" y="133"/>
                        <a:pt x="23" y="119"/>
                      </a:cubicBezTo>
                      <a:cubicBezTo>
                        <a:pt x="23" y="113"/>
                        <a:pt x="23" y="113"/>
                        <a:pt x="23" y="113"/>
                      </a:cubicBezTo>
                      <a:cubicBezTo>
                        <a:pt x="30" y="109"/>
                        <a:pt x="34" y="105"/>
                        <a:pt x="36" y="99"/>
                      </a:cubicBezTo>
                      <a:cubicBezTo>
                        <a:pt x="37" y="100"/>
                        <a:pt x="39" y="100"/>
                        <a:pt x="41" y="100"/>
                      </a:cubicBezTo>
                      <a:cubicBezTo>
                        <a:pt x="42" y="100"/>
                        <a:pt x="43" y="99"/>
                        <a:pt x="44" y="99"/>
                      </a:cubicBezTo>
                      <a:cubicBezTo>
                        <a:pt x="61" y="89"/>
                        <a:pt x="61" y="89"/>
                        <a:pt x="61" y="89"/>
                      </a:cubicBezTo>
                      <a:cubicBezTo>
                        <a:pt x="56" y="118"/>
                        <a:pt x="56" y="118"/>
                        <a:pt x="56" y="118"/>
                      </a:cubicBezTo>
                      <a:cubicBezTo>
                        <a:pt x="62" y="129"/>
                        <a:pt x="66" y="142"/>
                        <a:pt x="68" y="155"/>
                      </a:cubicBezTo>
                      <a:cubicBezTo>
                        <a:pt x="74" y="163"/>
                        <a:pt x="74" y="163"/>
                        <a:pt x="74" y="163"/>
                      </a:cubicBezTo>
                      <a:cubicBezTo>
                        <a:pt x="73" y="167"/>
                        <a:pt x="70" y="172"/>
                        <a:pt x="65" y="176"/>
                      </a:cubicBezTo>
                      <a:cubicBezTo>
                        <a:pt x="67" y="176"/>
                        <a:pt x="69" y="175"/>
                        <a:pt x="71" y="174"/>
                      </a:cubicBezTo>
                      <a:cubicBezTo>
                        <a:pt x="74" y="172"/>
                        <a:pt x="77" y="170"/>
                        <a:pt x="79" y="167"/>
                      </a:cubicBezTo>
                      <a:cubicBezTo>
                        <a:pt x="80" y="167"/>
                        <a:pt x="80" y="166"/>
                        <a:pt x="80" y="165"/>
                      </a:cubicBezTo>
                      <a:cubicBezTo>
                        <a:pt x="80" y="159"/>
                        <a:pt x="78" y="154"/>
                        <a:pt x="74" y="149"/>
                      </a:cubicBezTo>
                      <a:cubicBezTo>
                        <a:pt x="73" y="139"/>
                        <a:pt x="70" y="129"/>
                        <a:pt x="66" y="119"/>
                      </a:cubicBezTo>
                      <a:cubicBezTo>
                        <a:pt x="65" y="112"/>
                        <a:pt x="65" y="112"/>
                        <a:pt x="65" y="112"/>
                      </a:cubicBezTo>
                      <a:cubicBezTo>
                        <a:pt x="69" y="85"/>
                        <a:pt x="69" y="85"/>
                        <a:pt x="69" y="85"/>
                      </a:cubicBezTo>
                      <a:cubicBezTo>
                        <a:pt x="77" y="81"/>
                        <a:pt x="77" y="81"/>
                        <a:pt x="77" y="81"/>
                      </a:cubicBezTo>
                      <a:cubicBezTo>
                        <a:pt x="79" y="78"/>
                        <a:pt x="79" y="78"/>
                        <a:pt x="79" y="78"/>
                      </a:cubicBezTo>
                      <a:cubicBezTo>
                        <a:pt x="75" y="66"/>
                        <a:pt x="71" y="55"/>
                        <a:pt x="65" y="46"/>
                      </a:cubicBezTo>
                      <a:cubicBezTo>
                        <a:pt x="64" y="45"/>
                        <a:pt x="64" y="44"/>
                        <a:pt x="64" y="44"/>
                      </a:cubicBezTo>
                      <a:cubicBezTo>
                        <a:pt x="60" y="38"/>
                        <a:pt x="56" y="31"/>
                        <a:pt x="52" y="25"/>
                      </a:cubicBezTo>
                      <a:cubicBezTo>
                        <a:pt x="58" y="27"/>
                        <a:pt x="64" y="32"/>
                        <a:pt x="69" y="38"/>
                      </a:cubicBezTo>
                      <a:cubicBezTo>
                        <a:pt x="68" y="47"/>
                        <a:pt x="68" y="47"/>
                        <a:pt x="68" y="47"/>
                      </a:cubicBezTo>
                      <a:cubicBezTo>
                        <a:pt x="69" y="47"/>
                        <a:pt x="69" y="47"/>
                        <a:pt x="69" y="47"/>
                      </a:cubicBezTo>
                      <a:cubicBezTo>
                        <a:pt x="71" y="45"/>
                        <a:pt x="73" y="43"/>
                        <a:pt x="75" y="41"/>
                      </a:cubicBezTo>
                      <a:cubicBezTo>
                        <a:pt x="76" y="40"/>
                        <a:pt x="76" y="40"/>
                        <a:pt x="77" y="39"/>
                      </a:cubicBezTo>
                      <a:cubicBezTo>
                        <a:pt x="63" y="25"/>
                        <a:pt x="63" y="25"/>
                        <a:pt x="63" y="25"/>
                      </a:cubicBezTo>
                      <a:cubicBezTo>
                        <a:pt x="58" y="21"/>
                        <a:pt x="52" y="18"/>
                        <a:pt x="46" y="18"/>
                      </a:cubicBezTo>
                      <a:cubicBezTo>
                        <a:pt x="39" y="8"/>
                        <a:pt x="29" y="3"/>
                        <a:pt x="15" y="2"/>
                      </a:cubicBezTo>
                      <a:cubicBezTo>
                        <a:pt x="9" y="0"/>
                        <a:pt x="9" y="0"/>
                        <a:pt x="9" y="0"/>
                      </a:cubicBezTo>
                      <a:close/>
                    </a:path>
                  </a:pathLst>
                </a:custGeom>
                <a:solidFill>
                  <a:srgbClr val="53463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97"/>
                <p:cNvSpPr>
                  <a:spLocks noEditPoints="1"/>
                </p:cNvSpPr>
                <p:nvPr/>
              </p:nvSpPr>
              <p:spPr bwMode="auto">
                <a:xfrm>
                  <a:off x="3651251" y="3144838"/>
                  <a:ext cx="112713" cy="114300"/>
                </a:xfrm>
                <a:custGeom>
                  <a:avLst/>
                  <a:gdLst>
                    <a:gd name="T0" fmla="*/ 13 w 23"/>
                    <a:gd name="T1" fmla="*/ 0 h 23"/>
                    <a:gd name="T2" fmla="*/ 13 w 23"/>
                    <a:gd name="T3" fmla="*/ 3 h 23"/>
                    <a:gd name="T4" fmla="*/ 11 w 23"/>
                    <a:gd name="T5" fmla="*/ 6 h 23"/>
                    <a:gd name="T6" fmla="*/ 11 w 23"/>
                    <a:gd name="T7" fmla="*/ 7 h 23"/>
                    <a:gd name="T8" fmla="*/ 6 w 23"/>
                    <a:gd name="T9" fmla="*/ 6 h 23"/>
                    <a:gd name="T10" fmla="*/ 3 w 23"/>
                    <a:gd name="T11" fmla="*/ 1 h 23"/>
                    <a:gd name="T12" fmla="*/ 0 w 23"/>
                    <a:gd name="T13" fmla="*/ 3 h 23"/>
                    <a:gd name="T14" fmla="*/ 1 w 23"/>
                    <a:gd name="T15" fmla="*/ 6 h 23"/>
                    <a:gd name="T16" fmla="*/ 4 w 23"/>
                    <a:gd name="T17" fmla="*/ 12 h 23"/>
                    <a:gd name="T18" fmla="*/ 7 w 23"/>
                    <a:gd name="T19" fmla="*/ 13 h 23"/>
                    <a:gd name="T20" fmla="*/ 9 w 23"/>
                    <a:gd name="T21" fmla="*/ 19 h 23"/>
                    <a:gd name="T22" fmla="*/ 11 w 23"/>
                    <a:gd name="T23" fmla="*/ 17 h 23"/>
                    <a:gd name="T24" fmla="*/ 15 w 23"/>
                    <a:gd name="T25" fmla="*/ 21 h 23"/>
                    <a:gd name="T26" fmla="*/ 17 w 23"/>
                    <a:gd name="T27" fmla="*/ 23 h 23"/>
                    <a:gd name="T28" fmla="*/ 23 w 23"/>
                    <a:gd name="T29" fmla="*/ 16 h 23"/>
                    <a:gd name="T30" fmla="*/ 23 w 23"/>
                    <a:gd name="T31" fmla="*/ 5 h 23"/>
                    <a:gd name="T32" fmla="*/ 18 w 23"/>
                    <a:gd name="T33" fmla="*/ 4 h 23"/>
                    <a:gd name="T34" fmla="*/ 16 w 23"/>
                    <a:gd name="T35" fmla="*/ 7 h 23"/>
                    <a:gd name="T36" fmla="*/ 16 w 23"/>
                    <a:gd name="T37" fmla="*/ 3 h 23"/>
                    <a:gd name="T38" fmla="*/ 13 w 23"/>
                    <a:gd name="T39" fmla="*/ 0 h 23"/>
                    <a:gd name="T40" fmla="*/ 11 w 23"/>
                    <a:gd name="T41" fmla="*/ 17 h 23"/>
                    <a:gd name="T42" fmla="*/ 10 w 23"/>
                    <a:gd name="T43" fmla="*/ 17 h 23"/>
                    <a:gd name="T44" fmla="*/ 9 w 23"/>
                    <a:gd name="T45" fmla="*/ 18 h 23"/>
                    <a:gd name="T46" fmla="*/ 8 w 23"/>
                    <a:gd name="T47" fmla="*/ 17 h 23"/>
                    <a:gd name="T48" fmla="*/ 7 w 23"/>
                    <a:gd name="T49" fmla="*/ 13 h 23"/>
                    <a:gd name="T50" fmla="*/ 7 w 23"/>
                    <a:gd name="T51" fmla="*/ 12 h 23"/>
                    <a:gd name="T52" fmla="*/ 7 w 23"/>
                    <a:gd name="T53" fmla="*/ 12 h 23"/>
                    <a:gd name="T54" fmla="*/ 5 w 23"/>
                    <a:gd name="T55" fmla="*/ 12 h 23"/>
                    <a:gd name="T56" fmla="*/ 1 w 23"/>
                    <a:gd name="T57" fmla="*/ 6 h 23"/>
                    <a:gd name="T58" fmla="*/ 1 w 23"/>
                    <a:gd name="T59" fmla="*/ 4 h 23"/>
                    <a:gd name="T60" fmla="*/ 2 w 23"/>
                    <a:gd name="T61" fmla="*/ 3 h 23"/>
                    <a:gd name="T62" fmla="*/ 6 w 23"/>
                    <a:gd name="T63" fmla="*/ 11 h 23"/>
                    <a:gd name="T64" fmla="*/ 9 w 23"/>
                    <a:gd name="T65" fmla="*/ 11 h 23"/>
                    <a:gd name="T66" fmla="*/ 9 w 23"/>
                    <a:gd name="T67" fmla="*/ 16 h 23"/>
                    <a:gd name="T68" fmla="*/ 12 w 23"/>
                    <a:gd name="T69" fmla="*/ 16 h 23"/>
                    <a:gd name="T70" fmla="*/ 18 w 23"/>
                    <a:gd name="T71" fmla="*/ 21 h 23"/>
                    <a:gd name="T72" fmla="*/ 17 w 23"/>
                    <a:gd name="T73" fmla="*/ 22 h 23"/>
                    <a:gd name="T74" fmla="*/ 15 w 23"/>
                    <a:gd name="T75" fmla="*/ 21 h 23"/>
                    <a:gd name="T76" fmla="*/ 11 w 23"/>
                    <a:gd name="T77" fmla="*/ 17 h 23"/>
                    <a:gd name="T78" fmla="*/ 11 w 23"/>
                    <a:gd name="T7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23">
                      <a:moveTo>
                        <a:pt x="13" y="0"/>
                      </a:moveTo>
                      <a:cubicBezTo>
                        <a:pt x="12" y="1"/>
                        <a:pt x="12" y="2"/>
                        <a:pt x="13" y="3"/>
                      </a:cubicBezTo>
                      <a:cubicBezTo>
                        <a:pt x="11" y="6"/>
                        <a:pt x="11" y="6"/>
                        <a:pt x="11" y="6"/>
                      </a:cubicBezTo>
                      <a:cubicBezTo>
                        <a:pt x="11" y="7"/>
                        <a:pt x="11" y="7"/>
                        <a:pt x="11" y="7"/>
                      </a:cubicBezTo>
                      <a:cubicBezTo>
                        <a:pt x="6" y="6"/>
                        <a:pt x="6" y="6"/>
                        <a:pt x="6" y="6"/>
                      </a:cubicBezTo>
                      <a:cubicBezTo>
                        <a:pt x="7" y="3"/>
                        <a:pt x="6" y="1"/>
                        <a:pt x="3" y="1"/>
                      </a:cubicBezTo>
                      <a:cubicBezTo>
                        <a:pt x="2" y="2"/>
                        <a:pt x="1" y="3"/>
                        <a:pt x="0" y="3"/>
                      </a:cubicBezTo>
                      <a:cubicBezTo>
                        <a:pt x="0" y="4"/>
                        <a:pt x="0" y="5"/>
                        <a:pt x="1" y="6"/>
                      </a:cubicBezTo>
                      <a:cubicBezTo>
                        <a:pt x="1" y="8"/>
                        <a:pt x="2" y="10"/>
                        <a:pt x="4" y="12"/>
                      </a:cubicBezTo>
                      <a:cubicBezTo>
                        <a:pt x="7" y="13"/>
                        <a:pt x="7" y="13"/>
                        <a:pt x="7" y="13"/>
                      </a:cubicBezTo>
                      <a:cubicBezTo>
                        <a:pt x="6" y="17"/>
                        <a:pt x="7" y="19"/>
                        <a:pt x="9" y="19"/>
                      </a:cubicBezTo>
                      <a:cubicBezTo>
                        <a:pt x="11" y="17"/>
                        <a:pt x="11" y="17"/>
                        <a:pt x="11" y="17"/>
                      </a:cubicBezTo>
                      <a:cubicBezTo>
                        <a:pt x="15" y="21"/>
                        <a:pt x="15" y="21"/>
                        <a:pt x="15" y="21"/>
                      </a:cubicBezTo>
                      <a:cubicBezTo>
                        <a:pt x="16" y="22"/>
                        <a:pt x="17" y="23"/>
                        <a:pt x="17" y="23"/>
                      </a:cubicBezTo>
                      <a:cubicBezTo>
                        <a:pt x="20" y="21"/>
                        <a:pt x="22" y="19"/>
                        <a:pt x="23" y="16"/>
                      </a:cubicBezTo>
                      <a:cubicBezTo>
                        <a:pt x="22" y="13"/>
                        <a:pt x="22" y="9"/>
                        <a:pt x="23" y="5"/>
                      </a:cubicBezTo>
                      <a:cubicBezTo>
                        <a:pt x="18" y="4"/>
                        <a:pt x="18" y="4"/>
                        <a:pt x="18" y="4"/>
                      </a:cubicBezTo>
                      <a:cubicBezTo>
                        <a:pt x="19" y="6"/>
                        <a:pt x="18" y="7"/>
                        <a:pt x="16" y="7"/>
                      </a:cubicBezTo>
                      <a:cubicBezTo>
                        <a:pt x="17" y="6"/>
                        <a:pt x="17" y="5"/>
                        <a:pt x="16" y="3"/>
                      </a:cubicBezTo>
                      <a:cubicBezTo>
                        <a:pt x="16" y="1"/>
                        <a:pt x="14" y="0"/>
                        <a:pt x="13" y="0"/>
                      </a:cubicBezTo>
                      <a:close/>
                      <a:moveTo>
                        <a:pt x="11" y="17"/>
                      </a:moveTo>
                      <a:cubicBezTo>
                        <a:pt x="11" y="17"/>
                        <a:pt x="10" y="17"/>
                        <a:pt x="10" y="17"/>
                      </a:cubicBezTo>
                      <a:cubicBezTo>
                        <a:pt x="9" y="18"/>
                        <a:pt x="9" y="18"/>
                        <a:pt x="9" y="18"/>
                      </a:cubicBezTo>
                      <a:cubicBezTo>
                        <a:pt x="8" y="18"/>
                        <a:pt x="8" y="18"/>
                        <a:pt x="8" y="17"/>
                      </a:cubicBezTo>
                      <a:cubicBezTo>
                        <a:pt x="7" y="16"/>
                        <a:pt x="7" y="15"/>
                        <a:pt x="7" y="13"/>
                      </a:cubicBezTo>
                      <a:cubicBezTo>
                        <a:pt x="7" y="13"/>
                        <a:pt x="7" y="13"/>
                        <a:pt x="7" y="12"/>
                      </a:cubicBezTo>
                      <a:cubicBezTo>
                        <a:pt x="7" y="12"/>
                        <a:pt x="7" y="12"/>
                        <a:pt x="7" y="12"/>
                      </a:cubicBezTo>
                      <a:cubicBezTo>
                        <a:pt x="5" y="12"/>
                        <a:pt x="5" y="12"/>
                        <a:pt x="5" y="12"/>
                      </a:cubicBezTo>
                      <a:cubicBezTo>
                        <a:pt x="3" y="9"/>
                        <a:pt x="2" y="7"/>
                        <a:pt x="1" y="6"/>
                      </a:cubicBezTo>
                      <a:cubicBezTo>
                        <a:pt x="1" y="5"/>
                        <a:pt x="1" y="4"/>
                        <a:pt x="1" y="4"/>
                      </a:cubicBezTo>
                      <a:cubicBezTo>
                        <a:pt x="1" y="3"/>
                        <a:pt x="1" y="3"/>
                        <a:pt x="2" y="3"/>
                      </a:cubicBezTo>
                      <a:cubicBezTo>
                        <a:pt x="6" y="11"/>
                        <a:pt x="6" y="11"/>
                        <a:pt x="6" y="11"/>
                      </a:cubicBezTo>
                      <a:cubicBezTo>
                        <a:pt x="9" y="11"/>
                        <a:pt x="9" y="11"/>
                        <a:pt x="9" y="11"/>
                      </a:cubicBezTo>
                      <a:cubicBezTo>
                        <a:pt x="8" y="13"/>
                        <a:pt x="8" y="15"/>
                        <a:pt x="9" y="16"/>
                      </a:cubicBezTo>
                      <a:cubicBezTo>
                        <a:pt x="12" y="16"/>
                        <a:pt x="12" y="16"/>
                        <a:pt x="12" y="16"/>
                      </a:cubicBezTo>
                      <a:cubicBezTo>
                        <a:pt x="18" y="21"/>
                        <a:pt x="18" y="21"/>
                        <a:pt x="18" y="21"/>
                      </a:cubicBezTo>
                      <a:cubicBezTo>
                        <a:pt x="18" y="21"/>
                        <a:pt x="18" y="22"/>
                        <a:pt x="17" y="22"/>
                      </a:cubicBezTo>
                      <a:cubicBezTo>
                        <a:pt x="17" y="22"/>
                        <a:pt x="16" y="21"/>
                        <a:pt x="15" y="21"/>
                      </a:cubicBezTo>
                      <a:cubicBezTo>
                        <a:pt x="11" y="17"/>
                        <a:pt x="11" y="17"/>
                        <a:pt x="11" y="17"/>
                      </a:cubicBezTo>
                      <a:cubicBezTo>
                        <a:pt x="11" y="17"/>
                        <a:pt x="11" y="17"/>
                        <a:pt x="11" y="1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98"/>
                <p:cNvSpPr/>
                <p:nvPr/>
              </p:nvSpPr>
              <p:spPr bwMode="auto">
                <a:xfrm>
                  <a:off x="3656014" y="3160713"/>
                  <a:ext cx="82550" cy="93662"/>
                </a:xfrm>
                <a:custGeom>
                  <a:avLst/>
                  <a:gdLst>
                    <a:gd name="T0" fmla="*/ 9 w 17"/>
                    <a:gd name="T1" fmla="*/ 14 h 19"/>
                    <a:gd name="T2" fmla="*/ 10 w 17"/>
                    <a:gd name="T3" fmla="*/ 14 h 19"/>
                    <a:gd name="T4" fmla="*/ 10 w 17"/>
                    <a:gd name="T5" fmla="*/ 14 h 19"/>
                    <a:gd name="T6" fmla="*/ 14 w 17"/>
                    <a:gd name="T7" fmla="*/ 18 h 19"/>
                    <a:gd name="T8" fmla="*/ 16 w 17"/>
                    <a:gd name="T9" fmla="*/ 19 h 19"/>
                    <a:gd name="T10" fmla="*/ 17 w 17"/>
                    <a:gd name="T11" fmla="*/ 18 h 19"/>
                    <a:gd name="T12" fmla="*/ 11 w 17"/>
                    <a:gd name="T13" fmla="*/ 13 h 19"/>
                    <a:gd name="T14" fmla="*/ 8 w 17"/>
                    <a:gd name="T15" fmla="*/ 13 h 19"/>
                    <a:gd name="T16" fmla="*/ 8 w 17"/>
                    <a:gd name="T17" fmla="*/ 8 h 19"/>
                    <a:gd name="T18" fmla="*/ 5 w 17"/>
                    <a:gd name="T19" fmla="*/ 8 h 19"/>
                    <a:gd name="T20" fmla="*/ 1 w 17"/>
                    <a:gd name="T21" fmla="*/ 0 h 19"/>
                    <a:gd name="T22" fmla="*/ 0 w 17"/>
                    <a:gd name="T23" fmla="*/ 1 h 19"/>
                    <a:gd name="T24" fmla="*/ 0 w 17"/>
                    <a:gd name="T25" fmla="*/ 3 h 19"/>
                    <a:gd name="T26" fmla="*/ 4 w 17"/>
                    <a:gd name="T27" fmla="*/ 9 h 19"/>
                    <a:gd name="T28" fmla="*/ 6 w 17"/>
                    <a:gd name="T29" fmla="*/ 9 h 19"/>
                    <a:gd name="T30" fmla="*/ 6 w 17"/>
                    <a:gd name="T31" fmla="*/ 9 h 19"/>
                    <a:gd name="T32" fmla="*/ 6 w 17"/>
                    <a:gd name="T33" fmla="*/ 10 h 19"/>
                    <a:gd name="T34" fmla="*/ 7 w 17"/>
                    <a:gd name="T35" fmla="*/ 14 h 19"/>
                    <a:gd name="T36" fmla="*/ 8 w 17"/>
                    <a:gd name="T37" fmla="*/ 15 h 19"/>
                    <a:gd name="T38" fmla="*/ 9 w 17"/>
                    <a:gd name="T3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9">
                      <a:moveTo>
                        <a:pt x="9" y="14"/>
                      </a:moveTo>
                      <a:cubicBezTo>
                        <a:pt x="9" y="14"/>
                        <a:pt x="10" y="14"/>
                        <a:pt x="10" y="14"/>
                      </a:cubicBezTo>
                      <a:cubicBezTo>
                        <a:pt x="10" y="14"/>
                        <a:pt x="10" y="14"/>
                        <a:pt x="10" y="14"/>
                      </a:cubicBezTo>
                      <a:cubicBezTo>
                        <a:pt x="14" y="18"/>
                        <a:pt x="14" y="18"/>
                        <a:pt x="14" y="18"/>
                      </a:cubicBezTo>
                      <a:cubicBezTo>
                        <a:pt x="15" y="18"/>
                        <a:pt x="16" y="19"/>
                        <a:pt x="16" y="19"/>
                      </a:cubicBezTo>
                      <a:cubicBezTo>
                        <a:pt x="17" y="19"/>
                        <a:pt x="17" y="18"/>
                        <a:pt x="17" y="18"/>
                      </a:cubicBezTo>
                      <a:cubicBezTo>
                        <a:pt x="11" y="13"/>
                        <a:pt x="11" y="13"/>
                        <a:pt x="11" y="13"/>
                      </a:cubicBezTo>
                      <a:cubicBezTo>
                        <a:pt x="8" y="13"/>
                        <a:pt x="8" y="13"/>
                        <a:pt x="8" y="13"/>
                      </a:cubicBezTo>
                      <a:cubicBezTo>
                        <a:pt x="7" y="12"/>
                        <a:pt x="7" y="10"/>
                        <a:pt x="8" y="8"/>
                      </a:cubicBezTo>
                      <a:cubicBezTo>
                        <a:pt x="5" y="8"/>
                        <a:pt x="5" y="8"/>
                        <a:pt x="5" y="8"/>
                      </a:cubicBezTo>
                      <a:cubicBezTo>
                        <a:pt x="1" y="0"/>
                        <a:pt x="1" y="0"/>
                        <a:pt x="1" y="0"/>
                      </a:cubicBezTo>
                      <a:cubicBezTo>
                        <a:pt x="0" y="0"/>
                        <a:pt x="0" y="0"/>
                        <a:pt x="0" y="1"/>
                      </a:cubicBezTo>
                      <a:cubicBezTo>
                        <a:pt x="0" y="1"/>
                        <a:pt x="0" y="2"/>
                        <a:pt x="0" y="3"/>
                      </a:cubicBezTo>
                      <a:cubicBezTo>
                        <a:pt x="1" y="4"/>
                        <a:pt x="2" y="6"/>
                        <a:pt x="4" y="9"/>
                      </a:cubicBezTo>
                      <a:cubicBezTo>
                        <a:pt x="6" y="9"/>
                        <a:pt x="6" y="9"/>
                        <a:pt x="6" y="9"/>
                      </a:cubicBezTo>
                      <a:cubicBezTo>
                        <a:pt x="6" y="9"/>
                        <a:pt x="6" y="9"/>
                        <a:pt x="6" y="9"/>
                      </a:cubicBezTo>
                      <a:cubicBezTo>
                        <a:pt x="6" y="10"/>
                        <a:pt x="6" y="10"/>
                        <a:pt x="6" y="10"/>
                      </a:cubicBezTo>
                      <a:cubicBezTo>
                        <a:pt x="6" y="12"/>
                        <a:pt x="6" y="13"/>
                        <a:pt x="7" y="14"/>
                      </a:cubicBezTo>
                      <a:cubicBezTo>
                        <a:pt x="7" y="15"/>
                        <a:pt x="7" y="15"/>
                        <a:pt x="8" y="15"/>
                      </a:cubicBezTo>
                      <a:cubicBezTo>
                        <a:pt x="9" y="14"/>
                        <a:pt x="9" y="14"/>
                        <a:pt x="9" y="14"/>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99"/>
                <p:cNvSpPr/>
                <p:nvPr/>
              </p:nvSpPr>
              <p:spPr bwMode="auto">
                <a:xfrm>
                  <a:off x="3665539" y="3140075"/>
                  <a:ext cx="39688" cy="39687"/>
                </a:xfrm>
                <a:custGeom>
                  <a:avLst/>
                  <a:gdLst>
                    <a:gd name="T0" fmla="*/ 8 w 8"/>
                    <a:gd name="T1" fmla="*/ 8 h 8"/>
                    <a:gd name="T2" fmla="*/ 8 w 8"/>
                    <a:gd name="T3" fmla="*/ 7 h 8"/>
                    <a:gd name="T4" fmla="*/ 5 w 8"/>
                    <a:gd name="T5" fmla="*/ 5 h 8"/>
                    <a:gd name="T6" fmla="*/ 2 w 8"/>
                    <a:gd name="T7" fmla="*/ 0 h 8"/>
                    <a:gd name="T8" fmla="*/ 0 w 8"/>
                    <a:gd name="T9" fmla="*/ 2 h 8"/>
                    <a:gd name="T10" fmla="*/ 3 w 8"/>
                    <a:gd name="T11" fmla="*/ 7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cubicBezTo>
                        <a:pt x="8" y="7"/>
                        <a:pt x="8" y="7"/>
                        <a:pt x="8" y="7"/>
                      </a:cubicBezTo>
                      <a:cubicBezTo>
                        <a:pt x="5" y="5"/>
                        <a:pt x="5" y="5"/>
                        <a:pt x="5" y="5"/>
                      </a:cubicBezTo>
                      <a:cubicBezTo>
                        <a:pt x="6" y="2"/>
                        <a:pt x="5" y="1"/>
                        <a:pt x="2" y="0"/>
                      </a:cubicBezTo>
                      <a:cubicBezTo>
                        <a:pt x="2" y="1"/>
                        <a:pt x="1" y="1"/>
                        <a:pt x="0" y="2"/>
                      </a:cubicBezTo>
                      <a:cubicBezTo>
                        <a:pt x="3" y="2"/>
                        <a:pt x="4" y="4"/>
                        <a:pt x="3" y="7"/>
                      </a:cubicBezTo>
                      <a:cubicBezTo>
                        <a:pt x="8" y="8"/>
                        <a:pt x="8" y="8"/>
                        <a:pt x="8"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100"/>
                <p:cNvSpPr>
                  <a:spLocks noEditPoints="1"/>
                </p:cNvSpPr>
                <p:nvPr/>
              </p:nvSpPr>
              <p:spPr bwMode="auto">
                <a:xfrm>
                  <a:off x="3640139" y="3081338"/>
                  <a:ext cx="103188" cy="93662"/>
                </a:xfrm>
                <a:custGeom>
                  <a:avLst/>
                  <a:gdLst>
                    <a:gd name="T0" fmla="*/ 10 w 21"/>
                    <a:gd name="T1" fmla="*/ 17 h 19"/>
                    <a:gd name="T2" fmla="*/ 13 w 21"/>
                    <a:gd name="T3" fmla="*/ 19 h 19"/>
                    <a:gd name="T4" fmla="*/ 12 w 21"/>
                    <a:gd name="T5" fmla="*/ 13 h 19"/>
                    <a:gd name="T6" fmla="*/ 16 w 21"/>
                    <a:gd name="T7" fmla="*/ 8 h 19"/>
                    <a:gd name="T8" fmla="*/ 20 w 21"/>
                    <a:gd name="T9" fmla="*/ 10 h 19"/>
                    <a:gd name="T10" fmla="*/ 12 w 21"/>
                    <a:gd name="T11" fmla="*/ 0 h 19"/>
                    <a:gd name="T12" fmla="*/ 3 w 21"/>
                    <a:gd name="T13" fmla="*/ 8 h 19"/>
                    <a:gd name="T14" fmla="*/ 1 w 21"/>
                    <a:gd name="T15" fmla="*/ 14 h 19"/>
                    <a:gd name="T16" fmla="*/ 2 w 21"/>
                    <a:gd name="T17" fmla="*/ 16 h 19"/>
                    <a:gd name="T18" fmla="*/ 5 w 21"/>
                    <a:gd name="T19" fmla="*/ 14 h 19"/>
                    <a:gd name="T20" fmla="*/ 7 w 21"/>
                    <a:gd name="T21" fmla="*/ 12 h 19"/>
                    <a:gd name="T22" fmla="*/ 10 w 21"/>
                    <a:gd name="T23" fmla="*/ 17 h 19"/>
                    <a:gd name="T24" fmla="*/ 12 w 21"/>
                    <a:gd name="T25" fmla="*/ 1 h 19"/>
                    <a:gd name="T26" fmla="*/ 13 w 21"/>
                    <a:gd name="T27" fmla="*/ 1 h 19"/>
                    <a:gd name="T28" fmla="*/ 3 w 21"/>
                    <a:gd name="T29" fmla="*/ 15 h 19"/>
                    <a:gd name="T30" fmla="*/ 1 w 21"/>
                    <a:gd name="T31" fmla="*/ 15 h 19"/>
                    <a:gd name="T32" fmla="*/ 1 w 21"/>
                    <a:gd name="T33" fmla="*/ 16 h 19"/>
                    <a:gd name="T34" fmla="*/ 1 w 21"/>
                    <a:gd name="T35" fmla="*/ 14 h 19"/>
                    <a:gd name="T36" fmla="*/ 4 w 21"/>
                    <a:gd name="T37" fmla="*/ 9 h 19"/>
                    <a:gd name="T38" fmla="*/ 4 w 21"/>
                    <a:gd name="T39" fmla="*/ 9 h 19"/>
                    <a:gd name="T40" fmla="*/ 12 w 21"/>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9">
                      <a:moveTo>
                        <a:pt x="10" y="17"/>
                      </a:moveTo>
                      <a:cubicBezTo>
                        <a:pt x="13" y="19"/>
                        <a:pt x="13" y="19"/>
                        <a:pt x="13" y="19"/>
                      </a:cubicBezTo>
                      <a:cubicBezTo>
                        <a:pt x="12" y="13"/>
                        <a:pt x="12" y="13"/>
                        <a:pt x="12" y="13"/>
                      </a:cubicBezTo>
                      <a:cubicBezTo>
                        <a:pt x="11" y="11"/>
                        <a:pt x="13" y="9"/>
                        <a:pt x="16" y="8"/>
                      </a:cubicBezTo>
                      <a:cubicBezTo>
                        <a:pt x="20" y="10"/>
                        <a:pt x="20" y="10"/>
                        <a:pt x="20" y="10"/>
                      </a:cubicBezTo>
                      <a:cubicBezTo>
                        <a:pt x="21" y="6"/>
                        <a:pt x="18" y="3"/>
                        <a:pt x="12" y="0"/>
                      </a:cubicBezTo>
                      <a:cubicBezTo>
                        <a:pt x="9" y="1"/>
                        <a:pt x="6" y="4"/>
                        <a:pt x="3" y="8"/>
                      </a:cubicBezTo>
                      <a:cubicBezTo>
                        <a:pt x="2" y="10"/>
                        <a:pt x="1" y="12"/>
                        <a:pt x="1" y="14"/>
                      </a:cubicBezTo>
                      <a:cubicBezTo>
                        <a:pt x="0" y="16"/>
                        <a:pt x="1" y="16"/>
                        <a:pt x="2" y="16"/>
                      </a:cubicBezTo>
                      <a:cubicBezTo>
                        <a:pt x="3" y="16"/>
                        <a:pt x="4" y="15"/>
                        <a:pt x="5" y="14"/>
                      </a:cubicBezTo>
                      <a:cubicBezTo>
                        <a:pt x="6" y="13"/>
                        <a:pt x="7" y="13"/>
                        <a:pt x="7" y="12"/>
                      </a:cubicBezTo>
                      <a:cubicBezTo>
                        <a:pt x="10" y="13"/>
                        <a:pt x="11" y="14"/>
                        <a:pt x="10" y="17"/>
                      </a:cubicBezTo>
                      <a:close/>
                      <a:moveTo>
                        <a:pt x="12" y="1"/>
                      </a:moveTo>
                      <a:cubicBezTo>
                        <a:pt x="12" y="1"/>
                        <a:pt x="12" y="1"/>
                        <a:pt x="13" y="1"/>
                      </a:cubicBezTo>
                      <a:cubicBezTo>
                        <a:pt x="7" y="6"/>
                        <a:pt x="3" y="10"/>
                        <a:pt x="3" y="15"/>
                      </a:cubicBezTo>
                      <a:cubicBezTo>
                        <a:pt x="2" y="15"/>
                        <a:pt x="2" y="15"/>
                        <a:pt x="1" y="15"/>
                      </a:cubicBezTo>
                      <a:cubicBezTo>
                        <a:pt x="1" y="15"/>
                        <a:pt x="1" y="16"/>
                        <a:pt x="1" y="16"/>
                      </a:cubicBezTo>
                      <a:cubicBezTo>
                        <a:pt x="1" y="15"/>
                        <a:pt x="1" y="15"/>
                        <a:pt x="1" y="14"/>
                      </a:cubicBezTo>
                      <a:cubicBezTo>
                        <a:pt x="2" y="13"/>
                        <a:pt x="2" y="11"/>
                        <a:pt x="4" y="9"/>
                      </a:cubicBezTo>
                      <a:cubicBezTo>
                        <a:pt x="4" y="9"/>
                        <a:pt x="4" y="9"/>
                        <a:pt x="4" y="9"/>
                      </a:cubicBezTo>
                      <a:cubicBezTo>
                        <a:pt x="6" y="5"/>
                        <a:pt x="9" y="2"/>
                        <a:pt x="12" y="1"/>
                      </a:cubicBezTo>
                      <a:close/>
                    </a:path>
                  </a:pathLst>
                </a:custGeom>
                <a:solidFill>
                  <a:srgbClr val="4439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101"/>
                <p:cNvSpPr/>
                <p:nvPr/>
              </p:nvSpPr>
              <p:spPr bwMode="auto">
                <a:xfrm>
                  <a:off x="3644901" y="3086100"/>
                  <a:ext cx="60325" cy="74612"/>
                </a:xfrm>
                <a:custGeom>
                  <a:avLst/>
                  <a:gdLst>
                    <a:gd name="T0" fmla="*/ 12 w 12"/>
                    <a:gd name="T1" fmla="*/ 0 h 15"/>
                    <a:gd name="T2" fmla="*/ 11 w 12"/>
                    <a:gd name="T3" fmla="*/ 0 h 15"/>
                    <a:gd name="T4" fmla="*/ 3 w 12"/>
                    <a:gd name="T5" fmla="*/ 8 h 15"/>
                    <a:gd name="T6" fmla="*/ 3 w 12"/>
                    <a:gd name="T7" fmla="*/ 8 h 15"/>
                    <a:gd name="T8" fmla="*/ 0 w 12"/>
                    <a:gd name="T9" fmla="*/ 13 h 15"/>
                    <a:gd name="T10" fmla="*/ 0 w 12"/>
                    <a:gd name="T11" fmla="*/ 15 h 15"/>
                    <a:gd name="T12" fmla="*/ 0 w 12"/>
                    <a:gd name="T13" fmla="*/ 14 h 15"/>
                    <a:gd name="T14" fmla="*/ 2 w 12"/>
                    <a:gd name="T15" fmla="*/ 14 h 15"/>
                    <a:gd name="T16" fmla="*/ 12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2" y="0"/>
                      </a:moveTo>
                      <a:cubicBezTo>
                        <a:pt x="11" y="0"/>
                        <a:pt x="11" y="0"/>
                        <a:pt x="11" y="0"/>
                      </a:cubicBezTo>
                      <a:cubicBezTo>
                        <a:pt x="8" y="1"/>
                        <a:pt x="5" y="4"/>
                        <a:pt x="3" y="8"/>
                      </a:cubicBezTo>
                      <a:cubicBezTo>
                        <a:pt x="3" y="8"/>
                        <a:pt x="3" y="8"/>
                        <a:pt x="3" y="8"/>
                      </a:cubicBezTo>
                      <a:cubicBezTo>
                        <a:pt x="1" y="10"/>
                        <a:pt x="1" y="12"/>
                        <a:pt x="0" y="13"/>
                      </a:cubicBezTo>
                      <a:cubicBezTo>
                        <a:pt x="0" y="14"/>
                        <a:pt x="0" y="14"/>
                        <a:pt x="0" y="15"/>
                      </a:cubicBezTo>
                      <a:cubicBezTo>
                        <a:pt x="0" y="15"/>
                        <a:pt x="0" y="14"/>
                        <a:pt x="0" y="14"/>
                      </a:cubicBezTo>
                      <a:cubicBezTo>
                        <a:pt x="1" y="14"/>
                        <a:pt x="1" y="14"/>
                        <a:pt x="2" y="14"/>
                      </a:cubicBezTo>
                      <a:cubicBezTo>
                        <a:pt x="2" y="9"/>
                        <a:pt x="6" y="5"/>
                        <a:pt x="12" y="0"/>
                      </a:cubicBezTo>
                      <a:close/>
                    </a:path>
                  </a:pathLst>
                </a:custGeom>
                <a:solidFill>
                  <a:srgbClr val="856F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102"/>
                <p:cNvSpPr/>
                <p:nvPr/>
              </p:nvSpPr>
              <p:spPr bwMode="auto">
                <a:xfrm>
                  <a:off x="3768726" y="3170238"/>
                  <a:ext cx="9525" cy="73025"/>
                </a:xfrm>
                <a:custGeom>
                  <a:avLst/>
                  <a:gdLst>
                    <a:gd name="T0" fmla="*/ 0 w 2"/>
                    <a:gd name="T1" fmla="*/ 11 h 15"/>
                    <a:gd name="T2" fmla="*/ 2 w 2"/>
                    <a:gd name="T3" fmla="*/ 15 h 15"/>
                    <a:gd name="T4" fmla="*/ 2 w 2"/>
                    <a:gd name="T5" fmla="*/ 2 h 15"/>
                    <a:gd name="T6" fmla="*/ 2 w 2"/>
                    <a:gd name="T7" fmla="*/ 0 h 15"/>
                    <a:gd name="T8" fmla="*/ 0 w 2"/>
                    <a:gd name="T9" fmla="*/ 4 h 15"/>
                    <a:gd name="T10" fmla="*/ 0 w 2"/>
                    <a:gd name="T11" fmla="*/ 11 h 15"/>
                  </a:gdLst>
                  <a:ahLst/>
                  <a:cxnLst>
                    <a:cxn ang="0">
                      <a:pos x="T0" y="T1"/>
                    </a:cxn>
                    <a:cxn ang="0">
                      <a:pos x="T2" y="T3"/>
                    </a:cxn>
                    <a:cxn ang="0">
                      <a:pos x="T4" y="T5"/>
                    </a:cxn>
                    <a:cxn ang="0">
                      <a:pos x="T6" y="T7"/>
                    </a:cxn>
                    <a:cxn ang="0">
                      <a:pos x="T8" y="T9"/>
                    </a:cxn>
                    <a:cxn ang="0">
                      <a:pos x="T10" y="T11"/>
                    </a:cxn>
                  </a:cxnLst>
                  <a:rect l="0" t="0" r="r" b="b"/>
                  <a:pathLst>
                    <a:path w="2" h="15">
                      <a:moveTo>
                        <a:pt x="0" y="11"/>
                      </a:moveTo>
                      <a:cubicBezTo>
                        <a:pt x="1" y="13"/>
                        <a:pt x="1" y="14"/>
                        <a:pt x="2" y="15"/>
                      </a:cubicBezTo>
                      <a:cubicBezTo>
                        <a:pt x="1" y="11"/>
                        <a:pt x="1" y="7"/>
                        <a:pt x="2" y="2"/>
                      </a:cubicBezTo>
                      <a:cubicBezTo>
                        <a:pt x="2" y="0"/>
                        <a:pt x="2" y="0"/>
                        <a:pt x="2" y="0"/>
                      </a:cubicBezTo>
                      <a:cubicBezTo>
                        <a:pt x="1" y="1"/>
                        <a:pt x="1" y="3"/>
                        <a:pt x="0" y="4"/>
                      </a:cubicBezTo>
                      <a:cubicBezTo>
                        <a:pt x="0" y="7"/>
                        <a:pt x="0" y="9"/>
                        <a:pt x="0" y="1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103"/>
                <p:cNvSpPr>
                  <a:spLocks noEditPoints="1"/>
                </p:cNvSpPr>
                <p:nvPr/>
              </p:nvSpPr>
              <p:spPr bwMode="auto">
                <a:xfrm>
                  <a:off x="3724276" y="3205163"/>
                  <a:ext cx="152400" cy="333375"/>
                </a:xfrm>
                <a:custGeom>
                  <a:avLst/>
                  <a:gdLst>
                    <a:gd name="T0" fmla="*/ 12 w 31"/>
                    <a:gd name="T1" fmla="*/ 3 h 68"/>
                    <a:gd name="T2" fmla="*/ 12 w 31"/>
                    <a:gd name="T3" fmla="*/ 3 h 68"/>
                    <a:gd name="T4" fmla="*/ 12 w 31"/>
                    <a:gd name="T5" fmla="*/ 9 h 68"/>
                    <a:gd name="T6" fmla="*/ 12 w 31"/>
                    <a:gd name="T7" fmla="*/ 16 h 68"/>
                    <a:gd name="T8" fmla="*/ 19 w 31"/>
                    <a:gd name="T9" fmla="*/ 36 h 68"/>
                    <a:gd name="T10" fmla="*/ 19 w 31"/>
                    <a:gd name="T11" fmla="*/ 39 h 68"/>
                    <a:gd name="T12" fmla="*/ 0 w 31"/>
                    <a:gd name="T13" fmla="*/ 59 h 68"/>
                    <a:gd name="T14" fmla="*/ 6 w 31"/>
                    <a:gd name="T15" fmla="*/ 68 h 68"/>
                    <a:gd name="T16" fmla="*/ 30 w 31"/>
                    <a:gd name="T17" fmla="*/ 40 h 68"/>
                    <a:gd name="T18" fmla="*/ 31 w 31"/>
                    <a:gd name="T19" fmla="*/ 10 h 68"/>
                    <a:gd name="T20" fmla="*/ 12 w 31"/>
                    <a:gd name="T21" fmla="*/ 3 h 68"/>
                    <a:gd name="T22" fmla="*/ 13 w 31"/>
                    <a:gd name="T23" fmla="*/ 4 h 68"/>
                    <a:gd name="T24" fmla="*/ 15 w 31"/>
                    <a:gd name="T25" fmla="*/ 3 h 68"/>
                    <a:gd name="T26" fmla="*/ 15 w 31"/>
                    <a:gd name="T27" fmla="*/ 16 h 68"/>
                    <a:gd name="T28" fmla="*/ 22 w 31"/>
                    <a:gd name="T29" fmla="*/ 36 h 68"/>
                    <a:gd name="T30" fmla="*/ 23 w 31"/>
                    <a:gd name="T31" fmla="*/ 40 h 68"/>
                    <a:gd name="T32" fmla="*/ 2 w 31"/>
                    <a:gd name="T33" fmla="*/ 61 h 68"/>
                    <a:gd name="T34" fmla="*/ 1 w 31"/>
                    <a:gd name="T35" fmla="*/ 59 h 68"/>
                    <a:gd name="T36" fmla="*/ 20 w 31"/>
                    <a:gd name="T37" fmla="*/ 40 h 68"/>
                    <a:gd name="T38" fmla="*/ 20 w 31"/>
                    <a:gd name="T39" fmla="*/ 39 h 68"/>
                    <a:gd name="T40" fmla="*/ 20 w 31"/>
                    <a:gd name="T41" fmla="*/ 36 h 68"/>
                    <a:gd name="T42" fmla="*/ 20 w 31"/>
                    <a:gd name="T43" fmla="*/ 36 h 68"/>
                    <a:gd name="T44" fmla="*/ 13 w 31"/>
                    <a:gd name="T45" fmla="*/ 16 h 68"/>
                    <a:gd name="T46" fmla="*/ 12 w 31"/>
                    <a:gd name="T47" fmla="*/ 9 h 68"/>
                    <a:gd name="T48" fmla="*/ 13 w 31"/>
                    <a:gd name="T4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68">
                      <a:moveTo>
                        <a:pt x="12" y="3"/>
                      </a:moveTo>
                      <a:cubicBezTo>
                        <a:pt x="12" y="3"/>
                        <a:pt x="12" y="3"/>
                        <a:pt x="12" y="3"/>
                      </a:cubicBezTo>
                      <a:cubicBezTo>
                        <a:pt x="12" y="5"/>
                        <a:pt x="12" y="7"/>
                        <a:pt x="12" y="9"/>
                      </a:cubicBezTo>
                      <a:cubicBezTo>
                        <a:pt x="12" y="11"/>
                        <a:pt x="12" y="13"/>
                        <a:pt x="12" y="16"/>
                      </a:cubicBezTo>
                      <a:cubicBezTo>
                        <a:pt x="19" y="36"/>
                        <a:pt x="19" y="36"/>
                        <a:pt x="19" y="36"/>
                      </a:cubicBezTo>
                      <a:cubicBezTo>
                        <a:pt x="19" y="39"/>
                        <a:pt x="19" y="39"/>
                        <a:pt x="19" y="39"/>
                      </a:cubicBezTo>
                      <a:cubicBezTo>
                        <a:pt x="17" y="44"/>
                        <a:pt x="11" y="51"/>
                        <a:pt x="0" y="59"/>
                      </a:cubicBezTo>
                      <a:cubicBezTo>
                        <a:pt x="2" y="62"/>
                        <a:pt x="4" y="65"/>
                        <a:pt x="6" y="68"/>
                      </a:cubicBezTo>
                      <a:cubicBezTo>
                        <a:pt x="21" y="56"/>
                        <a:pt x="29" y="47"/>
                        <a:pt x="30" y="40"/>
                      </a:cubicBezTo>
                      <a:cubicBezTo>
                        <a:pt x="31" y="10"/>
                        <a:pt x="31" y="10"/>
                        <a:pt x="31" y="10"/>
                      </a:cubicBezTo>
                      <a:cubicBezTo>
                        <a:pt x="27" y="3"/>
                        <a:pt x="21" y="0"/>
                        <a:pt x="12" y="3"/>
                      </a:cubicBezTo>
                      <a:close/>
                      <a:moveTo>
                        <a:pt x="13" y="4"/>
                      </a:moveTo>
                      <a:cubicBezTo>
                        <a:pt x="13" y="4"/>
                        <a:pt x="14" y="3"/>
                        <a:pt x="15" y="3"/>
                      </a:cubicBezTo>
                      <a:cubicBezTo>
                        <a:pt x="14" y="8"/>
                        <a:pt x="14" y="12"/>
                        <a:pt x="15" y="16"/>
                      </a:cubicBezTo>
                      <a:cubicBezTo>
                        <a:pt x="22" y="36"/>
                        <a:pt x="22" y="36"/>
                        <a:pt x="22" y="36"/>
                      </a:cubicBezTo>
                      <a:cubicBezTo>
                        <a:pt x="23" y="40"/>
                        <a:pt x="23" y="40"/>
                        <a:pt x="23" y="40"/>
                      </a:cubicBezTo>
                      <a:cubicBezTo>
                        <a:pt x="19" y="47"/>
                        <a:pt x="12" y="54"/>
                        <a:pt x="2" y="61"/>
                      </a:cubicBezTo>
                      <a:cubicBezTo>
                        <a:pt x="2" y="60"/>
                        <a:pt x="2" y="60"/>
                        <a:pt x="1" y="59"/>
                      </a:cubicBezTo>
                      <a:cubicBezTo>
                        <a:pt x="12" y="51"/>
                        <a:pt x="18" y="44"/>
                        <a:pt x="20" y="40"/>
                      </a:cubicBezTo>
                      <a:cubicBezTo>
                        <a:pt x="20" y="40"/>
                        <a:pt x="20" y="39"/>
                        <a:pt x="20" y="39"/>
                      </a:cubicBezTo>
                      <a:cubicBezTo>
                        <a:pt x="20" y="36"/>
                        <a:pt x="20" y="36"/>
                        <a:pt x="20" y="36"/>
                      </a:cubicBezTo>
                      <a:cubicBezTo>
                        <a:pt x="20" y="36"/>
                        <a:pt x="20" y="36"/>
                        <a:pt x="20" y="36"/>
                      </a:cubicBezTo>
                      <a:cubicBezTo>
                        <a:pt x="13" y="16"/>
                        <a:pt x="13" y="16"/>
                        <a:pt x="13" y="16"/>
                      </a:cubicBezTo>
                      <a:cubicBezTo>
                        <a:pt x="13" y="13"/>
                        <a:pt x="12" y="11"/>
                        <a:pt x="12" y="9"/>
                      </a:cubicBezTo>
                      <a:cubicBezTo>
                        <a:pt x="12" y="7"/>
                        <a:pt x="12" y="5"/>
                        <a:pt x="13" y="4"/>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05"/>
                <p:cNvSpPr/>
                <p:nvPr/>
              </p:nvSpPr>
              <p:spPr bwMode="auto">
                <a:xfrm>
                  <a:off x="3729038" y="3219450"/>
                  <a:ext cx="107950" cy="284163"/>
                </a:xfrm>
                <a:custGeom>
                  <a:avLst/>
                  <a:gdLst>
                    <a:gd name="T0" fmla="*/ 14 w 22"/>
                    <a:gd name="T1" fmla="*/ 0 h 58"/>
                    <a:gd name="T2" fmla="*/ 12 w 22"/>
                    <a:gd name="T3" fmla="*/ 1 h 58"/>
                    <a:gd name="T4" fmla="*/ 11 w 22"/>
                    <a:gd name="T5" fmla="*/ 6 h 58"/>
                    <a:gd name="T6" fmla="*/ 12 w 22"/>
                    <a:gd name="T7" fmla="*/ 13 h 58"/>
                    <a:gd name="T8" fmla="*/ 19 w 22"/>
                    <a:gd name="T9" fmla="*/ 33 h 58"/>
                    <a:gd name="T10" fmla="*/ 19 w 22"/>
                    <a:gd name="T11" fmla="*/ 33 h 58"/>
                    <a:gd name="T12" fmla="*/ 19 w 22"/>
                    <a:gd name="T13" fmla="*/ 36 h 58"/>
                    <a:gd name="T14" fmla="*/ 19 w 22"/>
                    <a:gd name="T15" fmla="*/ 37 h 58"/>
                    <a:gd name="T16" fmla="*/ 0 w 22"/>
                    <a:gd name="T17" fmla="*/ 56 h 58"/>
                    <a:gd name="T18" fmla="*/ 1 w 22"/>
                    <a:gd name="T19" fmla="*/ 58 h 58"/>
                    <a:gd name="T20" fmla="*/ 22 w 22"/>
                    <a:gd name="T21" fmla="*/ 37 h 58"/>
                    <a:gd name="T22" fmla="*/ 21 w 22"/>
                    <a:gd name="T23" fmla="*/ 33 h 58"/>
                    <a:gd name="T24" fmla="*/ 14 w 22"/>
                    <a:gd name="T25" fmla="*/ 13 h 58"/>
                    <a:gd name="T26" fmla="*/ 14 w 22"/>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8">
                      <a:moveTo>
                        <a:pt x="14" y="0"/>
                      </a:moveTo>
                      <a:cubicBezTo>
                        <a:pt x="13" y="0"/>
                        <a:pt x="12" y="1"/>
                        <a:pt x="12" y="1"/>
                      </a:cubicBezTo>
                      <a:cubicBezTo>
                        <a:pt x="11" y="2"/>
                        <a:pt x="11" y="4"/>
                        <a:pt x="11" y="6"/>
                      </a:cubicBezTo>
                      <a:cubicBezTo>
                        <a:pt x="11" y="8"/>
                        <a:pt x="12" y="10"/>
                        <a:pt x="12" y="13"/>
                      </a:cubicBezTo>
                      <a:cubicBezTo>
                        <a:pt x="19" y="33"/>
                        <a:pt x="19" y="33"/>
                        <a:pt x="19" y="33"/>
                      </a:cubicBezTo>
                      <a:cubicBezTo>
                        <a:pt x="19" y="33"/>
                        <a:pt x="19" y="33"/>
                        <a:pt x="19" y="33"/>
                      </a:cubicBezTo>
                      <a:cubicBezTo>
                        <a:pt x="19" y="36"/>
                        <a:pt x="19" y="36"/>
                        <a:pt x="19" y="36"/>
                      </a:cubicBezTo>
                      <a:cubicBezTo>
                        <a:pt x="19" y="36"/>
                        <a:pt x="19" y="37"/>
                        <a:pt x="19" y="37"/>
                      </a:cubicBezTo>
                      <a:cubicBezTo>
                        <a:pt x="17" y="41"/>
                        <a:pt x="11" y="48"/>
                        <a:pt x="0" y="56"/>
                      </a:cubicBezTo>
                      <a:cubicBezTo>
                        <a:pt x="1" y="57"/>
                        <a:pt x="1" y="57"/>
                        <a:pt x="1" y="58"/>
                      </a:cubicBezTo>
                      <a:cubicBezTo>
                        <a:pt x="11" y="51"/>
                        <a:pt x="18" y="44"/>
                        <a:pt x="22" y="37"/>
                      </a:cubicBezTo>
                      <a:cubicBezTo>
                        <a:pt x="21" y="33"/>
                        <a:pt x="21" y="33"/>
                        <a:pt x="21" y="33"/>
                      </a:cubicBezTo>
                      <a:cubicBezTo>
                        <a:pt x="14" y="13"/>
                        <a:pt x="14" y="13"/>
                        <a:pt x="14" y="13"/>
                      </a:cubicBezTo>
                      <a:cubicBezTo>
                        <a:pt x="13" y="9"/>
                        <a:pt x="13" y="5"/>
                        <a:pt x="14"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06"/>
                <p:cNvSpPr>
                  <a:spLocks noEditPoints="1"/>
                </p:cNvSpPr>
                <p:nvPr/>
              </p:nvSpPr>
              <p:spPr bwMode="auto">
                <a:xfrm>
                  <a:off x="3792538" y="3160713"/>
                  <a:ext cx="300038" cy="457200"/>
                </a:xfrm>
                <a:custGeom>
                  <a:avLst/>
                  <a:gdLst>
                    <a:gd name="T0" fmla="*/ 0 w 61"/>
                    <a:gd name="T1" fmla="*/ 8 h 93"/>
                    <a:gd name="T2" fmla="*/ 5 w 61"/>
                    <a:gd name="T3" fmla="*/ 6 h 93"/>
                    <a:gd name="T4" fmla="*/ 23 w 61"/>
                    <a:gd name="T5" fmla="*/ 30 h 93"/>
                    <a:gd name="T6" fmla="*/ 21 w 61"/>
                    <a:gd name="T7" fmla="*/ 52 h 93"/>
                    <a:gd name="T8" fmla="*/ 20 w 61"/>
                    <a:gd name="T9" fmla="*/ 58 h 93"/>
                    <a:gd name="T10" fmla="*/ 25 w 61"/>
                    <a:gd name="T11" fmla="*/ 63 h 93"/>
                    <a:gd name="T12" fmla="*/ 27 w 61"/>
                    <a:gd name="T13" fmla="*/ 93 h 93"/>
                    <a:gd name="T14" fmla="*/ 61 w 61"/>
                    <a:gd name="T15" fmla="*/ 71 h 93"/>
                    <a:gd name="T16" fmla="*/ 32 w 61"/>
                    <a:gd name="T17" fmla="*/ 16 h 93"/>
                    <a:gd name="T18" fmla="*/ 5 w 61"/>
                    <a:gd name="T19" fmla="*/ 0 h 93"/>
                    <a:gd name="T20" fmla="*/ 0 w 61"/>
                    <a:gd name="T21" fmla="*/ 8 h 93"/>
                    <a:gd name="T22" fmla="*/ 26 w 61"/>
                    <a:gd name="T23" fmla="*/ 63 h 93"/>
                    <a:gd name="T24" fmla="*/ 26 w 61"/>
                    <a:gd name="T25" fmla="*/ 63 h 93"/>
                    <a:gd name="T26" fmla="*/ 26 w 61"/>
                    <a:gd name="T27" fmla="*/ 63 h 93"/>
                    <a:gd name="T28" fmla="*/ 21 w 61"/>
                    <a:gd name="T29" fmla="*/ 58 h 93"/>
                    <a:gd name="T30" fmla="*/ 21 w 61"/>
                    <a:gd name="T31" fmla="*/ 57 h 93"/>
                    <a:gd name="T32" fmla="*/ 28 w 61"/>
                    <a:gd name="T33" fmla="*/ 62 h 93"/>
                    <a:gd name="T34" fmla="*/ 29 w 61"/>
                    <a:gd name="T35" fmla="*/ 91 h 93"/>
                    <a:gd name="T36" fmla="*/ 27 w 61"/>
                    <a:gd name="T37" fmla="*/ 92 h 93"/>
                    <a:gd name="T38" fmla="*/ 26 w 61"/>
                    <a:gd name="T39"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3">
                      <a:moveTo>
                        <a:pt x="0" y="8"/>
                      </a:moveTo>
                      <a:cubicBezTo>
                        <a:pt x="2" y="7"/>
                        <a:pt x="3" y="6"/>
                        <a:pt x="5" y="6"/>
                      </a:cubicBezTo>
                      <a:cubicBezTo>
                        <a:pt x="17" y="6"/>
                        <a:pt x="24" y="14"/>
                        <a:pt x="23" y="30"/>
                      </a:cubicBezTo>
                      <a:cubicBezTo>
                        <a:pt x="21" y="52"/>
                        <a:pt x="21" y="52"/>
                        <a:pt x="21" y="52"/>
                      </a:cubicBezTo>
                      <a:cubicBezTo>
                        <a:pt x="21" y="54"/>
                        <a:pt x="21" y="56"/>
                        <a:pt x="20" y="58"/>
                      </a:cubicBezTo>
                      <a:cubicBezTo>
                        <a:pt x="25" y="63"/>
                        <a:pt x="25" y="63"/>
                        <a:pt x="25" y="63"/>
                      </a:cubicBezTo>
                      <a:cubicBezTo>
                        <a:pt x="27" y="93"/>
                        <a:pt x="27" y="93"/>
                        <a:pt x="27" y="93"/>
                      </a:cubicBezTo>
                      <a:cubicBezTo>
                        <a:pt x="41" y="87"/>
                        <a:pt x="53" y="80"/>
                        <a:pt x="61" y="71"/>
                      </a:cubicBezTo>
                      <a:cubicBezTo>
                        <a:pt x="53" y="52"/>
                        <a:pt x="44" y="34"/>
                        <a:pt x="32" y="16"/>
                      </a:cubicBezTo>
                      <a:cubicBezTo>
                        <a:pt x="23" y="8"/>
                        <a:pt x="14" y="2"/>
                        <a:pt x="5" y="0"/>
                      </a:cubicBezTo>
                      <a:cubicBezTo>
                        <a:pt x="2" y="3"/>
                        <a:pt x="0" y="5"/>
                        <a:pt x="0" y="8"/>
                      </a:cubicBezTo>
                      <a:close/>
                      <a:moveTo>
                        <a:pt x="26" y="63"/>
                      </a:moveTo>
                      <a:cubicBezTo>
                        <a:pt x="26" y="63"/>
                        <a:pt x="26" y="63"/>
                        <a:pt x="26" y="63"/>
                      </a:cubicBezTo>
                      <a:cubicBezTo>
                        <a:pt x="26" y="63"/>
                        <a:pt x="26" y="63"/>
                        <a:pt x="26" y="63"/>
                      </a:cubicBezTo>
                      <a:cubicBezTo>
                        <a:pt x="21" y="58"/>
                        <a:pt x="21" y="58"/>
                        <a:pt x="21" y="58"/>
                      </a:cubicBezTo>
                      <a:cubicBezTo>
                        <a:pt x="21" y="58"/>
                        <a:pt x="21" y="57"/>
                        <a:pt x="21" y="57"/>
                      </a:cubicBezTo>
                      <a:cubicBezTo>
                        <a:pt x="28" y="62"/>
                        <a:pt x="28" y="62"/>
                        <a:pt x="28" y="62"/>
                      </a:cubicBezTo>
                      <a:cubicBezTo>
                        <a:pt x="29" y="91"/>
                        <a:pt x="29" y="91"/>
                        <a:pt x="29" y="91"/>
                      </a:cubicBezTo>
                      <a:cubicBezTo>
                        <a:pt x="29" y="91"/>
                        <a:pt x="28" y="91"/>
                        <a:pt x="27" y="92"/>
                      </a:cubicBezTo>
                      <a:cubicBezTo>
                        <a:pt x="26" y="63"/>
                        <a:pt x="26" y="63"/>
                        <a:pt x="26" y="63"/>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07"/>
                <p:cNvSpPr/>
                <p:nvPr/>
              </p:nvSpPr>
              <p:spPr bwMode="auto">
                <a:xfrm>
                  <a:off x="3895726" y="3440113"/>
                  <a:ext cx="39688" cy="173038"/>
                </a:xfrm>
                <a:custGeom>
                  <a:avLst/>
                  <a:gdLst>
                    <a:gd name="T0" fmla="*/ 5 w 8"/>
                    <a:gd name="T1" fmla="*/ 6 h 35"/>
                    <a:gd name="T2" fmla="*/ 5 w 8"/>
                    <a:gd name="T3" fmla="*/ 6 h 35"/>
                    <a:gd name="T4" fmla="*/ 6 w 8"/>
                    <a:gd name="T5" fmla="*/ 35 h 35"/>
                    <a:gd name="T6" fmla="*/ 8 w 8"/>
                    <a:gd name="T7" fmla="*/ 34 h 35"/>
                    <a:gd name="T8" fmla="*/ 7 w 8"/>
                    <a:gd name="T9" fmla="*/ 5 h 35"/>
                    <a:gd name="T10" fmla="*/ 0 w 8"/>
                    <a:gd name="T11" fmla="*/ 0 h 35"/>
                    <a:gd name="T12" fmla="*/ 0 w 8"/>
                    <a:gd name="T13" fmla="*/ 1 h 35"/>
                    <a:gd name="T14" fmla="*/ 5 w 8"/>
                    <a:gd name="T15" fmla="*/ 6 h 35"/>
                    <a:gd name="T16" fmla="*/ 5 w 8"/>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5" y="6"/>
                      </a:moveTo>
                      <a:cubicBezTo>
                        <a:pt x="5" y="6"/>
                        <a:pt x="5" y="6"/>
                        <a:pt x="5" y="6"/>
                      </a:cubicBezTo>
                      <a:cubicBezTo>
                        <a:pt x="6" y="35"/>
                        <a:pt x="6" y="35"/>
                        <a:pt x="6" y="35"/>
                      </a:cubicBezTo>
                      <a:cubicBezTo>
                        <a:pt x="7" y="34"/>
                        <a:pt x="8" y="34"/>
                        <a:pt x="8" y="34"/>
                      </a:cubicBezTo>
                      <a:cubicBezTo>
                        <a:pt x="7" y="5"/>
                        <a:pt x="7" y="5"/>
                        <a:pt x="7" y="5"/>
                      </a:cubicBezTo>
                      <a:cubicBezTo>
                        <a:pt x="0" y="0"/>
                        <a:pt x="0" y="0"/>
                        <a:pt x="0" y="0"/>
                      </a:cubicBezTo>
                      <a:cubicBezTo>
                        <a:pt x="0" y="0"/>
                        <a:pt x="0" y="1"/>
                        <a:pt x="0" y="1"/>
                      </a:cubicBezTo>
                      <a:cubicBezTo>
                        <a:pt x="5" y="6"/>
                        <a:pt x="5" y="6"/>
                        <a:pt x="5" y="6"/>
                      </a:cubicBezTo>
                      <a:cubicBezTo>
                        <a:pt x="5" y="6"/>
                        <a:pt x="5" y="6"/>
                        <a:pt x="5" y="6"/>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08"/>
                <p:cNvSpPr>
                  <a:spLocks noEditPoints="1"/>
                </p:cNvSpPr>
                <p:nvPr/>
              </p:nvSpPr>
              <p:spPr bwMode="auto">
                <a:xfrm>
                  <a:off x="3738563" y="3509963"/>
                  <a:ext cx="152400" cy="422275"/>
                </a:xfrm>
                <a:custGeom>
                  <a:avLst/>
                  <a:gdLst>
                    <a:gd name="T0" fmla="*/ 30 w 31"/>
                    <a:gd name="T1" fmla="*/ 0 h 86"/>
                    <a:gd name="T2" fmla="*/ 12 w 31"/>
                    <a:gd name="T3" fmla="*/ 20 h 86"/>
                    <a:gd name="T4" fmla="*/ 4 w 31"/>
                    <a:gd name="T5" fmla="*/ 66 h 86"/>
                    <a:gd name="T6" fmla="*/ 5 w 31"/>
                    <a:gd name="T7" fmla="*/ 73 h 86"/>
                    <a:gd name="T8" fmla="*/ 0 w 31"/>
                    <a:gd name="T9" fmla="*/ 78 h 86"/>
                    <a:gd name="T10" fmla="*/ 10 w 31"/>
                    <a:gd name="T11" fmla="*/ 86 h 86"/>
                    <a:gd name="T12" fmla="*/ 13 w 31"/>
                    <a:gd name="T13" fmla="*/ 81 h 86"/>
                    <a:gd name="T14" fmla="*/ 19 w 31"/>
                    <a:gd name="T15" fmla="*/ 46 h 86"/>
                    <a:gd name="T16" fmla="*/ 17 w 31"/>
                    <a:gd name="T17" fmla="*/ 38 h 86"/>
                    <a:gd name="T18" fmla="*/ 31 w 31"/>
                    <a:gd name="T19" fmla="*/ 28 h 86"/>
                    <a:gd name="T20" fmla="*/ 30 w 31"/>
                    <a:gd name="T21" fmla="*/ 0 h 86"/>
                    <a:gd name="T22" fmla="*/ 29 w 31"/>
                    <a:gd name="T23" fmla="*/ 5 h 86"/>
                    <a:gd name="T24" fmla="*/ 14 w 31"/>
                    <a:gd name="T25" fmla="*/ 22 h 86"/>
                    <a:gd name="T26" fmla="*/ 8 w 31"/>
                    <a:gd name="T27" fmla="*/ 42 h 86"/>
                    <a:gd name="T28" fmla="*/ 7 w 31"/>
                    <a:gd name="T29" fmla="*/ 67 h 86"/>
                    <a:gd name="T30" fmla="*/ 8 w 31"/>
                    <a:gd name="T31" fmla="*/ 74 h 86"/>
                    <a:gd name="T32" fmla="*/ 4 w 31"/>
                    <a:gd name="T33" fmla="*/ 78 h 86"/>
                    <a:gd name="T34" fmla="*/ 2 w 31"/>
                    <a:gd name="T35" fmla="*/ 77 h 86"/>
                    <a:gd name="T36" fmla="*/ 6 w 31"/>
                    <a:gd name="T37" fmla="*/ 73 h 86"/>
                    <a:gd name="T38" fmla="*/ 6 w 31"/>
                    <a:gd name="T39" fmla="*/ 73 h 86"/>
                    <a:gd name="T40" fmla="*/ 6 w 31"/>
                    <a:gd name="T41" fmla="*/ 73 h 86"/>
                    <a:gd name="T42" fmla="*/ 5 w 31"/>
                    <a:gd name="T43" fmla="*/ 66 h 86"/>
                    <a:gd name="T44" fmla="*/ 13 w 31"/>
                    <a:gd name="T45" fmla="*/ 21 h 86"/>
                    <a:gd name="T46" fmla="*/ 13 w 31"/>
                    <a:gd name="T47" fmla="*/ 21 h 86"/>
                    <a:gd name="T48" fmla="*/ 29 w 31"/>
                    <a:gd name="T49" fmla="*/ 2 h 86"/>
                    <a:gd name="T50" fmla="*/ 29 w 31"/>
                    <a:gd name="T51"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86">
                      <a:moveTo>
                        <a:pt x="30" y="0"/>
                      </a:moveTo>
                      <a:cubicBezTo>
                        <a:pt x="12" y="20"/>
                        <a:pt x="12" y="20"/>
                        <a:pt x="12" y="20"/>
                      </a:cubicBezTo>
                      <a:cubicBezTo>
                        <a:pt x="7" y="27"/>
                        <a:pt x="5" y="43"/>
                        <a:pt x="4" y="66"/>
                      </a:cubicBezTo>
                      <a:cubicBezTo>
                        <a:pt x="5" y="73"/>
                        <a:pt x="5" y="73"/>
                        <a:pt x="5" y="73"/>
                      </a:cubicBezTo>
                      <a:cubicBezTo>
                        <a:pt x="0" y="78"/>
                        <a:pt x="0" y="78"/>
                        <a:pt x="0" y="78"/>
                      </a:cubicBezTo>
                      <a:cubicBezTo>
                        <a:pt x="3" y="82"/>
                        <a:pt x="6" y="84"/>
                        <a:pt x="10" y="86"/>
                      </a:cubicBezTo>
                      <a:cubicBezTo>
                        <a:pt x="11" y="84"/>
                        <a:pt x="12" y="83"/>
                        <a:pt x="13" y="81"/>
                      </a:cubicBezTo>
                      <a:cubicBezTo>
                        <a:pt x="18" y="71"/>
                        <a:pt x="20" y="59"/>
                        <a:pt x="19" y="46"/>
                      </a:cubicBezTo>
                      <a:cubicBezTo>
                        <a:pt x="17" y="38"/>
                        <a:pt x="17" y="38"/>
                        <a:pt x="17" y="38"/>
                      </a:cubicBezTo>
                      <a:cubicBezTo>
                        <a:pt x="31" y="28"/>
                        <a:pt x="31" y="28"/>
                        <a:pt x="31" y="28"/>
                      </a:cubicBezTo>
                      <a:cubicBezTo>
                        <a:pt x="30" y="0"/>
                        <a:pt x="30" y="0"/>
                        <a:pt x="30" y="0"/>
                      </a:cubicBezTo>
                      <a:close/>
                      <a:moveTo>
                        <a:pt x="29" y="5"/>
                      </a:moveTo>
                      <a:cubicBezTo>
                        <a:pt x="14" y="22"/>
                        <a:pt x="14" y="22"/>
                        <a:pt x="14" y="22"/>
                      </a:cubicBezTo>
                      <a:cubicBezTo>
                        <a:pt x="11" y="27"/>
                        <a:pt x="9" y="33"/>
                        <a:pt x="8" y="42"/>
                      </a:cubicBezTo>
                      <a:cubicBezTo>
                        <a:pt x="7" y="67"/>
                        <a:pt x="7" y="67"/>
                        <a:pt x="7" y="67"/>
                      </a:cubicBezTo>
                      <a:cubicBezTo>
                        <a:pt x="8" y="74"/>
                        <a:pt x="8" y="74"/>
                        <a:pt x="8" y="74"/>
                      </a:cubicBezTo>
                      <a:cubicBezTo>
                        <a:pt x="4" y="78"/>
                        <a:pt x="4" y="78"/>
                        <a:pt x="4" y="78"/>
                      </a:cubicBezTo>
                      <a:cubicBezTo>
                        <a:pt x="2" y="77"/>
                        <a:pt x="2" y="77"/>
                        <a:pt x="2" y="77"/>
                      </a:cubicBezTo>
                      <a:cubicBezTo>
                        <a:pt x="6" y="73"/>
                        <a:pt x="6" y="73"/>
                        <a:pt x="6" y="73"/>
                      </a:cubicBezTo>
                      <a:cubicBezTo>
                        <a:pt x="6" y="73"/>
                        <a:pt x="6" y="73"/>
                        <a:pt x="6" y="73"/>
                      </a:cubicBezTo>
                      <a:cubicBezTo>
                        <a:pt x="6" y="73"/>
                        <a:pt x="6" y="73"/>
                        <a:pt x="6" y="73"/>
                      </a:cubicBezTo>
                      <a:cubicBezTo>
                        <a:pt x="5" y="66"/>
                        <a:pt x="5" y="66"/>
                        <a:pt x="5" y="66"/>
                      </a:cubicBezTo>
                      <a:cubicBezTo>
                        <a:pt x="5" y="43"/>
                        <a:pt x="8" y="28"/>
                        <a:pt x="13" y="21"/>
                      </a:cubicBezTo>
                      <a:cubicBezTo>
                        <a:pt x="13" y="21"/>
                        <a:pt x="13" y="21"/>
                        <a:pt x="13" y="21"/>
                      </a:cubicBezTo>
                      <a:cubicBezTo>
                        <a:pt x="29" y="2"/>
                        <a:pt x="29" y="2"/>
                        <a:pt x="29" y="2"/>
                      </a:cubicBezTo>
                      <a:cubicBezTo>
                        <a:pt x="29" y="5"/>
                        <a:pt x="29" y="5"/>
                        <a:pt x="29" y="5"/>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09"/>
                <p:cNvSpPr/>
                <p:nvPr/>
              </p:nvSpPr>
              <p:spPr bwMode="auto">
                <a:xfrm>
                  <a:off x="3748088" y="3519488"/>
                  <a:ext cx="133350" cy="373063"/>
                </a:xfrm>
                <a:custGeom>
                  <a:avLst/>
                  <a:gdLst>
                    <a:gd name="T0" fmla="*/ 12 w 27"/>
                    <a:gd name="T1" fmla="*/ 20 h 76"/>
                    <a:gd name="T2" fmla="*/ 27 w 27"/>
                    <a:gd name="T3" fmla="*/ 3 h 76"/>
                    <a:gd name="T4" fmla="*/ 27 w 27"/>
                    <a:gd name="T5" fmla="*/ 0 h 76"/>
                    <a:gd name="T6" fmla="*/ 11 w 27"/>
                    <a:gd name="T7" fmla="*/ 19 h 76"/>
                    <a:gd name="T8" fmla="*/ 11 w 27"/>
                    <a:gd name="T9" fmla="*/ 19 h 76"/>
                    <a:gd name="T10" fmla="*/ 3 w 27"/>
                    <a:gd name="T11" fmla="*/ 64 h 76"/>
                    <a:gd name="T12" fmla="*/ 4 w 27"/>
                    <a:gd name="T13" fmla="*/ 71 h 76"/>
                    <a:gd name="T14" fmla="*/ 4 w 27"/>
                    <a:gd name="T15" fmla="*/ 71 h 76"/>
                    <a:gd name="T16" fmla="*/ 4 w 27"/>
                    <a:gd name="T17" fmla="*/ 71 h 76"/>
                    <a:gd name="T18" fmla="*/ 0 w 27"/>
                    <a:gd name="T19" fmla="*/ 75 h 76"/>
                    <a:gd name="T20" fmla="*/ 2 w 27"/>
                    <a:gd name="T21" fmla="*/ 76 h 76"/>
                    <a:gd name="T22" fmla="*/ 6 w 27"/>
                    <a:gd name="T23" fmla="*/ 72 h 76"/>
                    <a:gd name="T24" fmla="*/ 5 w 27"/>
                    <a:gd name="T25" fmla="*/ 65 h 76"/>
                    <a:gd name="T26" fmla="*/ 6 w 27"/>
                    <a:gd name="T27" fmla="*/ 40 h 76"/>
                    <a:gd name="T28" fmla="*/ 12 w 27"/>
                    <a:gd name="T29"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6">
                      <a:moveTo>
                        <a:pt x="12" y="20"/>
                      </a:moveTo>
                      <a:cubicBezTo>
                        <a:pt x="27" y="3"/>
                        <a:pt x="27" y="3"/>
                        <a:pt x="27" y="3"/>
                      </a:cubicBezTo>
                      <a:cubicBezTo>
                        <a:pt x="27" y="0"/>
                        <a:pt x="27" y="0"/>
                        <a:pt x="27" y="0"/>
                      </a:cubicBezTo>
                      <a:cubicBezTo>
                        <a:pt x="11" y="19"/>
                        <a:pt x="11" y="19"/>
                        <a:pt x="11" y="19"/>
                      </a:cubicBezTo>
                      <a:cubicBezTo>
                        <a:pt x="11" y="19"/>
                        <a:pt x="11" y="19"/>
                        <a:pt x="11" y="19"/>
                      </a:cubicBezTo>
                      <a:cubicBezTo>
                        <a:pt x="6" y="26"/>
                        <a:pt x="3" y="41"/>
                        <a:pt x="3" y="64"/>
                      </a:cubicBezTo>
                      <a:cubicBezTo>
                        <a:pt x="4" y="71"/>
                        <a:pt x="4" y="71"/>
                        <a:pt x="4" y="71"/>
                      </a:cubicBezTo>
                      <a:cubicBezTo>
                        <a:pt x="4" y="71"/>
                        <a:pt x="4" y="71"/>
                        <a:pt x="4" y="71"/>
                      </a:cubicBezTo>
                      <a:cubicBezTo>
                        <a:pt x="4" y="71"/>
                        <a:pt x="4" y="71"/>
                        <a:pt x="4" y="71"/>
                      </a:cubicBezTo>
                      <a:cubicBezTo>
                        <a:pt x="0" y="75"/>
                        <a:pt x="0" y="75"/>
                        <a:pt x="0" y="75"/>
                      </a:cubicBezTo>
                      <a:cubicBezTo>
                        <a:pt x="2" y="76"/>
                        <a:pt x="2" y="76"/>
                        <a:pt x="2" y="76"/>
                      </a:cubicBezTo>
                      <a:cubicBezTo>
                        <a:pt x="6" y="72"/>
                        <a:pt x="6" y="72"/>
                        <a:pt x="6" y="72"/>
                      </a:cubicBezTo>
                      <a:cubicBezTo>
                        <a:pt x="5" y="65"/>
                        <a:pt x="5" y="65"/>
                        <a:pt x="5" y="65"/>
                      </a:cubicBezTo>
                      <a:cubicBezTo>
                        <a:pt x="6" y="40"/>
                        <a:pt x="6" y="40"/>
                        <a:pt x="6" y="40"/>
                      </a:cubicBezTo>
                      <a:cubicBezTo>
                        <a:pt x="7" y="31"/>
                        <a:pt x="9" y="25"/>
                        <a:pt x="12" y="2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10"/>
                <p:cNvSpPr/>
                <p:nvPr/>
              </p:nvSpPr>
              <p:spPr bwMode="auto">
                <a:xfrm>
                  <a:off x="4092576" y="3346450"/>
                  <a:ext cx="49213" cy="34925"/>
                </a:xfrm>
                <a:custGeom>
                  <a:avLst/>
                  <a:gdLst>
                    <a:gd name="T0" fmla="*/ 0 w 10"/>
                    <a:gd name="T1" fmla="*/ 6 h 7"/>
                    <a:gd name="T2" fmla="*/ 1 w 10"/>
                    <a:gd name="T3" fmla="*/ 7 h 7"/>
                    <a:gd name="T4" fmla="*/ 6 w 10"/>
                    <a:gd name="T5" fmla="*/ 4 h 7"/>
                    <a:gd name="T6" fmla="*/ 9 w 10"/>
                    <a:gd name="T7" fmla="*/ 7 h 7"/>
                    <a:gd name="T8" fmla="*/ 9 w 10"/>
                    <a:gd name="T9" fmla="*/ 7 h 7"/>
                    <a:gd name="T10" fmla="*/ 10 w 10"/>
                    <a:gd name="T11" fmla="*/ 5 h 7"/>
                    <a:gd name="T12" fmla="*/ 6 w 10"/>
                    <a:gd name="T13" fmla="*/ 0 h 7"/>
                    <a:gd name="T14" fmla="*/ 0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0" y="6"/>
                      </a:moveTo>
                      <a:cubicBezTo>
                        <a:pt x="1" y="7"/>
                        <a:pt x="1" y="7"/>
                        <a:pt x="1" y="7"/>
                      </a:cubicBezTo>
                      <a:cubicBezTo>
                        <a:pt x="6" y="4"/>
                        <a:pt x="6" y="4"/>
                        <a:pt x="6" y="4"/>
                      </a:cubicBezTo>
                      <a:cubicBezTo>
                        <a:pt x="9" y="7"/>
                        <a:pt x="9" y="7"/>
                        <a:pt x="9" y="7"/>
                      </a:cubicBezTo>
                      <a:cubicBezTo>
                        <a:pt x="9" y="7"/>
                        <a:pt x="9" y="7"/>
                        <a:pt x="9" y="7"/>
                      </a:cubicBezTo>
                      <a:cubicBezTo>
                        <a:pt x="10" y="6"/>
                        <a:pt x="10" y="6"/>
                        <a:pt x="10" y="5"/>
                      </a:cubicBezTo>
                      <a:cubicBezTo>
                        <a:pt x="6" y="0"/>
                        <a:pt x="6" y="0"/>
                        <a:pt x="6" y="0"/>
                      </a:cubicBezTo>
                      <a:cubicBezTo>
                        <a:pt x="4" y="2"/>
                        <a:pt x="2" y="4"/>
                        <a:pt x="0"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11"/>
                <p:cNvSpPr>
                  <a:spLocks noEditPoints="1"/>
                </p:cNvSpPr>
                <p:nvPr/>
              </p:nvSpPr>
              <p:spPr bwMode="auto">
                <a:xfrm>
                  <a:off x="4008438" y="3268663"/>
                  <a:ext cx="84138" cy="107950"/>
                </a:xfrm>
                <a:custGeom>
                  <a:avLst/>
                  <a:gdLst>
                    <a:gd name="T0" fmla="*/ 16 w 17"/>
                    <a:gd name="T1" fmla="*/ 22 h 22"/>
                    <a:gd name="T2" fmla="*/ 17 w 17"/>
                    <a:gd name="T3" fmla="*/ 13 h 22"/>
                    <a:gd name="T4" fmla="*/ 0 w 17"/>
                    <a:gd name="T5" fmla="*/ 0 h 22"/>
                    <a:gd name="T6" fmla="*/ 12 w 17"/>
                    <a:gd name="T7" fmla="*/ 19 h 22"/>
                    <a:gd name="T8" fmla="*/ 16 w 17"/>
                    <a:gd name="T9" fmla="*/ 22 h 22"/>
                    <a:gd name="T10" fmla="*/ 11 w 17"/>
                    <a:gd name="T11" fmla="*/ 16 h 22"/>
                    <a:gd name="T12" fmla="*/ 16 w 17"/>
                    <a:gd name="T13" fmla="*/ 19 h 22"/>
                    <a:gd name="T14" fmla="*/ 16 w 17"/>
                    <a:gd name="T15" fmla="*/ 21 h 22"/>
                    <a:gd name="T16" fmla="*/ 12 w 17"/>
                    <a:gd name="T17" fmla="*/ 18 h 22"/>
                    <a:gd name="T18" fmla="*/ 11 w 17"/>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2">
                      <a:moveTo>
                        <a:pt x="16" y="22"/>
                      </a:moveTo>
                      <a:cubicBezTo>
                        <a:pt x="17" y="13"/>
                        <a:pt x="17" y="13"/>
                        <a:pt x="17" y="13"/>
                      </a:cubicBezTo>
                      <a:cubicBezTo>
                        <a:pt x="12" y="7"/>
                        <a:pt x="6" y="2"/>
                        <a:pt x="0" y="0"/>
                      </a:cubicBezTo>
                      <a:cubicBezTo>
                        <a:pt x="4" y="6"/>
                        <a:pt x="8" y="13"/>
                        <a:pt x="12" y="19"/>
                      </a:cubicBezTo>
                      <a:cubicBezTo>
                        <a:pt x="16" y="22"/>
                        <a:pt x="16" y="22"/>
                        <a:pt x="16" y="22"/>
                      </a:cubicBezTo>
                      <a:close/>
                      <a:moveTo>
                        <a:pt x="11" y="16"/>
                      </a:moveTo>
                      <a:cubicBezTo>
                        <a:pt x="16" y="19"/>
                        <a:pt x="16" y="19"/>
                        <a:pt x="16" y="19"/>
                      </a:cubicBezTo>
                      <a:cubicBezTo>
                        <a:pt x="16" y="21"/>
                        <a:pt x="16" y="21"/>
                        <a:pt x="16" y="21"/>
                      </a:cubicBezTo>
                      <a:cubicBezTo>
                        <a:pt x="12" y="18"/>
                        <a:pt x="12" y="18"/>
                        <a:pt x="12" y="18"/>
                      </a:cubicBezTo>
                      <a:cubicBezTo>
                        <a:pt x="12" y="18"/>
                        <a:pt x="12" y="17"/>
                        <a:pt x="11" y="16"/>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12"/>
                <p:cNvSpPr/>
                <p:nvPr/>
              </p:nvSpPr>
              <p:spPr bwMode="auto">
                <a:xfrm>
                  <a:off x="4062413" y="3346450"/>
                  <a:ext cx="25400" cy="25400"/>
                </a:xfrm>
                <a:custGeom>
                  <a:avLst/>
                  <a:gdLst>
                    <a:gd name="T0" fmla="*/ 5 w 5"/>
                    <a:gd name="T1" fmla="*/ 3 h 5"/>
                    <a:gd name="T2" fmla="*/ 0 w 5"/>
                    <a:gd name="T3" fmla="*/ 0 h 5"/>
                    <a:gd name="T4" fmla="*/ 1 w 5"/>
                    <a:gd name="T5" fmla="*/ 2 h 5"/>
                    <a:gd name="T6" fmla="*/ 5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0" y="0"/>
                        <a:pt x="0" y="0"/>
                        <a:pt x="0" y="0"/>
                      </a:cubicBezTo>
                      <a:cubicBezTo>
                        <a:pt x="1" y="1"/>
                        <a:pt x="1" y="2"/>
                        <a:pt x="1" y="2"/>
                      </a:cubicBezTo>
                      <a:cubicBezTo>
                        <a:pt x="5" y="5"/>
                        <a:pt x="5" y="5"/>
                        <a:pt x="5" y="5"/>
                      </a:cubicBezTo>
                      <a:cubicBezTo>
                        <a:pt x="5" y="3"/>
                        <a:pt x="5" y="3"/>
                        <a:pt x="5" y="3"/>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13"/>
                <p:cNvSpPr/>
                <p:nvPr/>
              </p:nvSpPr>
              <p:spPr bwMode="auto">
                <a:xfrm>
                  <a:off x="4116388" y="3381375"/>
                  <a:ext cx="79375" cy="49213"/>
                </a:xfrm>
                <a:custGeom>
                  <a:avLst/>
                  <a:gdLst>
                    <a:gd name="T0" fmla="*/ 6 w 16"/>
                    <a:gd name="T1" fmla="*/ 2 h 10"/>
                    <a:gd name="T2" fmla="*/ 4 w 16"/>
                    <a:gd name="T3" fmla="*/ 0 h 10"/>
                    <a:gd name="T4" fmla="*/ 4 w 16"/>
                    <a:gd name="T5" fmla="*/ 0 h 10"/>
                    <a:gd name="T6" fmla="*/ 0 w 16"/>
                    <a:gd name="T7" fmla="*/ 4 h 10"/>
                    <a:gd name="T8" fmla="*/ 1 w 16"/>
                    <a:gd name="T9" fmla="*/ 5 h 10"/>
                    <a:gd name="T10" fmla="*/ 4 w 16"/>
                    <a:gd name="T11" fmla="*/ 3 h 10"/>
                    <a:gd name="T12" fmla="*/ 11 w 16"/>
                    <a:gd name="T13" fmla="*/ 7 h 10"/>
                    <a:gd name="T14" fmla="*/ 16 w 16"/>
                    <a:gd name="T15" fmla="*/ 10 h 10"/>
                    <a:gd name="T16" fmla="*/ 12 w 16"/>
                    <a:gd name="T17" fmla="*/ 6 h 10"/>
                    <a:gd name="T18" fmla="*/ 6 w 16"/>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6" y="2"/>
                      </a:moveTo>
                      <a:cubicBezTo>
                        <a:pt x="4" y="0"/>
                        <a:pt x="4" y="0"/>
                        <a:pt x="4" y="0"/>
                      </a:cubicBezTo>
                      <a:cubicBezTo>
                        <a:pt x="4" y="0"/>
                        <a:pt x="4" y="0"/>
                        <a:pt x="4" y="0"/>
                      </a:cubicBezTo>
                      <a:cubicBezTo>
                        <a:pt x="3" y="2"/>
                        <a:pt x="2" y="3"/>
                        <a:pt x="0" y="4"/>
                      </a:cubicBezTo>
                      <a:cubicBezTo>
                        <a:pt x="1" y="5"/>
                        <a:pt x="1" y="5"/>
                        <a:pt x="1" y="5"/>
                      </a:cubicBezTo>
                      <a:cubicBezTo>
                        <a:pt x="4" y="3"/>
                        <a:pt x="4" y="3"/>
                        <a:pt x="4" y="3"/>
                      </a:cubicBezTo>
                      <a:cubicBezTo>
                        <a:pt x="7" y="3"/>
                        <a:pt x="9" y="5"/>
                        <a:pt x="11" y="7"/>
                      </a:cubicBezTo>
                      <a:cubicBezTo>
                        <a:pt x="16" y="10"/>
                        <a:pt x="16" y="10"/>
                        <a:pt x="16" y="10"/>
                      </a:cubicBezTo>
                      <a:cubicBezTo>
                        <a:pt x="15" y="9"/>
                        <a:pt x="14" y="7"/>
                        <a:pt x="12" y="6"/>
                      </a:cubicBezTo>
                      <a:cubicBezTo>
                        <a:pt x="11" y="3"/>
                        <a:pt x="9"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114"/>
                <p:cNvSpPr/>
                <p:nvPr/>
              </p:nvSpPr>
              <p:spPr bwMode="auto">
                <a:xfrm>
                  <a:off x="4097338" y="3367088"/>
                  <a:ext cx="39688" cy="33338"/>
                </a:xfrm>
                <a:custGeom>
                  <a:avLst/>
                  <a:gdLst>
                    <a:gd name="T0" fmla="*/ 4 w 8"/>
                    <a:gd name="T1" fmla="*/ 7 h 7"/>
                    <a:gd name="T2" fmla="*/ 8 w 8"/>
                    <a:gd name="T3" fmla="*/ 3 h 7"/>
                    <a:gd name="T4" fmla="*/ 5 w 8"/>
                    <a:gd name="T5" fmla="*/ 0 h 7"/>
                    <a:gd name="T6" fmla="*/ 0 w 8"/>
                    <a:gd name="T7" fmla="*/ 3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7" y="5"/>
                        <a:pt x="8" y="3"/>
                      </a:cubicBezTo>
                      <a:cubicBezTo>
                        <a:pt x="5" y="0"/>
                        <a:pt x="5" y="0"/>
                        <a:pt x="5" y="0"/>
                      </a:cubicBezTo>
                      <a:cubicBezTo>
                        <a:pt x="0" y="3"/>
                        <a:pt x="0" y="3"/>
                        <a:pt x="0" y="3"/>
                      </a:cubicBezTo>
                      <a:cubicBezTo>
                        <a:pt x="4" y="7"/>
                        <a:pt x="4" y="7"/>
                        <a:pt x="4" y="7"/>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115"/>
                <p:cNvSpPr/>
                <p:nvPr/>
              </p:nvSpPr>
              <p:spPr bwMode="auto">
                <a:xfrm>
                  <a:off x="4121151" y="3395663"/>
                  <a:ext cx="74613" cy="58738"/>
                </a:xfrm>
                <a:custGeom>
                  <a:avLst/>
                  <a:gdLst>
                    <a:gd name="T0" fmla="*/ 3 w 15"/>
                    <a:gd name="T1" fmla="*/ 0 h 12"/>
                    <a:gd name="T2" fmla="*/ 0 w 15"/>
                    <a:gd name="T3" fmla="*/ 2 h 12"/>
                    <a:gd name="T4" fmla="*/ 9 w 15"/>
                    <a:gd name="T5" fmla="*/ 12 h 12"/>
                    <a:gd name="T6" fmla="*/ 14 w 15"/>
                    <a:gd name="T7" fmla="*/ 9 h 12"/>
                    <a:gd name="T8" fmla="*/ 13 w 15"/>
                    <a:gd name="T9" fmla="*/ 9 h 12"/>
                    <a:gd name="T10" fmla="*/ 12 w 15"/>
                    <a:gd name="T11" fmla="*/ 10 h 12"/>
                    <a:gd name="T12" fmla="*/ 11 w 15"/>
                    <a:gd name="T13" fmla="*/ 10 h 12"/>
                    <a:gd name="T14" fmla="*/ 8 w 15"/>
                    <a:gd name="T15" fmla="*/ 8 h 12"/>
                    <a:gd name="T16" fmla="*/ 9 w 15"/>
                    <a:gd name="T17" fmla="*/ 5 h 12"/>
                    <a:gd name="T18" fmla="*/ 12 w 15"/>
                    <a:gd name="T19" fmla="*/ 7 h 12"/>
                    <a:gd name="T20" fmla="*/ 15 w 15"/>
                    <a:gd name="T21" fmla="*/ 7 h 12"/>
                    <a:gd name="T22" fmla="*/ 10 w 15"/>
                    <a:gd name="T23" fmla="*/ 4 h 12"/>
                    <a:gd name="T24" fmla="*/ 3 w 15"/>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3" y="0"/>
                      </a:moveTo>
                      <a:cubicBezTo>
                        <a:pt x="0" y="2"/>
                        <a:pt x="0" y="2"/>
                        <a:pt x="0" y="2"/>
                      </a:cubicBezTo>
                      <a:cubicBezTo>
                        <a:pt x="9" y="12"/>
                        <a:pt x="9" y="12"/>
                        <a:pt x="9" y="12"/>
                      </a:cubicBezTo>
                      <a:cubicBezTo>
                        <a:pt x="11" y="11"/>
                        <a:pt x="13" y="10"/>
                        <a:pt x="14" y="9"/>
                      </a:cubicBezTo>
                      <a:cubicBezTo>
                        <a:pt x="14" y="9"/>
                        <a:pt x="14" y="9"/>
                        <a:pt x="13" y="9"/>
                      </a:cubicBezTo>
                      <a:cubicBezTo>
                        <a:pt x="13" y="9"/>
                        <a:pt x="12" y="9"/>
                        <a:pt x="12" y="10"/>
                      </a:cubicBezTo>
                      <a:cubicBezTo>
                        <a:pt x="11" y="10"/>
                        <a:pt x="11" y="10"/>
                        <a:pt x="11" y="10"/>
                      </a:cubicBezTo>
                      <a:cubicBezTo>
                        <a:pt x="8" y="8"/>
                        <a:pt x="8" y="8"/>
                        <a:pt x="8" y="8"/>
                      </a:cubicBezTo>
                      <a:cubicBezTo>
                        <a:pt x="9" y="5"/>
                        <a:pt x="9" y="5"/>
                        <a:pt x="9" y="5"/>
                      </a:cubicBezTo>
                      <a:cubicBezTo>
                        <a:pt x="12" y="7"/>
                        <a:pt x="12" y="7"/>
                        <a:pt x="12" y="7"/>
                      </a:cubicBezTo>
                      <a:cubicBezTo>
                        <a:pt x="14" y="8"/>
                        <a:pt x="15" y="8"/>
                        <a:pt x="15" y="7"/>
                      </a:cubicBezTo>
                      <a:cubicBezTo>
                        <a:pt x="10" y="4"/>
                        <a:pt x="10" y="4"/>
                        <a:pt x="10" y="4"/>
                      </a:cubicBezTo>
                      <a:cubicBezTo>
                        <a:pt x="8" y="2"/>
                        <a:pt x="6" y="0"/>
                        <a:pt x="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116"/>
                <p:cNvSpPr/>
                <p:nvPr/>
              </p:nvSpPr>
              <p:spPr bwMode="auto">
                <a:xfrm>
                  <a:off x="4160838" y="3421063"/>
                  <a:ext cx="44450" cy="39688"/>
                </a:xfrm>
                <a:custGeom>
                  <a:avLst/>
                  <a:gdLst>
                    <a:gd name="T0" fmla="*/ 5 w 9"/>
                    <a:gd name="T1" fmla="*/ 4 h 8"/>
                    <a:gd name="T2" fmla="*/ 6 w 9"/>
                    <a:gd name="T3" fmla="*/ 4 h 8"/>
                    <a:gd name="T4" fmla="*/ 1 w 9"/>
                    <a:gd name="T5" fmla="*/ 7 h 8"/>
                    <a:gd name="T6" fmla="*/ 1 w 9"/>
                    <a:gd name="T7" fmla="*/ 8 h 8"/>
                    <a:gd name="T8" fmla="*/ 3 w 9"/>
                    <a:gd name="T9" fmla="*/ 7 h 8"/>
                    <a:gd name="T10" fmla="*/ 7 w 9"/>
                    <a:gd name="T11" fmla="*/ 4 h 8"/>
                    <a:gd name="T12" fmla="*/ 9 w 9"/>
                    <a:gd name="T13" fmla="*/ 2 h 8"/>
                    <a:gd name="T14" fmla="*/ 7 w 9"/>
                    <a:gd name="T15" fmla="*/ 2 h 8"/>
                    <a:gd name="T16" fmla="*/ 4 w 9"/>
                    <a:gd name="T17" fmla="*/ 2 h 8"/>
                    <a:gd name="T18" fmla="*/ 1 w 9"/>
                    <a:gd name="T19" fmla="*/ 0 h 8"/>
                    <a:gd name="T20" fmla="*/ 0 w 9"/>
                    <a:gd name="T21" fmla="*/ 3 h 8"/>
                    <a:gd name="T22" fmla="*/ 3 w 9"/>
                    <a:gd name="T23" fmla="*/ 5 h 8"/>
                    <a:gd name="T24" fmla="*/ 4 w 9"/>
                    <a:gd name="T25" fmla="*/ 5 h 8"/>
                    <a:gd name="T26" fmla="*/ 5 w 9"/>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5" y="4"/>
                      </a:moveTo>
                      <a:cubicBezTo>
                        <a:pt x="6" y="4"/>
                        <a:pt x="6" y="4"/>
                        <a:pt x="6" y="4"/>
                      </a:cubicBezTo>
                      <a:cubicBezTo>
                        <a:pt x="5" y="5"/>
                        <a:pt x="3" y="6"/>
                        <a:pt x="1" y="7"/>
                      </a:cubicBezTo>
                      <a:cubicBezTo>
                        <a:pt x="1" y="8"/>
                        <a:pt x="1" y="8"/>
                        <a:pt x="1" y="8"/>
                      </a:cubicBezTo>
                      <a:cubicBezTo>
                        <a:pt x="2" y="8"/>
                        <a:pt x="3" y="8"/>
                        <a:pt x="3" y="7"/>
                      </a:cubicBezTo>
                      <a:cubicBezTo>
                        <a:pt x="5" y="7"/>
                        <a:pt x="6" y="6"/>
                        <a:pt x="7" y="4"/>
                      </a:cubicBezTo>
                      <a:cubicBezTo>
                        <a:pt x="8" y="3"/>
                        <a:pt x="8" y="2"/>
                        <a:pt x="9" y="2"/>
                      </a:cubicBezTo>
                      <a:cubicBezTo>
                        <a:pt x="8" y="1"/>
                        <a:pt x="7" y="1"/>
                        <a:pt x="7" y="2"/>
                      </a:cubicBezTo>
                      <a:cubicBezTo>
                        <a:pt x="7" y="3"/>
                        <a:pt x="6" y="3"/>
                        <a:pt x="4" y="2"/>
                      </a:cubicBezTo>
                      <a:cubicBezTo>
                        <a:pt x="1" y="0"/>
                        <a:pt x="1" y="0"/>
                        <a:pt x="1" y="0"/>
                      </a:cubicBezTo>
                      <a:cubicBezTo>
                        <a:pt x="0" y="3"/>
                        <a:pt x="0" y="3"/>
                        <a:pt x="0" y="3"/>
                      </a:cubicBezTo>
                      <a:cubicBezTo>
                        <a:pt x="3" y="5"/>
                        <a:pt x="3" y="5"/>
                        <a:pt x="3" y="5"/>
                      </a:cubicBezTo>
                      <a:cubicBezTo>
                        <a:pt x="3" y="5"/>
                        <a:pt x="3" y="5"/>
                        <a:pt x="4" y="5"/>
                      </a:cubicBezTo>
                      <a:cubicBezTo>
                        <a:pt x="4" y="4"/>
                        <a:pt x="5" y="4"/>
                        <a:pt x="5"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117"/>
                <p:cNvSpPr/>
                <p:nvPr/>
              </p:nvSpPr>
              <p:spPr bwMode="auto">
                <a:xfrm>
                  <a:off x="4175126" y="3430588"/>
                  <a:ext cx="30163" cy="30163"/>
                </a:xfrm>
                <a:custGeom>
                  <a:avLst/>
                  <a:gdLst>
                    <a:gd name="T0" fmla="*/ 0 w 6"/>
                    <a:gd name="T1" fmla="*/ 5 h 6"/>
                    <a:gd name="T2" fmla="*/ 1 w 6"/>
                    <a:gd name="T3" fmla="*/ 6 h 6"/>
                    <a:gd name="T4" fmla="*/ 6 w 6"/>
                    <a:gd name="T5" fmla="*/ 0 h 6"/>
                    <a:gd name="T6" fmla="*/ 6 w 6"/>
                    <a:gd name="T7" fmla="*/ 0 h 6"/>
                    <a:gd name="T8" fmla="*/ 4 w 6"/>
                    <a:gd name="T9" fmla="*/ 2 h 6"/>
                    <a:gd name="T10" fmla="*/ 0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0" y="5"/>
                      </a:moveTo>
                      <a:cubicBezTo>
                        <a:pt x="0" y="6"/>
                        <a:pt x="1" y="6"/>
                        <a:pt x="1" y="6"/>
                      </a:cubicBezTo>
                      <a:cubicBezTo>
                        <a:pt x="4" y="4"/>
                        <a:pt x="5" y="2"/>
                        <a:pt x="6" y="0"/>
                      </a:cubicBezTo>
                      <a:cubicBezTo>
                        <a:pt x="6" y="0"/>
                        <a:pt x="6" y="0"/>
                        <a:pt x="6" y="0"/>
                      </a:cubicBezTo>
                      <a:cubicBezTo>
                        <a:pt x="5" y="0"/>
                        <a:pt x="5" y="1"/>
                        <a:pt x="4" y="2"/>
                      </a:cubicBezTo>
                      <a:cubicBezTo>
                        <a:pt x="3" y="4"/>
                        <a:pt x="2" y="5"/>
                        <a:pt x="0"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118"/>
                <p:cNvSpPr/>
                <p:nvPr/>
              </p:nvSpPr>
              <p:spPr bwMode="auto">
                <a:xfrm>
                  <a:off x="4179888" y="3430588"/>
                  <a:ext cx="30163" cy="30163"/>
                </a:xfrm>
                <a:custGeom>
                  <a:avLst/>
                  <a:gdLst>
                    <a:gd name="T0" fmla="*/ 0 w 6"/>
                    <a:gd name="T1" fmla="*/ 6 h 6"/>
                    <a:gd name="T2" fmla="*/ 2 w 6"/>
                    <a:gd name="T3" fmla="*/ 6 h 6"/>
                    <a:gd name="T4" fmla="*/ 5 w 6"/>
                    <a:gd name="T5" fmla="*/ 4 h 6"/>
                    <a:gd name="T6" fmla="*/ 6 w 6"/>
                    <a:gd name="T7" fmla="*/ 1 h 6"/>
                    <a:gd name="T8" fmla="*/ 5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cubicBezTo>
                        <a:pt x="1" y="6"/>
                        <a:pt x="1" y="6"/>
                        <a:pt x="2" y="6"/>
                      </a:cubicBezTo>
                      <a:cubicBezTo>
                        <a:pt x="5" y="4"/>
                        <a:pt x="5" y="4"/>
                        <a:pt x="5" y="4"/>
                      </a:cubicBezTo>
                      <a:cubicBezTo>
                        <a:pt x="6" y="1"/>
                        <a:pt x="6" y="1"/>
                        <a:pt x="6" y="1"/>
                      </a:cubicBezTo>
                      <a:cubicBezTo>
                        <a:pt x="6" y="0"/>
                        <a:pt x="6" y="0"/>
                        <a:pt x="5" y="0"/>
                      </a:cubicBezTo>
                      <a:cubicBezTo>
                        <a:pt x="4" y="2"/>
                        <a:pt x="3" y="4"/>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119"/>
                <p:cNvSpPr/>
                <p:nvPr/>
              </p:nvSpPr>
              <p:spPr bwMode="auto">
                <a:xfrm>
                  <a:off x="3714751" y="3494088"/>
                  <a:ext cx="38100" cy="49213"/>
                </a:xfrm>
                <a:custGeom>
                  <a:avLst/>
                  <a:gdLst>
                    <a:gd name="T0" fmla="*/ 2 w 8"/>
                    <a:gd name="T1" fmla="*/ 0 h 10"/>
                    <a:gd name="T2" fmla="*/ 0 w 8"/>
                    <a:gd name="T3" fmla="*/ 2 h 10"/>
                    <a:gd name="T4" fmla="*/ 4 w 8"/>
                    <a:gd name="T5" fmla="*/ 8 h 10"/>
                    <a:gd name="T6" fmla="*/ 3 w 8"/>
                    <a:gd name="T7" fmla="*/ 9 h 10"/>
                    <a:gd name="T8" fmla="*/ 4 w 8"/>
                    <a:gd name="T9" fmla="*/ 10 h 10"/>
                    <a:gd name="T10" fmla="*/ 8 w 8"/>
                    <a:gd name="T11" fmla="*/ 9 h 10"/>
                    <a:gd name="T12" fmla="*/ 2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0"/>
                      </a:moveTo>
                      <a:cubicBezTo>
                        <a:pt x="0" y="2"/>
                        <a:pt x="0" y="2"/>
                        <a:pt x="0" y="2"/>
                      </a:cubicBezTo>
                      <a:cubicBezTo>
                        <a:pt x="2" y="1"/>
                        <a:pt x="3" y="4"/>
                        <a:pt x="4" y="8"/>
                      </a:cubicBezTo>
                      <a:cubicBezTo>
                        <a:pt x="3" y="9"/>
                        <a:pt x="3" y="9"/>
                        <a:pt x="3" y="9"/>
                      </a:cubicBezTo>
                      <a:cubicBezTo>
                        <a:pt x="3" y="10"/>
                        <a:pt x="4" y="10"/>
                        <a:pt x="4" y="10"/>
                      </a:cubicBezTo>
                      <a:cubicBezTo>
                        <a:pt x="8" y="9"/>
                        <a:pt x="8" y="9"/>
                        <a:pt x="8" y="9"/>
                      </a:cubicBezTo>
                      <a:cubicBezTo>
                        <a:pt x="6" y="6"/>
                        <a:pt x="4" y="3"/>
                        <a:pt x="2"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120"/>
                <p:cNvSpPr/>
                <p:nvPr/>
              </p:nvSpPr>
              <p:spPr bwMode="auto">
                <a:xfrm>
                  <a:off x="3684588" y="3503613"/>
                  <a:ext cx="44450" cy="74613"/>
                </a:xfrm>
                <a:custGeom>
                  <a:avLst/>
                  <a:gdLst>
                    <a:gd name="T0" fmla="*/ 2 w 9"/>
                    <a:gd name="T1" fmla="*/ 13 h 15"/>
                    <a:gd name="T2" fmla="*/ 3 w 9"/>
                    <a:gd name="T3" fmla="*/ 13 h 15"/>
                    <a:gd name="T4" fmla="*/ 9 w 9"/>
                    <a:gd name="T5" fmla="*/ 7 h 15"/>
                    <a:gd name="T6" fmla="*/ 6 w 9"/>
                    <a:gd name="T7" fmla="*/ 0 h 15"/>
                    <a:gd name="T8" fmla="*/ 3 w 9"/>
                    <a:gd name="T9" fmla="*/ 1 h 15"/>
                    <a:gd name="T10" fmla="*/ 6 w 9"/>
                    <a:gd name="T11" fmla="*/ 8 h 15"/>
                    <a:gd name="T12" fmla="*/ 0 w 9"/>
                    <a:gd name="T13" fmla="*/ 13 h 15"/>
                    <a:gd name="T14" fmla="*/ 0 w 9"/>
                    <a:gd name="T15" fmla="*/ 15 h 15"/>
                    <a:gd name="T16" fmla="*/ 2 w 9"/>
                    <a:gd name="T17" fmla="*/ 14 h 15"/>
                    <a:gd name="T18" fmla="*/ 2 w 9"/>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2" y="13"/>
                      </a:moveTo>
                      <a:cubicBezTo>
                        <a:pt x="2" y="13"/>
                        <a:pt x="3" y="13"/>
                        <a:pt x="3" y="13"/>
                      </a:cubicBezTo>
                      <a:cubicBezTo>
                        <a:pt x="6" y="11"/>
                        <a:pt x="8" y="9"/>
                        <a:pt x="9" y="7"/>
                      </a:cubicBezTo>
                      <a:cubicBezTo>
                        <a:pt x="6" y="5"/>
                        <a:pt x="5" y="3"/>
                        <a:pt x="6" y="0"/>
                      </a:cubicBezTo>
                      <a:cubicBezTo>
                        <a:pt x="3" y="1"/>
                        <a:pt x="3" y="1"/>
                        <a:pt x="3" y="1"/>
                      </a:cubicBezTo>
                      <a:cubicBezTo>
                        <a:pt x="3" y="4"/>
                        <a:pt x="4" y="6"/>
                        <a:pt x="6" y="8"/>
                      </a:cubicBezTo>
                      <a:cubicBezTo>
                        <a:pt x="0" y="13"/>
                        <a:pt x="0" y="13"/>
                        <a:pt x="0" y="13"/>
                      </a:cubicBezTo>
                      <a:cubicBezTo>
                        <a:pt x="0" y="15"/>
                        <a:pt x="0" y="15"/>
                        <a:pt x="0" y="15"/>
                      </a:cubicBezTo>
                      <a:cubicBezTo>
                        <a:pt x="2" y="14"/>
                        <a:pt x="2" y="14"/>
                        <a:pt x="2" y="14"/>
                      </a:cubicBezTo>
                      <a:cubicBezTo>
                        <a:pt x="2" y="13"/>
                        <a:pt x="2" y="13"/>
                        <a:pt x="2"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121"/>
                <p:cNvSpPr/>
                <p:nvPr/>
              </p:nvSpPr>
              <p:spPr bwMode="auto">
                <a:xfrm>
                  <a:off x="3709988" y="3498850"/>
                  <a:ext cx="23813" cy="39688"/>
                </a:xfrm>
                <a:custGeom>
                  <a:avLst/>
                  <a:gdLst>
                    <a:gd name="T0" fmla="*/ 4 w 5"/>
                    <a:gd name="T1" fmla="*/ 8 h 8"/>
                    <a:gd name="T2" fmla="*/ 5 w 5"/>
                    <a:gd name="T3" fmla="*/ 7 h 8"/>
                    <a:gd name="T4" fmla="*/ 1 w 5"/>
                    <a:gd name="T5" fmla="*/ 1 h 8"/>
                    <a:gd name="T6" fmla="*/ 4 w 5"/>
                    <a:gd name="T7" fmla="*/ 8 h 8"/>
                  </a:gdLst>
                  <a:ahLst/>
                  <a:cxnLst>
                    <a:cxn ang="0">
                      <a:pos x="T0" y="T1"/>
                    </a:cxn>
                    <a:cxn ang="0">
                      <a:pos x="T2" y="T3"/>
                    </a:cxn>
                    <a:cxn ang="0">
                      <a:pos x="T4" y="T5"/>
                    </a:cxn>
                    <a:cxn ang="0">
                      <a:pos x="T6" y="T7"/>
                    </a:cxn>
                  </a:cxnLst>
                  <a:rect l="0" t="0" r="r" b="b"/>
                  <a:pathLst>
                    <a:path w="5" h="8">
                      <a:moveTo>
                        <a:pt x="4" y="8"/>
                      </a:moveTo>
                      <a:cubicBezTo>
                        <a:pt x="5" y="7"/>
                        <a:pt x="5" y="7"/>
                        <a:pt x="5" y="7"/>
                      </a:cubicBezTo>
                      <a:cubicBezTo>
                        <a:pt x="4" y="3"/>
                        <a:pt x="3" y="0"/>
                        <a:pt x="1" y="1"/>
                      </a:cubicBezTo>
                      <a:cubicBezTo>
                        <a:pt x="0" y="4"/>
                        <a:pt x="1" y="6"/>
                        <a:pt x="4" y="8"/>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122"/>
                <p:cNvSpPr/>
                <p:nvPr/>
              </p:nvSpPr>
              <p:spPr bwMode="auto">
                <a:xfrm>
                  <a:off x="3640138" y="3509963"/>
                  <a:ext cx="74613" cy="73025"/>
                </a:xfrm>
                <a:custGeom>
                  <a:avLst/>
                  <a:gdLst>
                    <a:gd name="T0" fmla="*/ 9 w 15"/>
                    <a:gd name="T1" fmla="*/ 12 h 15"/>
                    <a:gd name="T2" fmla="*/ 15 w 15"/>
                    <a:gd name="T3" fmla="*/ 7 h 15"/>
                    <a:gd name="T4" fmla="*/ 12 w 15"/>
                    <a:gd name="T5" fmla="*/ 0 h 15"/>
                    <a:gd name="T6" fmla="*/ 4 w 15"/>
                    <a:gd name="T7" fmla="*/ 2 h 15"/>
                    <a:gd name="T8" fmla="*/ 2 w 15"/>
                    <a:gd name="T9" fmla="*/ 5 h 15"/>
                    <a:gd name="T10" fmla="*/ 1 w 15"/>
                    <a:gd name="T11" fmla="*/ 9 h 15"/>
                    <a:gd name="T12" fmla="*/ 3 w 15"/>
                    <a:gd name="T13" fmla="*/ 6 h 15"/>
                    <a:gd name="T14" fmla="*/ 2 w 15"/>
                    <a:gd name="T15" fmla="*/ 9 h 15"/>
                    <a:gd name="T16" fmla="*/ 2 w 15"/>
                    <a:gd name="T17" fmla="*/ 12 h 15"/>
                    <a:gd name="T18" fmla="*/ 6 w 15"/>
                    <a:gd name="T19" fmla="*/ 9 h 15"/>
                    <a:gd name="T20" fmla="*/ 4 w 15"/>
                    <a:gd name="T21" fmla="*/ 13 h 15"/>
                    <a:gd name="T22" fmla="*/ 5 w 15"/>
                    <a:gd name="T23" fmla="*/ 14 h 15"/>
                    <a:gd name="T24" fmla="*/ 7 w 15"/>
                    <a:gd name="T25" fmla="*/ 11 h 15"/>
                    <a:gd name="T26" fmla="*/ 6 w 15"/>
                    <a:gd name="T27" fmla="*/ 14 h 15"/>
                    <a:gd name="T28" fmla="*/ 9 w 15"/>
                    <a:gd name="T29" fmla="*/ 15 h 15"/>
                    <a:gd name="T30" fmla="*/ 11 w 15"/>
                    <a:gd name="T31" fmla="*/ 13 h 15"/>
                    <a:gd name="T32" fmla="*/ 11 w 15"/>
                    <a:gd name="T33" fmla="*/ 13 h 15"/>
                    <a:gd name="T34" fmla="*/ 9 w 15"/>
                    <a:gd name="T35" fmla="*/ 14 h 15"/>
                    <a:gd name="T36" fmla="*/ 9 w 15"/>
                    <a:gd name="T3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9" y="12"/>
                      </a:moveTo>
                      <a:cubicBezTo>
                        <a:pt x="15" y="7"/>
                        <a:pt x="15" y="7"/>
                        <a:pt x="15" y="7"/>
                      </a:cubicBezTo>
                      <a:cubicBezTo>
                        <a:pt x="13" y="5"/>
                        <a:pt x="12" y="3"/>
                        <a:pt x="12" y="0"/>
                      </a:cubicBezTo>
                      <a:cubicBezTo>
                        <a:pt x="4" y="2"/>
                        <a:pt x="4" y="2"/>
                        <a:pt x="4" y="2"/>
                      </a:cubicBezTo>
                      <a:cubicBezTo>
                        <a:pt x="2" y="5"/>
                        <a:pt x="2" y="5"/>
                        <a:pt x="2" y="5"/>
                      </a:cubicBezTo>
                      <a:cubicBezTo>
                        <a:pt x="0" y="7"/>
                        <a:pt x="0" y="8"/>
                        <a:pt x="1" y="9"/>
                      </a:cubicBezTo>
                      <a:cubicBezTo>
                        <a:pt x="3" y="6"/>
                        <a:pt x="3" y="6"/>
                        <a:pt x="3" y="6"/>
                      </a:cubicBezTo>
                      <a:cubicBezTo>
                        <a:pt x="3" y="8"/>
                        <a:pt x="3" y="8"/>
                        <a:pt x="2" y="9"/>
                      </a:cubicBezTo>
                      <a:cubicBezTo>
                        <a:pt x="2" y="10"/>
                        <a:pt x="2" y="11"/>
                        <a:pt x="2" y="12"/>
                      </a:cubicBezTo>
                      <a:cubicBezTo>
                        <a:pt x="6" y="9"/>
                        <a:pt x="6" y="9"/>
                        <a:pt x="6" y="9"/>
                      </a:cubicBezTo>
                      <a:cubicBezTo>
                        <a:pt x="4" y="10"/>
                        <a:pt x="4" y="12"/>
                        <a:pt x="4" y="13"/>
                      </a:cubicBezTo>
                      <a:cubicBezTo>
                        <a:pt x="4" y="13"/>
                        <a:pt x="4" y="14"/>
                        <a:pt x="5" y="14"/>
                      </a:cubicBezTo>
                      <a:cubicBezTo>
                        <a:pt x="7" y="11"/>
                        <a:pt x="7" y="11"/>
                        <a:pt x="7" y="11"/>
                      </a:cubicBezTo>
                      <a:cubicBezTo>
                        <a:pt x="6" y="14"/>
                        <a:pt x="6" y="14"/>
                        <a:pt x="6" y="14"/>
                      </a:cubicBezTo>
                      <a:cubicBezTo>
                        <a:pt x="7" y="15"/>
                        <a:pt x="8" y="15"/>
                        <a:pt x="9" y="15"/>
                      </a:cubicBezTo>
                      <a:cubicBezTo>
                        <a:pt x="10" y="14"/>
                        <a:pt x="10" y="14"/>
                        <a:pt x="11" y="13"/>
                      </a:cubicBezTo>
                      <a:cubicBezTo>
                        <a:pt x="11" y="13"/>
                        <a:pt x="11" y="13"/>
                        <a:pt x="11" y="13"/>
                      </a:cubicBezTo>
                      <a:cubicBezTo>
                        <a:pt x="9" y="14"/>
                        <a:pt x="9" y="14"/>
                        <a:pt x="9" y="14"/>
                      </a:cubicBezTo>
                      <a:cubicBezTo>
                        <a:pt x="9" y="12"/>
                        <a:pt x="9" y="12"/>
                        <a:pt x="9" y="1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123"/>
                <p:cNvSpPr/>
                <p:nvPr/>
              </p:nvSpPr>
              <p:spPr bwMode="auto">
                <a:xfrm>
                  <a:off x="3651251" y="3552825"/>
                  <a:ext cx="19050" cy="20638"/>
                </a:xfrm>
                <a:custGeom>
                  <a:avLst/>
                  <a:gdLst>
                    <a:gd name="T0" fmla="*/ 2 w 4"/>
                    <a:gd name="T1" fmla="*/ 4 h 4"/>
                    <a:gd name="T2" fmla="*/ 4 w 4"/>
                    <a:gd name="T3" fmla="*/ 0 h 4"/>
                    <a:gd name="T4" fmla="*/ 0 w 4"/>
                    <a:gd name="T5" fmla="*/ 3 h 4"/>
                    <a:gd name="T6" fmla="*/ 2 w 4"/>
                    <a:gd name="T7" fmla="*/ 4 h 4"/>
                  </a:gdLst>
                  <a:ahLst/>
                  <a:cxnLst>
                    <a:cxn ang="0">
                      <a:pos x="T0" y="T1"/>
                    </a:cxn>
                    <a:cxn ang="0">
                      <a:pos x="T2" y="T3"/>
                    </a:cxn>
                    <a:cxn ang="0">
                      <a:pos x="T4" y="T5"/>
                    </a:cxn>
                    <a:cxn ang="0">
                      <a:pos x="T6" y="T7"/>
                    </a:cxn>
                  </a:cxnLst>
                  <a:rect l="0" t="0" r="r" b="b"/>
                  <a:pathLst>
                    <a:path w="4" h="4">
                      <a:moveTo>
                        <a:pt x="2" y="4"/>
                      </a:moveTo>
                      <a:cubicBezTo>
                        <a:pt x="2" y="3"/>
                        <a:pt x="2" y="1"/>
                        <a:pt x="4" y="0"/>
                      </a:cubicBezTo>
                      <a:cubicBezTo>
                        <a:pt x="0" y="3"/>
                        <a:pt x="0" y="3"/>
                        <a:pt x="0" y="3"/>
                      </a:cubicBezTo>
                      <a:cubicBezTo>
                        <a:pt x="0" y="3"/>
                        <a:pt x="1" y="3"/>
                        <a:pt x="2"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124"/>
                <p:cNvSpPr/>
                <p:nvPr/>
              </p:nvSpPr>
              <p:spPr bwMode="auto">
                <a:xfrm>
                  <a:off x="3644901" y="3538538"/>
                  <a:ext cx="11113" cy="14288"/>
                </a:xfrm>
                <a:custGeom>
                  <a:avLst/>
                  <a:gdLst>
                    <a:gd name="T0" fmla="*/ 1 w 2"/>
                    <a:gd name="T1" fmla="*/ 3 h 3"/>
                    <a:gd name="T2" fmla="*/ 2 w 2"/>
                    <a:gd name="T3" fmla="*/ 0 h 3"/>
                    <a:gd name="T4" fmla="*/ 0 w 2"/>
                    <a:gd name="T5" fmla="*/ 3 h 3"/>
                    <a:gd name="T6" fmla="*/ 1 w 2"/>
                    <a:gd name="T7" fmla="*/ 3 h 3"/>
                  </a:gdLst>
                  <a:ahLst/>
                  <a:cxnLst>
                    <a:cxn ang="0">
                      <a:pos x="T0" y="T1"/>
                    </a:cxn>
                    <a:cxn ang="0">
                      <a:pos x="T2" y="T3"/>
                    </a:cxn>
                    <a:cxn ang="0">
                      <a:pos x="T4" y="T5"/>
                    </a:cxn>
                    <a:cxn ang="0">
                      <a:pos x="T6" y="T7"/>
                    </a:cxn>
                  </a:cxnLst>
                  <a:rect l="0" t="0" r="r" b="b"/>
                  <a:pathLst>
                    <a:path w="2" h="3">
                      <a:moveTo>
                        <a:pt x="1" y="3"/>
                      </a:moveTo>
                      <a:cubicBezTo>
                        <a:pt x="2" y="2"/>
                        <a:pt x="2" y="2"/>
                        <a:pt x="2" y="0"/>
                      </a:cubicBezTo>
                      <a:cubicBezTo>
                        <a:pt x="0" y="3"/>
                        <a:pt x="0" y="3"/>
                        <a:pt x="0" y="3"/>
                      </a:cubicBezTo>
                      <a:cubicBezTo>
                        <a:pt x="0" y="3"/>
                        <a:pt x="1" y="3"/>
                        <a:pt x="1"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125"/>
                <p:cNvSpPr/>
                <p:nvPr/>
              </p:nvSpPr>
              <p:spPr bwMode="auto">
                <a:xfrm>
                  <a:off x="3665538" y="3563938"/>
                  <a:ext cx="9525" cy="14288"/>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0"/>
                        <a:pt x="2" y="0"/>
                        <a:pt x="2" y="0"/>
                      </a:cubicBezTo>
                      <a:cubicBezTo>
                        <a:pt x="0" y="3"/>
                        <a:pt x="0" y="3"/>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126"/>
                <p:cNvSpPr/>
                <p:nvPr/>
              </p:nvSpPr>
              <p:spPr bwMode="auto">
                <a:xfrm>
                  <a:off x="3670301" y="3573463"/>
                  <a:ext cx="23813" cy="14288"/>
                </a:xfrm>
                <a:custGeom>
                  <a:avLst/>
                  <a:gdLst>
                    <a:gd name="T0" fmla="*/ 5 w 5"/>
                    <a:gd name="T1" fmla="*/ 0 h 3"/>
                    <a:gd name="T2" fmla="*/ 3 w 5"/>
                    <a:gd name="T3" fmla="*/ 2 h 3"/>
                    <a:gd name="T4" fmla="*/ 0 w 5"/>
                    <a:gd name="T5" fmla="*/ 1 h 3"/>
                    <a:gd name="T6" fmla="*/ 4 w 5"/>
                    <a:gd name="T7" fmla="*/ 2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4" y="1"/>
                        <a:pt x="4" y="1"/>
                        <a:pt x="3" y="2"/>
                      </a:cubicBezTo>
                      <a:cubicBezTo>
                        <a:pt x="2" y="2"/>
                        <a:pt x="1" y="2"/>
                        <a:pt x="0" y="1"/>
                      </a:cubicBezTo>
                      <a:cubicBezTo>
                        <a:pt x="1" y="3"/>
                        <a:pt x="3" y="3"/>
                        <a:pt x="4" y="2"/>
                      </a:cubicBezTo>
                      <a:cubicBezTo>
                        <a:pt x="5" y="0"/>
                        <a:pt x="5" y="0"/>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127"/>
                <p:cNvSpPr/>
                <p:nvPr/>
              </p:nvSpPr>
              <p:spPr bwMode="auto">
                <a:xfrm>
                  <a:off x="3651251" y="3892550"/>
                  <a:ext cx="171450" cy="93663"/>
                </a:xfrm>
                <a:custGeom>
                  <a:avLst/>
                  <a:gdLst>
                    <a:gd name="T0" fmla="*/ 28 w 35"/>
                    <a:gd name="T1" fmla="*/ 8 h 19"/>
                    <a:gd name="T2" fmla="*/ 18 w 35"/>
                    <a:gd name="T3" fmla="*/ 0 h 19"/>
                    <a:gd name="T4" fmla="*/ 11 w 35"/>
                    <a:gd name="T5" fmla="*/ 4 h 19"/>
                    <a:gd name="T6" fmla="*/ 0 w 35"/>
                    <a:gd name="T7" fmla="*/ 3 h 19"/>
                    <a:gd name="T8" fmla="*/ 7 w 35"/>
                    <a:gd name="T9" fmla="*/ 10 h 19"/>
                    <a:gd name="T10" fmla="*/ 22 w 35"/>
                    <a:gd name="T11" fmla="*/ 13 h 19"/>
                    <a:gd name="T12" fmla="*/ 21 w 35"/>
                    <a:gd name="T13" fmla="*/ 15 h 19"/>
                    <a:gd name="T14" fmla="*/ 32 w 35"/>
                    <a:gd name="T15" fmla="*/ 19 h 19"/>
                    <a:gd name="T16" fmla="*/ 35 w 35"/>
                    <a:gd name="T17" fmla="*/ 10 h 19"/>
                    <a:gd name="T18" fmla="*/ 28 w 35"/>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9">
                      <a:moveTo>
                        <a:pt x="28" y="8"/>
                      </a:moveTo>
                      <a:cubicBezTo>
                        <a:pt x="24" y="6"/>
                        <a:pt x="21" y="4"/>
                        <a:pt x="18" y="0"/>
                      </a:cubicBezTo>
                      <a:cubicBezTo>
                        <a:pt x="16" y="2"/>
                        <a:pt x="14" y="3"/>
                        <a:pt x="11" y="4"/>
                      </a:cubicBezTo>
                      <a:cubicBezTo>
                        <a:pt x="5" y="1"/>
                        <a:pt x="2" y="1"/>
                        <a:pt x="0" y="3"/>
                      </a:cubicBezTo>
                      <a:cubicBezTo>
                        <a:pt x="7" y="10"/>
                        <a:pt x="7" y="10"/>
                        <a:pt x="7" y="10"/>
                      </a:cubicBezTo>
                      <a:cubicBezTo>
                        <a:pt x="22" y="13"/>
                        <a:pt x="22" y="13"/>
                        <a:pt x="22" y="13"/>
                      </a:cubicBezTo>
                      <a:cubicBezTo>
                        <a:pt x="21" y="15"/>
                        <a:pt x="21" y="15"/>
                        <a:pt x="21" y="15"/>
                      </a:cubicBezTo>
                      <a:cubicBezTo>
                        <a:pt x="32" y="19"/>
                        <a:pt x="32" y="19"/>
                        <a:pt x="32" y="19"/>
                      </a:cubicBezTo>
                      <a:cubicBezTo>
                        <a:pt x="35" y="10"/>
                        <a:pt x="35" y="10"/>
                        <a:pt x="35" y="10"/>
                      </a:cubicBezTo>
                      <a:cubicBezTo>
                        <a:pt x="33" y="9"/>
                        <a:pt x="30" y="9"/>
                        <a:pt x="2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128"/>
                <p:cNvSpPr>
                  <a:spLocks noEditPoints="1"/>
                </p:cNvSpPr>
                <p:nvPr/>
              </p:nvSpPr>
              <p:spPr bwMode="auto">
                <a:xfrm>
                  <a:off x="3954463" y="3582988"/>
                  <a:ext cx="161925" cy="427038"/>
                </a:xfrm>
                <a:custGeom>
                  <a:avLst/>
                  <a:gdLst>
                    <a:gd name="T0" fmla="*/ 3 w 33"/>
                    <a:gd name="T1" fmla="*/ 10 h 87"/>
                    <a:gd name="T2" fmla="*/ 0 w 33"/>
                    <a:gd name="T3" fmla="*/ 11 h 87"/>
                    <a:gd name="T4" fmla="*/ 9 w 33"/>
                    <a:gd name="T5" fmla="*/ 46 h 87"/>
                    <a:gd name="T6" fmla="*/ 23 w 33"/>
                    <a:gd name="T7" fmla="*/ 78 h 87"/>
                    <a:gd name="T8" fmla="*/ 24 w 33"/>
                    <a:gd name="T9" fmla="*/ 87 h 87"/>
                    <a:gd name="T10" fmla="*/ 33 w 33"/>
                    <a:gd name="T11" fmla="*/ 74 h 87"/>
                    <a:gd name="T12" fmla="*/ 27 w 33"/>
                    <a:gd name="T13" fmla="*/ 66 h 87"/>
                    <a:gd name="T14" fmla="*/ 15 w 33"/>
                    <a:gd name="T15" fmla="*/ 29 h 87"/>
                    <a:gd name="T16" fmla="*/ 20 w 33"/>
                    <a:gd name="T17" fmla="*/ 0 h 87"/>
                    <a:gd name="T18" fmla="*/ 3 w 33"/>
                    <a:gd name="T19" fmla="*/ 10 h 87"/>
                    <a:gd name="T20" fmla="*/ 1 w 33"/>
                    <a:gd name="T21" fmla="*/ 12 h 87"/>
                    <a:gd name="T22" fmla="*/ 2 w 33"/>
                    <a:gd name="T23" fmla="*/ 11 h 87"/>
                    <a:gd name="T24" fmla="*/ 6 w 33"/>
                    <a:gd name="T25" fmla="*/ 35 h 87"/>
                    <a:gd name="T26" fmla="*/ 25 w 33"/>
                    <a:gd name="T27" fmla="*/ 76 h 87"/>
                    <a:gd name="T28" fmla="*/ 26 w 33"/>
                    <a:gd name="T29" fmla="*/ 84 h 87"/>
                    <a:gd name="T30" fmla="*/ 25 w 33"/>
                    <a:gd name="T31" fmla="*/ 86 h 87"/>
                    <a:gd name="T32" fmla="*/ 23 w 33"/>
                    <a:gd name="T33" fmla="*/ 78 h 87"/>
                    <a:gd name="T34" fmla="*/ 23 w 33"/>
                    <a:gd name="T35" fmla="*/ 78 h 87"/>
                    <a:gd name="T36" fmla="*/ 9 w 33"/>
                    <a:gd name="T37" fmla="*/ 45 h 87"/>
                    <a:gd name="T38" fmla="*/ 9 w 33"/>
                    <a:gd name="T39" fmla="*/ 45 h 87"/>
                    <a:gd name="T40" fmla="*/ 1 w 33"/>
                    <a:gd name="T41"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87">
                      <a:moveTo>
                        <a:pt x="3" y="10"/>
                      </a:moveTo>
                      <a:cubicBezTo>
                        <a:pt x="2" y="10"/>
                        <a:pt x="1" y="11"/>
                        <a:pt x="0" y="11"/>
                      </a:cubicBezTo>
                      <a:cubicBezTo>
                        <a:pt x="0" y="23"/>
                        <a:pt x="3" y="34"/>
                        <a:pt x="9" y="46"/>
                      </a:cubicBezTo>
                      <a:cubicBezTo>
                        <a:pt x="23" y="78"/>
                        <a:pt x="23" y="78"/>
                        <a:pt x="23" y="78"/>
                      </a:cubicBezTo>
                      <a:cubicBezTo>
                        <a:pt x="24" y="87"/>
                        <a:pt x="24" y="87"/>
                        <a:pt x="24" y="87"/>
                      </a:cubicBezTo>
                      <a:cubicBezTo>
                        <a:pt x="29" y="83"/>
                        <a:pt x="32" y="78"/>
                        <a:pt x="33" y="74"/>
                      </a:cubicBezTo>
                      <a:cubicBezTo>
                        <a:pt x="27" y="66"/>
                        <a:pt x="27" y="66"/>
                        <a:pt x="27" y="66"/>
                      </a:cubicBezTo>
                      <a:cubicBezTo>
                        <a:pt x="25" y="53"/>
                        <a:pt x="21" y="40"/>
                        <a:pt x="15" y="29"/>
                      </a:cubicBezTo>
                      <a:cubicBezTo>
                        <a:pt x="20" y="0"/>
                        <a:pt x="20" y="0"/>
                        <a:pt x="20" y="0"/>
                      </a:cubicBezTo>
                      <a:cubicBezTo>
                        <a:pt x="3" y="10"/>
                        <a:pt x="3" y="10"/>
                        <a:pt x="3" y="10"/>
                      </a:cubicBezTo>
                      <a:close/>
                      <a:moveTo>
                        <a:pt x="1" y="12"/>
                      </a:moveTo>
                      <a:cubicBezTo>
                        <a:pt x="1" y="11"/>
                        <a:pt x="2" y="11"/>
                        <a:pt x="2" y="11"/>
                      </a:cubicBezTo>
                      <a:cubicBezTo>
                        <a:pt x="3" y="20"/>
                        <a:pt x="4" y="28"/>
                        <a:pt x="6" y="35"/>
                      </a:cubicBezTo>
                      <a:cubicBezTo>
                        <a:pt x="25" y="76"/>
                        <a:pt x="25" y="76"/>
                        <a:pt x="25" y="76"/>
                      </a:cubicBezTo>
                      <a:cubicBezTo>
                        <a:pt x="26" y="84"/>
                        <a:pt x="26" y="84"/>
                        <a:pt x="26" y="84"/>
                      </a:cubicBezTo>
                      <a:cubicBezTo>
                        <a:pt x="26" y="85"/>
                        <a:pt x="25" y="85"/>
                        <a:pt x="25" y="86"/>
                      </a:cubicBezTo>
                      <a:cubicBezTo>
                        <a:pt x="23" y="78"/>
                        <a:pt x="23" y="78"/>
                        <a:pt x="23" y="78"/>
                      </a:cubicBezTo>
                      <a:cubicBezTo>
                        <a:pt x="23" y="78"/>
                        <a:pt x="23" y="78"/>
                        <a:pt x="23" y="78"/>
                      </a:cubicBezTo>
                      <a:cubicBezTo>
                        <a:pt x="9" y="45"/>
                        <a:pt x="9" y="45"/>
                        <a:pt x="9" y="45"/>
                      </a:cubicBezTo>
                      <a:cubicBezTo>
                        <a:pt x="9" y="45"/>
                        <a:pt x="9" y="45"/>
                        <a:pt x="9" y="45"/>
                      </a:cubicBezTo>
                      <a:cubicBezTo>
                        <a:pt x="3" y="34"/>
                        <a:pt x="0" y="23"/>
                        <a:pt x="1" y="12"/>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129"/>
                <p:cNvSpPr/>
                <p:nvPr/>
              </p:nvSpPr>
              <p:spPr bwMode="auto">
                <a:xfrm>
                  <a:off x="3954463" y="3636963"/>
                  <a:ext cx="128588" cy="368300"/>
                </a:xfrm>
                <a:custGeom>
                  <a:avLst/>
                  <a:gdLst>
                    <a:gd name="T0" fmla="*/ 2 w 26"/>
                    <a:gd name="T1" fmla="*/ 0 h 75"/>
                    <a:gd name="T2" fmla="*/ 1 w 26"/>
                    <a:gd name="T3" fmla="*/ 1 h 75"/>
                    <a:gd name="T4" fmla="*/ 9 w 26"/>
                    <a:gd name="T5" fmla="*/ 34 h 75"/>
                    <a:gd name="T6" fmla="*/ 9 w 26"/>
                    <a:gd name="T7" fmla="*/ 34 h 75"/>
                    <a:gd name="T8" fmla="*/ 23 w 26"/>
                    <a:gd name="T9" fmla="*/ 67 h 75"/>
                    <a:gd name="T10" fmla="*/ 23 w 26"/>
                    <a:gd name="T11" fmla="*/ 67 h 75"/>
                    <a:gd name="T12" fmla="*/ 25 w 26"/>
                    <a:gd name="T13" fmla="*/ 75 h 75"/>
                    <a:gd name="T14" fmla="*/ 26 w 26"/>
                    <a:gd name="T15" fmla="*/ 73 h 75"/>
                    <a:gd name="T16" fmla="*/ 25 w 26"/>
                    <a:gd name="T17" fmla="*/ 65 h 75"/>
                    <a:gd name="T18" fmla="*/ 6 w 26"/>
                    <a:gd name="T19" fmla="*/ 24 h 75"/>
                    <a:gd name="T20" fmla="*/ 2 w 26"/>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5">
                      <a:moveTo>
                        <a:pt x="2" y="0"/>
                      </a:moveTo>
                      <a:cubicBezTo>
                        <a:pt x="2" y="0"/>
                        <a:pt x="1" y="0"/>
                        <a:pt x="1" y="1"/>
                      </a:cubicBezTo>
                      <a:cubicBezTo>
                        <a:pt x="0" y="12"/>
                        <a:pt x="3" y="23"/>
                        <a:pt x="9" y="34"/>
                      </a:cubicBezTo>
                      <a:cubicBezTo>
                        <a:pt x="9" y="34"/>
                        <a:pt x="9" y="34"/>
                        <a:pt x="9" y="34"/>
                      </a:cubicBezTo>
                      <a:cubicBezTo>
                        <a:pt x="23" y="67"/>
                        <a:pt x="23" y="67"/>
                        <a:pt x="23" y="67"/>
                      </a:cubicBezTo>
                      <a:cubicBezTo>
                        <a:pt x="23" y="67"/>
                        <a:pt x="23" y="67"/>
                        <a:pt x="23" y="67"/>
                      </a:cubicBezTo>
                      <a:cubicBezTo>
                        <a:pt x="25" y="75"/>
                        <a:pt x="25" y="75"/>
                        <a:pt x="25" y="75"/>
                      </a:cubicBezTo>
                      <a:cubicBezTo>
                        <a:pt x="25" y="74"/>
                        <a:pt x="26" y="74"/>
                        <a:pt x="26" y="73"/>
                      </a:cubicBezTo>
                      <a:cubicBezTo>
                        <a:pt x="25" y="65"/>
                        <a:pt x="25" y="65"/>
                        <a:pt x="25" y="65"/>
                      </a:cubicBezTo>
                      <a:cubicBezTo>
                        <a:pt x="6" y="24"/>
                        <a:pt x="6" y="24"/>
                        <a:pt x="6" y="24"/>
                      </a:cubicBezTo>
                      <a:cubicBezTo>
                        <a:pt x="4" y="17"/>
                        <a:pt x="3" y="9"/>
                        <a:pt x="2"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130"/>
                <p:cNvSpPr/>
                <p:nvPr/>
              </p:nvSpPr>
              <p:spPr bwMode="auto">
                <a:xfrm>
                  <a:off x="3998913" y="3990975"/>
                  <a:ext cx="176213" cy="107950"/>
                </a:xfrm>
                <a:custGeom>
                  <a:avLst/>
                  <a:gdLst>
                    <a:gd name="T0" fmla="*/ 15 w 36"/>
                    <a:gd name="T1" fmla="*/ 4 h 22"/>
                    <a:gd name="T2" fmla="*/ 9 w 36"/>
                    <a:gd name="T3" fmla="*/ 13 h 22"/>
                    <a:gd name="T4" fmla="*/ 1 w 36"/>
                    <a:gd name="T5" fmla="*/ 22 h 22"/>
                    <a:gd name="T6" fmla="*/ 25 w 36"/>
                    <a:gd name="T7" fmla="*/ 14 h 22"/>
                    <a:gd name="T8" fmla="*/ 28 w 36"/>
                    <a:gd name="T9" fmla="*/ 16 h 22"/>
                    <a:gd name="T10" fmla="*/ 36 w 36"/>
                    <a:gd name="T11" fmla="*/ 11 h 22"/>
                    <a:gd name="T12" fmla="*/ 32 w 36"/>
                    <a:gd name="T13" fmla="*/ 0 h 22"/>
                    <a:gd name="T14" fmla="*/ 31 w 36"/>
                    <a:gd name="T15" fmla="*/ 1 h 22"/>
                    <a:gd name="T16" fmla="*/ 21 w 36"/>
                    <a:gd name="T17" fmla="*/ 2 h 22"/>
                    <a:gd name="T18" fmla="*/ 15 w 36"/>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2">
                      <a:moveTo>
                        <a:pt x="15" y="4"/>
                      </a:moveTo>
                      <a:cubicBezTo>
                        <a:pt x="15" y="8"/>
                        <a:pt x="13" y="11"/>
                        <a:pt x="9" y="13"/>
                      </a:cubicBezTo>
                      <a:cubicBezTo>
                        <a:pt x="3" y="16"/>
                        <a:pt x="0" y="19"/>
                        <a:pt x="1" y="22"/>
                      </a:cubicBezTo>
                      <a:cubicBezTo>
                        <a:pt x="15" y="22"/>
                        <a:pt x="23" y="20"/>
                        <a:pt x="25" y="14"/>
                      </a:cubicBezTo>
                      <a:cubicBezTo>
                        <a:pt x="28" y="16"/>
                        <a:pt x="28" y="16"/>
                        <a:pt x="28" y="16"/>
                      </a:cubicBezTo>
                      <a:cubicBezTo>
                        <a:pt x="30" y="15"/>
                        <a:pt x="33" y="14"/>
                        <a:pt x="36" y="11"/>
                      </a:cubicBezTo>
                      <a:cubicBezTo>
                        <a:pt x="35" y="8"/>
                        <a:pt x="34" y="4"/>
                        <a:pt x="32" y="0"/>
                      </a:cubicBezTo>
                      <a:cubicBezTo>
                        <a:pt x="32" y="0"/>
                        <a:pt x="32" y="1"/>
                        <a:pt x="31" y="1"/>
                      </a:cubicBezTo>
                      <a:cubicBezTo>
                        <a:pt x="28" y="3"/>
                        <a:pt x="25" y="3"/>
                        <a:pt x="21" y="2"/>
                      </a:cubicBezTo>
                      <a:cubicBezTo>
                        <a:pt x="19" y="3"/>
                        <a:pt x="17" y="4"/>
                        <a:pt x="15"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131"/>
                <p:cNvSpPr/>
                <p:nvPr/>
              </p:nvSpPr>
              <p:spPr bwMode="auto">
                <a:xfrm>
                  <a:off x="4102101" y="3965575"/>
                  <a:ext cx="49213" cy="39688"/>
                </a:xfrm>
                <a:custGeom>
                  <a:avLst/>
                  <a:gdLst>
                    <a:gd name="T0" fmla="*/ 10 w 10"/>
                    <a:gd name="T1" fmla="*/ 6 h 8"/>
                    <a:gd name="T2" fmla="*/ 8 w 10"/>
                    <a:gd name="T3" fmla="*/ 0 h 8"/>
                    <a:gd name="T4" fmla="*/ 0 w 10"/>
                    <a:gd name="T5" fmla="*/ 7 h 8"/>
                    <a:gd name="T6" fmla="*/ 10 w 10"/>
                    <a:gd name="T7" fmla="*/ 6 h 8"/>
                  </a:gdLst>
                  <a:ahLst/>
                  <a:cxnLst>
                    <a:cxn ang="0">
                      <a:pos x="T0" y="T1"/>
                    </a:cxn>
                    <a:cxn ang="0">
                      <a:pos x="T2" y="T3"/>
                    </a:cxn>
                    <a:cxn ang="0">
                      <a:pos x="T4" y="T5"/>
                    </a:cxn>
                    <a:cxn ang="0">
                      <a:pos x="T6" y="T7"/>
                    </a:cxn>
                  </a:cxnLst>
                  <a:rect l="0" t="0" r="r" b="b"/>
                  <a:pathLst>
                    <a:path w="10" h="8">
                      <a:moveTo>
                        <a:pt x="10" y="6"/>
                      </a:moveTo>
                      <a:cubicBezTo>
                        <a:pt x="8" y="0"/>
                        <a:pt x="8" y="0"/>
                        <a:pt x="8" y="0"/>
                      </a:cubicBezTo>
                      <a:cubicBezTo>
                        <a:pt x="6" y="3"/>
                        <a:pt x="3" y="5"/>
                        <a:pt x="0" y="7"/>
                      </a:cubicBezTo>
                      <a:cubicBezTo>
                        <a:pt x="4" y="8"/>
                        <a:pt x="7" y="8"/>
                        <a:pt x="10" y="6"/>
                      </a:cubicBezTo>
                      <a:close/>
                    </a:path>
                  </a:pathLst>
                </a:custGeom>
                <a:solidFill>
                  <a:srgbClr val="4035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199192" y="3127648"/>
                <a:ext cx="295275" cy="1130300"/>
                <a:chOff x="10213976" y="2408238"/>
                <a:chExt cx="295275" cy="1130300"/>
              </a:xfrm>
            </p:grpSpPr>
            <p:sp>
              <p:nvSpPr>
                <p:cNvPr id="198" name="Freeform 1132"/>
                <p:cNvSpPr>
                  <a:spLocks noEditPoints="1"/>
                </p:cNvSpPr>
                <p:nvPr/>
              </p:nvSpPr>
              <p:spPr bwMode="auto">
                <a:xfrm>
                  <a:off x="10213976" y="2551113"/>
                  <a:ext cx="295275" cy="987425"/>
                </a:xfrm>
                <a:custGeom>
                  <a:avLst/>
                  <a:gdLst>
                    <a:gd name="T0" fmla="*/ 57 w 60"/>
                    <a:gd name="T1" fmla="*/ 19 h 201"/>
                    <a:gd name="T2" fmla="*/ 47 w 60"/>
                    <a:gd name="T3" fmla="*/ 0 h 201"/>
                    <a:gd name="T4" fmla="*/ 25 w 60"/>
                    <a:gd name="T5" fmla="*/ 15 h 201"/>
                    <a:gd name="T6" fmla="*/ 19 w 60"/>
                    <a:gd name="T7" fmla="*/ 37 h 201"/>
                    <a:gd name="T8" fmla="*/ 21 w 60"/>
                    <a:gd name="T9" fmla="*/ 27 h 201"/>
                    <a:gd name="T10" fmla="*/ 32 w 60"/>
                    <a:gd name="T11" fmla="*/ 11 h 201"/>
                    <a:gd name="T12" fmla="*/ 33 w 60"/>
                    <a:gd name="T13" fmla="*/ 47 h 201"/>
                    <a:gd name="T14" fmla="*/ 12 w 60"/>
                    <a:gd name="T15" fmla="*/ 79 h 201"/>
                    <a:gd name="T16" fmla="*/ 19 w 60"/>
                    <a:gd name="T17" fmla="*/ 77 h 201"/>
                    <a:gd name="T18" fmla="*/ 23 w 60"/>
                    <a:gd name="T19" fmla="*/ 72 h 201"/>
                    <a:gd name="T20" fmla="*/ 23 w 60"/>
                    <a:gd name="T21" fmla="*/ 71 h 201"/>
                    <a:gd name="T22" fmla="*/ 32 w 60"/>
                    <a:gd name="T23" fmla="*/ 30 h 201"/>
                    <a:gd name="T24" fmla="*/ 38 w 60"/>
                    <a:gd name="T25" fmla="*/ 6 h 201"/>
                    <a:gd name="T26" fmla="*/ 50 w 60"/>
                    <a:gd name="T27" fmla="*/ 48 h 201"/>
                    <a:gd name="T28" fmla="*/ 34 w 60"/>
                    <a:gd name="T29" fmla="*/ 74 h 201"/>
                    <a:gd name="T30" fmla="*/ 34 w 60"/>
                    <a:gd name="T31" fmla="*/ 77 h 201"/>
                    <a:gd name="T32" fmla="*/ 49 w 60"/>
                    <a:gd name="T33" fmla="*/ 58 h 201"/>
                    <a:gd name="T34" fmla="*/ 49 w 60"/>
                    <a:gd name="T35" fmla="*/ 94 h 201"/>
                    <a:gd name="T36" fmla="*/ 44 w 60"/>
                    <a:gd name="T37" fmla="*/ 75 h 201"/>
                    <a:gd name="T38" fmla="*/ 25 w 60"/>
                    <a:gd name="T39" fmla="*/ 94 h 201"/>
                    <a:gd name="T40" fmla="*/ 27 w 60"/>
                    <a:gd name="T41" fmla="*/ 80 h 201"/>
                    <a:gd name="T42" fmla="*/ 21 w 60"/>
                    <a:gd name="T43" fmla="*/ 92 h 201"/>
                    <a:gd name="T44" fmla="*/ 22 w 60"/>
                    <a:gd name="T45" fmla="*/ 94 h 201"/>
                    <a:gd name="T46" fmla="*/ 18 w 60"/>
                    <a:gd name="T47" fmla="*/ 95 h 201"/>
                    <a:gd name="T48" fmla="*/ 12 w 60"/>
                    <a:gd name="T49" fmla="*/ 92 h 201"/>
                    <a:gd name="T50" fmla="*/ 12 w 60"/>
                    <a:gd name="T51" fmla="*/ 96 h 201"/>
                    <a:gd name="T52" fmla="*/ 42 w 60"/>
                    <a:gd name="T53" fmla="*/ 99 h 201"/>
                    <a:gd name="T54" fmla="*/ 44 w 60"/>
                    <a:gd name="T55" fmla="*/ 96 h 201"/>
                    <a:gd name="T56" fmla="*/ 24 w 60"/>
                    <a:gd name="T57" fmla="*/ 116 h 201"/>
                    <a:gd name="T58" fmla="*/ 21 w 60"/>
                    <a:gd name="T59" fmla="*/ 135 h 201"/>
                    <a:gd name="T60" fmla="*/ 16 w 60"/>
                    <a:gd name="T61" fmla="*/ 185 h 201"/>
                    <a:gd name="T62" fmla="*/ 16 w 60"/>
                    <a:gd name="T63" fmla="*/ 189 h 201"/>
                    <a:gd name="T64" fmla="*/ 33 w 60"/>
                    <a:gd name="T65" fmla="*/ 191 h 201"/>
                    <a:gd name="T66" fmla="*/ 2 w 60"/>
                    <a:gd name="T67" fmla="*/ 195 h 201"/>
                    <a:gd name="T68" fmla="*/ 22 w 60"/>
                    <a:gd name="T69" fmla="*/ 200 h 201"/>
                    <a:gd name="T70" fmla="*/ 29 w 60"/>
                    <a:gd name="T71" fmla="*/ 200 h 201"/>
                    <a:gd name="T72" fmla="*/ 37 w 60"/>
                    <a:gd name="T73" fmla="*/ 194 h 201"/>
                    <a:gd name="T74" fmla="*/ 48 w 60"/>
                    <a:gd name="T75" fmla="*/ 189 h 201"/>
                    <a:gd name="T76" fmla="*/ 47 w 60"/>
                    <a:gd name="T77" fmla="*/ 128 h 201"/>
                    <a:gd name="T78" fmla="*/ 53 w 60"/>
                    <a:gd name="T79" fmla="*/ 96 h 201"/>
                    <a:gd name="T80" fmla="*/ 55 w 60"/>
                    <a:gd name="T81" fmla="*/ 46 h 201"/>
                    <a:gd name="T82" fmla="*/ 25 w 60"/>
                    <a:gd name="T83" fmla="*/ 131 h 201"/>
                    <a:gd name="T84" fmla="*/ 40 w 60"/>
                    <a:gd name="T85" fmla="*/ 104 h 201"/>
                    <a:gd name="T86" fmla="*/ 43 w 60"/>
                    <a:gd name="T87" fmla="*/ 164 h 201"/>
                    <a:gd name="T88" fmla="*/ 35 w 60"/>
                    <a:gd name="T89" fmla="*/ 178 h 201"/>
                    <a:gd name="T90" fmla="*/ 32 w 60"/>
                    <a:gd name="T91" fmla="*/ 167 h 201"/>
                    <a:gd name="T92" fmla="*/ 32 w 60"/>
                    <a:gd name="T93" fmla="*/ 181 h 201"/>
                    <a:gd name="T94" fmla="*/ 43 w 60"/>
                    <a:gd name="T95" fmla="*/ 189 h 201"/>
                    <a:gd name="T96" fmla="*/ 37 w 60"/>
                    <a:gd name="T97" fmla="*/ 191 h 201"/>
                    <a:gd name="T98" fmla="*/ 25 w 60"/>
                    <a:gd name="T99"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01">
                      <a:moveTo>
                        <a:pt x="59" y="25"/>
                      </a:moveTo>
                      <a:cubicBezTo>
                        <a:pt x="57" y="19"/>
                        <a:pt x="57" y="19"/>
                        <a:pt x="57" y="19"/>
                      </a:cubicBezTo>
                      <a:cubicBezTo>
                        <a:pt x="55" y="11"/>
                        <a:pt x="52" y="6"/>
                        <a:pt x="48" y="2"/>
                      </a:cubicBezTo>
                      <a:cubicBezTo>
                        <a:pt x="47" y="0"/>
                        <a:pt x="47" y="0"/>
                        <a:pt x="47" y="0"/>
                      </a:cubicBezTo>
                      <a:cubicBezTo>
                        <a:pt x="42" y="1"/>
                        <a:pt x="38" y="4"/>
                        <a:pt x="33" y="7"/>
                      </a:cubicBezTo>
                      <a:cubicBezTo>
                        <a:pt x="25" y="15"/>
                        <a:pt x="25" y="15"/>
                        <a:pt x="25" y="15"/>
                      </a:cubicBezTo>
                      <a:cubicBezTo>
                        <a:pt x="23" y="18"/>
                        <a:pt x="21" y="21"/>
                        <a:pt x="20" y="25"/>
                      </a:cubicBezTo>
                      <a:cubicBezTo>
                        <a:pt x="19" y="37"/>
                        <a:pt x="19" y="37"/>
                        <a:pt x="19" y="37"/>
                      </a:cubicBezTo>
                      <a:cubicBezTo>
                        <a:pt x="20" y="40"/>
                        <a:pt x="20" y="40"/>
                        <a:pt x="20" y="40"/>
                      </a:cubicBezTo>
                      <a:cubicBezTo>
                        <a:pt x="21" y="27"/>
                        <a:pt x="21" y="27"/>
                        <a:pt x="21" y="27"/>
                      </a:cubicBezTo>
                      <a:cubicBezTo>
                        <a:pt x="22" y="23"/>
                        <a:pt x="23" y="19"/>
                        <a:pt x="26" y="16"/>
                      </a:cubicBezTo>
                      <a:cubicBezTo>
                        <a:pt x="28" y="14"/>
                        <a:pt x="30" y="12"/>
                        <a:pt x="32" y="11"/>
                      </a:cubicBezTo>
                      <a:cubicBezTo>
                        <a:pt x="29" y="17"/>
                        <a:pt x="28" y="24"/>
                        <a:pt x="28" y="31"/>
                      </a:cubicBezTo>
                      <a:cubicBezTo>
                        <a:pt x="33" y="47"/>
                        <a:pt x="33" y="47"/>
                        <a:pt x="33" y="47"/>
                      </a:cubicBezTo>
                      <a:cubicBezTo>
                        <a:pt x="19" y="70"/>
                        <a:pt x="19" y="70"/>
                        <a:pt x="19" y="70"/>
                      </a:cubicBezTo>
                      <a:cubicBezTo>
                        <a:pt x="12" y="79"/>
                        <a:pt x="12" y="79"/>
                        <a:pt x="12" y="79"/>
                      </a:cubicBezTo>
                      <a:cubicBezTo>
                        <a:pt x="12" y="81"/>
                        <a:pt x="12" y="83"/>
                        <a:pt x="11" y="85"/>
                      </a:cubicBezTo>
                      <a:cubicBezTo>
                        <a:pt x="14" y="82"/>
                        <a:pt x="17" y="80"/>
                        <a:pt x="19" y="77"/>
                      </a:cubicBezTo>
                      <a:cubicBezTo>
                        <a:pt x="20" y="77"/>
                        <a:pt x="20" y="76"/>
                        <a:pt x="21" y="76"/>
                      </a:cubicBezTo>
                      <a:cubicBezTo>
                        <a:pt x="23" y="72"/>
                        <a:pt x="23" y="72"/>
                        <a:pt x="23" y="72"/>
                      </a:cubicBezTo>
                      <a:cubicBezTo>
                        <a:pt x="24" y="71"/>
                        <a:pt x="24" y="71"/>
                        <a:pt x="24" y="71"/>
                      </a:cubicBezTo>
                      <a:cubicBezTo>
                        <a:pt x="23" y="71"/>
                        <a:pt x="23" y="71"/>
                        <a:pt x="23" y="71"/>
                      </a:cubicBezTo>
                      <a:cubicBezTo>
                        <a:pt x="37" y="46"/>
                        <a:pt x="37" y="46"/>
                        <a:pt x="37" y="46"/>
                      </a:cubicBezTo>
                      <a:cubicBezTo>
                        <a:pt x="32" y="30"/>
                        <a:pt x="32" y="30"/>
                        <a:pt x="32" y="30"/>
                      </a:cubicBezTo>
                      <a:cubicBezTo>
                        <a:pt x="30" y="21"/>
                        <a:pt x="31" y="13"/>
                        <a:pt x="35" y="8"/>
                      </a:cubicBezTo>
                      <a:cubicBezTo>
                        <a:pt x="36" y="7"/>
                        <a:pt x="37" y="6"/>
                        <a:pt x="38" y="6"/>
                      </a:cubicBezTo>
                      <a:cubicBezTo>
                        <a:pt x="45" y="7"/>
                        <a:pt x="49" y="11"/>
                        <a:pt x="49" y="21"/>
                      </a:cubicBezTo>
                      <a:cubicBezTo>
                        <a:pt x="50" y="48"/>
                        <a:pt x="50" y="48"/>
                        <a:pt x="50" y="48"/>
                      </a:cubicBezTo>
                      <a:cubicBezTo>
                        <a:pt x="49" y="52"/>
                        <a:pt x="47" y="56"/>
                        <a:pt x="43" y="60"/>
                      </a:cubicBezTo>
                      <a:cubicBezTo>
                        <a:pt x="34" y="74"/>
                        <a:pt x="34" y="74"/>
                        <a:pt x="34" y="74"/>
                      </a:cubicBezTo>
                      <a:cubicBezTo>
                        <a:pt x="24" y="71"/>
                        <a:pt x="24" y="71"/>
                        <a:pt x="24" y="71"/>
                      </a:cubicBezTo>
                      <a:cubicBezTo>
                        <a:pt x="34" y="77"/>
                        <a:pt x="34" y="77"/>
                        <a:pt x="34" y="77"/>
                      </a:cubicBezTo>
                      <a:cubicBezTo>
                        <a:pt x="35" y="78"/>
                        <a:pt x="35" y="78"/>
                        <a:pt x="35" y="78"/>
                      </a:cubicBezTo>
                      <a:cubicBezTo>
                        <a:pt x="49" y="58"/>
                        <a:pt x="49" y="58"/>
                        <a:pt x="49" y="58"/>
                      </a:cubicBezTo>
                      <a:cubicBezTo>
                        <a:pt x="50" y="80"/>
                        <a:pt x="50" y="80"/>
                        <a:pt x="50" y="80"/>
                      </a:cubicBezTo>
                      <a:cubicBezTo>
                        <a:pt x="50" y="85"/>
                        <a:pt x="50" y="90"/>
                        <a:pt x="49" y="94"/>
                      </a:cubicBezTo>
                      <a:cubicBezTo>
                        <a:pt x="46" y="96"/>
                        <a:pt x="46" y="96"/>
                        <a:pt x="46" y="96"/>
                      </a:cubicBezTo>
                      <a:cubicBezTo>
                        <a:pt x="44" y="75"/>
                        <a:pt x="44" y="75"/>
                        <a:pt x="44" y="75"/>
                      </a:cubicBezTo>
                      <a:cubicBezTo>
                        <a:pt x="36" y="95"/>
                        <a:pt x="36" y="95"/>
                        <a:pt x="36" y="95"/>
                      </a:cubicBezTo>
                      <a:cubicBezTo>
                        <a:pt x="25" y="94"/>
                        <a:pt x="25" y="94"/>
                        <a:pt x="25" y="94"/>
                      </a:cubicBezTo>
                      <a:cubicBezTo>
                        <a:pt x="29" y="81"/>
                        <a:pt x="29" y="81"/>
                        <a:pt x="29" y="81"/>
                      </a:cubicBezTo>
                      <a:cubicBezTo>
                        <a:pt x="28" y="81"/>
                        <a:pt x="28" y="81"/>
                        <a:pt x="27" y="80"/>
                      </a:cubicBezTo>
                      <a:cubicBezTo>
                        <a:pt x="27" y="84"/>
                        <a:pt x="25" y="87"/>
                        <a:pt x="22" y="91"/>
                      </a:cubicBezTo>
                      <a:cubicBezTo>
                        <a:pt x="21" y="92"/>
                        <a:pt x="21" y="92"/>
                        <a:pt x="21" y="92"/>
                      </a:cubicBezTo>
                      <a:cubicBezTo>
                        <a:pt x="22" y="91"/>
                        <a:pt x="22" y="91"/>
                        <a:pt x="22" y="92"/>
                      </a:cubicBezTo>
                      <a:cubicBezTo>
                        <a:pt x="22" y="94"/>
                        <a:pt x="22" y="94"/>
                        <a:pt x="22" y="94"/>
                      </a:cubicBezTo>
                      <a:cubicBezTo>
                        <a:pt x="21" y="95"/>
                        <a:pt x="20" y="95"/>
                        <a:pt x="19" y="95"/>
                      </a:cubicBezTo>
                      <a:cubicBezTo>
                        <a:pt x="18" y="95"/>
                        <a:pt x="18" y="95"/>
                        <a:pt x="18" y="95"/>
                      </a:cubicBezTo>
                      <a:cubicBezTo>
                        <a:pt x="16" y="95"/>
                        <a:pt x="16" y="95"/>
                        <a:pt x="15" y="95"/>
                      </a:cubicBezTo>
                      <a:cubicBezTo>
                        <a:pt x="13" y="95"/>
                        <a:pt x="12" y="94"/>
                        <a:pt x="12" y="92"/>
                      </a:cubicBezTo>
                      <a:cubicBezTo>
                        <a:pt x="12" y="92"/>
                        <a:pt x="11" y="92"/>
                        <a:pt x="11" y="92"/>
                      </a:cubicBezTo>
                      <a:cubicBezTo>
                        <a:pt x="10" y="93"/>
                        <a:pt x="11" y="95"/>
                        <a:pt x="12" y="96"/>
                      </a:cubicBezTo>
                      <a:cubicBezTo>
                        <a:pt x="13" y="96"/>
                        <a:pt x="13" y="96"/>
                        <a:pt x="14" y="96"/>
                      </a:cubicBezTo>
                      <a:cubicBezTo>
                        <a:pt x="23" y="98"/>
                        <a:pt x="33" y="99"/>
                        <a:pt x="42" y="99"/>
                      </a:cubicBezTo>
                      <a:cubicBezTo>
                        <a:pt x="43" y="87"/>
                        <a:pt x="43" y="87"/>
                        <a:pt x="43" y="87"/>
                      </a:cubicBezTo>
                      <a:cubicBezTo>
                        <a:pt x="44" y="96"/>
                        <a:pt x="44" y="96"/>
                        <a:pt x="44" y="96"/>
                      </a:cubicBezTo>
                      <a:cubicBezTo>
                        <a:pt x="42" y="99"/>
                        <a:pt x="42" y="99"/>
                        <a:pt x="42" y="99"/>
                      </a:cubicBezTo>
                      <a:cubicBezTo>
                        <a:pt x="24" y="116"/>
                        <a:pt x="24" y="116"/>
                        <a:pt x="24" y="116"/>
                      </a:cubicBezTo>
                      <a:cubicBezTo>
                        <a:pt x="23" y="127"/>
                        <a:pt x="19" y="134"/>
                        <a:pt x="14" y="138"/>
                      </a:cubicBezTo>
                      <a:cubicBezTo>
                        <a:pt x="17" y="137"/>
                        <a:pt x="19" y="136"/>
                        <a:pt x="21" y="135"/>
                      </a:cubicBezTo>
                      <a:cubicBezTo>
                        <a:pt x="27" y="173"/>
                        <a:pt x="27" y="173"/>
                        <a:pt x="27" y="173"/>
                      </a:cubicBezTo>
                      <a:cubicBezTo>
                        <a:pt x="16" y="185"/>
                        <a:pt x="16" y="185"/>
                        <a:pt x="16" y="185"/>
                      </a:cubicBezTo>
                      <a:cubicBezTo>
                        <a:pt x="13" y="184"/>
                        <a:pt x="11" y="185"/>
                        <a:pt x="12" y="189"/>
                      </a:cubicBezTo>
                      <a:cubicBezTo>
                        <a:pt x="16" y="189"/>
                        <a:pt x="16" y="189"/>
                        <a:pt x="16" y="189"/>
                      </a:cubicBezTo>
                      <a:cubicBezTo>
                        <a:pt x="17" y="188"/>
                        <a:pt x="18" y="187"/>
                        <a:pt x="19" y="186"/>
                      </a:cubicBezTo>
                      <a:cubicBezTo>
                        <a:pt x="33" y="191"/>
                        <a:pt x="33" y="191"/>
                        <a:pt x="33" y="191"/>
                      </a:cubicBezTo>
                      <a:cubicBezTo>
                        <a:pt x="33" y="194"/>
                        <a:pt x="33" y="194"/>
                        <a:pt x="33" y="194"/>
                      </a:cubicBezTo>
                      <a:cubicBezTo>
                        <a:pt x="22" y="196"/>
                        <a:pt x="12" y="197"/>
                        <a:pt x="2" y="195"/>
                      </a:cubicBezTo>
                      <a:cubicBezTo>
                        <a:pt x="1" y="195"/>
                        <a:pt x="0" y="197"/>
                        <a:pt x="0" y="198"/>
                      </a:cubicBezTo>
                      <a:cubicBezTo>
                        <a:pt x="7" y="200"/>
                        <a:pt x="14" y="201"/>
                        <a:pt x="22" y="200"/>
                      </a:cubicBezTo>
                      <a:cubicBezTo>
                        <a:pt x="29" y="197"/>
                        <a:pt x="29" y="197"/>
                        <a:pt x="29" y="197"/>
                      </a:cubicBezTo>
                      <a:cubicBezTo>
                        <a:pt x="29" y="200"/>
                        <a:pt x="29" y="200"/>
                        <a:pt x="29" y="200"/>
                      </a:cubicBezTo>
                      <a:cubicBezTo>
                        <a:pt x="37" y="198"/>
                        <a:pt x="37" y="198"/>
                        <a:pt x="37" y="198"/>
                      </a:cubicBezTo>
                      <a:cubicBezTo>
                        <a:pt x="37" y="197"/>
                        <a:pt x="37" y="195"/>
                        <a:pt x="37" y="194"/>
                      </a:cubicBezTo>
                      <a:cubicBezTo>
                        <a:pt x="40" y="196"/>
                        <a:pt x="44" y="197"/>
                        <a:pt x="47" y="196"/>
                      </a:cubicBezTo>
                      <a:cubicBezTo>
                        <a:pt x="48" y="189"/>
                        <a:pt x="48" y="189"/>
                        <a:pt x="48" y="189"/>
                      </a:cubicBezTo>
                      <a:cubicBezTo>
                        <a:pt x="48" y="167"/>
                        <a:pt x="48" y="167"/>
                        <a:pt x="48" y="167"/>
                      </a:cubicBezTo>
                      <a:cubicBezTo>
                        <a:pt x="49" y="154"/>
                        <a:pt x="49" y="141"/>
                        <a:pt x="47" y="128"/>
                      </a:cubicBezTo>
                      <a:cubicBezTo>
                        <a:pt x="46" y="99"/>
                        <a:pt x="46" y="99"/>
                        <a:pt x="46" y="99"/>
                      </a:cubicBezTo>
                      <a:cubicBezTo>
                        <a:pt x="53" y="96"/>
                        <a:pt x="53" y="96"/>
                        <a:pt x="53" y="96"/>
                      </a:cubicBezTo>
                      <a:cubicBezTo>
                        <a:pt x="53" y="86"/>
                        <a:pt x="53" y="76"/>
                        <a:pt x="50" y="65"/>
                      </a:cubicBezTo>
                      <a:cubicBezTo>
                        <a:pt x="51" y="60"/>
                        <a:pt x="53" y="53"/>
                        <a:pt x="55" y="46"/>
                      </a:cubicBezTo>
                      <a:cubicBezTo>
                        <a:pt x="58" y="37"/>
                        <a:pt x="60" y="30"/>
                        <a:pt x="59" y="25"/>
                      </a:cubicBezTo>
                      <a:close/>
                      <a:moveTo>
                        <a:pt x="25" y="131"/>
                      </a:moveTo>
                      <a:cubicBezTo>
                        <a:pt x="26" y="129"/>
                        <a:pt x="26" y="128"/>
                        <a:pt x="26" y="126"/>
                      </a:cubicBezTo>
                      <a:cubicBezTo>
                        <a:pt x="40" y="104"/>
                        <a:pt x="40" y="104"/>
                        <a:pt x="40" y="104"/>
                      </a:cubicBezTo>
                      <a:cubicBezTo>
                        <a:pt x="42" y="124"/>
                        <a:pt x="42" y="124"/>
                        <a:pt x="42" y="124"/>
                      </a:cubicBezTo>
                      <a:cubicBezTo>
                        <a:pt x="43" y="164"/>
                        <a:pt x="43" y="164"/>
                        <a:pt x="43" y="164"/>
                      </a:cubicBezTo>
                      <a:cubicBezTo>
                        <a:pt x="42" y="182"/>
                        <a:pt x="42" y="182"/>
                        <a:pt x="42" y="182"/>
                      </a:cubicBezTo>
                      <a:cubicBezTo>
                        <a:pt x="35" y="178"/>
                        <a:pt x="35" y="178"/>
                        <a:pt x="35" y="178"/>
                      </a:cubicBezTo>
                      <a:cubicBezTo>
                        <a:pt x="33" y="170"/>
                        <a:pt x="33" y="170"/>
                        <a:pt x="33" y="170"/>
                      </a:cubicBezTo>
                      <a:cubicBezTo>
                        <a:pt x="32" y="167"/>
                        <a:pt x="32" y="167"/>
                        <a:pt x="32" y="167"/>
                      </a:cubicBezTo>
                      <a:cubicBezTo>
                        <a:pt x="25" y="131"/>
                        <a:pt x="25" y="131"/>
                        <a:pt x="25" y="131"/>
                      </a:cubicBezTo>
                      <a:close/>
                      <a:moveTo>
                        <a:pt x="32" y="181"/>
                      </a:moveTo>
                      <a:cubicBezTo>
                        <a:pt x="34" y="183"/>
                        <a:pt x="35" y="184"/>
                        <a:pt x="35" y="186"/>
                      </a:cubicBezTo>
                      <a:cubicBezTo>
                        <a:pt x="37" y="187"/>
                        <a:pt x="40" y="188"/>
                        <a:pt x="43" y="189"/>
                      </a:cubicBezTo>
                      <a:cubicBezTo>
                        <a:pt x="43" y="193"/>
                        <a:pt x="43" y="193"/>
                        <a:pt x="43" y="193"/>
                      </a:cubicBezTo>
                      <a:cubicBezTo>
                        <a:pt x="41" y="193"/>
                        <a:pt x="39" y="193"/>
                        <a:pt x="37" y="191"/>
                      </a:cubicBezTo>
                      <a:cubicBezTo>
                        <a:pt x="36" y="189"/>
                        <a:pt x="36" y="188"/>
                        <a:pt x="35" y="186"/>
                      </a:cubicBezTo>
                      <a:cubicBezTo>
                        <a:pt x="31" y="187"/>
                        <a:pt x="27" y="187"/>
                        <a:pt x="25" y="185"/>
                      </a:cubicBezTo>
                      <a:cubicBezTo>
                        <a:pt x="28" y="184"/>
                        <a:pt x="30" y="183"/>
                        <a:pt x="32" y="18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133"/>
                <p:cNvSpPr>
                  <a:spLocks noEditPoints="1"/>
                </p:cNvSpPr>
                <p:nvPr/>
              </p:nvSpPr>
              <p:spPr bwMode="auto">
                <a:xfrm>
                  <a:off x="10342563" y="3062288"/>
                  <a:ext cx="82550" cy="382588"/>
                </a:xfrm>
                <a:custGeom>
                  <a:avLst/>
                  <a:gdLst>
                    <a:gd name="T0" fmla="*/ 0 w 17"/>
                    <a:gd name="T1" fmla="*/ 22 h 78"/>
                    <a:gd name="T2" fmla="*/ 2 w 17"/>
                    <a:gd name="T3" fmla="*/ 31 h 78"/>
                    <a:gd name="T4" fmla="*/ 10 w 17"/>
                    <a:gd name="T5" fmla="*/ 59 h 78"/>
                    <a:gd name="T6" fmla="*/ 7 w 17"/>
                    <a:gd name="T7" fmla="*/ 66 h 78"/>
                    <a:gd name="T8" fmla="*/ 9 w 17"/>
                    <a:gd name="T9" fmla="*/ 74 h 78"/>
                    <a:gd name="T10" fmla="*/ 16 w 17"/>
                    <a:gd name="T11" fmla="*/ 78 h 78"/>
                    <a:gd name="T12" fmla="*/ 17 w 17"/>
                    <a:gd name="T13" fmla="*/ 60 h 78"/>
                    <a:gd name="T14" fmla="*/ 16 w 17"/>
                    <a:gd name="T15" fmla="*/ 20 h 78"/>
                    <a:gd name="T16" fmla="*/ 14 w 17"/>
                    <a:gd name="T17" fmla="*/ 0 h 78"/>
                    <a:gd name="T18" fmla="*/ 0 w 17"/>
                    <a:gd name="T19" fmla="*/ 22 h 78"/>
                    <a:gd name="T20" fmla="*/ 1 w 17"/>
                    <a:gd name="T21" fmla="*/ 22 h 78"/>
                    <a:gd name="T22" fmla="*/ 2 w 17"/>
                    <a:gd name="T23" fmla="*/ 21 h 78"/>
                    <a:gd name="T24" fmla="*/ 12 w 17"/>
                    <a:gd name="T25" fmla="*/ 60 h 78"/>
                    <a:gd name="T26" fmla="*/ 7 w 17"/>
                    <a:gd name="T27" fmla="*/ 66 h 78"/>
                    <a:gd name="T28" fmla="*/ 10 w 17"/>
                    <a:gd name="T29" fmla="*/ 60 h 78"/>
                    <a:gd name="T30" fmla="*/ 10 w 17"/>
                    <a:gd name="T31" fmla="*/ 59 h 78"/>
                    <a:gd name="T32" fmla="*/ 10 w 17"/>
                    <a:gd name="T33" fmla="*/ 59 h 78"/>
                    <a:gd name="T34" fmla="*/ 2 w 17"/>
                    <a:gd name="T35" fmla="*/ 31 h 78"/>
                    <a:gd name="T36" fmla="*/ 1 w 17"/>
                    <a:gd name="T37"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78">
                      <a:moveTo>
                        <a:pt x="0" y="22"/>
                      </a:moveTo>
                      <a:cubicBezTo>
                        <a:pt x="2" y="31"/>
                        <a:pt x="2" y="31"/>
                        <a:pt x="2" y="31"/>
                      </a:cubicBezTo>
                      <a:cubicBezTo>
                        <a:pt x="3" y="43"/>
                        <a:pt x="6" y="52"/>
                        <a:pt x="10" y="59"/>
                      </a:cubicBezTo>
                      <a:cubicBezTo>
                        <a:pt x="8" y="62"/>
                        <a:pt x="7" y="64"/>
                        <a:pt x="7" y="66"/>
                      </a:cubicBezTo>
                      <a:cubicBezTo>
                        <a:pt x="9" y="74"/>
                        <a:pt x="9" y="74"/>
                        <a:pt x="9" y="74"/>
                      </a:cubicBezTo>
                      <a:cubicBezTo>
                        <a:pt x="16" y="78"/>
                        <a:pt x="16" y="78"/>
                        <a:pt x="16" y="78"/>
                      </a:cubicBezTo>
                      <a:cubicBezTo>
                        <a:pt x="17" y="60"/>
                        <a:pt x="17" y="60"/>
                        <a:pt x="17" y="60"/>
                      </a:cubicBezTo>
                      <a:cubicBezTo>
                        <a:pt x="16" y="20"/>
                        <a:pt x="16" y="20"/>
                        <a:pt x="16" y="20"/>
                      </a:cubicBezTo>
                      <a:cubicBezTo>
                        <a:pt x="14" y="0"/>
                        <a:pt x="14" y="0"/>
                        <a:pt x="14" y="0"/>
                      </a:cubicBezTo>
                      <a:cubicBezTo>
                        <a:pt x="0" y="22"/>
                        <a:pt x="0" y="22"/>
                        <a:pt x="0" y="22"/>
                      </a:cubicBezTo>
                      <a:close/>
                      <a:moveTo>
                        <a:pt x="1" y="22"/>
                      </a:moveTo>
                      <a:cubicBezTo>
                        <a:pt x="2" y="21"/>
                        <a:pt x="2" y="21"/>
                        <a:pt x="2" y="21"/>
                      </a:cubicBezTo>
                      <a:cubicBezTo>
                        <a:pt x="3" y="33"/>
                        <a:pt x="7" y="46"/>
                        <a:pt x="12" y="60"/>
                      </a:cubicBezTo>
                      <a:cubicBezTo>
                        <a:pt x="7" y="66"/>
                        <a:pt x="7" y="66"/>
                        <a:pt x="7" y="66"/>
                      </a:cubicBezTo>
                      <a:cubicBezTo>
                        <a:pt x="7" y="64"/>
                        <a:pt x="8" y="62"/>
                        <a:pt x="10" y="60"/>
                      </a:cubicBezTo>
                      <a:cubicBezTo>
                        <a:pt x="10" y="60"/>
                        <a:pt x="10" y="60"/>
                        <a:pt x="10" y="59"/>
                      </a:cubicBezTo>
                      <a:cubicBezTo>
                        <a:pt x="10" y="59"/>
                        <a:pt x="10" y="59"/>
                        <a:pt x="10" y="59"/>
                      </a:cubicBezTo>
                      <a:cubicBezTo>
                        <a:pt x="7" y="52"/>
                        <a:pt x="4" y="43"/>
                        <a:pt x="2" y="31"/>
                      </a:cubicBezTo>
                      <a:cubicBezTo>
                        <a:pt x="1" y="22"/>
                        <a:pt x="1" y="22"/>
                        <a:pt x="1" y="2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134"/>
                <p:cNvSpPr/>
                <p:nvPr/>
              </p:nvSpPr>
              <p:spPr bwMode="auto">
                <a:xfrm>
                  <a:off x="10347326" y="3165475"/>
                  <a:ext cx="53975" cy="220663"/>
                </a:xfrm>
                <a:custGeom>
                  <a:avLst/>
                  <a:gdLst>
                    <a:gd name="T0" fmla="*/ 1 w 11"/>
                    <a:gd name="T1" fmla="*/ 0 h 45"/>
                    <a:gd name="T2" fmla="*/ 0 w 11"/>
                    <a:gd name="T3" fmla="*/ 1 h 45"/>
                    <a:gd name="T4" fmla="*/ 1 w 11"/>
                    <a:gd name="T5" fmla="*/ 10 h 45"/>
                    <a:gd name="T6" fmla="*/ 9 w 11"/>
                    <a:gd name="T7" fmla="*/ 38 h 45"/>
                    <a:gd name="T8" fmla="*/ 9 w 11"/>
                    <a:gd name="T9" fmla="*/ 38 h 45"/>
                    <a:gd name="T10" fmla="*/ 9 w 11"/>
                    <a:gd name="T11" fmla="*/ 39 h 45"/>
                    <a:gd name="T12" fmla="*/ 6 w 11"/>
                    <a:gd name="T13" fmla="*/ 45 h 45"/>
                    <a:gd name="T14" fmla="*/ 11 w 11"/>
                    <a:gd name="T15" fmla="*/ 39 h 45"/>
                    <a:gd name="T16" fmla="*/ 1 w 1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5">
                      <a:moveTo>
                        <a:pt x="1" y="0"/>
                      </a:moveTo>
                      <a:cubicBezTo>
                        <a:pt x="0" y="1"/>
                        <a:pt x="0" y="1"/>
                        <a:pt x="0" y="1"/>
                      </a:cubicBezTo>
                      <a:cubicBezTo>
                        <a:pt x="1" y="10"/>
                        <a:pt x="1" y="10"/>
                        <a:pt x="1" y="10"/>
                      </a:cubicBezTo>
                      <a:cubicBezTo>
                        <a:pt x="3" y="22"/>
                        <a:pt x="6" y="31"/>
                        <a:pt x="9" y="38"/>
                      </a:cubicBezTo>
                      <a:cubicBezTo>
                        <a:pt x="9" y="38"/>
                        <a:pt x="9" y="38"/>
                        <a:pt x="9" y="38"/>
                      </a:cubicBezTo>
                      <a:cubicBezTo>
                        <a:pt x="9" y="39"/>
                        <a:pt x="9" y="39"/>
                        <a:pt x="9" y="39"/>
                      </a:cubicBezTo>
                      <a:cubicBezTo>
                        <a:pt x="7" y="41"/>
                        <a:pt x="6" y="43"/>
                        <a:pt x="6" y="45"/>
                      </a:cubicBezTo>
                      <a:cubicBezTo>
                        <a:pt x="11" y="39"/>
                        <a:pt x="11" y="39"/>
                        <a:pt x="11" y="39"/>
                      </a:cubicBezTo>
                      <a:cubicBezTo>
                        <a:pt x="6" y="25"/>
                        <a:pt x="2" y="12"/>
                        <a:pt x="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135"/>
                <p:cNvSpPr/>
                <p:nvPr/>
              </p:nvSpPr>
              <p:spPr bwMode="auto">
                <a:xfrm>
                  <a:off x="10337801" y="3440113"/>
                  <a:ext cx="49213" cy="30163"/>
                </a:xfrm>
                <a:custGeom>
                  <a:avLst/>
                  <a:gdLst>
                    <a:gd name="T0" fmla="*/ 10 w 10"/>
                    <a:gd name="T1" fmla="*/ 5 h 6"/>
                    <a:gd name="T2" fmla="*/ 7 w 10"/>
                    <a:gd name="T3" fmla="*/ 0 h 6"/>
                    <a:gd name="T4" fmla="*/ 0 w 10"/>
                    <a:gd name="T5" fmla="*/ 4 h 6"/>
                    <a:gd name="T6" fmla="*/ 10 w 10"/>
                    <a:gd name="T7" fmla="*/ 5 h 6"/>
                  </a:gdLst>
                  <a:ahLst/>
                  <a:cxnLst>
                    <a:cxn ang="0">
                      <a:pos x="T0" y="T1"/>
                    </a:cxn>
                    <a:cxn ang="0">
                      <a:pos x="T2" y="T3"/>
                    </a:cxn>
                    <a:cxn ang="0">
                      <a:pos x="T4" y="T5"/>
                    </a:cxn>
                    <a:cxn ang="0">
                      <a:pos x="T6" y="T7"/>
                    </a:cxn>
                  </a:cxnLst>
                  <a:rect l="0" t="0" r="r" b="b"/>
                  <a:pathLst>
                    <a:path w="10" h="6">
                      <a:moveTo>
                        <a:pt x="10" y="5"/>
                      </a:moveTo>
                      <a:cubicBezTo>
                        <a:pt x="10" y="3"/>
                        <a:pt x="9" y="2"/>
                        <a:pt x="7" y="0"/>
                      </a:cubicBezTo>
                      <a:cubicBezTo>
                        <a:pt x="5" y="2"/>
                        <a:pt x="3" y="3"/>
                        <a:pt x="0" y="4"/>
                      </a:cubicBezTo>
                      <a:cubicBezTo>
                        <a:pt x="2" y="6"/>
                        <a:pt x="6" y="6"/>
                        <a:pt x="1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136"/>
                <p:cNvSpPr/>
                <p:nvPr/>
              </p:nvSpPr>
              <p:spPr bwMode="auto">
                <a:xfrm>
                  <a:off x="10387013" y="3465513"/>
                  <a:ext cx="38100" cy="33338"/>
                </a:xfrm>
                <a:custGeom>
                  <a:avLst/>
                  <a:gdLst>
                    <a:gd name="T0" fmla="*/ 0 w 8"/>
                    <a:gd name="T1" fmla="*/ 0 h 7"/>
                    <a:gd name="T2" fmla="*/ 2 w 8"/>
                    <a:gd name="T3" fmla="*/ 5 h 7"/>
                    <a:gd name="T4" fmla="*/ 8 w 8"/>
                    <a:gd name="T5" fmla="*/ 7 h 7"/>
                    <a:gd name="T6" fmla="*/ 8 w 8"/>
                    <a:gd name="T7" fmla="*/ 3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1" y="2"/>
                        <a:pt x="1" y="3"/>
                        <a:pt x="2" y="5"/>
                      </a:cubicBezTo>
                      <a:cubicBezTo>
                        <a:pt x="4" y="7"/>
                        <a:pt x="6" y="7"/>
                        <a:pt x="8" y="7"/>
                      </a:cubicBezTo>
                      <a:cubicBezTo>
                        <a:pt x="8" y="3"/>
                        <a:pt x="8" y="3"/>
                        <a:pt x="8" y="3"/>
                      </a:cubicBezTo>
                      <a:cubicBezTo>
                        <a:pt x="5" y="2"/>
                        <a:pt x="2"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137"/>
                <p:cNvSpPr>
                  <a:spLocks noEditPoints="1"/>
                </p:cNvSpPr>
                <p:nvPr/>
              </p:nvSpPr>
              <p:spPr bwMode="auto">
                <a:xfrm>
                  <a:off x="10293351" y="2408238"/>
                  <a:ext cx="122238" cy="103188"/>
                </a:xfrm>
                <a:custGeom>
                  <a:avLst/>
                  <a:gdLst>
                    <a:gd name="T0" fmla="*/ 22 w 25"/>
                    <a:gd name="T1" fmla="*/ 4 h 21"/>
                    <a:gd name="T2" fmla="*/ 20 w 25"/>
                    <a:gd name="T3" fmla="*/ 4 h 21"/>
                    <a:gd name="T4" fmla="*/ 17 w 25"/>
                    <a:gd name="T5" fmla="*/ 2 h 21"/>
                    <a:gd name="T6" fmla="*/ 4 w 25"/>
                    <a:gd name="T7" fmla="*/ 9 h 21"/>
                    <a:gd name="T8" fmla="*/ 0 w 25"/>
                    <a:gd name="T9" fmla="*/ 14 h 21"/>
                    <a:gd name="T10" fmla="*/ 4 w 25"/>
                    <a:gd name="T11" fmla="*/ 14 h 21"/>
                    <a:gd name="T12" fmla="*/ 9 w 25"/>
                    <a:gd name="T13" fmla="*/ 11 h 21"/>
                    <a:gd name="T14" fmla="*/ 8 w 25"/>
                    <a:gd name="T15" fmla="*/ 15 h 21"/>
                    <a:gd name="T16" fmla="*/ 11 w 25"/>
                    <a:gd name="T17" fmla="*/ 20 h 21"/>
                    <a:gd name="T18" fmla="*/ 12 w 25"/>
                    <a:gd name="T19" fmla="*/ 21 h 21"/>
                    <a:gd name="T20" fmla="*/ 13 w 25"/>
                    <a:gd name="T21" fmla="*/ 12 h 21"/>
                    <a:gd name="T22" fmla="*/ 22 w 25"/>
                    <a:gd name="T23" fmla="*/ 13 h 21"/>
                    <a:gd name="T24" fmla="*/ 22 w 25"/>
                    <a:gd name="T25" fmla="*/ 4 h 21"/>
                    <a:gd name="T26" fmla="*/ 20 w 25"/>
                    <a:gd name="T27" fmla="*/ 5 h 21"/>
                    <a:gd name="T28" fmla="*/ 21 w 25"/>
                    <a:gd name="T29" fmla="*/ 5 h 21"/>
                    <a:gd name="T30" fmla="*/ 22 w 25"/>
                    <a:gd name="T31" fmla="*/ 6 h 21"/>
                    <a:gd name="T32" fmla="*/ 19 w 25"/>
                    <a:gd name="T33" fmla="*/ 6 h 21"/>
                    <a:gd name="T34" fmla="*/ 6 w 25"/>
                    <a:gd name="T35" fmla="*/ 9 h 21"/>
                    <a:gd name="T36" fmla="*/ 4 w 25"/>
                    <a:gd name="T37" fmla="*/ 13 h 21"/>
                    <a:gd name="T38" fmla="*/ 2 w 25"/>
                    <a:gd name="T39" fmla="*/ 13 h 21"/>
                    <a:gd name="T40" fmla="*/ 4 w 25"/>
                    <a:gd name="T41" fmla="*/ 9 h 21"/>
                    <a:gd name="T42" fmla="*/ 17 w 25"/>
                    <a:gd name="T43" fmla="*/ 3 h 21"/>
                    <a:gd name="T44" fmla="*/ 20 w 25"/>
                    <a:gd name="T45" fmla="*/ 5 h 21"/>
                    <a:gd name="T46" fmla="*/ 20 w 25"/>
                    <a:gd name="T4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2" y="4"/>
                      </a:moveTo>
                      <a:cubicBezTo>
                        <a:pt x="21" y="4"/>
                        <a:pt x="21" y="4"/>
                        <a:pt x="20" y="4"/>
                      </a:cubicBezTo>
                      <a:cubicBezTo>
                        <a:pt x="17" y="2"/>
                        <a:pt x="17" y="2"/>
                        <a:pt x="17" y="2"/>
                      </a:cubicBezTo>
                      <a:cubicBezTo>
                        <a:pt x="12" y="0"/>
                        <a:pt x="8" y="2"/>
                        <a:pt x="4" y="9"/>
                      </a:cubicBezTo>
                      <a:cubicBezTo>
                        <a:pt x="3" y="11"/>
                        <a:pt x="2" y="12"/>
                        <a:pt x="0" y="14"/>
                      </a:cubicBezTo>
                      <a:cubicBezTo>
                        <a:pt x="2" y="14"/>
                        <a:pt x="3" y="14"/>
                        <a:pt x="4" y="14"/>
                      </a:cubicBezTo>
                      <a:cubicBezTo>
                        <a:pt x="6" y="13"/>
                        <a:pt x="7" y="12"/>
                        <a:pt x="9" y="11"/>
                      </a:cubicBezTo>
                      <a:cubicBezTo>
                        <a:pt x="8" y="15"/>
                        <a:pt x="8" y="15"/>
                        <a:pt x="8" y="15"/>
                      </a:cubicBezTo>
                      <a:cubicBezTo>
                        <a:pt x="11" y="17"/>
                        <a:pt x="12" y="19"/>
                        <a:pt x="11" y="20"/>
                      </a:cubicBezTo>
                      <a:cubicBezTo>
                        <a:pt x="12" y="21"/>
                        <a:pt x="12" y="21"/>
                        <a:pt x="12" y="21"/>
                      </a:cubicBezTo>
                      <a:cubicBezTo>
                        <a:pt x="13" y="12"/>
                        <a:pt x="13" y="12"/>
                        <a:pt x="13" y="12"/>
                      </a:cubicBezTo>
                      <a:cubicBezTo>
                        <a:pt x="15" y="9"/>
                        <a:pt x="18" y="9"/>
                        <a:pt x="22" y="13"/>
                      </a:cubicBezTo>
                      <a:cubicBezTo>
                        <a:pt x="25" y="10"/>
                        <a:pt x="25" y="7"/>
                        <a:pt x="22" y="4"/>
                      </a:cubicBezTo>
                      <a:close/>
                      <a:moveTo>
                        <a:pt x="20" y="5"/>
                      </a:moveTo>
                      <a:cubicBezTo>
                        <a:pt x="20" y="5"/>
                        <a:pt x="21" y="5"/>
                        <a:pt x="21" y="5"/>
                      </a:cubicBezTo>
                      <a:cubicBezTo>
                        <a:pt x="21" y="5"/>
                        <a:pt x="22" y="5"/>
                        <a:pt x="22" y="6"/>
                      </a:cubicBezTo>
                      <a:cubicBezTo>
                        <a:pt x="19" y="6"/>
                        <a:pt x="19" y="6"/>
                        <a:pt x="19" y="6"/>
                      </a:cubicBezTo>
                      <a:cubicBezTo>
                        <a:pt x="14" y="2"/>
                        <a:pt x="10" y="3"/>
                        <a:pt x="6" y="9"/>
                      </a:cubicBezTo>
                      <a:cubicBezTo>
                        <a:pt x="4" y="13"/>
                        <a:pt x="4" y="13"/>
                        <a:pt x="4" y="13"/>
                      </a:cubicBezTo>
                      <a:cubicBezTo>
                        <a:pt x="3" y="13"/>
                        <a:pt x="3" y="13"/>
                        <a:pt x="2" y="13"/>
                      </a:cubicBezTo>
                      <a:cubicBezTo>
                        <a:pt x="3" y="12"/>
                        <a:pt x="4" y="10"/>
                        <a:pt x="4" y="9"/>
                      </a:cubicBezTo>
                      <a:cubicBezTo>
                        <a:pt x="8" y="3"/>
                        <a:pt x="12" y="1"/>
                        <a:pt x="17" y="3"/>
                      </a:cubicBezTo>
                      <a:cubicBezTo>
                        <a:pt x="20" y="5"/>
                        <a:pt x="20" y="5"/>
                        <a:pt x="20" y="5"/>
                      </a:cubicBezTo>
                      <a:cubicBezTo>
                        <a:pt x="20" y="5"/>
                        <a:pt x="20" y="5"/>
                        <a:pt x="2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138"/>
                <p:cNvSpPr/>
                <p:nvPr/>
              </p:nvSpPr>
              <p:spPr bwMode="auto">
                <a:xfrm>
                  <a:off x="10302876" y="2413000"/>
                  <a:ext cx="98425" cy="58738"/>
                </a:xfrm>
                <a:custGeom>
                  <a:avLst/>
                  <a:gdLst>
                    <a:gd name="T0" fmla="*/ 19 w 20"/>
                    <a:gd name="T1" fmla="*/ 4 h 12"/>
                    <a:gd name="T2" fmla="*/ 18 w 20"/>
                    <a:gd name="T3" fmla="*/ 4 h 12"/>
                    <a:gd name="T4" fmla="*/ 18 w 20"/>
                    <a:gd name="T5" fmla="*/ 4 h 12"/>
                    <a:gd name="T6" fmla="*/ 15 w 20"/>
                    <a:gd name="T7" fmla="*/ 2 h 12"/>
                    <a:gd name="T8" fmla="*/ 2 w 20"/>
                    <a:gd name="T9" fmla="*/ 8 h 12"/>
                    <a:gd name="T10" fmla="*/ 0 w 20"/>
                    <a:gd name="T11" fmla="*/ 12 h 12"/>
                    <a:gd name="T12" fmla="*/ 2 w 20"/>
                    <a:gd name="T13" fmla="*/ 12 h 12"/>
                    <a:gd name="T14" fmla="*/ 4 w 20"/>
                    <a:gd name="T15" fmla="*/ 8 h 12"/>
                    <a:gd name="T16" fmla="*/ 17 w 20"/>
                    <a:gd name="T17" fmla="*/ 5 h 12"/>
                    <a:gd name="T18" fmla="*/ 20 w 20"/>
                    <a:gd name="T19" fmla="*/ 5 h 12"/>
                    <a:gd name="T20" fmla="*/ 19 w 20"/>
                    <a:gd name="T2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2">
                      <a:moveTo>
                        <a:pt x="19" y="4"/>
                      </a:moveTo>
                      <a:cubicBezTo>
                        <a:pt x="19" y="4"/>
                        <a:pt x="18" y="4"/>
                        <a:pt x="18" y="4"/>
                      </a:cubicBezTo>
                      <a:cubicBezTo>
                        <a:pt x="18" y="4"/>
                        <a:pt x="18" y="4"/>
                        <a:pt x="18" y="4"/>
                      </a:cubicBezTo>
                      <a:cubicBezTo>
                        <a:pt x="15" y="2"/>
                        <a:pt x="15" y="2"/>
                        <a:pt x="15" y="2"/>
                      </a:cubicBezTo>
                      <a:cubicBezTo>
                        <a:pt x="10" y="0"/>
                        <a:pt x="6" y="2"/>
                        <a:pt x="2" y="8"/>
                      </a:cubicBezTo>
                      <a:cubicBezTo>
                        <a:pt x="2" y="9"/>
                        <a:pt x="1" y="11"/>
                        <a:pt x="0" y="12"/>
                      </a:cubicBezTo>
                      <a:cubicBezTo>
                        <a:pt x="1" y="12"/>
                        <a:pt x="1" y="12"/>
                        <a:pt x="2" y="12"/>
                      </a:cubicBezTo>
                      <a:cubicBezTo>
                        <a:pt x="4" y="8"/>
                        <a:pt x="4" y="8"/>
                        <a:pt x="4" y="8"/>
                      </a:cubicBezTo>
                      <a:cubicBezTo>
                        <a:pt x="8" y="2"/>
                        <a:pt x="12" y="1"/>
                        <a:pt x="17" y="5"/>
                      </a:cubicBezTo>
                      <a:cubicBezTo>
                        <a:pt x="20" y="5"/>
                        <a:pt x="20" y="5"/>
                        <a:pt x="20" y="5"/>
                      </a:cubicBezTo>
                      <a:cubicBezTo>
                        <a:pt x="20" y="4"/>
                        <a:pt x="19" y="4"/>
                        <a:pt x="19"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139"/>
                <p:cNvSpPr/>
                <p:nvPr/>
              </p:nvSpPr>
              <p:spPr bwMode="auto">
                <a:xfrm>
                  <a:off x="10352088" y="2427288"/>
                  <a:ext cx="84138" cy="109538"/>
                </a:xfrm>
                <a:custGeom>
                  <a:avLst/>
                  <a:gdLst>
                    <a:gd name="T0" fmla="*/ 1 w 17"/>
                    <a:gd name="T1" fmla="*/ 8 h 22"/>
                    <a:gd name="T2" fmla="*/ 0 w 17"/>
                    <a:gd name="T3" fmla="*/ 17 h 22"/>
                    <a:gd name="T4" fmla="*/ 1 w 17"/>
                    <a:gd name="T5" fmla="*/ 17 h 22"/>
                    <a:gd name="T6" fmla="*/ 3 w 17"/>
                    <a:gd name="T7" fmla="*/ 13 h 22"/>
                    <a:gd name="T8" fmla="*/ 3 w 17"/>
                    <a:gd name="T9" fmla="*/ 12 h 22"/>
                    <a:gd name="T10" fmla="*/ 7 w 17"/>
                    <a:gd name="T11" fmla="*/ 12 h 22"/>
                    <a:gd name="T12" fmla="*/ 7 w 17"/>
                    <a:gd name="T13" fmla="*/ 14 h 22"/>
                    <a:gd name="T14" fmla="*/ 12 w 17"/>
                    <a:gd name="T15" fmla="*/ 21 h 22"/>
                    <a:gd name="T16" fmla="*/ 14 w 17"/>
                    <a:gd name="T17" fmla="*/ 22 h 22"/>
                    <a:gd name="T18" fmla="*/ 16 w 17"/>
                    <a:gd name="T19" fmla="*/ 22 h 22"/>
                    <a:gd name="T20" fmla="*/ 16 w 17"/>
                    <a:gd name="T21" fmla="*/ 8 h 22"/>
                    <a:gd name="T22" fmla="*/ 10 w 17"/>
                    <a:gd name="T23" fmla="*/ 0 h 22"/>
                    <a:gd name="T24" fmla="*/ 10 w 17"/>
                    <a:gd name="T25" fmla="*/ 9 h 22"/>
                    <a:gd name="T26" fmla="*/ 1 w 17"/>
                    <a:gd name="T2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
                      <a:moveTo>
                        <a:pt x="1" y="8"/>
                      </a:moveTo>
                      <a:cubicBezTo>
                        <a:pt x="0" y="17"/>
                        <a:pt x="0" y="17"/>
                        <a:pt x="0" y="17"/>
                      </a:cubicBezTo>
                      <a:cubicBezTo>
                        <a:pt x="1" y="17"/>
                        <a:pt x="1" y="17"/>
                        <a:pt x="1" y="17"/>
                      </a:cubicBezTo>
                      <a:cubicBezTo>
                        <a:pt x="3" y="13"/>
                        <a:pt x="3" y="13"/>
                        <a:pt x="3" y="13"/>
                      </a:cubicBezTo>
                      <a:cubicBezTo>
                        <a:pt x="3" y="12"/>
                        <a:pt x="3" y="12"/>
                        <a:pt x="3" y="12"/>
                      </a:cubicBezTo>
                      <a:cubicBezTo>
                        <a:pt x="4" y="11"/>
                        <a:pt x="5" y="11"/>
                        <a:pt x="7" y="12"/>
                      </a:cubicBezTo>
                      <a:cubicBezTo>
                        <a:pt x="7" y="12"/>
                        <a:pt x="7" y="13"/>
                        <a:pt x="7" y="14"/>
                      </a:cubicBezTo>
                      <a:cubicBezTo>
                        <a:pt x="12" y="21"/>
                        <a:pt x="12" y="21"/>
                        <a:pt x="12" y="21"/>
                      </a:cubicBezTo>
                      <a:cubicBezTo>
                        <a:pt x="13" y="21"/>
                        <a:pt x="14" y="22"/>
                        <a:pt x="14" y="22"/>
                      </a:cubicBezTo>
                      <a:cubicBezTo>
                        <a:pt x="15" y="22"/>
                        <a:pt x="15" y="22"/>
                        <a:pt x="16" y="22"/>
                      </a:cubicBezTo>
                      <a:cubicBezTo>
                        <a:pt x="17" y="18"/>
                        <a:pt x="17" y="14"/>
                        <a:pt x="16" y="8"/>
                      </a:cubicBezTo>
                      <a:cubicBezTo>
                        <a:pt x="15" y="3"/>
                        <a:pt x="13" y="1"/>
                        <a:pt x="10" y="0"/>
                      </a:cubicBezTo>
                      <a:cubicBezTo>
                        <a:pt x="13" y="3"/>
                        <a:pt x="13" y="6"/>
                        <a:pt x="10" y="9"/>
                      </a:cubicBezTo>
                      <a:cubicBezTo>
                        <a:pt x="6" y="5"/>
                        <a:pt x="3" y="5"/>
                        <a:pt x="1" y="8"/>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140"/>
                <p:cNvSpPr/>
                <p:nvPr/>
              </p:nvSpPr>
              <p:spPr bwMode="auto">
                <a:xfrm>
                  <a:off x="10333038" y="2481263"/>
                  <a:ext cx="92075" cy="109538"/>
                </a:xfrm>
                <a:custGeom>
                  <a:avLst/>
                  <a:gdLst>
                    <a:gd name="T0" fmla="*/ 7 w 19"/>
                    <a:gd name="T1" fmla="*/ 1 h 22"/>
                    <a:gd name="T2" fmla="*/ 10 w 19"/>
                    <a:gd name="T3" fmla="*/ 3 h 22"/>
                    <a:gd name="T4" fmla="*/ 8 w 19"/>
                    <a:gd name="T5" fmla="*/ 8 h 22"/>
                    <a:gd name="T6" fmla="*/ 10 w 19"/>
                    <a:gd name="T7" fmla="*/ 6 h 22"/>
                    <a:gd name="T8" fmla="*/ 11 w 19"/>
                    <a:gd name="T9" fmla="*/ 5 h 22"/>
                    <a:gd name="T10" fmla="*/ 14 w 19"/>
                    <a:gd name="T11" fmla="*/ 10 h 22"/>
                    <a:gd name="T12" fmla="*/ 7 w 19"/>
                    <a:gd name="T13" fmla="*/ 18 h 22"/>
                    <a:gd name="T14" fmla="*/ 0 w 19"/>
                    <a:gd name="T15" fmla="*/ 21 h 22"/>
                    <a:gd name="T16" fmla="*/ 2 w 19"/>
                    <a:gd name="T17" fmla="*/ 21 h 22"/>
                    <a:gd name="T18" fmla="*/ 8 w 19"/>
                    <a:gd name="T19" fmla="*/ 19 h 22"/>
                    <a:gd name="T20" fmla="*/ 13 w 19"/>
                    <a:gd name="T21" fmla="*/ 14 h 22"/>
                    <a:gd name="T22" fmla="*/ 15 w 19"/>
                    <a:gd name="T23" fmla="*/ 13 h 22"/>
                    <a:gd name="T24" fmla="*/ 19 w 19"/>
                    <a:gd name="T25" fmla="*/ 12 h 22"/>
                    <a:gd name="T26" fmla="*/ 18 w 19"/>
                    <a:gd name="T27" fmla="*/ 11 h 22"/>
                    <a:gd name="T28" fmla="*/ 16 w 19"/>
                    <a:gd name="T29" fmla="*/ 10 h 22"/>
                    <a:gd name="T30" fmla="*/ 11 w 19"/>
                    <a:gd name="T31" fmla="*/ 3 h 22"/>
                    <a:gd name="T32" fmla="*/ 11 w 19"/>
                    <a:gd name="T33" fmla="*/ 1 h 22"/>
                    <a:gd name="T34" fmla="*/ 7 w 19"/>
                    <a:gd name="T3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7" y="1"/>
                      </a:moveTo>
                      <a:cubicBezTo>
                        <a:pt x="9" y="0"/>
                        <a:pt x="10" y="1"/>
                        <a:pt x="10" y="3"/>
                      </a:cubicBezTo>
                      <a:cubicBezTo>
                        <a:pt x="10" y="6"/>
                        <a:pt x="9" y="7"/>
                        <a:pt x="8" y="8"/>
                      </a:cubicBezTo>
                      <a:cubicBezTo>
                        <a:pt x="9" y="8"/>
                        <a:pt x="9" y="8"/>
                        <a:pt x="10" y="6"/>
                      </a:cubicBezTo>
                      <a:cubicBezTo>
                        <a:pt x="10" y="6"/>
                        <a:pt x="11" y="6"/>
                        <a:pt x="11" y="5"/>
                      </a:cubicBezTo>
                      <a:cubicBezTo>
                        <a:pt x="14" y="10"/>
                        <a:pt x="14" y="10"/>
                        <a:pt x="14" y="10"/>
                      </a:cubicBezTo>
                      <a:cubicBezTo>
                        <a:pt x="11" y="12"/>
                        <a:pt x="9" y="15"/>
                        <a:pt x="7" y="18"/>
                      </a:cubicBezTo>
                      <a:cubicBezTo>
                        <a:pt x="0" y="21"/>
                        <a:pt x="0" y="21"/>
                        <a:pt x="0" y="21"/>
                      </a:cubicBezTo>
                      <a:cubicBezTo>
                        <a:pt x="0" y="21"/>
                        <a:pt x="1" y="22"/>
                        <a:pt x="2" y="21"/>
                      </a:cubicBezTo>
                      <a:cubicBezTo>
                        <a:pt x="8" y="19"/>
                        <a:pt x="8" y="19"/>
                        <a:pt x="8" y="19"/>
                      </a:cubicBezTo>
                      <a:cubicBezTo>
                        <a:pt x="9" y="17"/>
                        <a:pt x="11" y="15"/>
                        <a:pt x="13" y="14"/>
                      </a:cubicBezTo>
                      <a:cubicBezTo>
                        <a:pt x="14" y="13"/>
                        <a:pt x="15" y="13"/>
                        <a:pt x="15" y="13"/>
                      </a:cubicBezTo>
                      <a:cubicBezTo>
                        <a:pt x="17" y="12"/>
                        <a:pt x="18" y="12"/>
                        <a:pt x="19" y="12"/>
                      </a:cubicBezTo>
                      <a:cubicBezTo>
                        <a:pt x="18" y="11"/>
                        <a:pt x="18" y="11"/>
                        <a:pt x="18" y="11"/>
                      </a:cubicBezTo>
                      <a:cubicBezTo>
                        <a:pt x="18" y="11"/>
                        <a:pt x="17" y="10"/>
                        <a:pt x="16" y="10"/>
                      </a:cubicBezTo>
                      <a:cubicBezTo>
                        <a:pt x="11" y="3"/>
                        <a:pt x="11" y="3"/>
                        <a:pt x="11" y="3"/>
                      </a:cubicBezTo>
                      <a:cubicBezTo>
                        <a:pt x="11" y="2"/>
                        <a:pt x="11" y="1"/>
                        <a:pt x="11" y="1"/>
                      </a:cubicBezTo>
                      <a:cubicBezTo>
                        <a:pt x="9" y="0"/>
                        <a:pt x="8" y="0"/>
                        <a:pt x="7"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141"/>
                <p:cNvSpPr>
                  <a:spLocks noEditPoints="1"/>
                </p:cNvSpPr>
                <p:nvPr/>
              </p:nvSpPr>
              <p:spPr bwMode="auto">
                <a:xfrm>
                  <a:off x="10302876" y="2481263"/>
                  <a:ext cx="98425" cy="103188"/>
                </a:xfrm>
                <a:custGeom>
                  <a:avLst/>
                  <a:gdLst>
                    <a:gd name="T0" fmla="*/ 16 w 20"/>
                    <a:gd name="T1" fmla="*/ 3 h 21"/>
                    <a:gd name="T2" fmla="*/ 13 w 20"/>
                    <a:gd name="T3" fmla="*/ 1 h 21"/>
                    <a:gd name="T4" fmla="*/ 13 w 20"/>
                    <a:gd name="T5" fmla="*/ 2 h 21"/>
                    <a:gd name="T6" fmla="*/ 11 w 20"/>
                    <a:gd name="T7" fmla="*/ 6 h 21"/>
                    <a:gd name="T8" fmla="*/ 10 w 20"/>
                    <a:gd name="T9" fmla="*/ 6 h 21"/>
                    <a:gd name="T10" fmla="*/ 9 w 20"/>
                    <a:gd name="T11" fmla="*/ 5 h 21"/>
                    <a:gd name="T12" fmla="*/ 7 w 20"/>
                    <a:gd name="T13" fmla="*/ 6 h 21"/>
                    <a:gd name="T14" fmla="*/ 4 w 20"/>
                    <a:gd name="T15" fmla="*/ 0 h 21"/>
                    <a:gd name="T16" fmla="*/ 2 w 20"/>
                    <a:gd name="T17" fmla="*/ 1 h 21"/>
                    <a:gd name="T18" fmla="*/ 1 w 20"/>
                    <a:gd name="T19" fmla="*/ 4 h 21"/>
                    <a:gd name="T20" fmla="*/ 3 w 20"/>
                    <a:gd name="T21" fmla="*/ 6 h 21"/>
                    <a:gd name="T22" fmla="*/ 1 w 20"/>
                    <a:gd name="T23" fmla="*/ 11 h 21"/>
                    <a:gd name="T24" fmla="*/ 3 w 20"/>
                    <a:gd name="T25" fmla="*/ 13 h 21"/>
                    <a:gd name="T26" fmla="*/ 4 w 20"/>
                    <a:gd name="T27" fmla="*/ 18 h 21"/>
                    <a:gd name="T28" fmla="*/ 6 w 20"/>
                    <a:gd name="T29" fmla="*/ 21 h 21"/>
                    <a:gd name="T30" fmla="*/ 13 w 20"/>
                    <a:gd name="T31" fmla="*/ 18 h 21"/>
                    <a:gd name="T32" fmla="*/ 20 w 20"/>
                    <a:gd name="T33" fmla="*/ 10 h 21"/>
                    <a:gd name="T34" fmla="*/ 17 w 20"/>
                    <a:gd name="T35" fmla="*/ 5 h 21"/>
                    <a:gd name="T36" fmla="*/ 16 w 20"/>
                    <a:gd name="T37" fmla="*/ 6 h 21"/>
                    <a:gd name="T38" fmla="*/ 14 w 20"/>
                    <a:gd name="T39" fmla="*/ 8 h 21"/>
                    <a:gd name="T40" fmla="*/ 16 w 20"/>
                    <a:gd name="T41" fmla="*/ 3 h 21"/>
                    <a:gd name="T42" fmla="*/ 2 w 20"/>
                    <a:gd name="T43" fmla="*/ 2 h 21"/>
                    <a:gd name="T44" fmla="*/ 4 w 20"/>
                    <a:gd name="T45" fmla="*/ 1 h 21"/>
                    <a:gd name="T46" fmla="*/ 4 w 20"/>
                    <a:gd name="T47" fmla="*/ 6 h 21"/>
                    <a:gd name="T48" fmla="*/ 3 w 20"/>
                    <a:gd name="T49" fmla="*/ 11 h 21"/>
                    <a:gd name="T50" fmla="*/ 5 w 20"/>
                    <a:gd name="T51" fmla="*/ 11 h 21"/>
                    <a:gd name="T52" fmla="*/ 7 w 20"/>
                    <a:gd name="T53" fmla="*/ 20 h 21"/>
                    <a:gd name="T54" fmla="*/ 6 w 20"/>
                    <a:gd name="T55" fmla="*/ 20 h 21"/>
                    <a:gd name="T56" fmla="*/ 5 w 20"/>
                    <a:gd name="T57" fmla="*/ 18 h 21"/>
                    <a:gd name="T58" fmla="*/ 5 w 20"/>
                    <a:gd name="T59" fmla="*/ 18 h 21"/>
                    <a:gd name="T60" fmla="*/ 4 w 20"/>
                    <a:gd name="T61" fmla="*/ 12 h 21"/>
                    <a:gd name="T62" fmla="*/ 4 w 20"/>
                    <a:gd name="T63" fmla="*/ 12 h 21"/>
                    <a:gd name="T64" fmla="*/ 4 w 20"/>
                    <a:gd name="T65" fmla="*/ 12 h 21"/>
                    <a:gd name="T66" fmla="*/ 3 w 20"/>
                    <a:gd name="T67" fmla="*/ 12 h 21"/>
                    <a:gd name="T68" fmla="*/ 1 w 20"/>
                    <a:gd name="T69" fmla="*/ 12 h 21"/>
                    <a:gd name="T70" fmla="*/ 1 w 20"/>
                    <a:gd name="T71" fmla="*/ 11 h 21"/>
                    <a:gd name="T72" fmla="*/ 1 w 20"/>
                    <a:gd name="T73" fmla="*/ 11 h 21"/>
                    <a:gd name="T74" fmla="*/ 3 w 20"/>
                    <a:gd name="T75" fmla="*/ 7 h 21"/>
                    <a:gd name="T76" fmla="*/ 3 w 20"/>
                    <a:gd name="T77" fmla="*/ 6 h 21"/>
                    <a:gd name="T78" fmla="*/ 3 w 20"/>
                    <a:gd name="T79" fmla="*/ 6 h 21"/>
                    <a:gd name="T80" fmla="*/ 2 w 20"/>
                    <a:gd name="T81" fmla="*/ 4 h 21"/>
                    <a:gd name="T82" fmla="*/ 2 w 20"/>
                    <a:gd name="T8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1">
                      <a:moveTo>
                        <a:pt x="16" y="3"/>
                      </a:moveTo>
                      <a:cubicBezTo>
                        <a:pt x="16" y="1"/>
                        <a:pt x="15" y="0"/>
                        <a:pt x="13" y="1"/>
                      </a:cubicBezTo>
                      <a:cubicBezTo>
                        <a:pt x="13" y="1"/>
                        <a:pt x="13" y="1"/>
                        <a:pt x="13" y="2"/>
                      </a:cubicBezTo>
                      <a:cubicBezTo>
                        <a:pt x="11" y="6"/>
                        <a:pt x="11" y="6"/>
                        <a:pt x="11" y="6"/>
                      </a:cubicBezTo>
                      <a:cubicBezTo>
                        <a:pt x="10" y="6"/>
                        <a:pt x="10" y="6"/>
                        <a:pt x="10" y="6"/>
                      </a:cubicBezTo>
                      <a:cubicBezTo>
                        <a:pt x="9" y="5"/>
                        <a:pt x="9" y="5"/>
                        <a:pt x="9" y="5"/>
                      </a:cubicBezTo>
                      <a:cubicBezTo>
                        <a:pt x="7" y="6"/>
                        <a:pt x="7" y="6"/>
                        <a:pt x="7" y="6"/>
                      </a:cubicBezTo>
                      <a:cubicBezTo>
                        <a:pt x="7" y="4"/>
                        <a:pt x="6" y="2"/>
                        <a:pt x="4" y="0"/>
                      </a:cubicBezTo>
                      <a:cubicBezTo>
                        <a:pt x="2" y="1"/>
                        <a:pt x="2" y="1"/>
                        <a:pt x="2" y="1"/>
                      </a:cubicBezTo>
                      <a:cubicBezTo>
                        <a:pt x="1" y="4"/>
                        <a:pt x="1" y="4"/>
                        <a:pt x="1" y="4"/>
                      </a:cubicBezTo>
                      <a:cubicBezTo>
                        <a:pt x="3" y="6"/>
                        <a:pt x="3" y="6"/>
                        <a:pt x="3" y="6"/>
                      </a:cubicBezTo>
                      <a:cubicBezTo>
                        <a:pt x="1" y="11"/>
                        <a:pt x="1" y="11"/>
                        <a:pt x="1" y="11"/>
                      </a:cubicBezTo>
                      <a:cubicBezTo>
                        <a:pt x="0" y="12"/>
                        <a:pt x="1" y="13"/>
                        <a:pt x="3" y="13"/>
                      </a:cubicBezTo>
                      <a:cubicBezTo>
                        <a:pt x="4" y="18"/>
                        <a:pt x="4" y="18"/>
                        <a:pt x="4" y="18"/>
                      </a:cubicBezTo>
                      <a:cubicBezTo>
                        <a:pt x="4" y="20"/>
                        <a:pt x="5" y="21"/>
                        <a:pt x="6" y="21"/>
                      </a:cubicBezTo>
                      <a:cubicBezTo>
                        <a:pt x="13" y="18"/>
                        <a:pt x="13" y="18"/>
                        <a:pt x="13" y="18"/>
                      </a:cubicBezTo>
                      <a:cubicBezTo>
                        <a:pt x="15" y="15"/>
                        <a:pt x="17" y="12"/>
                        <a:pt x="20" y="10"/>
                      </a:cubicBezTo>
                      <a:cubicBezTo>
                        <a:pt x="17" y="5"/>
                        <a:pt x="17" y="5"/>
                        <a:pt x="17" y="5"/>
                      </a:cubicBezTo>
                      <a:cubicBezTo>
                        <a:pt x="17" y="6"/>
                        <a:pt x="16" y="6"/>
                        <a:pt x="16" y="6"/>
                      </a:cubicBezTo>
                      <a:cubicBezTo>
                        <a:pt x="15" y="8"/>
                        <a:pt x="15" y="8"/>
                        <a:pt x="14" y="8"/>
                      </a:cubicBezTo>
                      <a:cubicBezTo>
                        <a:pt x="15" y="7"/>
                        <a:pt x="16" y="6"/>
                        <a:pt x="16" y="3"/>
                      </a:cubicBezTo>
                      <a:close/>
                      <a:moveTo>
                        <a:pt x="2" y="2"/>
                      </a:moveTo>
                      <a:cubicBezTo>
                        <a:pt x="4" y="1"/>
                        <a:pt x="4" y="1"/>
                        <a:pt x="4" y="1"/>
                      </a:cubicBezTo>
                      <a:cubicBezTo>
                        <a:pt x="3" y="2"/>
                        <a:pt x="3" y="4"/>
                        <a:pt x="4" y="6"/>
                      </a:cubicBezTo>
                      <a:cubicBezTo>
                        <a:pt x="3" y="11"/>
                        <a:pt x="3" y="11"/>
                        <a:pt x="3" y="11"/>
                      </a:cubicBezTo>
                      <a:cubicBezTo>
                        <a:pt x="5" y="11"/>
                        <a:pt x="5" y="11"/>
                        <a:pt x="5" y="11"/>
                      </a:cubicBezTo>
                      <a:cubicBezTo>
                        <a:pt x="7" y="20"/>
                        <a:pt x="7" y="20"/>
                        <a:pt x="7" y="20"/>
                      </a:cubicBezTo>
                      <a:cubicBezTo>
                        <a:pt x="6" y="20"/>
                        <a:pt x="6" y="20"/>
                        <a:pt x="6" y="20"/>
                      </a:cubicBezTo>
                      <a:cubicBezTo>
                        <a:pt x="5" y="20"/>
                        <a:pt x="5" y="19"/>
                        <a:pt x="5" y="18"/>
                      </a:cubicBezTo>
                      <a:cubicBezTo>
                        <a:pt x="5" y="18"/>
                        <a:pt x="5" y="18"/>
                        <a:pt x="5" y="18"/>
                      </a:cubicBezTo>
                      <a:cubicBezTo>
                        <a:pt x="4" y="12"/>
                        <a:pt x="4" y="12"/>
                        <a:pt x="4" y="12"/>
                      </a:cubicBezTo>
                      <a:cubicBezTo>
                        <a:pt x="4" y="12"/>
                        <a:pt x="4" y="12"/>
                        <a:pt x="4" y="12"/>
                      </a:cubicBezTo>
                      <a:cubicBezTo>
                        <a:pt x="4" y="12"/>
                        <a:pt x="4" y="12"/>
                        <a:pt x="4" y="12"/>
                      </a:cubicBezTo>
                      <a:cubicBezTo>
                        <a:pt x="3" y="12"/>
                        <a:pt x="3" y="12"/>
                        <a:pt x="3" y="12"/>
                      </a:cubicBezTo>
                      <a:cubicBezTo>
                        <a:pt x="2" y="12"/>
                        <a:pt x="2" y="12"/>
                        <a:pt x="1" y="12"/>
                      </a:cubicBezTo>
                      <a:cubicBezTo>
                        <a:pt x="1" y="12"/>
                        <a:pt x="1" y="11"/>
                        <a:pt x="1" y="11"/>
                      </a:cubicBezTo>
                      <a:cubicBezTo>
                        <a:pt x="1" y="11"/>
                        <a:pt x="1" y="11"/>
                        <a:pt x="1" y="11"/>
                      </a:cubicBezTo>
                      <a:cubicBezTo>
                        <a:pt x="3" y="7"/>
                        <a:pt x="3" y="7"/>
                        <a:pt x="3" y="7"/>
                      </a:cubicBezTo>
                      <a:cubicBezTo>
                        <a:pt x="3" y="7"/>
                        <a:pt x="3" y="7"/>
                        <a:pt x="3" y="6"/>
                      </a:cubicBezTo>
                      <a:cubicBezTo>
                        <a:pt x="3" y="6"/>
                        <a:pt x="3" y="6"/>
                        <a:pt x="3" y="6"/>
                      </a:cubicBezTo>
                      <a:cubicBezTo>
                        <a:pt x="2" y="4"/>
                        <a:pt x="2" y="4"/>
                        <a:pt x="2" y="4"/>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142"/>
                <p:cNvSpPr/>
                <p:nvPr/>
              </p:nvSpPr>
              <p:spPr bwMode="auto">
                <a:xfrm>
                  <a:off x="10307638" y="2487613"/>
                  <a:ext cx="30163" cy="92075"/>
                </a:xfrm>
                <a:custGeom>
                  <a:avLst/>
                  <a:gdLst>
                    <a:gd name="T0" fmla="*/ 3 w 6"/>
                    <a:gd name="T1" fmla="*/ 0 h 19"/>
                    <a:gd name="T2" fmla="*/ 1 w 6"/>
                    <a:gd name="T3" fmla="*/ 1 h 19"/>
                    <a:gd name="T4" fmla="*/ 1 w 6"/>
                    <a:gd name="T5" fmla="*/ 3 h 19"/>
                    <a:gd name="T6" fmla="*/ 2 w 6"/>
                    <a:gd name="T7" fmla="*/ 5 h 19"/>
                    <a:gd name="T8" fmla="*/ 2 w 6"/>
                    <a:gd name="T9" fmla="*/ 5 h 19"/>
                    <a:gd name="T10" fmla="*/ 2 w 6"/>
                    <a:gd name="T11" fmla="*/ 6 h 19"/>
                    <a:gd name="T12" fmla="*/ 0 w 6"/>
                    <a:gd name="T13" fmla="*/ 10 h 19"/>
                    <a:gd name="T14" fmla="*/ 0 w 6"/>
                    <a:gd name="T15" fmla="*/ 10 h 19"/>
                    <a:gd name="T16" fmla="*/ 0 w 6"/>
                    <a:gd name="T17" fmla="*/ 11 h 19"/>
                    <a:gd name="T18" fmla="*/ 2 w 6"/>
                    <a:gd name="T19" fmla="*/ 11 h 19"/>
                    <a:gd name="T20" fmla="*/ 3 w 6"/>
                    <a:gd name="T21" fmla="*/ 11 h 19"/>
                    <a:gd name="T22" fmla="*/ 3 w 6"/>
                    <a:gd name="T23" fmla="*/ 11 h 19"/>
                    <a:gd name="T24" fmla="*/ 3 w 6"/>
                    <a:gd name="T25" fmla="*/ 11 h 19"/>
                    <a:gd name="T26" fmla="*/ 4 w 6"/>
                    <a:gd name="T27" fmla="*/ 17 h 19"/>
                    <a:gd name="T28" fmla="*/ 4 w 6"/>
                    <a:gd name="T29" fmla="*/ 17 h 19"/>
                    <a:gd name="T30" fmla="*/ 5 w 6"/>
                    <a:gd name="T31" fmla="*/ 19 h 19"/>
                    <a:gd name="T32" fmla="*/ 6 w 6"/>
                    <a:gd name="T33" fmla="*/ 19 h 19"/>
                    <a:gd name="T34" fmla="*/ 4 w 6"/>
                    <a:gd name="T35" fmla="*/ 10 h 19"/>
                    <a:gd name="T36" fmla="*/ 2 w 6"/>
                    <a:gd name="T37" fmla="*/ 10 h 19"/>
                    <a:gd name="T38" fmla="*/ 3 w 6"/>
                    <a:gd name="T39" fmla="*/ 5 h 19"/>
                    <a:gd name="T40" fmla="*/ 3 w 6"/>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9">
                      <a:moveTo>
                        <a:pt x="3" y="0"/>
                      </a:moveTo>
                      <a:cubicBezTo>
                        <a:pt x="1" y="1"/>
                        <a:pt x="1" y="1"/>
                        <a:pt x="1" y="1"/>
                      </a:cubicBezTo>
                      <a:cubicBezTo>
                        <a:pt x="1" y="3"/>
                        <a:pt x="1" y="3"/>
                        <a:pt x="1" y="3"/>
                      </a:cubicBezTo>
                      <a:cubicBezTo>
                        <a:pt x="2" y="5"/>
                        <a:pt x="2" y="5"/>
                        <a:pt x="2" y="5"/>
                      </a:cubicBezTo>
                      <a:cubicBezTo>
                        <a:pt x="2" y="5"/>
                        <a:pt x="2" y="5"/>
                        <a:pt x="2" y="5"/>
                      </a:cubicBezTo>
                      <a:cubicBezTo>
                        <a:pt x="2" y="6"/>
                        <a:pt x="2" y="6"/>
                        <a:pt x="2" y="6"/>
                      </a:cubicBezTo>
                      <a:cubicBezTo>
                        <a:pt x="0" y="10"/>
                        <a:pt x="0" y="10"/>
                        <a:pt x="0" y="10"/>
                      </a:cubicBezTo>
                      <a:cubicBezTo>
                        <a:pt x="0" y="10"/>
                        <a:pt x="0" y="10"/>
                        <a:pt x="0" y="10"/>
                      </a:cubicBezTo>
                      <a:cubicBezTo>
                        <a:pt x="0" y="10"/>
                        <a:pt x="0" y="11"/>
                        <a:pt x="0" y="11"/>
                      </a:cubicBezTo>
                      <a:cubicBezTo>
                        <a:pt x="1" y="11"/>
                        <a:pt x="1" y="11"/>
                        <a:pt x="2" y="11"/>
                      </a:cubicBezTo>
                      <a:cubicBezTo>
                        <a:pt x="2" y="11"/>
                        <a:pt x="2" y="11"/>
                        <a:pt x="3" y="11"/>
                      </a:cubicBezTo>
                      <a:cubicBezTo>
                        <a:pt x="3" y="11"/>
                        <a:pt x="3" y="11"/>
                        <a:pt x="3" y="11"/>
                      </a:cubicBezTo>
                      <a:cubicBezTo>
                        <a:pt x="3" y="11"/>
                        <a:pt x="3" y="11"/>
                        <a:pt x="3" y="11"/>
                      </a:cubicBezTo>
                      <a:cubicBezTo>
                        <a:pt x="4" y="17"/>
                        <a:pt x="4" y="17"/>
                        <a:pt x="4" y="17"/>
                      </a:cubicBezTo>
                      <a:cubicBezTo>
                        <a:pt x="4" y="17"/>
                        <a:pt x="4" y="17"/>
                        <a:pt x="4" y="17"/>
                      </a:cubicBezTo>
                      <a:cubicBezTo>
                        <a:pt x="4" y="18"/>
                        <a:pt x="4" y="19"/>
                        <a:pt x="5" y="19"/>
                      </a:cubicBezTo>
                      <a:cubicBezTo>
                        <a:pt x="6" y="19"/>
                        <a:pt x="6" y="19"/>
                        <a:pt x="6" y="19"/>
                      </a:cubicBezTo>
                      <a:cubicBezTo>
                        <a:pt x="4" y="10"/>
                        <a:pt x="4" y="10"/>
                        <a:pt x="4" y="10"/>
                      </a:cubicBezTo>
                      <a:cubicBezTo>
                        <a:pt x="2" y="10"/>
                        <a:pt x="2" y="10"/>
                        <a:pt x="2" y="10"/>
                      </a:cubicBezTo>
                      <a:cubicBezTo>
                        <a:pt x="3" y="5"/>
                        <a:pt x="3" y="5"/>
                        <a:pt x="3" y="5"/>
                      </a:cubicBezTo>
                      <a:cubicBezTo>
                        <a:pt x="2" y="3"/>
                        <a:pt x="2" y="1"/>
                        <a:pt x="3"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143"/>
                <p:cNvSpPr/>
                <p:nvPr/>
              </p:nvSpPr>
              <p:spPr bwMode="auto">
                <a:xfrm>
                  <a:off x="10312401" y="2462213"/>
                  <a:ext cx="39688" cy="49213"/>
                </a:xfrm>
                <a:custGeom>
                  <a:avLst/>
                  <a:gdLst>
                    <a:gd name="T0" fmla="*/ 0 w 8"/>
                    <a:gd name="T1" fmla="*/ 3 h 10"/>
                    <a:gd name="T2" fmla="*/ 0 w 8"/>
                    <a:gd name="T3" fmla="*/ 5 h 10"/>
                    <a:gd name="T4" fmla="*/ 2 w 8"/>
                    <a:gd name="T5" fmla="*/ 4 h 10"/>
                    <a:gd name="T6" fmla="*/ 5 w 8"/>
                    <a:gd name="T7" fmla="*/ 10 h 10"/>
                    <a:gd name="T8" fmla="*/ 7 w 8"/>
                    <a:gd name="T9" fmla="*/ 9 h 10"/>
                    <a:gd name="T10" fmla="*/ 4 w 8"/>
                    <a:gd name="T11" fmla="*/ 4 h 10"/>
                    <a:gd name="T12" fmla="*/ 5 w 8"/>
                    <a:gd name="T13" fmla="*/ 0 h 10"/>
                    <a:gd name="T14" fmla="*/ 0 w 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3"/>
                      </a:moveTo>
                      <a:cubicBezTo>
                        <a:pt x="0" y="5"/>
                        <a:pt x="0" y="5"/>
                        <a:pt x="0" y="5"/>
                      </a:cubicBezTo>
                      <a:cubicBezTo>
                        <a:pt x="2" y="4"/>
                        <a:pt x="2" y="4"/>
                        <a:pt x="2" y="4"/>
                      </a:cubicBezTo>
                      <a:cubicBezTo>
                        <a:pt x="4" y="6"/>
                        <a:pt x="5" y="8"/>
                        <a:pt x="5" y="10"/>
                      </a:cubicBezTo>
                      <a:cubicBezTo>
                        <a:pt x="7" y="9"/>
                        <a:pt x="7" y="9"/>
                        <a:pt x="7" y="9"/>
                      </a:cubicBezTo>
                      <a:cubicBezTo>
                        <a:pt x="8" y="8"/>
                        <a:pt x="7" y="6"/>
                        <a:pt x="4" y="4"/>
                      </a:cubicBezTo>
                      <a:cubicBezTo>
                        <a:pt x="5" y="0"/>
                        <a:pt x="5" y="0"/>
                        <a:pt x="5" y="0"/>
                      </a:cubicBezTo>
                      <a:cubicBezTo>
                        <a:pt x="3" y="1"/>
                        <a:pt x="2" y="2"/>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144"/>
                <p:cNvSpPr/>
                <p:nvPr/>
              </p:nvSpPr>
              <p:spPr bwMode="auto">
                <a:xfrm>
                  <a:off x="10312401" y="2541588"/>
                  <a:ext cx="133350" cy="131763"/>
                </a:xfrm>
                <a:custGeom>
                  <a:avLst/>
                  <a:gdLst>
                    <a:gd name="T0" fmla="*/ 0 w 27"/>
                    <a:gd name="T1" fmla="*/ 27 h 27"/>
                    <a:gd name="T2" fmla="*/ 5 w 27"/>
                    <a:gd name="T3" fmla="*/ 17 h 27"/>
                    <a:gd name="T4" fmla="*/ 13 w 27"/>
                    <a:gd name="T5" fmla="*/ 9 h 27"/>
                    <a:gd name="T6" fmla="*/ 27 w 27"/>
                    <a:gd name="T7" fmla="*/ 2 h 27"/>
                    <a:gd name="T8" fmla="*/ 25 w 27"/>
                    <a:gd name="T9" fmla="*/ 0 h 27"/>
                    <a:gd name="T10" fmla="*/ 24 w 27"/>
                    <a:gd name="T11" fmla="*/ 1 h 27"/>
                    <a:gd name="T12" fmla="*/ 11 w 27"/>
                    <a:gd name="T13" fmla="*/ 10 h 27"/>
                    <a:gd name="T14" fmla="*/ 11 w 27"/>
                    <a:gd name="T15" fmla="*/ 10 h 27"/>
                    <a:gd name="T16" fmla="*/ 6 w 27"/>
                    <a:gd name="T17" fmla="*/ 14 h 27"/>
                    <a:gd name="T18" fmla="*/ 0 w 27"/>
                    <a:gd name="T19" fmla="*/ 25 h 27"/>
                    <a:gd name="T20" fmla="*/ 0 w 27"/>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7">
                      <a:moveTo>
                        <a:pt x="0" y="27"/>
                      </a:moveTo>
                      <a:cubicBezTo>
                        <a:pt x="1" y="23"/>
                        <a:pt x="3" y="20"/>
                        <a:pt x="5" y="17"/>
                      </a:cubicBezTo>
                      <a:cubicBezTo>
                        <a:pt x="13" y="9"/>
                        <a:pt x="13" y="9"/>
                        <a:pt x="13" y="9"/>
                      </a:cubicBezTo>
                      <a:cubicBezTo>
                        <a:pt x="18" y="6"/>
                        <a:pt x="22" y="3"/>
                        <a:pt x="27" y="2"/>
                      </a:cubicBezTo>
                      <a:cubicBezTo>
                        <a:pt x="25" y="0"/>
                        <a:pt x="25" y="0"/>
                        <a:pt x="25" y="0"/>
                      </a:cubicBezTo>
                      <a:cubicBezTo>
                        <a:pt x="25" y="0"/>
                        <a:pt x="24" y="0"/>
                        <a:pt x="24" y="1"/>
                      </a:cubicBezTo>
                      <a:cubicBezTo>
                        <a:pt x="20" y="3"/>
                        <a:pt x="15" y="6"/>
                        <a:pt x="11" y="10"/>
                      </a:cubicBezTo>
                      <a:cubicBezTo>
                        <a:pt x="11" y="10"/>
                        <a:pt x="11" y="10"/>
                        <a:pt x="11" y="10"/>
                      </a:cubicBezTo>
                      <a:cubicBezTo>
                        <a:pt x="9" y="11"/>
                        <a:pt x="7" y="13"/>
                        <a:pt x="6" y="14"/>
                      </a:cubicBezTo>
                      <a:cubicBezTo>
                        <a:pt x="3" y="18"/>
                        <a:pt x="1" y="21"/>
                        <a:pt x="0" y="25"/>
                      </a:cubicBezTo>
                      <a:cubicBezTo>
                        <a:pt x="0" y="27"/>
                        <a:pt x="0" y="27"/>
                        <a:pt x="0" y="2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145"/>
                <p:cNvSpPr/>
                <p:nvPr/>
              </p:nvSpPr>
              <p:spPr bwMode="auto">
                <a:xfrm>
                  <a:off x="10366376" y="2541588"/>
                  <a:ext cx="63500" cy="49213"/>
                </a:xfrm>
                <a:custGeom>
                  <a:avLst/>
                  <a:gdLst>
                    <a:gd name="T0" fmla="*/ 13 w 13"/>
                    <a:gd name="T1" fmla="*/ 1 h 10"/>
                    <a:gd name="T2" fmla="*/ 12 w 13"/>
                    <a:gd name="T3" fmla="*/ 0 h 10"/>
                    <a:gd name="T4" fmla="*/ 8 w 13"/>
                    <a:gd name="T5" fmla="*/ 1 h 10"/>
                    <a:gd name="T6" fmla="*/ 9 w 13"/>
                    <a:gd name="T7" fmla="*/ 2 h 10"/>
                    <a:gd name="T8" fmla="*/ 1 w 13"/>
                    <a:gd name="T9" fmla="*/ 7 h 10"/>
                    <a:gd name="T10" fmla="*/ 0 w 13"/>
                    <a:gd name="T11" fmla="*/ 10 h 10"/>
                    <a:gd name="T12" fmla="*/ 13 w 13"/>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
                      </a:moveTo>
                      <a:cubicBezTo>
                        <a:pt x="13" y="0"/>
                        <a:pt x="13" y="0"/>
                        <a:pt x="12" y="0"/>
                      </a:cubicBezTo>
                      <a:cubicBezTo>
                        <a:pt x="11" y="0"/>
                        <a:pt x="10" y="0"/>
                        <a:pt x="8" y="1"/>
                      </a:cubicBezTo>
                      <a:cubicBezTo>
                        <a:pt x="9" y="2"/>
                        <a:pt x="9" y="2"/>
                        <a:pt x="9" y="2"/>
                      </a:cubicBezTo>
                      <a:cubicBezTo>
                        <a:pt x="6" y="3"/>
                        <a:pt x="3" y="5"/>
                        <a:pt x="1" y="7"/>
                      </a:cubicBezTo>
                      <a:cubicBezTo>
                        <a:pt x="0" y="8"/>
                        <a:pt x="0" y="9"/>
                        <a:pt x="0" y="10"/>
                      </a:cubicBezTo>
                      <a:cubicBezTo>
                        <a:pt x="4" y="6"/>
                        <a:pt x="9" y="3"/>
                        <a:pt x="13" y="1"/>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146"/>
                <p:cNvSpPr/>
                <p:nvPr/>
              </p:nvSpPr>
              <p:spPr bwMode="auto">
                <a:xfrm>
                  <a:off x="10371138" y="2546350"/>
                  <a:ext cx="39688" cy="28575"/>
                </a:xfrm>
                <a:custGeom>
                  <a:avLst/>
                  <a:gdLst>
                    <a:gd name="T0" fmla="*/ 8 w 8"/>
                    <a:gd name="T1" fmla="*/ 1 h 6"/>
                    <a:gd name="T2" fmla="*/ 7 w 8"/>
                    <a:gd name="T3" fmla="*/ 0 h 6"/>
                    <a:gd name="T4" fmla="*/ 5 w 8"/>
                    <a:gd name="T5" fmla="*/ 1 h 6"/>
                    <a:gd name="T6" fmla="*/ 0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cubicBezTo>
                        <a:pt x="7" y="0"/>
                        <a:pt x="7" y="0"/>
                        <a:pt x="7" y="0"/>
                      </a:cubicBezTo>
                      <a:cubicBezTo>
                        <a:pt x="7" y="0"/>
                        <a:pt x="6" y="0"/>
                        <a:pt x="5" y="1"/>
                      </a:cubicBezTo>
                      <a:cubicBezTo>
                        <a:pt x="3" y="2"/>
                        <a:pt x="1" y="4"/>
                        <a:pt x="0" y="6"/>
                      </a:cubicBezTo>
                      <a:cubicBezTo>
                        <a:pt x="2" y="4"/>
                        <a:pt x="5"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147"/>
                <p:cNvSpPr>
                  <a:spLocks noEditPoints="1"/>
                </p:cNvSpPr>
                <p:nvPr/>
              </p:nvSpPr>
              <p:spPr bwMode="auto">
                <a:xfrm>
                  <a:off x="10328276" y="2579688"/>
                  <a:ext cx="131763" cy="334963"/>
                </a:xfrm>
                <a:custGeom>
                  <a:avLst/>
                  <a:gdLst>
                    <a:gd name="T0" fmla="*/ 15 w 27"/>
                    <a:gd name="T1" fmla="*/ 0 h 68"/>
                    <a:gd name="T2" fmla="*/ 12 w 27"/>
                    <a:gd name="T3" fmla="*/ 2 h 68"/>
                    <a:gd name="T4" fmla="*/ 9 w 27"/>
                    <a:gd name="T5" fmla="*/ 24 h 68"/>
                    <a:gd name="T6" fmla="*/ 14 w 27"/>
                    <a:gd name="T7" fmla="*/ 40 h 68"/>
                    <a:gd name="T8" fmla="*/ 0 w 27"/>
                    <a:gd name="T9" fmla="*/ 65 h 68"/>
                    <a:gd name="T10" fmla="*/ 1 w 27"/>
                    <a:gd name="T11" fmla="*/ 65 h 68"/>
                    <a:gd name="T12" fmla="*/ 11 w 27"/>
                    <a:gd name="T13" fmla="*/ 68 h 68"/>
                    <a:gd name="T14" fmla="*/ 20 w 27"/>
                    <a:gd name="T15" fmla="*/ 54 h 68"/>
                    <a:gd name="T16" fmla="*/ 27 w 27"/>
                    <a:gd name="T17" fmla="*/ 42 h 68"/>
                    <a:gd name="T18" fmla="*/ 26 w 27"/>
                    <a:gd name="T19" fmla="*/ 15 h 68"/>
                    <a:gd name="T20" fmla="*/ 15 w 27"/>
                    <a:gd name="T21" fmla="*/ 0 h 68"/>
                    <a:gd name="T22" fmla="*/ 12 w 27"/>
                    <a:gd name="T23" fmla="*/ 2 h 68"/>
                    <a:gd name="T24" fmla="*/ 12 w 27"/>
                    <a:gd name="T25" fmla="*/ 2 h 68"/>
                    <a:gd name="T26" fmla="*/ 17 w 27"/>
                    <a:gd name="T27" fmla="*/ 40 h 68"/>
                    <a:gd name="T28" fmla="*/ 3 w 27"/>
                    <a:gd name="T29" fmla="*/ 65 h 68"/>
                    <a:gd name="T30" fmla="*/ 1 w 27"/>
                    <a:gd name="T31" fmla="*/ 65 h 68"/>
                    <a:gd name="T32" fmla="*/ 1 w 27"/>
                    <a:gd name="T33" fmla="*/ 65 h 68"/>
                    <a:gd name="T34" fmla="*/ 15 w 27"/>
                    <a:gd name="T35" fmla="*/ 40 h 68"/>
                    <a:gd name="T36" fmla="*/ 15 w 27"/>
                    <a:gd name="T37" fmla="*/ 40 h 68"/>
                    <a:gd name="T38" fmla="*/ 15 w 27"/>
                    <a:gd name="T39" fmla="*/ 40 h 68"/>
                    <a:gd name="T40" fmla="*/ 10 w 27"/>
                    <a:gd name="T41" fmla="*/ 24 h 68"/>
                    <a:gd name="T42" fmla="*/ 10 w 27"/>
                    <a:gd name="T43" fmla="*/ 24 h 68"/>
                    <a:gd name="T44" fmla="*/ 12 w 27"/>
                    <a:gd name="T4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8">
                      <a:moveTo>
                        <a:pt x="15" y="0"/>
                      </a:moveTo>
                      <a:cubicBezTo>
                        <a:pt x="14" y="0"/>
                        <a:pt x="13" y="1"/>
                        <a:pt x="12" y="2"/>
                      </a:cubicBezTo>
                      <a:cubicBezTo>
                        <a:pt x="8" y="7"/>
                        <a:pt x="7" y="15"/>
                        <a:pt x="9" y="24"/>
                      </a:cubicBezTo>
                      <a:cubicBezTo>
                        <a:pt x="14" y="40"/>
                        <a:pt x="14" y="40"/>
                        <a:pt x="14" y="40"/>
                      </a:cubicBezTo>
                      <a:cubicBezTo>
                        <a:pt x="0" y="65"/>
                        <a:pt x="0" y="65"/>
                        <a:pt x="0" y="65"/>
                      </a:cubicBezTo>
                      <a:cubicBezTo>
                        <a:pt x="1" y="65"/>
                        <a:pt x="1" y="65"/>
                        <a:pt x="1" y="65"/>
                      </a:cubicBezTo>
                      <a:cubicBezTo>
                        <a:pt x="11" y="68"/>
                        <a:pt x="11" y="68"/>
                        <a:pt x="11" y="68"/>
                      </a:cubicBezTo>
                      <a:cubicBezTo>
                        <a:pt x="20" y="54"/>
                        <a:pt x="20" y="54"/>
                        <a:pt x="20" y="54"/>
                      </a:cubicBezTo>
                      <a:cubicBezTo>
                        <a:pt x="24" y="50"/>
                        <a:pt x="26" y="46"/>
                        <a:pt x="27" y="42"/>
                      </a:cubicBezTo>
                      <a:cubicBezTo>
                        <a:pt x="26" y="15"/>
                        <a:pt x="26" y="15"/>
                        <a:pt x="26" y="15"/>
                      </a:cubicBezTo>
                      <a:cubicBezTo>
                        <a:pt x="26" y="5"/>
                        <a:pt x="22" y="1"/>
                        <a:pt x="15" y="0"/>
                      </a:cubicBezTo>
                      <a:close/>
                      <a:moveTo>
                        <a:pt x="12" y="2"/>
                      </a:moveTo>
                      <a:cubicBezTo>
                        <a:pt x="12" y="2"/>
                        <a:pt x="12" y="2"/>
                        <a:pt x="12" y="2"/>
                      </a:cubicBezTo>
                      <a:cubicBezTo>
                        <a:pt x="10" y="12"/>
                        <a:pt x="11" y="25"/>
                        <a:pt x="17" y="40"/>
                      </a:cubicBezTo>
                      <a:cubicBezTo>
                        <a:pt x="3" y="65"/>
                        <a:pt x="3" y="65"/>
                        <a:pt x="3" y="65"/>
                      </a:cubicBezTo>
                      <a:cubicBezTo>
                        <a:pt x="1" y="65"/>
                        <a:pt x="1" y="65"/>
                        <a:pt x="1" y="65"/>
                      </a:cubicBezTo>
                      <a:cubicBezTo>
                        <a:pt x="1" y="65"/>
                        <a:pt x="1" y="65"/>
                        <a:pt x="1" y="65"/>
                      </a:cubicBezTo>
                      <a:cubicBezTo>
                        <a:pt x="15" y="40"/>
                        <a:pt x="15" y="40"/>
                        <a:pt x="15" y="40"/>
                      </a:cubicBezTo>
                      <a:cubicBezTo>
                        <a:pt x="15" y="40"/>
                        <a:pt x="15" y="40"/>
                        <a:pt x="15" y="40"/>
                      </a:cubicBezTo>
                      <a:cubicBezTo>
                        <a:pt x="15" y="40"/>
                        <a:pt x="15" y="40"/>
                        <a:pt x="15" y="40"/>
                      </a:cubicBezTo>
                      <a:cubicBezTo>
                        <a:pt x="10" y="24"/>
                        <a:pt x="10" y="24"/>
                        <a:pt x="10" y="24"/>
                      </a:cubicBezTo>
                      <a:cubicBezTo>
                        <a:pt x="10" y="24"/>
                        <a:pt x="10" y="24"/>
                        <a:pt x="10" y="24"/>
                      </a:cubicBezTo>
                      <a:cubicBezTo>
                        <a:pt x="8" y="15"/>
                        <a:pt x="9" y="8"/>
                        <a:pt x="12"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148"/>
                <p:cNvSpPr/>
                <p:nvPr/>
              </p:nvSpPr>
              <p:spPr bwMode="auto">
                <a:xfrm>
                  <a:off x="10333038" y="2590800"/>
                  <a:ext cx="77788" cy="309563"/>
                </a:xfrm>
                <a:custGeom>
                  <a:avLst/>
                  <a:gdLst>
                    <a:gd name="T0" fmla="*/ 11 w 16"/>
                    <a:gd name="T1" fmla="*/ 0 h 63"/>
                    <a:gd name="T2" fmla="*/ 11 w 16"/>
                    <a:gd name="T3" fmla="*/ 0 h 63"/>
                    <a:gd name="T4" fmla="*/ 9 w 16"/>
                    <a:gd name="T5" fmla="*/ 22 h 63"/>
                    <a:gd name="T6" fmla="*/ 9 w 16"/>
                    <a:gd name="T7" fmla="*/ 22 h 63"/>
                    <a:gd name="T8" fmla="*/ 14 w 16"/>
                    <a:gd name="T9" fmla="*/ 38 h 63"/>
                    <a:gd name="T10" fmla="*/ 14 w 16"/>
                    <a:gd name="T11" fmla="*/ 38 h 63"/>
                    <a:gd name="T12" fmla="*/ 14 w 16"/>
                    <a:gd name="T13" fmla="*/ 38 h 63"/>
                    <a:gd name="T14" fmla="*/ 0 w 16"/>
                    <a:gd name="T15" fmla="*/ 63 h 63"/>
                    <a:gd name="T16" fmla="*/ 0 w 16"/>
                    <a:gd name="T17" fmla="*/ 63 h 63"/>
                    <a:gd name="T18" fmla="*/ 2 w 16"/>
                    <a:gd name="T19" fmla="*/ 63 h 63"/>
                    <a:gd name="T20" fmla="*/ 16 w 16"/>
                    <a:gd name="T21" fmla="*/ 38 h 63"/>
                    <a:gd name="T22" fmla="*/ 11 w 1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11" y="0"/>
                      </a:moveTo>
                      <a:cubicBezTo>
                        <a:pt x="11" y="0"/>
                        <a:pt x="11" y="0"/>
                        <a:pt x="11" y="0"/>
                      </a:cubicBezTo>
                      <a:cubicBezTo>
                        <a:pt x="8" y="6"/>
                        <a:pt x="7" y="13"/>
                        <a:pt x="9" y="22"/>
                      </a:cubicBezTo>
                      <a:cubicBezTo>
                        <a:pt x="9" y="22"/>
                        <a:pt x="9" y="22"/>
                        <a:pt x="9" y="22"/>
                      </a:cubicBezTo>
                      <a:cubicBezTo>
                        <a:pt x="14" y="38"/>
                        <a:pt x="14" y="38"/>
                        <a:pt x="14" y="38"/>
                      </a:cubicBezTo>
                      <a:cubicBezTo>
                        <a:pt x="14" y="38"/>
                        <a:pt x="14" y="38"/>
                        <a:pt x="14" y="38"/>
                      </a:cubicBezTo>
                      <a:cubicBezTo>
                        <a:pt x="14" y="38"/>
                        <a:pt x="14" y="38"/>
                        <a:pt x="14" y="38"/>
                      </a:cubicBezTo>
                      <a:cubicBezTo>
                        <a:pt x="0" y="63"/>
                        <a:pt x="0" y="63"/>
                        <a:pt x="0" y="63"/>
                      </a:cubicBezTo>
                      <a:cubicBezTo>
                        <a:pt x="0" y="63"/>
                        <a:pt x="0" y="63"/>
                        <a:pt x="0" y="63"/>
                      </a:cubicBezTo>
                      <a:cubicBezTo>
                        <a:pt x="2" y="63"/>
                        <a:pt x="2" y="63"/>
                        <a:pt x="2" y="63"/>
                      </a:cubicBezTo>
                      <a:cubicBezTo>
                        <a:pt x="16" y="38"/>
                        <a:pt x="16" y="38"/>
                        <a:pt x="16" y="38"/>
                      </a:cubicBezTo>
                      <a:cubicBezTo>
                        <a:pt x="10" y="23"/>
                        <a:pt x="9" y="10"/>
                        <a:pt x="1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149"/>
                <p:cNvSpPr>
                  <a:spLocks noEditPoints="1"/>
                </p:cNvSpPr>
                <p:nvPr/>
              </p:nvSpPr>
              <p:spPr bwMode="auto">
                <a:xfrm>
                  <a:off x="10274301" y="2605088"/>
                  <a:ext cx="101600" cy="333375"/>
                </a:xfrm>
                <a:custGeom>
                  <a:avLst/>
                  <a:gdLst>
                    <a:gd name="T0" fmla="*/ 20 w 21"/>
                    <a:gd name="T1" fmla="*/ 0 h 68"/>
                    <a:gd name="T2" fmla="*/ 14 w 21"/>
                    <a:gd name="T3" fmla="*/ 5 h 68"/>
                    <a:gd name="T4" fmla="*/ 9 w 21"/>
                    <a:gd name="T5" fmla="*/ 16 h 68"/>
                    <a:gd name="T6" fmla="*/ 8 w 21"/>
                    <a:gd name="T7" fmla="*/ 29 h 68"/>
                    <a:gd name="T8" fmla="*/ 6 w 21"/>
                    <a:gd name="T9" fmla="*/ 39 h 68"/>
                    <a:gd name="T10" fmla="*/ 0 w 21"/>
                    <a:gd name="T11" fmla="*/ 68 h 68"/>
                    <a:gd name="T12" fmla="*/ 7 w 21"/>
                    <a:gd name="T13" fmla="*/ 59 h 68"/>
                    <a:gd name="T14" fmla="*/ 21 w 21"/>
                    <a:gd name="T15" fmla="*/ 36 h 68"/>
                    <a:gd name="T16" fmla="*/ 16 w 21"/>
                    <a:gd name="T17" fmla="*/ 20 h 68"/>
                    <a:gd name="T18" fmla="*/ 20 w 21"/>
                    <a:gd name="T19" fmla="*/ 0 h 68"/>
                    <a:gd name="T20" fmla="*/ 18 w 21"/>
                    <a:gd name="T21" fmla="*/ 2 h 68"/>
                    <a:gd name="T22" fmla="*/ 17 w 21"/>
                    <a:gd name="T23" fmla="*/ 6 h 68"/>
                    <a:gd name="T24" fmla="*/ 10 w 21"/>
                    <a:gd name="T25" fmla="*/ 29 h 68"/>
                    <a:gd name="T26" fmla="*/ 9 w 21"/>
                    <a:gd name="T27" fmla="*/ 38 h 68"/>
                    <a:gd name="T28" fmla="*/ 4 w 21"/>
                    <a:gd name="T29" fmla="*/ 61 h 68"/>
                    <a:gd name="T30" fmla="*/ 1 w 21"/>
                    <a:gd name="T31" fmla="*/ 65 h 68"/>
                    <a:gd name="T32" fmla="*/ 6 w 21"/>
                    <a:gd name="T33" fmla="*/ 39 h 68"/>
                    <a:gd name="T34" fmla="*/ 9 w 21"/>
                    <a:gd name="T35" fmla="*/ 29 h 68"/>
                    <a:gd name="T36" fmla="*/ 10 w 21"/>
                    <a:gd name="T37" fmla="*/ 16 h 68"/>
                    <a:gd name="T38" fmla="*/ 15 w 21"/>
                    <a:gd name="T39" fmla="*/ 6 h 68"/>
                    <a:gd name="T40" fmla="*/ 15 w 21"/>
                    <a:gd name="T41" fmla="*/ 5 h 68"/>
                    <a:gd name="T42" fmla="*/ 18 w 21"/>
                    <a:gd name="T4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8">
                      <a:moveTo>
                        <a:pt x="20" y="0"/>
                      </a:moveTo>
                      <a:cubicBezTo>
                        <a:pt x="18" y="1"/>
                        <a:pt x="16" y="3"/>
                        <a:pt x="14" y="5"/>
                      </a:cubicBezTo>
                      <a:cubicBezTo>
                        <a:pt x="11" y="8"/>
                        <a:pt x="10" y="12"/>
                        <a:pt x="9" y="16"/>
                      </a:cubicBezTo>
                      <a:cubicBezTo>
                        <a:pt x="8" y="29"/>
                        <a:pt x="8" y="29"/>
                        <a:pt x="8" y="29"/>
                      </a:cubicBezTo>
                      <a:cubicBezTo>
                        <a:pt x="8" y="31"/>
                        <a:pt x="8" y="34"/>
                        <a:pt x="6" y="39"/>
                      </a:cubicBezTo>
                      <a:cubicBezTo>
                        <a:pt x="3" y="49"/>
                        <a:pt x="1" y="58"/>
                        <a:pt x="0" y="68"/>
                      </a:cubicBezTo>
                      <a:cubicBezTo>
                        <a:pt x="7" y="59"/>
                        <a:pt x="7" y="59"/>
                        <a:pt x="7" y="59"/>
                      </a:cubicBezTo>
                      <a:cubicBezTo>
                        <a:pt x="21" y="36"/>
                        <a:pt x="21" y="36"/>
                        <a:pt x="21" y="36"/>
                      </a:cubicBezTo>
                      <a:cubicBezTo>
                        <a:pt x="16" y="20"/>
                        <a:pt x="16" y="20"/>
                        <a:pt x="16" y="20"/>
                      </a:cubicBezTo>
                      <a:cubicBezTo>
                        <a:pt x="16" y="13"/>
                        <a:pt x="17" y="6"/>
                        <a:pt x="20" y="0"/>
                      </a:cubicBezTo>
                      <a:close/>
                      <a:moveTo>
                        <a:pt x="18" y="2"/>
                      </a:moveTo>
                      <a:cubicBezTo>
                        <a:pt x="17" y="4"/>
                        <a:pt x="17" y="5"/>
                        <a:pt x="17" y="6"/>
                      </a:cubicBezTo>
                      <a:cubicBezTo>
                        <a:pt x="12" y="9"/>
                        <a:pt x="10" y="17"/>
                        <a:pt x="10" y="29"/>
                      </a:cubicBezTo>
                      <a:cubicBezTo>
                        <a:pt x="10" y="32"/>
                        <a:pt x="10" y="35"/>
                        <a:pt x="9" y="38"/>
                      </a:cubicBezTo>
                      <a:cubicBezTo>
                        <a:pt x="6" y="46"/>
                        <a:pt x="4" y="53"/>
                        <a:pt x="4" y="61"/>
                      </a:cubicBezTo>
                      <a:cubicBezTo>
                        <a:pt x="1" y="65"/>
                        <a:pt x="1" y="65"/>
                        <a:pt x="1" y="65"/>
                      </a:cubicBezTo>
                      <a:cubicBezTo>
                        <a:pt x="3" y="56"/>
                        <a:pt x="4" y="48"/>
                        <a:pt x="6" y="39"/>
                      </a:cubicBezTo>
                      <a:cubicBezTo>
                        <a:pt x="8" y="34"/>
                        <a:pt x="9" y="31"/>
                        <a:pt x="9" y="29"/>
                      </a:cubicBezTo>
                      <a:cubicBezTo>
                        <a:pt x="10" y="16"/>
                        <a:pt x="10" y="16"/>
                        <a:pt x="10" y="16"/>
                      </a:cubicBezTo>
                      <a:cubicBezTo>
                        <a:pt x="10" y="12"/>
                        <a:pt x="12" y="9"/>
                        <a:pt x="15" y="6"/>
                      </a:cubicBezTo>
                      <a:cubicBezTo>
                        <a:pt x="15" y="5"/>
                        <a:pt x="15" y="5"/>
                        <a:pt x="15" y="5"/>
                      </a:cubicBezTo>
                      <a:cubicBezTo>
                        <a:pt x="16" y="4"/>
                        <a:pt x="17" y="3"/>
                        <a:pt x="18"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150"/>
                <p:cNvSpPr/>
                <p:nvPr/>
              </p:nvSpPr>
              <p:spPr bwMode="auto">
                <a:xfrm>
                  <a:off x="10279063" y="2614613"/>
                  <a:ext cx="82550" cy="309563"/>
                </a:xfrm>
                <a:custGeom>
                  <a:avLst/>
                  <a:gdLst>
                    <a:gd name="T0" fmla="*/ 16 w 17"/>
                    <a:gd name="T1" fmla="*/ 4 h 63"/>
                    <a:gd name="T2" fmla="*/ 17 w 17"/>
                    <a:gd name="T3" fmla="*/ 0 h 63"/>
                    <a:gd name="T4" fmla="*/ 14 w 17"/>
                    <a:gd name="T5" fmla="*/ 3 h 63"/>
                    <a:gd name="T6" fmla="*/ 14 w 17"/>
                    <a:gd name="T7" fmla="*/ 4 h 63"/>
                    <a:gd name="T8" fmla="*/ 9 w 17"/>
                    <a:gd name="T9" fmla="*/ 14 h 63"/>
                    <a:gd name="T10" fmla="*/ 8 w 17"/>
                    <a:gd name="T11" fmla="*/ 27 h 63"/>
                    <a:gd name="T12" fmla="*/ 5 w 17"/>
                    <a:gd name="T13" fmla="*/ 37 h 63"/>
                    <a:gd name="T14" fmla="*/ 0 w 17"/>
                    <a:gd name="T15" fmla="*/ 63 h 63"/>
                    <a:gd name="T16" fmla="*/ 3 w 17"/>
                    <a:gd name="T17" fmla="*/ 59 h 63"/>
                    <a:gd name="T18" fmla="*/ 8 w 17"/>
                    <a:gd name="T19" fmla="*/ 36 h 63"/>
                    <a:gd name="T20" fmla="*/ 9 w 17"/>
                    <a:gd name="T21" fmla="*/ 27 h 63"/>
                    <a:gd name="T22" fmla="*/ 16 w 17"/>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63">
                      <a:moveTo>
                        <a:pt x="16" y="4"/>
                      </a:moveTo>
                      <a:cubicBezTo>
                        <a:pt x="16" y="3"/>
                        <a:pt x="16" y="2"/>
                        <a:pt x="17" y="0"/>
                      </a:cubicBezTo>
                      <a:cubicBezTo>
                        <a:pt x="16" y="1"/>
                        <a:pt x="15" y="2"/>
                        <a:pt x="14" y="3"/>
                      </a:cubicBezTo>
                      <a:cubicBezTo>
                        <a:pt x="14" y="4"/>
                        <a:pt x="14" y="4"/>
                        <a:pt x="14" y="4"/>
                      </a:cubicBezTo>
                      <a:cubicBezTo>
                        <a:pt x="11" y="7"/>
                        <a:pt x="9" y="10"/>
                        <a:pt x="9" y="14"/>
                      </a:cubicBezTo>
                      <a:cubicBezTo>
                        <a:pt x="8" y="27"/>
                        <a:pt x="8" y="27"/>
                        <a:pt x="8" y="27"/>
                      </a:cubicBezTo>
                      <a:cubicBezTo>
                        <a:pt x="8" y="29"/>
                        <a:pt x="7" y="32"/>
                        <a:pt x="5" y="37"/>
                      </a:cubicBezTo>
                      <a:cubicBezTo>
                        <a:pt x="3" y="46"/>
                        <a:pt x="2" y="54"/>
                        <a:pt x="0" y="63"/>
                      </a:cubicBezTo>
                      <a:cubicBezTo>
                        <a:pt x="3" y="59"/>
                        <a:pt x="3" y="59"/>
                        <a:pt x="3" y="59"/>
                      </a:cubicBezTo>
                      <a:cubicBezTo>
                        <a:pt x="3" y="51"/>
                        <a:pt x="5" y="44"/>
                        <a:pt x="8" y="36"/>
                      </a:cubicBezTo>
                      <a:cubicBezTo>
                        <a:pt x="9" y="33"/>
                        <a:pt x="9" y="30"/>
                        <a:pt x="9" y="27"/>
                      </a:cubicBezTo>
                      <a:cubicBezTo>
                        <a:pt x="9" y="15"/>
                        <a:pt x="11" y="7"/>
                        <a:pt x="16" y="4"/>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151"/>
                <p:cNvSpPr/>
                <p:nvPr/>
              </p:nvSpPr>
              <p:spPr bwMode="auto">
                <a:xfrm>
                  <a:off x="10263188" y="2928938"/>
                  <a:ext cx="69850" cy="88900"/>
                </a:xfrm>
                <a:custGeom>
                  <a:avLst/>
                  <a:gdLst>
                    <a:gd name="T0" fmla="*/ 0 w 14"/>
                    <a:gd name="T1" fmla="*/ 13 h 18"/>
                    <a:gd name="T2" fmla="*/ 0 w 14"/>
                    <a:gd name="T3" fmla="*/ 14 h 18"/>
                    <a:gd name="T4" fmla="*/ 1 w 14"/>
                    <a:gd name="T5" fmla="*/ 14 h 18"/>
                    <a:gd name="T6" fmla="*/ 3 w 14"/>
                    <a:gd name="T7" fmla="*/ 10 h 18"/>
                    <a:gd name="T8" fmla="*/ 2 w 14"/>
                    <a:gd name="T9" fmla="*/ 15 h 18"/>
                    <a:gd name="T10" fmla="*/ 4 w 14"/>
                    <a:gd name="T11" fmla="*/ 16 h 18"/>
                    <a:gd name="T12" fmla="*/ 6 w 14"/>
                    <a:gd name="T13" fmla="*/ 11 h 18"/>
                    <a:gd name="T14" fmla="*/ 5 w 14"/>
                    <a:gd name="T15" fmla="*/ 17 h 18"/>
                    <a:gd name="T16" fmla="*/ 5 w 14"/>
                    <a:gd name="T17" fmla="*/ 18 h 18"/>
                    <a:gd name="T18" fmla="*/ 7 w 14"/>
                    <a:gd name="T19" fmla="*/ 16 h 18"/>
                    <a:gd name="T20" fmla="*/ 9 w 14"/>
                    <a:gd name="T21" fmla="*/ 12 h 18"/>
                    <a:gd name="T22" fmla="*/ 9 w 14"/>
                    <a:gd name="T23" fmla="*/ 17 h 18"/>
                    <a:gd name="T24" fmla="*/ 10 w 14"/>
                    <a:gd name="T25" fmla="*/ 17 h 18"/>
                    <a:gd name="T26" fmla="*/ 12 w 14"/>
                    <a:gd name="T27" fmla="*/ 15 h 18"/>
                    <a:gd name="T28" fmla="*/ 11 w 14"/>
                    <a:gd name="T29" fmla="*/ 15 h 18"/>
                    <a:gd name="T30" fmla="*/ 11 w 14"/>
                    <a:gd name="T31" fmla="*/ 16 h 18"/>
                    <a:gd name="T32" fmla="*/ 10 w 14"/>
                    <a:gd name="T33" fmla="*/ 13 h 18"/>
                    <a:gd name="T34" fmla="*/ 14 w 14"/>
                    <a:gd name="T35" fmla="*/ 5 h 18"/>
                    <a:gd name="T36" fmla="*/ 9 w 14"/>
                    <a:gd name="T37" fmla="*/ 0 h 18"/>
                    <a:gd name="T38" fmla="*/ 1 w 14"/>
                    <a:gd name="T39" fmla="*/ 8 h 18"/>
                    <a:gd name="T40" fmla="*/ 0 w 14"/>
                    <a:gd name="T4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8">
                      <a:moveTo>
                        <a:pt x="0" y="13"/>
                      </a:moveTo>
                      <a:cubicBezTo>
                        <a:pt x="0" y="13"/>
                        <a:pt x="0" y="14"/>
                        <a:pt x="0" y="14"/>
                      </a:cubicBezTo>
                      <a:cubicBezTo>
                        <a:pt x="1" y="14"/>
                        <a:pt x="1" y="14"/>
                        <a:pt x="1" y="14"/>
                      </a:cubicBezTo>
                      <a:cubicBezTo>
                        <a:pt x="3" y="10"/>
                        <a:pt x="3" y="10"/>
                        <a:pt x="3" y="10"/>
                      </a:cubicBezTo>
                      <a:cubicBezTo>
                        <a:pt x="2" y="15"/>
                        <a:pt x="2" y="15"/>
                        <a:pt x="2" y="15"/>
                      </a:cubicBezTo>
                      <a:cubicBezTo>
                        <a:pt x="3" y="16"/>
                        <a:pt x="4" y="16"/>
                        <a:pt x="4" y="16"/>
                      </a:cubicBezTo>
                      <a:cubicBezTo>
                        <a:pt x="6" y="11"/>
                        <a:pt x="6" y="11"/>
                        <a:pt x="6" y="11"/>
                      </a:cubicBezTo>
                      <a:cubicBezTo>
                        <a:pt x="5" y="17"/>
                        <a:pt x="5" y="17"/>
                        <a:pt x="5" y="17"/>
                      </a:cubicBezTo>
                      <a:cubicBezTo>
                        <a:pt x="5" y="17"/>
                        <a:pt x="5" y="17"/>
                        <a:pt x="5" y="18"/>
                      </a:cubicBezTo>
                      <a:cubicBezTo>
                        <a:pt x="6" y="18"/>
                        <a:pt x="7" y="17"/>
                        <a:pt x="7" y="16"/>
                      </a:cubicBezTo>
                      <a:cubicBezTo>
                        <a:pt x="9" y="12"/>
                        <a:pt x="9" y="12"/>
                        <a:pt x="9" y="12"/>
                      </a:cubicBezTo>
                      <a:cubicBezTo>
                        <a:pt x="9" y="17"/>
                        <a:pt x="9" y="17"/>
                        <a:pt x="9" y="17"/>
                      </a:cubicBezTo>
                      <a:cubicBezTo>
                        <a:pt x="10" y="17"/>
                        <a:pt x="10" y="17"/>
                        <a:pt x="10" y="17"/>
                      </a:cubicBezTo>
                      <a:cubicBezTo>
                        <a:pt x="12" y="15"/>
                        <a:pt x="12" y="15"/>
                        <a:pt x="12" y="15"/>
                      </a:cubicBezTo>
                      <a:cubicBezTo>
                        <a:pt x="12" y="14"/>
                        <a:pt x="12" y="14"/>
                        <a:pt x="11" y="15"/>
                      </a:cubicBezTo>
                      <a:cubicBezTo>
                        <a:pt x="11" y="16"/>
                        <a:pt x="11" y="16"/>
                        <a:pt x="11" y="16"/>
                      </a:cubicBezTo>
                      <a:cubicBezTo>
                        <a:pt x="10" y="13"/>
                        <a:pt x="10" y="13"/>
                        <a:pt x="10" y="13"/>
                      </a:cubicBezTo>
                      <a:cubicBezTo>
                        <a:pt x="14" y="5"/>
                        <a:pt x="14" y="5"/>
                        <a:pt x="14" y="5"/>
                      </a:cubicBezTo>
                      <a:cubicBezTo>
                        <a:pt x="12" y="4"/>
                        <a:pt x="11" y="2"/>
                        <a:pt x="9" y="0"/>
                      </a:cubicBezTo>
                      <a:cubicBezTo>
                        <a:pt x="7" y="3"/>
                        <a:pt x="4" y="5"/>
                        <a:pt x="1" y="8"/>
                      </a:cubicBezTo>
                      <a:cubicBezTo>
                        <a:pt x="0" y="13"/>
                        <a:pt x="0" y="13"/>
                        <a:pt x="0"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152"/>
                <p:cNvSpPr/>
                <p:nvPr/>
              </p:nvSpPr>
              <p:spPr bwMode="auto">
                <a:xfrm>
                  <a:off x="10263188" y="2978150"/>
                  <a:ext cx="15875" cy="25400"/>
                </a:xfrm>
                <a:custGeom>
                  <a:avLst/>
                  <a:gdLst>
                    <a:gd name="T0" fmla="*/ 0 w 3"/>
                    <a:gd name="T1" fmla="*/ 4 h 5"/>
                    <a:gd name="T2" fmla="*/ 1 w 3"/>
                    <a:gd name="T3" fmla="*/ 5 h 5"/>
                    <a:gd name="T4" fmla="*/ 2 w 3"/>
                    <a:gd name="T5" fmla="*/ 5 h 5"/>
                    <a:gd name="T6" fmla="*/ 3 w 3"/>
                    <a:gd name="T7" fmla="*/ 0 h 5"/>
                    <a:gd name="T8" fmla="*/ 1 w 3"/>
                    <a:gd name="T9" fmla="*/ 4 h 5"/>
                    <a:gd name="T10" fmla="*/ 0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0" y="4"/>
                      </a:moveTo>
                      <a:cubicBezTo>
                        <a:pt x="0" y="5"/>
                        <a:pt x="0" y="5"/>
                        <a:pt x="1" y="5"/>
                      </a:cubicBezTo>
                      <a:cubicBezTo>
                        <a:pt x="1" y="5"/>
                        <a:pt x="2" y="5"/>
                        <a:pt x="2" y="5"/>
                      </a:cubicBezTo>
                      <a:cubicBezTo>
                        <a:pt x="3" y="0"/>
                        <a:pt x="3" y="0"/>
                        <a:pt x="3" y="0"/>
                      </a:cubicBezTo>
                      <a:cubicBezTo>
                        <a:pt x="1" y="4"/>
                        <a:pt x="1" y="4"/>
                        <a:pt x="1" y="4"/>
                      </a:cubicBezTo>
                      <a:cubicBezTo>
                        <a:pt x="1" y="4"/>
                        <a:pt x="1" y="4"/>
                        <a:pt x="0"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153"/>
                <p:cNvSpPr/>
                <p:nvPr/>
              </p:nvSpPr>
              <p:spPr bwMode="auto">
                <a:xfrm>
                  <a:off x="10274301" y="2982913"/>
                  <a:ext cx="19050" cy="34925"/>
                </a:xfrm>
                <a:custGeom>
                  <a:avLst/>
                  <a:gdLst>
                    <a:gd name="T0" fmla="*/ 3 w 4"/>
                    <a:gd name="T1" fmla="*/ 7 h 7"/>
                    <a:gd name="T2" fmla="*/ 3 w 4"/>
                    <a:gd name="T3" fmla="*/ 6 h 7"/>
                    <a:gd name="T4" fmla="*/ 4 w 4"/>
                    <a:gd name="T5" fmla="*/ 0 h 7"/>
                    <a:gd name="T6" fmla="*/ 2 w 4"/>
                    <a:gd name="T7" fmla="*/ 5 h 7"/>
                    <a:gd name="T8" fmla="*/ 0 w 4"/>
                    <a:gd name="T9" fmla="*/ 4 h 7"/>
                    <a:gd name="T10" fmla="*/ 3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3" y="7"/>
                      </a:moveTo>
                      <a:cubicBezTo>
                        <a:pt x="3" y="6"/>
                        <a:pt x="3" y="6"/>
                        <a:pt x="3" y="6"/>
                      </a:cubicBezTo>
                      <a:cubicBezTo>
                        <a:pt x="4" y="0"/>
                        <a:pt x="4" y="0"/>
                        <a:pt x="4" y="0"/>
                      </a:cubicBezTo>
                      <a:cubicBezTo>
                        <a:pt x="2" y="5"/>
                        <a:pt x="2" y="5"/>
                        <a:pt x="2" y="5"/>
                      </a:cubicBezTo>
                      <a:cubicBezTo>
                        <a:pt x="2" y="5"/>
                        <a:pt x="1" y="5"/>
                        <a:pt x="0" y="4"/>
                      </a:cubicBezTo>
                      <a:cubicBezTo>
                        <a:pt x="0" y="6"/>
                        <a:pt x="1" y="7"/>
                        <a:pt x="3" y="7"/>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154"/>
                <p:cNvSpPr>
                  <a:spLocks noEditPoints="1"/>
                </p:cNvSpPr>
                <p:nvPr/>
              </p:nvSpPr>
              <p:spPr bwMode="auto">
                <a:xfrm>
                  <a:off x="10229851" y="3022600"/>
                  <a:ext cx="190500" cy="438150"/>
                </a:xfrm>
                <a:custGeom>
                  <a:avLst/>
                  <a:gdLst>
                    <a:gd name="T0" fmla="*/ 11 w 39"/>
                    <a:gd name="T1" fmla="*/ 0 h 89"/>
                    <a:gd name="T2" fmla="*/ 9 w 39"/>
                    <a:gd name="T3" fmla="*/ 0 h 89"/>
                    <a:gd name="T4" fmla="*/ 6 w 39"/>
                    <a:gd name="T5" fmla="*/ 11 h 89"/>
                    <a:gd name="T6" fmla="*/ 2 w 39"/>
                    <a:gd name="T7" fmla="*/ 29 h 89"/>
                    <a:gd name="T8" fmla="*/ 3 w 39"/>
                    <a:gd name="T9" fmla="*/ 50 h 89"/>
                    <a:gd name="T10" fmla="*/ 13 w 39"/>
                    <a:gd name="T11" fmla="*/ 89 h 89"/>
                    <a:gd name="T12" fmla="*/ 24 w 39"/>
                    <a:gd name="T13" fmla="*/ 77 h 89"/>
                    <a:gd name="T14" fmla="*/ 18 w 39"/>
                    <a:gd name="T15" fmla="*/ 39 h 89"/>
                    <a:gd name="T16" fmla="*/ 11 w 39"/>
                    <a:gd name="T17" fmla="*/ 42 h 89"/>
                    <a:gd name="T18" fmla="*/ 21 w 39"/>
                    <a:gd name="T19" fmla="*/ 20 h 89"/>
                    <a:gd name="T20" fmla="*/ 39 w 39"/>
                    <a:gd name="T21" fmla="*/ 3 h 89"/>
                    <a:gd name="T22" fmla="*/ 11 w 39"/>
                    <a:gd name="T23" fmla="*/ 0 h 89"/>
                    <a:gd name="T24" fmla="*/ 10 w 39"/>
                    <a:gd name="T25" fmla="*/ 1 h 89"/>
                    <a:gd name="T26" fmla="*/ 11 w 39"/>
                    <a:gd name="T27" fmla="*/ 1 h 89"/>
                    <a:gd name="T28" fmla="*/ 8 w 39"/>
                    <a:gd name="T29" fmla="*/ 13 h 89"/>
                    <a:gd name="T30" fmla="*/ 4 w 39"/>
                    <a:gd name="T31" fmla="*/ 31 h 89"/>
                    <a:gd name="T32" fmla="*/ 6 w 39"/>
                    <a:gd name="T33" fmla="*/ 49 h 89"/>
                    <a:gd name="T34" fmla="*/ 15 w 39"/>
                    <a:gd name="T35" fmla="*/ 86 h 89"/>
                    <a:gd name="T36" fmla="*/ 13 w 39"/>
                    <a:gd name="T37" fmla="*/ 87 h 89"/>
                    <a:gd name="T38" fmla="*/ 4 w 39"/>
                    <a:gd name="T39" fmla="*/ 50 h 89"/>
                    <a:gd name="T40" fmla="*/ 4 w 39"/>
                    <a:gd name="T41" fmla="*/ 50 h 89"/>
                    <a:gd name="T42" fmla="*/ 3 w 39"/>
                    <a:gd name="T43" fmla="*/ 29 h 89"/>
                    <a:gd name="T44" fmla="*/ 6 w 39"/>
                    <a:gd name="T45" fmla="*/ 12 h 89"/>
                    <a:gd name="T46" fmla="*/ 6 w 39"/>
                    <a:gd name="T47" fmla="*/ 11 h 89"/>
                    <a:gd name="T48" fmla="*/ 10 w 39"/>
                    <a:gd name="T49" fmla="*/ 0 h 89"/>
                    <a:gd name="T50" fmla="*/ 10 w 39"/>
                    <a:gd name="T51"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9">
                      <a:moveTo>
                        <a:pt x="11" y="0"/>
                      </a:moveTo>
                      <a:cubicBezTo>
                        <a:pt x="10" y="0"/>
                        <a:pt x="10" y="0"/>
                        <a:pt x="9" y="0"/>
                      </a:cubicBezTo>
                      <a:cubicBezTo>
                        <a:pt x="7" y="3"/>
                        <a:pt x="6" y="7"/>
                        <a:pt x="6" y="11"/>
                      </a:cubicBezTo>
                      <a:cubicBezTo>
                        <a:pt x="2" y="29"/>
                        <a:pt x="2" y="29"/>
                        <a:pt x="2" y="29"/>
                      </a:cubicBezTo>
                      <a:cubicBezTo>
                        <a:pt x="0" y="35"/>
                        <a:pt x="1" y="42"/>
                        <a:pt x="3" y="50"/>
                      </a:cubicBezTo>
                      <a:cubicBezTo>
                        <a:pt x="5" y="63"/>
                        <a:pt x="8" y="76"/>
                        <a:pt x="13" y="89"/>
                      </a:cubicBezTo>
                      <a:cubicBezTo>
                        <a:pt x="24" y="77"/>
                        <a:pt x="24" y="77"/>
                        <a:pt x="24" y="77"/>
                      </a:cubicBezTo>
                      <a:cubicBezTo>
                        <a:pt x="18" y="39"/>
                        <a:pt x="18" y="39"/>
                        <a:pt x="18" y="39"/>
                      </a:cubicBezTo>
                      <a:cubicBezTo>
                        <a:pt x="16" y="40"/>
                        <a:pt x="14" y="41"/>
                        <a:pt x="11" y="42"/>
                      </a:cubicBezTo>
                      <a:cubicBezTo>
                        <a:pt x="16" y="38"/>
                        <a:pt x="20" y="31"/>
                        <a:pt x="21" y="20"/>
                      </a:cubicBezTo>
                      <a:cubicBezTo>
                        <a:pt x="39" y="3"/>
                        <a:pt x="39" y="3"/>
                        <a:pt x="39" y="3"/>
                      </a:cubicBezTo>
                      <a:cubicBezTo>
                        <a:pt x="30" y="3"/>
                        <a:pt x="20" y="2"/>
                        <a:pt x="11" y="0"/>
                      </a:cubicBezTo>
                      <a:close/>
                      <a:moveTo>
                        <a:pt x="10" y="1"/>
                      </a:moveTo>
                      <a:cubicBezTo>
                        <a:pt x="11" y="1"/>
                        <a:pt x="11" y="1"/>
                        <a:pt x="11" y="1"/>
                      </a:cubicBezTo>
                      <a:cubicBezTo>
                        <a:pt x="9" y="5"/>
                        <a:pt x="8" y="9"/>
                        <a:pt x="8" y="13"/>
                      </a:cubicBezTo>
                      <a:cubicBezTo>
                        <a:pt x="4" y="31"/>
                        <a:pt x="4" y="31"/>
                        <a:pt x="4" y="31"/>
                      </a:cubicBezTo>
                      <a:cubicBezTo>
                        <a:pt x="3" y="37"/>
                        <a:pt x="4" y="43"/>
                        <a:pt x="6" y="49"/>
                      </a:cubicBezTo>
                      <a:cubicBezTo>
                        <a:pt x="8" y="62"/>
                        <a:pt x="11" y="75"/>
                        <a:pt x="15" y="86"/>
                      </a:cubicBezTo>
                      <a:cubicBezTo>
                        <a:pt x="13" y="87"/>
                        <a:pt x="13" y="87"/>
                        <a:pt x="13" y="87"/>
                      </a:cubicBezTo>
                      <a:cubicBezTo>
                        <a:pt x="9" y="75"/>
                        <a:pt x="5" y="62"/>
                        <a:pt x="4" y="50"/>
                      </a:cubicBezTo>
                      <a:cubicBezTo>
                        <a:pt x="4" y="50"/>
                        <a:pt x="4" y="50"/>
                        <a:pt x="4" y="50"/>
                      </a:cubicBezTo>
                      <a:cubicBezTo>
                        <a:pt x="1" y="42"/>
                        <a:pt x="1" y="35"/>
                        <a:pt x="3" y="29"/>
                      </a:cubicBezTo>
                      <a:cubicBezTo>
                        <a:pt x="6" y="12"/>
                        <a:pt x="6" y="12"/>
                        <a:pt x="6" y="12"/>
                      </a:cubicBezTo>
                      <a:cubicBezTo>
                        <a:pt x="6" y="12"/>
                        <a:pt x="6" y="12"/>
                        <a:pt x="6" y="11"/>
                      </a:cubicBezTo>
                      <a:cubicBezTo>
                        <a:pt x="7" y="7"/>
                        <a:pt x="8" y="4"/>
                        <a:pt x="10" y="0"/>
                      </a:cubicBezTo>
                      <a:cubicBezTo>
                        <a:pt x="10" y="1"/>
                        <a:pt x="10" y="1"/>
                        <a:pt x="1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155"/>
                <p:cNvSpPr/>
                <p:nvPr/>
              </p:nvSpPr>
              <p:spPr bwMode="auto">
                <a:xfrm>
                  <a:off x="10234613" y="3022600"/>
                  <a:ext cx="68263" cy="427038"/>
                </a:xfrm>
                <a:custGeom>
                  <a:avLst/>
                  <a:gdLst>
                    <a:gd name="T0" fmla="*/ 10 w 14"/>
                    <a:gd name="T1" fmla="*/ 1 h 87"/>
                    <a:gd name="T2" fmla="*/ 9 w 14"/>
                    <a:gd name="T3" fmla="*/ 1 h 87"/>
                    <a:gd name="T4" fmla="*/ 9 w 14"/>
                    <a:gd name="T5" fmla="*/ 0 h 87"/>
                    <a:gd name="T6" fmla="*/ 5 w 14"/>
                    <a:gd name="T7" fmla="*/ 11 h 87"/>
                    <a:gd name="T8" fmla="*/ 5 w 14"/>
                    <a:gd name="T9" fmla="*/ 12 h 87"/>
                    <a:gd name="T10" fmla="*/ 2 w 14"/>
                    <a:gd name="T11" fmla="*/ 29 h 87"/>
                    <a:gd name="T12" fmla="*/ 3 w 14"/>
                    <a:gd name="T13" fmla="*/ 50 h 87"/>
                    <a:gd name="T14" fmla="*/ 3 w 14"/>
                    <a:gd name="T15" fmla="*/ 50 h 87"/>
                    <a:gd name="T16" fmla="*/ 12 w 14"/>
                    <a:gd name="T17" fmla="*/ 87 h 87"/>
                    <a:gd name="T18" fmla="*/ 14 w 14"/>
                    <a:gd name="T19" fmla="*/ 86 h 87"/>
                    <a:gd name="T20" fmla="*/ 5 w 14"/>
                    <a:gd name="T21" fmla="*/ 49 h 87"/>
                    <a:gd name="T22" fmla="*/ 3 w 14"/>
                    <a:gd name="T23" fmla="*/ 31 h 87"/>
                    <a:gd name="T24" fmla="*/ 7 w 14"/>
                    <a:gd name="T25" fmla="*/ 13 h 87"/>
                    <a:gd name="T26" fmla="*/ 10 w 14"/>
                    <a:gd name="T2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87">
                      <a:moveTo>
                        <a:pt x="10" y="1"/>
                      </a:moveTo>
                      <a:cubicBezTo>
                        <a:pt x="9" y="1"/>
                        <a:pt x="9" y="1"/>
                        <a:pt x="9" y="1"/>
                      </a:cubicBezTo>
                      <a:cubicBezTo>
                        <a:pt x="9" y="1"/>
                        <a:pt x="9" y="1"/>
                        <a:pt x="9" y="0"/>
                      </a:cubicBezTo>
                      <a:cubicBezTo>
                        <a:pt x="7" y="4"/>
                        <a:pt x="6" y="7"/>
                        <a:pt x="5" y="11"/>
                      </a:cubicBezTo>
                      <a:cubicBezTo>
                        <a:pt x="5" y="12"/>
                        <a:pt x="5" y="12"/>
                        <a:pt x="5" y="12"/>
                      </a:cubicBezTo>
                      <a:cubicBezTo>
                        <a:pt x="2" y="29"/>
                        <a:pt x="2" y="29"/>
                        <a:pt x="2" y="29"/>
                      </a:cubicBezTo>
                      <a:cubicBezTo>
                        <a:pt x="0" y="35"/>
                        <a:pt x="0" y="42"/>
                        <a:pt x="3" y="50"/>
                      </a:cubicBezTo>
                      <a:cubicBezTo>
                        <a:pt x="3" y="50"/>
                        <a:pt x="3" y="50"/>
                        <a:pt x="3" y="50"/>
                      </a:cubicBezTo>
                      <a:cubicBezTo>
                        <a:pt x="4" y="62"/>
                        <a:pt x="8" y="75"/>
                        <a:pt x="12" y="87"/>
                      </a:cubicBezTo>
                      <a:cubicBezTo>
                        <a:pt x="14" y="86"/>
                        <a:pt x="14" y="86"/>
                        <a:pt x="14" y="86"/>
                      </a:cubicBezTo>
                      <a:cubicBezTo>
                        <a:pt x="10" y="75"/>
                        <a:pt x="7" y="62"/>
                        <a:pt x="5" y="49"/>
                      </a:cubicBezTo>
                      <a:cubicBezTo>
                        <a:pt x="3" y="43"/>
                        <a:pt x="2" y="37"/>
                        <a:pt x="3" y="31"/>
                      </a:cubicBezTo>
                      <a:cubicBezTo>
                        <a:pt x="7" y="13"/>
                        <a:pt x="7" y="13"/>
                        <a:pt x="7" y="13"/>
                      </a:cubicBezTo>
                      <a:cubicBezTo>
                        <a:pt x="7" y="9"/>
                        <a:pt x="8" y="5"/>
                        <a:pt x="10" y="1"/>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156"/>
                <p:cNvSpPr/>
                <p:nvPr/>
              </p:nvSpPr>
              <p:spPr bwMode="auto">
                <a:xfrm>
                  <a:off x="10288588" y="2987675"/>
                  <a:ext cx="33338" cy="30163"/>
                </a:xfrm>
                <a:custGeom>
                  <a:avLst/>
                  <a:gdLst>
                    <a:gd name="T0" fmla="*/ 0 w 7"/>
                    <a:gd name="T1" fmla="*/ 6 h 6"/>
                    <a:gd name="T2" fmla="*/ 3 w 7"/>
                    <a:gd name="T3" fmla="*/ 6 h 6"/>
                    <a:gd name="T4" fmla="*/ 4 w 7"/>
                    <a:gd name="T5" fmla="*/ 6 h 6"/>
                    <a:gd name="T6" fmla="*/ 7 w 7"/>
                    <a:gd name="T7" fmla="*/ 5 h 6"/>
                    <a:gd name="T8" fmla="*/ 7 w 7"/>
                    <a:gd name="T9" fmla="*/ 3 h 6"/>
                    <a:gd name="T10" fmla="*/ 5 w 7"/>
                    <a:gd name="T11" fmla="*/ 5 h 6"/>
                    <a:gd name="T12" fmla="*/ 4 w 7"/>
                    <a:gd name="T13" fmla="*/ 5 h 6"/>
                    <a:gd name="T14" fmla="*/ 4 w 7"/>
                    <a:gd name="T15" fmla="*/ 0 h 6"/>
                    <a:gd name="T16" fmla="*/ 2 w 7"/>
                    <a:gd name="T17" fmla="*/ 4 h 6"/>
                    <a:gd name="T18" fmla="*/ 0 w 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6"/>
                      </a:moveTo>
                      <a:cubicBezTo>
                        <a:pt x="1" y="6"/>
                        <a:pt x="1" y="6"/>
                        <a:pt x="3" y="6"/>
                      </a:cubicBezTo>
                      <a:cubicBezTo>
                        <a:pt x="4" y="6"/>
                        <a:pt x="4" y="6"/>
                        <a:pt x="4" y="6"/>
                      </a:cubicBezTo>
                      <a:cubicBezTo>
                        <a:pt x="5" y="6"/>
                        <a:pt x="6" y="6"/>
                        <a:pt x="7" y="5"/>
                      </a:cubicBezTo>
                      <a:cubicBezTo>
                        <a:pt x="7" y="3"/>
                        <a:pt x="7" y="3"/>
                        <a:pt x="7" y="3"/>
                      </a:cubicBezTo>
                      <a:cubicBezTo>
                        <a:pt x="5" y="5"/>
                        <a:pt x="5" y="5"/>
                        <a:pt x="5" y="5"/>
                      </a:cubicBezTo>
                      <a:cubicBezTo>
                        <a:pt x="4" y="5"/>
                        <a:pt x="4" y="5"/>
                        <a:pt x="4" y="5"/>
                      </a:cubicBezTo>
                      <a:cubicBezTo>
                        <a:pt x="4" y="0"/>
                        <a:pt x="4" y="0"/>
                        <a:pt x="4" y="0"/>
                      </a:cubicBezTo>
                      <a:cubicBezTo>
                        <a:pt x="2" y="4"/>
                        <a:pt x="2" y="4"/>
                        <a:pt x="2" y="4"/>
                      </a:cubicBezTo>
                      <a:cubicBezTo>
                        <a:pt x="2" y="5"/>
                        <a:pt x="1" y="6"/>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157"/>
                <p:cNvSpPr/>
                <p:nvPr/>
              </p:nvSpPr>
              <p:spPr bwMode="auto">
                <a:xfrm>
                  <a:off x="10328276" y="2900363"/>
                  <a:ext cx="53975" cy="49213"/>
                </a:xfrm>
                <a:custGeom>
                  <a:avLst/>
                  <a:gdLst>
                    <a:gd name="T0" fmla="*/ 1 w 11"/>
                    <a:gd name="T1" fmla="*/ 0 h 10"/>
                    <a:gd name="T2" fmla="*/ 0 w 11"/>
                    <a:gd name="T3" fmla="*/ 1 h 10"/>
                    <a:gd name="T4" fmla="*/ 5 w 11"/>
                    <a:gd name="T5" fmla="*/ 6 h 10"/>
                    <a:gd name="T6" fmla="*/ 3 w 11"/>
                    <a:gd name="T7" fmla="*/ 9 h 10"/>
                    <a:gd name="T8" fmla="*/ 4 w 11"/>
                    <a:gd name="T9" fmla="*/ 9 h 10"/>
                    <a:gd name="T10" fmla="*/ 6 w 11"/>
                    <a:gd name="T11" fmla="*/ 10 h 10"/>
                    <a:gd name="T12" fmla="*/ 11 w 11"/>
                    <a:gd name="T13" fmla="*/ 6 h 10"/>
                    <a:gd name="T14" fmla="*/ 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 y="0"/>
                      </a:moveTo>
                      <a:cubicBezTo>
                        <a:pt x="0" y="1"/>
                        <a:pt x="0" y="1"/>
                        <a:pt x="0" y="1"/>
                      </a:cubicBezTo>
                      <a:cubicBezTo>
                        <a:pt x="5" y="6"/>
                        <a:pt x="5" y="6"/>
                        <a:pt x="5" y="6"/>
                      </a:cubicBezTo>
                      <a:cubicBezTo>
                        <a:pt x="3" y="9"/>
                        <a:pt x="3" y="9"/>
                        <a:pt x="3" y="9"/>
                      </a:cubicBezTo>
                      <a:cubicBezTo>
                        <a:pt x="3" y="9"/>
                        <a:pt x="3" y="9"/>
                        <a:pt x="4" y="9"/>
                      </a:cubicBezTo>
                      <a:cubicBezTo>
                        <a:pt x="5" y="10"/>
                        <a:pt x="5" y="10"/>
                        <a:pt x="6" y="10"/>
                      </a:cubicBezTo>
                      <a:cubicBezTo>
                        <a:pt x="11" y="6"/>
                        <a:pt x="11" y="6"/>
                        <a:pt x="11" y="6"/>
                      </a:cubicBezTo>
                      <a:cubicBezTo>
                        <a:pt x="1" y="0"/>
                        <a:pt x="1" y="0"/>
                        <a:pt x="1"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158"/>
                <p:cNvSpPr/>
                <p:nvPr/>
              </p:nvSpPr>
              <p:spPr bwMode="auto">
                <a:xfrm>
                  <a:off x="10307638" y="2924175"/>
                  <a:ext cx="39688" cy="84138"/>
                </a:xfrm>
                <a:custGeom>
                  <a:avLst/>
                  <a:gdLst>
                    <a:gd name="T0" fmla="*/ 8 w 8"/>
                    <a:gd name="T1" fmla="*/ 4 h 17"/>
                    <a:gd name="T2" fmla="*/ 7 w 8"/>
                    <a:gd name="T3" fmla="*/ 4 h 17"/>
                    <a:gd name="T4" fmla="*/ 2 w 8"/>
                    <a:gd name="T5" fmla="*/ 0 h 17"/>
                    <a:gd name="T6" fmla="*/ 0 w 8"/>
                    <a:gd name="T7" fmla="*/ 1 h 17"/>
                    <a:gd name="T8" fmla="*/ 5 w 8"/>
                    <a:gd name="T9" fmla="*/ 6 h 17"/>
                    <a:gd name="T10" fmla="*/ 1 w 8"/>
                    <a:gd name="T11" fmla="*/ 14 h 17"/>
                    <a:gd name="T12" fmla="*/ 2 w 8"/>
                    <a:gd name="T13" fmla="*/ 17 h 17"/>
                    <a:gd name="T14" fmla="*/ 2 w 8"/>
                    <a:gd name="T15" fmla="*/ 16 h 17"/>
                    <a:gd name="T16" fmla="*/ 3 w 8"/>
                    <a:gd name="T17" fmla="*/ 15 h 17"/>
                    <a:gd name="T18" fmla="*/ 8 w 8"/>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4"/>
                      </a:moveTo>
                      <a:cubicBezTo>
                        <a:pt x="7" y="4"/>
                        <a:pt x="7" y="4"/>
                        <a:pt x="7" y="4"/>
                      </a:cubicBezTo>
                      <a:cubicBezTo>
                        <a:pt x="5" y="3"/>
                        <a:pt x="3" y="2"/>
                        <a:pt x="2" y="0"/>
                      </a:cubicBezTo>
                      <a:cubicBezTo>
                        <a:pt x="1" y="0"/>
                        <a:pt x="1" y="1"/>
                        <a:pt x="0" y="1"/>
                      </a:cubicBezTo>
                      <a:cubicBezTo>
                        <a:pt x="2" y="3"/>
                        <a:pt x="3" y="5"/>
                        <a:pt x="5" y="6"/>
                      </a:cubicBezTo>
                      <a:cubicBezTo>
                        <a:pt x="1" y="14"/>
                        <a:pt x="1" y="14"/>
                        <a:pt x="1" y="14"/>
                      </a:cubicBezTo>
                      <a:cubicBezTo>
                        <a:pt x="2" y="17"/>
                        <a:pt x="2" y="17"/>
                        <a:pt x="2" y="17"/>
                      </a:cubicBezTo>
                      <a:cubicBezTo>
                        <a:pt x="2" y="16"/>
                        <a:pt x="2" y="16"/>
                        <a:pt x="2" y="16"/>
                      </a:cubicBezTo>
                      <a:cubicBezTo>
                        <a:pt x="3" y="15"/>
                        <a:pt x="3" y="15"/>
                        <a:pt x="3" y="15"/>
                      </a:cubicBezTo>
                      <a:cubicBezTo>
                        <a:pt x="6" y="11"/>
                        <a:pt x="8" y="8"/>
                        <a:pt x="8"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159"/>
                <p:cNvSpPr/>
                <p:nvPr/>
              </p:nvSpPr>
              <p:spPr bwMode="auto">
                <a:xfrm>
                  <a:off x="10317163" y="2905125"/>
                  <a:ext cx="34925" cy="38100"/>
                </a:xfrm>
                <a:custGeom>
                  <a:avLst/>
                  <a:gdLst>
                    <a:gd name="T0" fmla="*/ 0 w 7"/>
                    <a:gd name="T1" fmla="*/ 4 h 8"/>
                    <a:gd name="T2" fmla="*/ 5 w 7"/>
                    <a:gd name="T3" fmla="*/ 8 h 8"/>
                    <a:gd name="T4" fmla="*/ 7 w 7"/>
                    <a:gd name="T5" fmla="*/ 5 h 8"/>
                    <a:gd name="T6" fmla="*/ 2 w 7"/>
                    <a:gd name="T7" fmla="*/ 0 h 8"/>
                    <a:gd name="T8" fmla="*/ 0 w 7"/>
                    <a:gd name="T9" fmla="*/ 4 h 8"/>
                  </a:gdLst>
                  <a:ahLst/>
                  <a:cxnLst>
                    <a:cxn ang="0">
                      <a:pos x="T0" y="T1"/>
                    </a:cxn>
                    <a:cxn ang="0">
                      <a:pos x="T2" y="T3"/>
                    </a:cxn>
                    <a:cxn ang="0">
                      <a:pos x="T4" y="T5"/>
                    </a:cxn>
                    <a:cxn ang="0">
                      <a:pos x="T6" y="T7"/>
                    </a:cxn>
                    <a:cxn ang="0">
                      <a:pos x="T8" y="T9"/>
                    </a:cxn>
                  </a:cxnLst>
                  <a:rect l="0" t="0" r="r" b="b"/>
                  <a:pathLst>
                    <a:path w="7" h="8">
                      <a:moveTo>
                        <a:pt x="0" y="4"/>
                      </a:moveTo>
                      <a:cubicBezTo>
                        <a:pt x="1" y="6"/>
                        <a:pt x="3" y="7"/>
                        <a:pt x="5" y="8"/>
                      </a:cubicBezTo>
                      <a:cubicBezTo>
                        <a:pt x="7" y="5"/>
                        <a:pt x="7" y="5"/>
                        <a:pt x="7" y="5"/>
                      </a:cubicBezTo>
                      <a:cubicBezTo>
                        <a:pt x="2" y="0"/>
                        <a:pt x="2" y="0"/>
                        <a:pt x="2" y="0"/>
                      </a:cubicBezTo>
                      <a:cubicBezTo>
                        <a:pt x="0" y="4"/>
                        <a:pt x="0" y="4"/>
                        <a:pt x="0"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60"/>
                <p:cNvSpPr/>
                <p:nvPr/>
              </p:nvSpPr>
              <p:spPr bwMode="auto">
                <a:xfrm>
                  <a:off x="10337801" y="2835275"/>
                  <a:ext cx="122238" cy="187325"/>
                </a:xfrm>
                <a:custGeom>
                  <a:avLst/>
                  <a:gdLst>
                    <a:gd name="T0" fmla="*/ 9 w 25"/>
                    <a:gd name="T1" fmla="*/ 19 h 38"/>
                    <a:gd name="T2" fmla="*/ 4 w 25"/>
                    <a:gd name="T3" fmla="*/ 23 h 38"/>
                    <a:gd name="T4" fmla="*/ 0 w 25"/>
                    <a:gd name="T5" fmla="*/ 36 h 38"/>
                    <a:gd name="T6" fmla="*/ 11 w 25"/>
                    <a:gd name="T7" fmla="*/ 37 h 38"/>
                    <a:gd name="T8" fmla="*/ 19 w 25"/>
                    <a:gd name="T9" fmla="*/ 17 h 38"/>
                    <a:gd name="T10" fmla="*/ 21 w 25"/>
                    <a:gd name="T11" fmla="*/ 38 h 38"/>
                    <a:gd name="T12" fmla="*/ 24 w 25"/>
                    <a:gd name="T13" fmla="*/ 36 h 38"/>
                    <a:gd name="T14" fmla="*/ 25 w 25"/>
                    <a:gd name="T15" fmla="*/ 22 h 38"/>
                    <a:gd name="T16" fmla="*/ 24 w 25"/>
                    <a:gd name="T17" fmla="*/ 0 h 38"/>
                    <a:gd name="T18" fmla="*/ 10 w 25"/>
                    <a:gd name="T19" fmla="*/ 20 h 38"/>
                    <a:gd name="T20" fmla="*/ 9 w 25"/>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8">
                      <a:moveTo>
                        <a:pt x="9" y="19"/>
                      </a:moveTo>
                      <a:cubicBezTo>
                        <a:pt x="4" y="23"/>
                        <a:pt x="4" y="23"/>
                        <a:pt x="4" y="23"/>
                      </a:cubicBezTo>
                      <a:cubicBezTo>
                        <a:pt x="0" y="36"/>
                        <a:pt x="0" y="36"/>
                        <a:pt x="0" y="36"/>
                      </a:cubicBezTo>
                      <a:cubicBezTo>
                        <a:pt x="11" y="37"/>
                        <a:pt x="11" y="37"/>
                        <a:pt x="11" y="37"/>
                      </a:cubicBezTo>
                      <a:cubicBezTo>
                        <a:pt x="19" y="17"/>
                        <a:pt x="19" y="17"/>
                        <a:pt x="19" y="17"/>
                      </a:cubicBezTo>
                      <a:cubicBezTo>
                        <a:pt x="21" y="38"/>
                        <a:pt x="21" y="38"/>
                        <a:pt x="21" y="38"/>
                      </a:cubicBezTo>
                      <a:cubicBezTo>
                        <a:pt x="24" y="36"/>
                        <a:pt x="24" y="36"/>
                        <a:pt x="24" y="36"/>
                      </a:cubicBezTo>
                      <a:cubicBezTo>
                        <a:pt x="25" y="32"/>
                        <a:pt x="25" y="27"/>
                        <a:pt x="25" y="22"/>
                      </a:cubicBezTo>
                      <a:cubicBezTo>
                        <a:pt x="24" y="0"/>
                        <a:pt x="24" y="0"/>
                        <a:pt x="24" y="0"/>
                      </a:cubicBezTo>
                      <a:cubicBezTo>
                        <a:pt x="10" y="20"/>
                        <a:pt x="10" y="20"/>
                        <a:pt x="10" y="20"/>
                      </a:cubicBezTo>
                      <a:cubicBezTo>
                        <a:pt x="9" y="19"/>
                        <a:pt x="9" y="19"/>
                        <a:pt x="9" y="1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61"/>
                <p:cNvSpPr/>
                <p:nvPr/>
              </p:nvSpPr>
              <p:spPr bwMode="auto">
                <a:xfrm>
                  <a:off x="10420351" y="2978150"/>
                  <a:ext cx="9525" cy="58738"/>
                </a:xfrm>
                <a:custGeom>
                  <a:avLst/>
                  <a:gdLst>
                    <a:gd name="T0" fmla="*/ 0 w 6"/>
                    <a:gd name="T1" fmla="*/ 37 h 37"/>
                    <a:gd name="T2" fmla="*/ 6 w 6"/>
                    <a:gd name="T3" fmla="*/ 28 h 37"/>
                    <a:gd name="T4" fmla="*/ 3 w 6"/>
                    <a:gd name="T5" fmla="*/ 0 h 37"/>
                    <a:gd name="T6" fmla="*/ 0 w 6"/>
                    <a:gd name="T7" fmla="*/ 37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6" y="28"/>
                      </a:lnTo>
                      <a:lnTo>
                        <a:pt x="3" y="0"/>
                      </a:lnTo>
                      <a:lnTo>
                        <a:pt x="0" y="37"/>
                      </a:lnTo>
                      <a:lnTo>
                        <a:pt x="0" y="37"/>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62"/>
                <p:cNvSpPr/>
                <p:nvPr/>
              </p:nvSpPr>
              <p:spPr bwMode="auto">
                <a:xfrm>
                  <a:off x="10225088" y="3465513"/>
                  <a:ext cx="150813" cy="53975"/>
                </a:xfrm>
                <a:custGeom>
                  <a:avLst/>
                  <a:gdLst>
                    <a:gd name="T0" fmla="*/ 31 w 31"/>
                    <a:gd name="T1" fmla="*/ 8 h 11"/>
                    <a:gd name="T2" fmla="*/ 31 w 31"/>
                    <a:gd name="T3" fmla="*/ 5 h 11"/>
                    <a:gd name="T4" fmla="*/ 17 w 31"/>
                    <a:gd name="T5" fmla="*/ 0 h 11"/>
                    <a:gd name="T6" fmla="*/ 14 w 31"/>
                    <a:gd name="T7" fmla="*/ 3 h 11"/>
                    <a:gd name="T8" fmla="*/ 5 w 31"/>
                    <a:gd name="T9" fmla="*/ 7 h 11"/>
                    <a:gd name="T10" fmla="*/ 0 w 31"/>
                    <a:gd name="T11" fmla="*/ 9 h 11"/>
                    <a:gd name="T12" fmla="*/ 31 w 3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31" h="11">
                      <a:moveTo>
                        <a:pt x="31" y="8"/>
                      </a:moveTo>
                      <a:cubicBezTo>
                        <a:pt x="31" y="5"/>
                        <a:pt x="31" y="5"/>
                        <a:pt x="31" y="5"/>
                      </a:cubicBezTo>
                      <a:cubicBezTo>
                        <a:pt x="17" y="0"/>
                        <a:pt x="17" y="0"/>
                        <a:pt x="17" y="0"/>
                      </a:cubicBezTo>
                      <a:cubicBezTo>
                        <a:pt x="16" y="1"/>
                        <a:pt x="15" y="2"/>
                        <a:pt x="14" y="3"/>
                      </a:cubicBezTo>
                      <a:cubicBezTo>
                        <a:pt x="11" y="5"/>
                        <a:pt x="9" y="6"/>
                        <a:pt x="5" y="7"/>
                      </a:cubicBezTo>
                      <a:cubicBezTo>
                        <a:pt x="3" y="7"/>
                        <a:pt x="1" y="8"/>
                        <a:pt x="0" y="9"/>
                      </a:cubicBezTo>
                      <a:cubicBezTo>
                        <a:pt x="10" y="11"/>
                        <a:pt x="20" y="10"/>
                        <a:pt x="31" y="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2174379" y="2586310"/>
                <a:ext cx="598488" cy="1066800"/>
                <a:chOff x="2189163" y="1866900"/>
                <a:chExt cx="598488" cy="1066800"/>
              </a:xfrm>
            </p:grpSpPr>
            <p:sp>
              <p:nvSpPr>
                <p:cNvPr id="166" name="Freeform 1163"/>
                <p:cNvSpPr/>
                <p:nvPr/>
              </p:nvSpPr>
              <p:spPr bwMode="auto">
                <a:xfrm>
                  <a:off x="2635251" y="2879725"/>
                  <a:ext cx="152400" cy="53975"/>
                </a:xfrm>
                <a:custGeom>
                  <a:avLst/>
                  <a:gdLst>
                    <a:gd name="T0" fmla="*/ 29 w 31"/>
                    <a:gd name="T1" fmla="*/ 11 h 11"/>
                    <a:gd name="T2" fmla="*/ 25 w 31"/>
                    <a:gd name="T3" fmla="*/ 7 h 11"/>
                    <a:gd name="T4" fmla="*/ 15 w 31"/>
                    <a:gd name="T5" fmla="*/ 0 h 11"/>
                    <a:gd name="T6" fmla="*/ 8 w 31"/>
                    <a:gd name="T7" fmla="*/ 4 h 11"/>
                    <a:gd name="T8" fmla="*/ 0 w 31"/>
                    <a:gd name="T9" fmla="*/ 5 h 11"/>
                    <a:gd name="T10" fmla="*/ 0 w 31"/>
                    <a:gd name="T11" fmla="*/ 11 h 11"/>
                    <a:gd name="T12" fmla="*/ 8 w 31"/>
                    <a:gd name="T13" fmla="*/ 11 h 11"/>
                    <a:gd name="T14" fmla="*/ 8 w 31"/>
                    <a:gd name="T15" fmla="*/ 7 h 11"/>
                    <a:gd name="T16" fmla="*/ 13 w 31"/>
                    <a:gd name="T17" fmla="*/ 11 h 11"/>
                    <a:gd name="T18" fmla="*/ 29 w 31"/>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1">
                      <a:moveTo>
                        <a:pt x="29" y="11"/>
                      </a:moveTo>
                      <a:cubicBezTo>
                        <a:pt x="31" y="10"/>
                        <a:pt x="30" y="8"/>
                        <a:pt x="25" y="7"/>
                      </a:cubicBezTo>
                      <a:cubicBezTo>
                        <a:pt x="21" y="5"/>
                        <a:pt x="17" y="3"/>
                        <a:pt x="15" y="0"/>
                      </a:cubicBezTo>
                      <a:cubicBezTo>
                        <a:pt x="8" y="4"/>
                        <a:pt x="8" y="4"/>
                        <a:pt x="8" y="4"/>
                      </a:cubicBezTo>
                      <a:cubicBezTo>
                        <a:pt x="0" y="5"/>
                        <a:pt x="0" y="5"/>
                        <a:pt x="0" y="5"/>
                      </a:cubicBezTo>
                      <a:cubicBezTo>
                        <a:pt x="0" y="11"/>
                        <a:pt x="0" y="11"/>
                        <a:pt x="0" y="11"/>
                      </a:cubicBezTo>
                      <a:cubicBezTo>
                        <a:pt x="8" y="11"/>
                        <a:pt x="8" y="11"/>
                        <a:pt x="8" y="11"/>
                      </a:cubicBezTo>
                      <a:cubicBezTo>
                        <a:pt x="8" y="7"/>
                        <a:pt x="8" y="7"/>
                        <a:pt x="8" y="7"/>
                      </a:cubicBezTo>
                      <a:cubicBezTo>
                        <a:pt x="13" y="11"/>
                        <a:pt x="13" y="11"/>
                        <a:pt x="13" y="11"/>
                      </a:cubicBezTo>
                      <a:cubicBezTo>
                        <a:pt x="29" y="11"/>
                        <a:pt x="29" y="11"/>
                        <a:pt x="29"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164"/>
                <p:cNvSpPr/>
                <p:nvPr/>
              </p:nvSpPr>
              <p:spPr bwMode="auto">
                <a:xfrm>
                  <a:off x="2189163" y="2811463"/>
                  <a:ext cx="117475" cy="112713"/>
                </a:xfrm>
                <a:custGeom>
                  <a:avLst/>
                  <a:gdLst>
                    <a:gd name="T0" fmla="*/ 8 w 24"/>
                    <a:gd name="T1" fmla="*/ 10 h 23"/>
                    <a:gd name="T2" fmla="*/ 15 w 24"/>
                    <a:gd name="T3" fmla="*/ 23 h 23"/>
                    <a:gd name="T4" fmla="*/ 22 w 24"/>
                    <a:gd name="T5" fmla="*/ 23 h 23"/>
                    <a:gd name="T6" fmla="*/ 18 w 24"/>
                    <a:gd name="T7" fmla="*/ 17 h 23"/>
                    <a:gd name="T8" fmla="*/ 18 w 24"/>
                    <a:gd name="T9" fmla="*/ 8 h 23"/>
                    <a:gd name="T10" fmla="*/ 7 w 24"/>
                    <a:gd name="T11" fmla="*/ 0 h 23"/>
                    <a:gd name="T12" fmla="*/ 0 w 24"/>
                    <a:gd name="T13" fmla="*/ 5 h 23"/>
                    <a:gd name="T14" fmla="*/ 5 w 24"/>
                    <a:gd name="T15" fmla="*/ 12 h 23"/>
                    <a:gd name="T16" fmla="*/ 8 w 24"/>
                    <a:gd name="T1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3">
                      <a:moveTo>
                        <a:pt x="8" y="10"/>
                      </a:moveTo>
                      <a:cubicBezTo>
                        <a:pt x="9" y="18"/>
                        <a:pt x="12" y="22"/>
                        <a:pt x="15" y="23"/>
                      </a:cubicBezTo>
                      <a:cubicBezTo>
                        <a:pt x="22" y="23"/>
                        <a:pt x="22" y="23"/>
                        <a:pt x="22" y="23"/>
                      </a:cubicBezTo>
                      <a:cubicBezTo>
                        <a:pt x="24" y="20"/>
                        <a:pt x="23" y="19"/>
                        <a:pt x="18" y="17"/>
                      </a:cubicBezTo>
                      <a:cubicBezTo>
                        <a:pt x="18" y="8"/>
                        <a:pt x="18" y="8"/>
                        <a:pt x="18" y="8"/>
                      </a:cubicBezTo>
                      <a:cubicBezTo>
                        <a:pt x="15" y="5"/>
                        <a:pt x="11" y="2"/>
                        <a:pt x="7" y="0"/>
                      </a:cubicBezTo>
                      <a:cubicBezTo>
                        <a:pt x="0" y="5"/>
                        <a:pt x="0" y="5"/>
                        <a:pt x="0" y="5"/>
                      </a:cubicBezTo>
                      <a:cubicBezTo>
                        <a:pt x="5" y="12"/>
                        <a:pt x="5" y="12"/>
                        <a:pt x="5" y="12"/>
                      </a:cubicBezTo>
                      <a:cubicBezTo>
                        <a:pt x="8" y="10"/>
                        <a:pt x="8" y="10"/>
                        <a:pt x="8"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165"/>
                <p:cNvSpPr/>
                <p:nvPr/>
              </p:nvSpPr>
              <p:spPr bwMode="auto">
                <a:xfrm>
                  <a:off x="2595563" y="1878013"/>
                  <a:ext cx="25400" cy="53975"/>
                </a:xfrm>
                <a:custGeom>
                  <a:avLst/>
                  <a:gdLst>
                    <a:gd name="T0" fmla="*/ 4 w 5"/>
                    <a:gd name="T1" fmla="*/ 3 h 11"/>
                    <a:gd name="T2" fmla="*/ 0 w 5"/>
                    <a:gd name="T3" fmla="*/ 0 h 11"/>
                    <a:gd name="T4" fmla="*/ 4 w 5"/>
                    <a:gd name="T5" fmla="*/ 11 h 11"/>
                    <a:gd name="T6" fmla="*/ 5 w 5"/>
                    <a:gd name="T7" fmla="*/ 9 h 11"/>
                    <a:gd name="T8" fmla="*/ 4 w 5"/>
                    <a:gd name="T9" fmla="*/ 3 h 11"/>
                  </a:gdLst>
                  <a:ahLst/>
                  <a:cxnLst>
                    <a:cxn ang="0">
                      <a:pos x="T0" y="T1"/>
                    </a:cxn>
                    <a:cxn ang="0">
                      <a:pos x="T2" y="T3"/>
                    </a:cxn>
                    <a:cxn ang="0">
                      <a:pos x="T4" y="T5"/>
                    </a:cxn>
                    <a:cxn ang="0">
                      <a:pos x="T6" y="T7"/>
                    </a:cxn>
                    <a:cxn ang="0">
                      <a:pos x="T8" y="T9"/>
                    </a:cxn>
                  </a:cxnLst>
                  <a:rect l="0" t="0" r="r" b="b"/>
                  <a:pathLst>
                    <a:path w="5" h="11">
                      <a:moveTo>
                        <a:pt x="4" y="3"/>
                      </a:moveTo>
                      <a:cubicBezTo>
                        <a:pt x="3" y="1"/>
                        <a:pt x="1" y="0"/>
                        <a:pt x="0" y="0"/>
                      </a:cubicBezTo>
                      <a:cubicBezTo>
                        <a:pt x="2" y="3"/>
                        <a:pt x="3" y="7"/>
                        <a:pt x="4" y="11"/>
                      </a:cubicBezTo>
                      <a:cubicBezTo>
                        <a:pt x="4" y="10"/>
                        <a:pt x="5" y="10"/>
                        <a:pt x="5" y="9"/>
                      </a:cubicBezTo>
                      <a:cubicBezTo>
                        <a:pt x="4" y="3"/>
                        <a:pt x="4" y="3"/>
                        <a:pt x="4" y="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166"/>
                <p:cNvSpPr/>
                <p:nvPr/>
              </p:nvSpPr>
              <p:spPr bwMode="auto">
                <a:xfrm>
                  <a:off x="2576513" y="1873250"/>
                  <a:ext cx="39688" cy="107950"/>
                </a:xfrm>
                <a:custGeom>
                  <a:avLst/>
                  <a:gdLst>
                    <a:gd name="T0" fmla="*/ 0 w 8"/>
                    <a:gd name="T1" fmla="*/ 1 h 22"/>
                    <a:gd name="T2" fmla="*/ 1 w 8"/>
                    <a:gd name="T3" fmla="*/ 5 h 22"/>
                    <a:gd name="T4" fmla="*/ 5 w 8"/>
                    <a:gd name="T5" fmla="*/ 13 h 22"/>
                    <a:gd name="T6" fmla="*/ 5 w 8"/>
                    <a:gd name="T7" fmla="*/ 16 h 22"/>
                    <a:gd name="T8" fmla="*/ 5 w 8"/>
                    <a:gd name="T9" fmla="*/ 17 h 22"/>
                    <a:gd name="T10" fmla="*/ 5 w 8"/>
                    <a:gd name="T11" fmla="*/ 22 h 22"/>
                    <a:gd name="T12" fmla="*/ 7 w 8"/>
                    <a:gd name="T13" fmla="*/ 15 h 22"/>
                    <a:gd name="T14" fmla="*/ 8 w 8"/>
                    <a:gd name="T15" fmla="*/ 12 h 22"/>
                    <a:gd name="T16" fmla="*/ 4 w 8"/>
                    <a:gd name="T17" fmla="*/ 1 h 22"/>
                    <a:gd name="T18" fmla="*/ 0 w 8"/>
                    <a:gd name="T1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2">
                      <a:moveTo>
                        <a:pt x="0" y="1"/>
                      </a:moveTo>
                      <a:cubicBezTo>
                        <a:pt x="2" y="3"/>
                        <a:pt x="2" y="4"/>
                        <a:pt x="1" y="5"/>
                      </a:cubicBezTo>
                      <a:cubicBezTo>
                        <a:pt x="4" y="6"/>
                        <a:pt x="5" y="8"/>
                        <a:pt x="5" y="13"/>
                      </a:cubicBezTo>
                      <a:cubicBezTo>
                        <a:pt x="5" y="16"/>
                        <a:pt x="5" y="16"/>
                        <a:pt x="5" y="16"/>
                      </a:cubicBezTo>
                      <a:cubicBezTo>
                        <a:pt x="5" y="16"/>
                        <a:pt x="5" y="17"/>
                        <a:pt x="5" y="17"/>
                      </a:cubicBezTo>
                      <a:cubicBezTo>
                        <a:pt x="5" y="22"/>
                        <a:pt x="5" y="22"/>
                        <a:pt x="5" y="22"/>
                      </a:cubicBezTo>
                      <a:cubicBezTo>
                        <a:pt x="6" y="21"/>
                        <a:pt x="7" y="19"/>
                        <a:pt x="7" y="15"/>
                      </a:cubicBezTo>
                      <a:cubicBezTo>
                        <a:pt x="7" y="14"/>
                        <a:pt x="7" y="13"/>
                        <a:pt x="8" y="12"/>
                      </a:cubicBezTo>
                      <a:cubicBezTo>
                        <a:pt x="7" y="8"/>
                        <a:pt x="6" y="4"/>
                        <a:pt x="4" y="1"/>
                      </a:cubicBezTo>
                      <a:cubicBezTo>
                        <a:pt x="3" y="0"/>
                        <a:pt x="1" y="0"/>
                        <a:pt x="0" y="1"/>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67"/>
                <p:cNvSpPr/>
                <p:nvPr/>
              </p:nvSpPr>
              <p:spPr bwMode="auto">
                <a:xfrm>
                  <a:off x="2586038" y="2324100"/>
                  <a:ext cx="88900" cy="119063"/>
                </a:xfrm>
                <a:custGeom>
                  <a:avLst/>
                  <a:gdLst>
                    <a:gd name="T0" fmla="*/ 0 w 18"/>
                    <a:gd name="T1" fmla="*/ 0 h 24"/>
                    <a:gd name="T2" fmla="*/ 0 w 18"/>
                    <a:gd name="T3" fmla="*/ 9 h 24"/>
                    <a:gd name="T4" fmla="*/ 2 w 18"/>
                    <a:gd name="T5" fmla="*/ 6 h 24"/>
                    <a:gd name="T6" fmla="*/ 12 w 18"/>
                    <a:gd name="T7" fmla="*/ 16 h 24"/>
                    <a:gd name="T8" fmla="*/ 17 w 18"/>
                    <a:gd name="T9" fmla="*/ 24 h 24"/>
                    <a:gd name="T10" fmla="*/ 18 w 18"/>
                    <a:gd name="T11" fmla="*/ 22 h 24"/>
                    <a:gd name="T12" fmla="*/ 14 w 18"/>
                    <a:gd name="T13" fmla="*/ 15 h 24"/>
                    <a:gd name="T14" fmla="*/ 9 w 18"/>
                    <a:gd name="T15" fmla="*/ 12 h 24"/>
                    <a:gd name="T16" fmla="*/ 0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0" y="0"/>
                      </a:moveTo>
                      <a:cubicBezTo>
                        <a:pt x="0" y="3"/>
                        <a:pt x="0" y="6"/>
                        <a:pt x="0" y="9"/>
                      </a:cubicBezTo>
                      <a:cubicBezTo>
                        <a:pt x="2" y="6"/>
                        <a:pt x="2" y="6"/>
                        <a:pt x="2" y="6"/>
                      </a:cubicBezTo>
                      <a:cubicBezTo>
                        <a:pt x="12" y="16"/>
                        <a:pt x="12" y="16"/>
                        <a:pt x="12" y="16"/>
                      </a:cubicBezTo>
                      <a:cubicBezTo>
                        <a:pt x="17" y="24"/>
                        <a:pt x="17" y="24"/>
                        <a:pt x="17" y="24"/>
                      </a:cubicBezTo>
                      <a:cubicBezTo>
                        <a:pt x="17" y="24"/>
                        <a:pt x="17" y="23"/>
                        <a:pt x="18" y="22"/>
                      </a:cubicBezTo>
                      <a:cubicBezTo>
                        <a:pt x="14" y="15"/>
                        <a:pt x="14" y="15"/>
                        <a:pt x="14" y="15"/>
                      </a:cubicBezTo>
                      <a:cubicBezTo>
                        <a:pt x="9" y="12"/>
                        <a:pt x="9" y="12"/>
                        <a:pt x="9" y="12"/>
                      </a:cubicBezTo>
                      <a:cubicBezTo>
                        <a:pt x="0" y="0"/>
                        <a:pt x="0" y="0"/>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68"/>
                <p:cNvSpPr/>
                <p:nvPr/>
              </p:nvSpPr>
              <p:spPr bwMode="auto">
                <a:xfrm>
                  <a:off x="2482851" y="1892300"/>
                  <a:ext cx="117475" cy="152400"/>
                </a:xfrm>
                <a:custGeom>
                  <a:avLst/>
                  <a:gdLst>
                    <a:gd name="T0" fmla="*/ 19 w 24"/>
                    <a:gd name="T1" fmla="*/ 1 h 31"/>
                    <a:gd name="T2" fmla="*/ 12 w 24"/>
                    <a:gd name="T3" fmla="*/ 6 h 31"/>
                    <a:gd name="T4" fmla="*/ 10 w 24"/>
                    <a:gd name="T5" fmla="*/ 13 h 31"/>
                    <a:gd name="T6" fmla="*/ 13 w 24"/>
                    <a:gd name="T7" fmla="*/ 7 h 31"/>
                    <a:gd name="T8" fmla="*/ 21 w 24"/>
                    <a:gd name="T9" fmla="*/ 3 h 31"/>
                    <a:gd name="T10" fmla="*/ 21 w 24"/>
                    <a:gd name="T11" fmla="*/ 16 h 31"/>
                    <a:gd name="T12" fmla="*/ 17 w 24"/>
                    <a:gd name="T13" fmla="*/ 22 h 31"/>
                    <a:gd name="T14" fmla="*/ 7 w 24"/>
                    <a:gd name="T15" fmla="*/ 16 h 31"/>
                    <a:gd name="T16" fmla="*/ 12 w 24"/>
                    <a:gd name="T17" fmla="*/ 24 h 31"/>
                    <a:gd name="T18" fmla="*/ 10 w 24"/>
                    <a:gd name="T19" fmla="*/ 29 h 31"/>
                    <a:gd name="T20" fmla="*/ 1 w 24"/>
                    <a:gd name="T21" fmla="*/ 29 h 31"/>
                    <a:gd name="T22" fmla="*/ 0 w 24"/>
                    <a:gd name="T23" fmla="*/ 30 h 31"/>
                    <a:gd name="T24" fmla="*/ 13 w 24"/>
                    <a:gd name="T25" fmla="*/ 31 h 31"/>
                    <a:gd name="T26" fmla="*/ 14 w 24"/>
                    <a:gd name="T27" fmla="*/ 25 h 31"/>
                    <a:gd name="T28" fmla="*/ 19 w 24"/>
                    <a:gd name="T29" fmla="*/ 23 h 31"/>
                    <a:gd name="T30" fmla="*/ 20 w 24"/>
                    <a:gd name="T31" fmla="*/ 20 h 31"/>
                    <a:gd name="T32" fmla="*/ 24 w 24"/>
                    <a:gd name="T33" fmla="*/ 13 h 31"/>
                    <a:gd name="T34" fmla="*/ 24 w 24"/>
                    <a:gd name="T35" fmla="*/ 12 h 31"/>
                    <a:gd name="T36" fmla="*/ 24 w 24"/>
                    <a:gd name="T37" fmla="*/ 9 h 31"/>
                    <a:gd name="T38" fmla="*/ 20 w 24"/>
                    <a:gd name="T39" fmla="*/ 1 h 31"/>
                    <a:gd name="T40" fmla="*/ 19 w 24"/>
                    <a:gd name="T4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1">
                      <a:moveTo>
                        <a:pt x="19" y="1"/>
                      </a:moveTo>
                      <a:cubicBezTo>
                        <a:pt x="16" y="0"/>
                        <a:pt x="14" y="2"/>
                        <a:pt x="12" y="6"/>
                      </a:cubicBezTo>
                      <a:cubicBezTo>
                        <a:pt x="11" y="9"/>
                        <a:pt x="11" y="11"/>
                        <a:pt x="10" y="13"/>
                      </a:cubicBezTo>
                      <a:cubicBezTo>
                        <a:pt x="11" y="11"/>
                        <a:pt x="13" y="9"/>
                        <a:pt x="13" y="7"/>
                      </a:cubicBezTo>
                      <a:cubicBezTo>
                        <a:pt x="15" y="4"/>
                        <a:pt x="18" y="3"/>
                        <a:pt x="21" y="3"/>
                      </a:cubicBezTo>
                      <a:cubicBezTo>
                        <a:pt x="22" y="7"/>
                        <a:pt x="22" y="11"/>
                        <a:pt x="21" y="16"/>
                      </a:cubicBezTo>
                      <a:cubicBezTo>
                        <a:pt x="17" y="22"/>
                        <a:pt x="17" y="22"/>
                        <a:pt x="17" y="22"/>
                      </a:cubicBezTo>
                      <a:cubicBezTo>
                        <a:pt x="15" y="25"/>
                        <a:pt x="12" y="22"/>
                        <a:pt x="7" y="16"/>
                      </a:cubicBezTo>
                      <a:cubicBezTo>
                        <a:pt x="8" y="19"/>
                        <a:pt x="10" y="22"/>
                        <a:pt x="12" y="24"/>
                      </a:cubicBezTo>
                      <a:cubicBezTo>
                        <a:pt x="10" y="29"/>
                        <a:pt x="10" y="29"/>
                        <a:pt x="10" y="29"/>
                      </a:cubicBezTo>
                      <a:cubicBezTo>
                        <a:pt x="7" y="30"/>
                        <a:pt x="4" y="30"/>
                        <a:pt x="1" y="29"/>
                      </a:cubicBezTo>
                      <a:cubicBezTo>
                        <a:pt x="0" y="30"/>
                        <a:pt x="0" y="30"/>
                        <a:pt x="0" y="30"/>
                      </a:cubicBezTo>
                      <a:cubicBezTo>
                        <a:pt x="3" y="31"/>
                        <a:pt x="7" y="31"/>
                        <a:pt x="13" y="31"/>
                      </a:cubicBezTo>
                      <a:cubicBezTo>
                        <a:pt x="14" y="25"/>
                        <a:pt x="14" y="25"/>
                        <a:pt x="14" y="25"/>
                      </a:cubicBezTo>
                      <a:cubicBezTo>
                        <a:pt x="16" y="26"/>
                        <a:pt x="18" y="25"/>
                        <a:pt x="19" y="23"/>
                      </a:cubicBezTo>
                      <a:cubicBezTo>
                        <a:pt x="20" y="20"/>
                        <a:pt x="20" y="20"/>
                        <a:pt x="20" y="20"/>
                      </a:cubicBezTo>
                      <a:cubicBezTo>
                        <a:pt x="22" y="18"/>
                        <a:pt x="23" y="15"/>
                        <a:pt x="24" y="13"/>
                      </a:cubicBezTo>
                      <a:cubicBezTo>
                        <a:pt x="24" y="13"/>
                        <a:pt x="24" y="12"/>
                        <a:pt x="24" y="12"/>
                      </a:cubicBezTo>
                      <a:cubicBezTo>
                        <a:pt x="24" y="9"/>
                        <a:pt x="24" y="9"/>
                        <a:pt x="24" y="9"/>
                      </a:cubicBezTo>
                      <a:cubicBezTo>
                        <a:pt x="24" y="4"/>
                        <a:pt x="23" y="2"/>
                        <a:pt x="20" y="1"/>
                      </a:cubicBezTo>
                      <a:cubicBezTo>
                        <a:pt x="20" y="1"/>
                        <a:pt x="19" y="1"/>
                        <a:pt x="19"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169"/>
                <p:cNvSpPr/>
                <p:nvPr/>
              </p:nvSpPr>
              <p:spPr bwMode="auto">
                <a:xfrm>
                  <a:off x="2433638" y="1866900"/>
                  <a:ext cx="152400" cy="182563"/>
                </a:xfrm>
                <a:custGeom>
                  <a:avLst/>
                  <a:gdLst>
                    <a:gd name="T0" fmla="*/ 22 w 31"/>
                    <a:gd name="T1" fmla="*/ 11 h 37"/>
                    <a:gd name="T2" fmla="*/ 29 w 31"/>
                    <a:gd name="T3" fmla="*/ 6 h 37"/>
                    <a:gd name="T4" fmla="*/ 30 w 31"/>
                    <a:gd name="T5" fmla="*/ 6 h 37"/>
                    <a:gd name="T6" fmla="*/ 29 w 31"/>
                    <a:gd name="T7" fmla="*/ 2 h 37"/>
                    <a:gd name="T8" fmla="*/ 23 w 31"/>
                    <a:gd name="T9" fmla="*/ 0 h 37"/>
                    <a:gd name="T10" fmla="*/ 26 w 31"/>
                    <a:gd name="T11" fmla="*/ 4 h 37"/>
                    <a:gd name="T12" fmla="*/ 17 w 31"/>
                    <a:gd name="T13" fmla="*/ 13 h 37"/>
                    <a:gd name="T14" fmla="*/ 7 w 31"/>
                    <a:gd name="T15" fmla="*/ 28 h 37"/>
                    <a:gd name="T16" fmla="*/ 14 w 31"/>
                    <a:gd name="T17" fmla="*/ 26 h 37"/>
                    <a:gd name="T18" fmla="*/ 0 w 31"/>
                    <a:gd name="T19" fmla="*/ 32 h 37"/>
                    <a:gd name="T20" fmla="*/ 1 w 31"/>
                    <a:gd name="T21" fmla="*/ 37 h 37"/>
                    <a:gd name="T22" fmla="*/ 4 w 31"/>
                    <a:gd name="T23" fmla="*/ 35 h 37"/>
                    <a:gd name="T24" fmla="*/ 9 w 31"/>
                    <a:gd name="T25" fmla="*/ 36 h 37"/>
                    <a:gd name="T26" fmla="*/ 10 w 31"/>
                    <a:gd name="T27" fmla="*/ 35 h 37"/>
                    <a:gd name="T28" fmla="*/ 11 w 31"/>
                    <a:gd name="T29" fmla="*/ 34 h 37"/>
                    <a:gd name="T30" fmla="*/ 17 w 31"/>
                    <a:gd name="T31" fmla="*/ 21 h 37"/>
                    <a:gd name="T32" fmla="*/ 19 w 31"/>
                    <a:gd name="T33" fmla="*/ 18 h 37"/>
                    <a:gd name="T34" fmla="*/ 20 w 31"/>
                    <a:gd name="T35" fmla="*/ 18 h 37"/>
                    <a:gd name="T36" fmla="*/ 22 w 31"/>
                    <a:gd name="T3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7">
                      <a:moveTo>
                        <a:pt x="22" y="11"/>
                      </a:moveTo>
                      <a:cubicBezTo>
                        <a:pt x="24" y="7"/>
                        <a:pt x="26" y="5"/>
                        <a:pt x="29" y="6"/>
                      </a:cubicBezTo>
                      <a:cubicBezTo>
                        <a:pt x="29" y="6"/>
                        <a:pt x="30" y="6"/>
                        <a:pt x="30" y="6"/>
                      </a:cubicBezTo>
                      <a:cubicBezTo>
                        <a:pt x="31" y="5"/>
                        <a:pt x="31" y="4"/>
                        <a:pt x="29" y="2"/>
                      </a:cubicBezTo>
                      <a:cubicBezTo>
                        <a:pt x="27" y="1"/>
                        <a:pt x="25" y="0"/>
                        <a:pt x="23" y="0"/>
                      </a:cubicBezTo>
                      <a:cubicBezTo>
                        <a:pt x="26" y="4"/>
                        <a:pt x="26" y="4"/>
                        <a:pt x="26" y="4"/>
                      </a:cubicBezTo>
                      <a:cubicBezTo>
                        <a:pt x="21" y="7"/>
                        <a:pt x="18" y="10"/>
                        <a:pt x="17" y="13"/>
                      </a:cubicBezTo>
                      <a:cubicBezTo>
                        <a:pt x="7" y="28"/>
                        <a:pt x="7" y="28"/>
                        <a:pt x="7" y="28"/>
                      </a:cubicBezTo>
                      <a:cubicBezTo>
                        <a:pt x="14" y="26"/>
                        <a:pt x="14" y="26"/>
                        <a:pt x="14" y="26"/>
                      </a:cubicBezTo>
                      <a:cubicBezTo>
                        <a:pt x="12" y="29"/>
                        <a:pt x="7" y="32"/>
                        <a:pt x="0" y="32"/>
                      </a:cubicBezTo>
                      <a:cubicBezTo>
                        <a:pt x="0" y="34"/>
                        <a:pt x="0" y="35"/>
                        <a:pt x="1" y="37"/>
                      </a:cubicBezTo>
                      <a:cubicBezTo>
                        <a:pt x="2" y="36"/>
                        <a:pt x="2" y="35"/>
                        <a:pt x="4" y="35"/>
                      </a:cubicBezTo>
                      <a:cubicBezTo>
                        <a:pt x="9" y="36"/>
                        <a:pt x="9" y="36"/>
                        <a:pt x="9" y="36"/>
                      </a:cubicBezTo>
                      <a:cubicBezTo>
                        <a:pt x="10" y="35"/>
                        <a:pt x="10" y="35"/>
                        <a:pt x="10" y="35"/>
                      </a:cubicBezTo>
                      <a:cubicBezTo>
                        <a:pt x="11" y="34"/>
                        <a:pt x="11" y="34"/>
                        <a:pt x="11" y="34"/>
                      </a:cubicBezTo>
                      <a:cubicBezTo>
                        <a:pt x="15" y="33"/>
                        <a:pt x="17" y="29"/>
                        <a:pt x="17" y="21"/>
                      </a:cubicBezTo>
                      <a:cubicBezTo>
                        <a:pt x="18" y="20"/>
                        <a:pt x="19" y="20"/>
                        <a:pt x="19" y="18"/>
                      </a:cubicBezTo>
                      <a:cubicBezTo>
                        <a:pt x="19" y="18"/>
                        <a:pt x="20" y="18"/>
                        <a:pt x="20" y="18"/>
                      </a:cubicBezTo>
                      <a:cubicBezTo>
                        <a:pt x="21" y="16"/>
                        <a:pt x="21" y="14"/>
                        <a:pt x="22"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170"/>
                <p:cNvSpPr>
                  <a:spLocks noEditPoints="1"/>
                </p:cNvSpPr>
                <p:nvPr/>
              </p:nvSpPr>
              <p:spPr bwMode="auto">
                <a:xfrm>
                  <a:off x="2433638" y="1866900"/>
                  <a:ext cx="128588" cy="158750"/>
                </a:xfrm>
                <a:custGeom>
                  <a:avLst/>
                  <a:gdLst>
                    <a:gd name="T0" fmla="*/ 26 w 26"/>
                    <a:gd name="T1" fmla="*/ 4 h 32"/>
                    <a:gd name="T2" fmla="*/ 23 w 26"/>
                    <a:gd name="T3" fmla="*/ 0 h 32"/>
                    <a:gd name="T4" fmla="*/ 11 w 26"/>
                    <a:gd name="T5" fmla="*/ 9 h 32"/>
                    <a:gd name="T6" fmla="*/ 4 w 26"/>
                    <a:gd name="T7" fmla="*/ 25 h 32"/>
                    <a:gd name="T8" fmla="*/ 0 w 26"/>
                    <a:gd name="T9" fmla="*/ 32 h 32"/>
                    <a:gd name="T10" fmla="*/ 14 w 26"/>
                    <a:gd name="T11" fmla="*/ 26 h 32"/>
                    <a:gd name="T12" fmla="*/ 7 w 26"/>
                    <a:gd name="T13" fmla="*/ 28 h 32"/>
                    <a:gd name="T14" fmla="*/ 17 w 26"/>
                    <a:gd name="T15" fmla="*/ 13 h 32"/>
                    <a:gd name="T16" fmla="*/ 26 w 26"/>
                    <a:gd name="T17" fmla="*/ 4 h 32"/>
                    <a:gd name="T18" fmla="*/ 12 w 26"/>
                    <a:gd name="T19" fmla="*/ 9 h 32"/>
                    <a:gd name="T20" fmla="*/ 12 w 26"/>
                    <a:gd name="T21" fmla="*/ 9 h 32"/>
                    <a:gd name="T22" fmla="*/ 22 w 26"/>
                    <a:gd name="T23" fmla="*/ 1 h 32"/>
                    <a:gd name="T24" fmla="*/ 23 w 26"/>
                    <a:gd name="T25" fmla="*/ 2 h 32"/>
                    <a:gd name="T26" fmla="*/ 13 w 26"/>
                    <a:gd name="T27" fmla="*/ 10 h 32"/>
                    <a:gd name="T28" fmla="*/ 6 w 26"/>
                    <a:gd name="T29" fmla="*/ 27 h 32"/>
                    <a:gd name="T30" fmla="*/ 3 w 26"/>
                    <a:gd name="T31" fmla="*/ 31 h 32"/>
                    <a:gd name="T32" fmla="*/ 2 w 26"/>
                    <a:gd name="T33" fmla="*/ 31 h 32"/>
                    <a:gd name="T34" fmla="*/ 5 w 26"/>
                    <a:gd name="T35" fmla="*/ 26 h 32"/>
                    <a:gd name="T36" fmla="*/ 5 w 26"/>
                    <a:gd name="T37" fmla="*/ 25 h 32"/>
                    <a:gd name="T38" fmla="*/ 12 w 26"/>
                    <a:gd name="T3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2">
                      <a:moveTo>
                        <a:pt x="26" y="4"/>
                      </a:moveTo>
                      <a:cubicBezTo>
                        <a:pt x="23" y="0"/>
                        <a:pt x="23" y="0"/>
                        <a:pt x="23" y="0"/>
                      </a:cubicBezTo>
                      <a:cubicBezTo>
                        <a:pt x="18" y="0"/>
                        <a:pt x="14" y="3"/>
                        <a:pt x="11" y="9"/>
                      </a:cubicBezTo>
                      <a:cubicBezTo>
                        <a:pt x="7" y="15"/>
                        <a:pt x="4" y="20"/>
                        <a:pt x="4" y="25"/>
                      </a:cubicBezTo>
                      <a:cubicBezTo>
                        <a:pt x="2" y="28"/>
                        <a:pt x="1" y="30"/>
                        <a:pt x="0" y="32"/>
                      </a:cubicBezTo>
                      <a:cubicBezTo>
                        <a:pt x="7" y="32"/>
                        <a:pt x="12" y="29"/>
                        <a:pt x="14" y="26"/>
                      </a:cubicBezTo>
                      <a:cubicBezTo>
                        <a:pt x="7" y="28"/>
                        <a:pt x="7" y="28"/>
                        <a:pt x="7" y="28"/>
                      </a:cubicBezTo>
                      <a:cubicBezTo>
                        <a:pt x="17" y="13"/>
                        <a:pt x="17" y="13"/>
                        <a:pt x="17" y="13"/>
                      </a:cubicBezTo>
                      <a:cubicBezTo>
                        <a:pt x="18" y="10"/>
                        <a:pt x="21" y="7"/>
                        <a:pt x="26" y="4"/>
                      </a:cubicBezTo>
                      <a:close/>
                      <a:moveTo>
                        <a:pt x="12" y="9"/>
                      </a:moveTo>
                      <a:cubicBezTo>
                        <a:pt x="12" y="9"/>
                        <a:pt x="12" y="9"/>
                        <a:pt x="12" y="9"/>
                      </a:cubicBezTo>
                      <a:cubicBezTo>
                        <a:pt x="14" y="4"/>
                        <a:pt x="18" y="1"/>
                        <a:pt x="22" y="1"/>
                      </a:cubicBezTo>
                      <a:cubicBezTo>
                        <a:pt x="23" y="2"/>
                        <a:pt x="23" y="2"/>
                        <a:pt x="23" y="2"/>
                      </a:cubicBezTo>
                      <a:cubicBezTo>
                        <a:pt x="18" y="3"/>
                        <a:pt x="15" y="6"/>
                        <a:pt x="13" y="10"/>
                      </a:cubicBezTo>
                      <a:cubicBezTo>
                        <a:pt x="9" y="15"/>
                        <a:pt x="7" y="21"/>
                        <a:pt x="6" y="27"/>
                      </a:cubicBezTo>
                      <a:cubicBezTo>
                        <a:pt x="4" y="28"/>
                        <a:pt x="3" y="30"/>
                        <a:pt x="3" y="31"/>
                      </a:cubicBezTo>
                      <a:cubicBezTo>
                        <a:pt x="2" y="31"/>
                        <a:pt x="2" y="31"/>
                        <a:pt x="2" y="31"/>
                      </a:cubicBezTo>
                      <a:cubicBezTo>
                        <a:pt x="2" y="30"/>
                        <a:pt x="3" y="28"/>
                        <a:pt x="5" y="26"/>
                      </a:cubicBezTo>
                      <a:cubicBezTo>
                        <a:pt x="5" y="26"/>
                        <a:pt x="5" y="26"/>
                        <a:pt x="5" y="25"/>
                      </a:cubicBezTo>
                      <a:cubicBezTo>
                        <a:pt x="5" y="20"/>
                        <a:pt x="8" y="15"/>
                        <a:pt x="12" y="9"/>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171"/>
                <p:cNvSpPr/>
                <p:nvPr/>
              </p:nvSpPr>
              <p:spPr bwMode="auto">
                <a:xfrm>
                  <a:off x="2443163" y="1873250"/>
                  <a:ext cx="103188" cy="146050"/>
                </a:xfrm>
                <a:custGeom>
                  <a:avLst/>
                  <a:gdLst>
                    <a:gd name="T0" fmla="*/ 10 w 21"/>
                    <a:gd name="T1" fmla="*/ 8 h 30"/>
                    <a:gd name="T2" fmla="*/ 10 w 21"/>
                    <a:gd name="T3" fmla="*/ 8 h 30"/>
                    <a:gd name="T4" fmla="*/ 3 w 21"/>
                    <a:gd name="T5" fmla="*/ 24 h 30"/>
                    <a:gd name="T6" fmla="*/ 3 w 21"/>
                    <a:gd name="T7" fmla="*/ 25 h 30"/>
                    <a:gd name="T8" fmla="*/ 0 w 21"/>
                    <a:gd name="T9" fmla="*/ 30 h 30"/>
                    <a:gd name="T10" fmla="*/ 1 w 21"/>
                    <a:gd name="T11" fmla="*/ 30 h 30"/>
                    <a:gd name="T12" fmla="*/ 4 w 21"/>
                    <a:gd name="T13" fmla="*/ 26 h 30"/>
                    <a:gd name="T14" fmla="*/ 11 w 21"/>
                    <a:gd name="T15" fmla="*/ 9 h 30"/>
                    <a:gd name="T16" fmla="*/ 21 w 21"/>
                    <a:gd name="T17" fmla="*/ 1 h 30"/>
                    <a:gd name="T18" fmla="*/ 20 w 21"/>
                    <a:gd name="T19" fmla="*/ 0 h 30"/>
                    <a:gd name="T20" fmla="*/ 10 w 21"/>
                    <a:gd name="T21"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10" y="8"/>
                      </a:moveTo>
                      <a:cubicBezTo>
                        <a:pt x="10" y="8"/>
                        <a:pt x="10" y="8"/>
                        <a:pt x="10" y="8"/>
                      </a:cubicBezTo>
                      <a:cubicBezTo>
                        <a:pt x="6" y="14"/>
                        <a:pt x="3" y="19"/>
                        <a:pt x="3" y="24"/>
                      </a:cubicBezTo>
                      <a:cubicBezTo>
                        <a:pt x="3" y="25"/>
                        <a:pt x="3" y="25"/>
                        <a:pt x="3" y="25"/>
                      </a:cubicBezTo>
                      <a:cubicBezTo>
                        <a:pt x="1" y="27"/>
                        <a:pt x="0" y="29"/>
                        <a:pt x="0" y="30"/>
                      </a:cubicBezTo>
                      <a:cubicBezTo>
                        <a:pt x="0" y="30"/>
                        <a:pt x="0" y="30"/>
                        <a:pt x="1" y="30"/>
                      </a:cubicBezTo>
                      <a:cubicBezTo>
                        <a:pt x="1" y="29"/>
                        <a:pt x="2" y="27"/>
                        <a:pt x="4" y="26"/>
                      </a:cubicBezTo>
                      <a:cubicBezTo>
                        <a:pt x="5" y="20"/>
                        <a:pt x="7" y="14"/>
                        <a:pt x="11" y="9"/>
                      </a:cubicBezTo>
                      <a:cubicBezTo>
                        <a:pt x="13" y="5"/>
                        <a:pt x="16" y="2"/>
                        <a:pt x="21" y="1"/>
                      </a:cubicBezTo>
                      <a:cubicBezTo>
                        <a:pt x="20" y="0"/>
                        <a:pt x="20" y="0"/>
                        <a:pt x="20" y="0"/>
                      </a:cubicBezTo>
                      <a:cubicBezTo>
                        <a:pt x="16" y="0"/>
                        <a:pt x="12" y="3"/>
                        <a:pt x="10" y="8"/>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172"/>
                <p:cNvSpPr/>
                <p:nvPr/>
              </p:nvSpPr>
              <p:spPr bwMode="auto">
                <a:xfrm>
                  <a:off x="2266951" y="2044700"/>
                  <a:ext cx="230188" cy="309563"/>
                </a:xfrm>
                <a:custGeom>
                  <a:avLst/>
                  <a:gdLst>
                    <a:gd name="T0" fmla="*/ 2 w 47"/>
                    <a:gd name="T1" fmla="*/ 52 h 63"/>
                    <a:gd name="T2" fmla="*/ 0 w 47"/>
                    <a:gd name="T3" fmla="*/ 56 h 63"/>
                    <a:gd name="T4" fmla="*/ 1 w 47"/>
                    <a:gd name="T5" fmla="*/ 58 h 63"/>
                    <a:gd name="T6" fmla="*/ 3 w 47"/>
                    <a:gd name="T7" fmla="*/ 62 h 63"/>
                    <a:gd name="T8" fmla="*/ 5 w 47"/>
                    <a:gd name="T9" fmla="*/ 63 h 63"/>
                    <a:gd name="T10" fmla="*/ 5 w 47"/>
                    <a:gd name="T11" fmla="*/ 61 h 63"/>
                    <a:gd name="T12" fmla="*/ 5 w 47"/>
                    <a:gd name="T13" fmla="*/ 61 h 63"/>
                    <a:gd name="T14" fmla="*/ 6 w 47"/>
                    <a:gd name="T15" fmla="*/ 59 h 63"/>
                    <a:gd name="T16" fmla="*/ 6 w 47"/>
                    <a:gd name="T17" fmla="*/ 55 h 63"/>
                    <a:gd name="T18" fmla="*/ 9 w 47"/>
                    <a:gd name="T19" fmla="*/ 52 h 63"/>
                    <a:gd name="T20" fmla="*/ 25 w 47"/>
                    <a:gd name="T21" fmla="*/ 37 h 63"/>
                    <a:gd name="T22" fmla="*/ 30 w 47"/>
                    <a:gd name="T23" fmla="*/ 30 h 63"/>
                    <a:gd name="T24" fmla="*/ 35 w 47"/>
                    <a:gd name="T25" fmla="*/ 23 h 63"/>
                    <a:gd name="T26" fmla="*/ 37 w 47"/>
                    <a:gd name="T27" fmla="*/ 20 h 63"/>
                    <a:gd name="T28" fmla="*/ 45 w 47"/>
                    <a:gd name="T29" fmla="*/ 20 h 63"/>
                    <a:gd name="T30" fmla="*/ 38 w 47"/>
                    <a:gd name="T31" fmla="*/ 0 h 63"/>
                    <a:gd name="T32" fmla="*/ 37 w 47"/>
                    <a:gd name="T33" fmla="*/ 1 h 63"/>
                    <a:gd name="T34" fmla="*/ 43 w 47"/>
                    <a:gd name="T35" fmla="*/ 17 h 63"/>
                    <a:gd name="T36" fmla="*/ 37 w 47"/>
                    <a:gd name="T37" fmla="*/ 19 h 63"/>
                    <a:gd name="T38" fmla="*/ 39 w 47"/>
                    <a:gd name="T39" fmla="*/ 15 h 63"/>
                    <a:gd name="T40" fmla="*/ 24 w 47"/>
                    <a:gd name="T41" fmla="*/ 30 h 63"/>
                    <a:gd name="T42" fmla="*/ 7 w 47"/>
                    <a:gd name="T43" fmla="*/ 51 h 63"/>
                    <a:gd name="T44" fmla="*/ 4 w 47"/>
                    <a:gd name="T45" fmla="*/ 55 h 63"/>
                    <a:gd name="T46" fmla="*/ 4 w 47"/>
                    <a:gd name="T47" fmla="*/ 55 h 63"/>
                    <a:gd name="T48" fmla="*/ 6 w 47"/>
                    <a:gd name="T49" fmla="*/ 58 h 63"/>
                    <a:gd name="T50" fmla="*/ 4 w 47"/>
                    <a:gd name="T51" fmla="*/ 57 h 63"/>
                    <a:gd name="T52" fmla="*/ 4 w 47"/>
                    <a:gd name="T53" fmla="*/ 57 h 63"/>
                    <a:gd name="T54" fmla="*/ 5 w 47"/>
                    <a:gd name="T55" fmla="*/ 60 h 63"/>
                    <a:gd name="T56" fmla="*/ 3 w 47"/>
                    <a:gd name="T57" fmla="*/ 58 h 63"/>
                    <a:gd name="T58" fmla="*/ 4 w 47"/>
                    <a:gd name="T59" fmla="*/ 57 h 63"/>
                    <a:gd name="T60" fmla="*/ 4 w 47"/>
                    <a:gd name="T61" fmla="*/ 57 h 63"/>
                    <a:gd name="T62" fmla="*/ 4 w 47"/>
                    <a:gd name="T63" fmla="*/ 55 h 63"/>
                    <a:gd name="T64" fmla="*/ 4 w 47"/>
                    <a:gd name="T65" fmla="*/ 54 h 63"/>
                    <a:gd name="T66" fmla="*/ 1 w 47"/>
                    <a:gd name="T67" fmla="*/ 57 h 63"/>
                    <a:gd name="T68" fmla="*/ 2 w 47"/>
                    <a:gd name="T6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63">
                      <a:moveTo>
                        <a:pt x="2" y="52"/>
                      </a:moveTo>
                      <a:cubicBezTo>
                        <a:pt x="0" y="56"/>
                        <a:pt x="0" y="56"/>
                        <a:pt x="0" y="56"/>
                      </a:cubicBezTo>
                      <a:cubicBezTo>
                        <a:pt x="1" y="58"/>
                        <a:pt x="1" y="58"/>
                        <a:pt x="1" y="58"/>
                      </a:cubicBezTo>
                      <a:cubicBezTo>
                        <a:pt x="3" y="62"/>
                        <a:pt x="3" y="62"/>
                        <a:pt x="3" y="62"/>
                      </a:cubicBezTo>
                      <a:cubicBezTo>
                        <a:pt x="5" y="63"/>
                        <a:pt x="5" y="63"/>
                        <a:pt x="5" y="63"/>
                      </a:cubicBezTo>
                      <a:cubicBezTo>
                        <a:pt x="6" y="63"/>
                        <a:pt x="6" y="62"/>
                        <a:pt x="5" y="61"/>
                      </a:cubicBezTo>
                      <a:cubicBezTo>
                        <a:pt x="5" y="61"/>
                        <a:pt x="5" y="61"/>
                        <a:pt x="5" y="61"/>
                      </a:cubicBezTo>
                      <a:cubicBezTo>
                        <a:pt x="6" y="61"/>
                        <a:pt x="6" y="60"/>
                        <a:pt x="6" y="59"/>
                      </a:cubicBezTo>
                      <a:cubicBezTo>
                        <a:pt x="8" y="58"/>
                        <a:pt x="8" y="57"/>
                        <a:pt x="6" y="55"/>
                      </a:cubicBezTo>
                      <a:cubicBezTo>
                        <a:pt x="7" y="55"/>
                        <a:pt x="8" y="54"/>
                        <a:pt x="9" y="52"/>
                      </a:cubicBezTo>
                      <a:cubicBezTo>
                        <a:pt x="15" y="48"/>
                        <a:pt x="21" y="42"/>
                        <a:pt x="25" y="37"/>
                      </a:cubicBezTo>
                      <a:cubicBezTo>
                        <a:pt x="30" y="30"/>
                        <a:pt x="30" y="30"/>
                        <a:pt x="30" y="30"/>
                      </a:cubicBezTo>
                      <a:cubicBezTo>
                        <a:pt x="35" y="23"/>
                        <a:pt x="35" y="23"/>
                        <a:pt x="35" y="23"/>
                      </a:cubicBezTo>
                      <a:cubicBezTo>
                        <a:pt x="37" y="20"/>
                        <a:pt x="37" y="20"/>
                        <a:pt x="37" y="20"/>
                      </a:cubicBezTo>
                      <a:cubicBezTo>
                        <a:pt x="38" y="21"/>
                        <a:pt x="41" y="21"/>
                        <a:pt x="45" y="20"/>
                      </a:cubicBezTo>
                      <a:cubicBezTo>
                        <a:pt x="47" y="12"/>
                        <a:pt x="45" y="5"/>
                        <a:pt x="38" y="0"/>
                      </a:cubicBezTo>
                      <a:cubicBezTo>
                        <a:pt x="38" y="0"/>
                        <a:pt x="37" y="1"/>
                        <a:pt x="37" y="1"/>
                      </a:cubicBezTo>
                      <a:cubicBezTo>
                        <a:pt x="41" y="5"/>
                        <a:pt x="43" y="10"/>
                        <a:pt x="43" y="17"/>
                      </a:cubicBezTo>
                      <a:cubicBezTo>
                        <a:pt x="41" y="18"/>
                        <a:pt x="39" y="19"/>
                        <a:pt x="37" y="19"/>
                      </a:cubicBezTo>
                      <a:cubicBezTo>
                        <a:pt x="39" y="15"/>
                        <a:pt x="39" y="15"/>
                        <a:pt x="39" y="15"/>
                      </a:cubicBezTo>
                      <a:cubicBezTo>
                        <a:pt x="24" y="30"/>
                        <a:pt x="24" y="30"/>
                        <a:pt x="24" y="30"/>
                      </a:cubicBezTo>
                      <a:cubicBezTo>
                        <a:pt x="7" y="51"/>
                        <a:pt x="7" y="51"/>
                        <a:pt x="7" y="51"/>
                      </a:cubicBezTo>
                      <a:cubicBezTo>
                        <a:pt x="7" y="53"/>
                        <a:pt x="6" y="54"/>
                        <a:pt x="4" y="55"/>
                      </a:cubicBezTo>
                      <a:cubicBezTo>
                        <a:pt x="4" y="55"/>
                        <a:pt x="4" y="55"/>
                        <a:pt x="4" y="55"/>
                      </a:cubicBezTo>
                      <a:cubicBezTo>
                        <a:pt x="6" y="57"/>
                        <a:pt x="7" y="58"/>
                        <a:pt x="6" y="58"/>
                      </a:cubicBezTo>
                      <a:cubicBezTo>
                        <a:pt x="5" y="58"/>
                        <a:pt x="5" y="57"/>
                        <a:pt x="4" y="57"/>
                      </a:cubicBezTo>
                      <a:cubicBezTo>
                        <a:pt x="4" y="57"/>
                        <a:pt x="4" y="57"/>
                        <a:pt x="4" y="57"/>
                      </a:cubicBezTo>
                      <a:cubicBezTo>
                        <a:pt x="5" y="58"/>
                        <a:pt x="5" y="59"/>
                        <a:pt x="5" y="60"/>
                      </a:cubicBezTo>
                      <a:cubicBezTo>
                        <a:pt x="4" y="60"/>
                        <a:pt x="3" y="59"/>
                        <a:pt x="3" y="58"/>
                      </a:cubicBezTo>
                      <a:cubicBezTo>
                        <a:pt x="3" y="58"/>
                        <a:pt x="4" y="58"/>
                        <a:pt x="4" y="57"/>
                      </a:cubicBezTo>
                      <a:cubicBezTo>
                        <a:pt x="4" y="57"/>
                        <a:pt x="4" y="57"/>
                        <a:pt x="4" y="57"/>
                      </a:cubicBezTo>
                      <a:cubicBezTo>
                        <a:pt x="4" y="56"/>
                        <a:pt x="4" y="56"/>
                        <a:pt x="4" y="55"/>
                      </a:cubicBezTo>
                      <a:cubicBezTo>
                        <a:pt x="4" y="55"/>
                        <a:pt x="4" y="54"/>
                        <a:pt x="4" y="54"/>
                      </a:cubicBezTo>
                      <a:cubicBezTo>
                        <a:pt x="4" y="55"/>
                        <a:pt x="3" y="57"/>
                        <a:pt x="1" y="57"/>
                      </a:cubicBezTo>
                      <a:cubicBezTo>
                        <a:pt x="2" y="52"/>
                        <a:pt x="2" y="52"/>
                        <a:pt x="2" y="5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73"/>
                <p:cNvSpPr/>
                <p:nvPr/>
              </p:nvSpPr>
              <p:spPr bwMode="auto">
                <a:xfrm>
                  <a:off x="2266951" y="2319338"/>
                  <a:ext cx="14288" cy="30163"/>
                </a:xfrm>
                <a:custGeom>
                  <a:avLst/>
                  <a:gdLst>
                    <a:gd name="T0" fmla="*/ 3 w 9"/>
                    <a:gd name="T1" fmla="*/ 7 h 19"/>
                    <a:gd name="T2" fmla="*/ 0 w 9"/>
                    <a:gd name="T3" fmla="*/ 0 h 19"/>
                    <a:gd name="T4" fmla="*/ 0 w 9"/>
                    <a:gd name="T5" fmla="*/ 13 h 19"/>
                    <a:gd name="T6" fmla="*/ 9 w 9"/>
                    <a:gd name="T7" fmla="*/ 19 h 19"/>
                    <a:gd name="T8" fmla="*/ 3 w 9"/>
                    <a:gd name="T9" fmla="*/ 7 h 19"/>
                    <a:gd name="T10" fmla="*/ 3 w 9"/>
                    <a:gd name="T11" fmla="*/ 7 h 19"/>
                  </a:gdLst>
                  <a:ahLst/>
                  <a:cxnLst>
                    <a:cxn ang="0">
                      <a:pos x="T0" y="T1"/>
                    </a:cxn>
                    <a:cxn ang="0">
                      <a:pos x="T2" y="T3"/>
                    </a:cxn>
                    <a:cxn ang="0">
                      <a:pos x="T4" y="T5"/>
                    </a:cxn>
                    <a:cxn ang="0">
                      <a:pos x="T6" y="T7"/>
                    </a:cxn>
                    <a:cxn ang="0">
                      <a:pos x="T8" y="T9"/>
                    </a:cxn>
                    <a:cxn ang="0">
                      <a:pos x="T10" y="T11"/>
                    </a:cxn>
                  </a:cxnLst>
                  <a:rect l="0" t="0" r="r" b="b"/>
                  <a:pathLst>
                    <a:path w="9" h="19">
                      <a:moveTo>
                        <a:pt x="3" y="7"/>
                      </a:moveTo>
                      <a:lnTo>
                        <a:pt x="0" y="0"/>
                      </a:lnTo>
                      <a:lnTo>
                        <a:pt x="0" y="13"/>
                      </a:lnTo>
                      <a:lnTo>
                        <a:pt x="9" y="19"/>
                      </a:lnTo>
                      <a:lnTo>
                        <a:pt x="3" y="7"/>
                      </a:lnTo>
                      <a:lnTo>
                        <a:pt x="3" y="7"/>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174"/>
                <p:cNvSpPr>
                  <a:spLocks noEditPoints="1"/>
                </p:cNvSpPr>
                <p:nvPr/>
              </p:nvSpPr>
              <p:spPr bwMode="auto">
                <a:xfrm>
                  <a:off x="2271713" y="2049463"/>
                  <a:ext cx="206375" cy="280988"/>
                </a:xfrm>
                <a:custGeom>
                  <a:avLst/>
                  <a:gdLst>
                    <a:gd name="T0" fmla="*/ 1 w 42"/>
                    <a:gd name="T1" fmla="*/ 51 h 57"/>
                    <a:gd name="T2" fmla="*/ 0 w 42"/>
                    <a:gd name="T3" fmla="*/ 56 h 57"/>
                    <a:gd name="T4" fmla="*/ 3 w 42"/>
                    <a:gd name="T5" fmla="*/ 53 h 57"/>
                    <a:gd name="T6" fmla="*/ 3 w 42"/>
                    <a:gd name="T7" fmla="*/ 54 h 57"/>
                    <a:gd name="T8" fmla="*/ 3 w 42"/>
                    <a:gd name="T9" fmla="*/ 56 h 57"/>
                    <a:gd name="T10" fmla="*/ 3 w 42"/>
                    <a:gd name="T11" fmla="*/ 56 h 57"/>
                    <a:gd name="T12" fmla="*/ 3 w 42"/>
                    <a:gd name="T13" fmla="*/ 56 h 57"/>
                    <a:gd name="T14" fmla="*/ 5 w 42"/>
                    <a:gd name="T15" fmla="*/ 57 h 57"/>
                    <a:gd name="T16" fmla="*/ 3 w 42"/>
                    <a:gd name="T17" fmla="*/ 54 h 57"/>
                    <a:gd name="T18" fmla="*/ 3 w 42"/>
                    <a:gd name="T19" fmla="*/ 54 h 57"/>
                    <a:gd name="T20" fmla="*/ 6 w 42"/>
                    <a:gd name="T21" fmla="*/ 50 h 57"/>
                    <a:gd name="T22" fmla="*/ 23 w 42"/>
                    <a:gd name="T23" fmla="*/ 29 h 57"/>
                    <a:gd name="T24" fmla="*/ 38 w 42"/>
                    <a:gd name="T25" fmla="*/ 14 h 57"/>
                    <a:gd name="T26" fmla="*/ 36 w 42"/>
                    <a:gd name="T27" fmla="*/ 18 h 57"/>
                    <a:gd name="T28" fmla="*/ 42 w 42"/>
                    <a:gd name="T29" fmla="*/ 16 h 57"/>
                    <a:gd name="T30" fmla="*/ 36 w 42"/>
                    <a:gd name="T31" fmla="*/ 0 h 57"/>
                    <a:gd name="T32" fmla="*/ 33 w 42"/>
                    <a:gd name="T33" fmla="*/ 2 h 57"/>
                    <a:gd name="T34" fmla="*/ 29 w 42"/>
                    <a:gd name="T35" fmla="*/ 9 h 57"/>
                    <a:gd name="T36" fmla="*/ 17 w 42"/>
                    <a:gd name="T37" fmla="*/ 30 h 57"/>
                    <a:gd name="T38" fmla="*/ 5 w 42"/>
                    <a:gd name="T39" fmla="*/ 46 h 57"/>
                    <a:gd name="T40" fmla="*/ 1 w 42"/>
                    <a:gd name="T41" fmla="*/ 51 h 57"/>
                    <a:gd name="T42" fmla="*/ 1 w 42"/>
                    <a:gd name="T43" fmla="*/ 51 h 57"/>
                    <a:gd name="T44" fmla="*/ 6 w 42"/>
                    <a:gd name="T45" fmla="*/ 47 h 57"/>
                    <a:gd name="T46" fmla="*/ 6 w 42"/>
                    <a:gd name="T47" fmla="*/ 47 h 57"/>
                    <a:gd name="T48" fmla="*/ 18 w 42"/>
                    <a:gd name="T49" fmla="*/ 31 h 57"/>
                    <a:gd name="T50" fmla="*/ 18 w 42"/>
                    <a:gd name="T51" fmla="*/ 30 h 57"/>
                    <a:gd name="T52" fmla="*/ 29 w 42"/>
                    <a:gd name="T53" fmla="*/ 9 h 57"/>
                    <a:gd name="T54" fmla="*/ 29 w 42"/>
                    <a:gd name="T55" fmla="*/ 9 h 57"/>
                    <a:gd name="T56" fmla="*/ 34 w 42"/>
                    <a:gd name="T57" fmla="*/ 2 h 57"/>
                    <a:gd name="T58" fmla="*/ 36 w 42"/>
                    <a:gd name="T59" fmla="*/ 1 h 57"/>
                    <a:gd name="T60" fmla="*/ 38 w 42"/>
                    <a:gd name="T61" fmla="*/ 3 h 57"/>
                    <a:gd name="T62" fmla="*/ 30 w 42"/>
                    <a:gd name="T63" fmla="*/ 12 h 57"/>
                    <a:gd name="T64" fmla="*/ 18 w 42"/>
                    <a:gd name="T65" fmla="*/ 32 h 57"/>
                    <a:gd name="T66" fmla="*/ 2 w 42"/>
                    <a:gd name="T67" fmla="*/ 53 h 57"/>
                    <a:gd name="T68" fmla="*/ 2 w 42"/>
                    <a:gd name="T69" fmla="*/ 51 h 57"/>
                    <a:gd name="T70" fmla="*/ 6 w 42"/>
                    <a:gd name="T7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7">
                      <a:moveTo>
                        <a:pt x="1" y="51"/>
                      </a:moveTo>
                      <a:cubicBezTo>
                        <a:pt x="0" y="56"/>
                        <a:pt x="0" y="56"/>
                        <a:pt x="0" y="56"/>
                      </a:cubicBezTo>
                      <a:cubicBezTo>
                        <a:pt x="2" y="56"/>
                        <a:pt x="3" y="54"/>
                        <a:pt x="3" y="53"/>
                      </a:cubicBezTo>
                      <a:cubicBezTo>
                        <a:pt x="3" y="53"/>
                        <a:pt x="3" y="54"/>
                        <a:pt x="3" y="54"/>
                      </a:cubicBezTo>
                      <a:cubicBezTo>
                        <a:pt x="3" y="55"/>
                        <a:pt x="3" y="55"/>
                        <a:pt x="3" y="56"/>
                      </a:cubicBezTo>
                      <a:cubicBezTo>
                        <a:pt x="3" y="56"/>
                        <a:pt x="3" y="56"/>
                        <a:pt x="3" y="56"/>
                      </a:cubicBezTo>
                      <a:cubicBezTo>
                        <a:pt x="3" y="56"/>
                        <a:pt x="3" y="56"/>
                        <a:pt x="3" y="56"/>
                      </a:cubicBezTo>
                      <a:cubicBezTo>
                        <a:pt x="4" y="56"/>
                        <a:pt x="4" y="57"/>
                        <a:pt x="5" y="57"/>
                      </a:cubicBezTo>
                      <a:cubicBezTo>
                        <a:pt x="6" y="57"/>
                        <a:pt x="5" y="56"/>
                        <a:pt x="3" y="54"/>
                      </a:cubicBezTo>
                      <a:cubicBezTo>
                        <a:pt x="3" y="54"/>
                        <a:pt x="3" y="54"/>
                        <a:pt x="3" y="54"/>
                      </a:cubicBezTo>
                      <a:cubicBezTo>
                        <a:pt x="5" y="53"/>
                        <a:pt x="6" y="52"/>
                        <a:pt x="6" y="50"/>
                      </a:cubicBezTo>
                      <a:cubicBezTo>
                        <a:pt x="23" y="29"/>
                        <a:pt x="23" y="29"/>
                        <a:pt x="23" y="29"/>
                      </a:cubicBezTo>
                      <a:cubicBezTo>
                        <a:pt x="38" y="14"/>
                        <a:pt x="38" y="14"/>
                        <a:pt x="38" y="14"/>
                      </a:cubicBezTo>
                      <a:cubicBezTo>
                        <a:pt x="36" y="18"/>
                        <a:pt x="36" y="18"/>
                        <a:pt x="36" y="18"/>
                      </a:cubicBezTo>
                      <a:cubicBezTo>
                        <a:pt x="38" y="18"/>
                        <a:pt x="40" y="17"/>
                        <a:pt x="42" y="16"/>
                      </a:cubicBezTo>
                      <a:cubicBezTo>
                        <a:pt x="42" y="9"/>
                        <a:pt x="40" y="4"/>
                        <a:pt x="36" y="0"/>
                      </a:cubicBezTo>
                      <a:cubicBezTo>
                        <a:pt x="35" y="0"/>
                        <a:pt x="34" y="1"/>
                        <a:pt x="33" y="2"/>
                      </a:cubicBezTo>
                      <a:cubicBezTo>
                        <a:pt x="32" y="4"/>
                        <a:pt x="30" y="6"/>
                        <a:pt x="29" y="9"/>
                      </a:cubicBezTo>
                      <a:cubicBezTo>
                        <a:pt x="17" y="30"/>
                        <a:pt x="17" y="30"/>
                        <a:pt x="17" y="30"/>
                      </a:cubicBezTo>
                      <a:cubicBezTo>
                        <a:pt x="12" y="36"/>
                        <a:pt x="8" y="41"/>
                        <a:pt x="5" y="46"/>
                      </a:cubicBezTo>
                      <a:cubicBezTo>
                        <a:pt x="1" y="51"/>
                        <a:pt x="1" y="51"/>
                        <a:pt x="1" y="51"/>
                      </a:cubicBezTo>
                      <a:cubicBezTo>
                        <a:pt x="1" y="51"/>
                        <a:pt x="1" y="51"/>
                        <a:pt x="1" y="51"/>
                      </a:cubicBezTo>
                      <a:close/>
                      <a:moveTo>
                        <a:pt x="6" y="47"/>
                      </a:moveTo>
                      <a:cubicBezTo>
                        <a:pt x="6" y="47"/>
                        <a:pt x="6" y="47"/>
                        <a:pt x="6" y="47"/>
                      </a:cubicBezTo>
                      <a:cubicBezTo>
                        <a:pt x="9" y="42"/>
                        <a:pt x="13" y="36"/>
                        <a:pt x="18" y="31"/>
                      </a:cubicBezTo>
                      <a:cubicBezTo>
                        <a:pt x="18" y="30"/>
                        <a:pt x="18" y="30"/>
                        <a:pt x="18" y="30"/>
                      </a:cubicBezTo>
                      <a:cubicBezTo>
                        <a:pt x="29" y="9"/>
                        <a:pt x="29" y="9"/>
                        <a:pt x="29" y="9"/>
                      </a:cubicBezTo>
                      <a:cubicBezTo>
                        <a:pt x="29" y="9"/>
                        <a:pt x="29" y="9"/>
                        <a:pt x="29" y="9"/>
                      </a:cubicBezTo>
                      <a:cubicBezTo>
                        <a:pt x="31" y="6"/>
                        <a:pt x="32" y="4"/>
                        <a:pt x="34" y="2"/>
                      </a:cubicBezTo>
                      <a:cubicBezTo>
                        <a:pt x="35" y="2"/>
                        <a:pt x="35" y="1"/>
                        <a:pt x="36" y="1"/>
                      </a:cubicBezTo>
                      <a:cubicBezTo>
                        <a:pt x="37" y="2"/>
                        <a:pt x="37" y="2"/>
                        <a:pt x="38" y="3"/>
                      </a:cubicBezTo>
                      <a:cubicBezTo>
                        <a:pt x="35" y="5"/>
                        <a:pt x="32" y="8"/>
                        <a:pt x="30" y="12"/>
                      </a:cubicBezTo>
                      <a:cubicBezTo>
                        <a:pt x="18" y="32"/>
                        <a:pt x="18" y="32"/>
                        <a:pt x="18" y="32"/>
                      </a:cubicBezTo>
                      <a:cubicBezTo>
                        <a:pt x="2" y="53"/>
                        <a:pt x="2" y="53"/>
                        <a:pt x="2" y="53"/>
                      </a:cubicBezTo>
                      <a:cubicBezTo>
                        <a:pt x="2" y="51"/>
                        <a:pt x="2" y="51"/>
                        <a:pt x="2" y="51"/>
                      </a:cubicBezTo>
                      <a:cubicBezTo>
                        <a:pt x="6" y="47"/>
                        <a:pt x="6" y="47"/>
                        <a:pt x="6" y="4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175"/>
                <p:cNvSpPr/>
                <p:nvPr/>
              </p:nvSpPr>
              <p:spPr bwMode="auto">
                <a:xfrm>
                  <a:off x="2281238" y="2054225"/>
                  <a:ext cx="177800" cy="255588"/>
                </a:xfrm>
                <a:custGeom>
                  <a:avLst/>
                  <a:gdLst>
                    <a:gd name="T0" fmla="*/ 4 w 36"/>
                    <a:gd name="T1" fmla="*/ 46 h 52"/>
                    <a:gd name="T2" fmla="*/ 4 w 36"/>
                    <a:gd name="T3" fmla="*/ 46 h 52"/>
                    <a:gd name="T4" fmla="*/ 0 w 36"/>
                    <a:gd name="T5" fmla="*/ 50 h 52"/>
                    <a:gd name="T6" fmla="*/ 0 w 36"/>
                    <a:gd name="T7" fmla="*/ 52 h 52"/>
                    <a:gd name="T8" fmla="*/ 16 w 36"/>
                    <a:gd name="T9" fmla="*/ 31 h 52"/>
                    <a:gd name="T10" fmla="*/ 28 w 36"/>
                    <a:gd name="T11" fmla="*/ 11 h 52"/>
                    <a:gd name="T12" fmla="*/ 36 w 36"/>
                    <a:gd name="T13" fmla="*/ 2 h 52"/>
                    <a:gd name="T14" fmla="*/ 34 w 36"/>
                    <a:gd name="T15" fmla="*/ 0 h 52"/>
                    <a:gd name="T16" fmla="*/ 32 w 36"/>
                    <a:gd name="T17" fmla="*/ 1 h 52"/>
                    <a:gd name="T18" fmla="*/ 27 w 36"/>
                    <a:gd name="T19" fmla="*/ 8 h 52"/>
                    <a:gd name="T20" fmla="*/ 27 w 36"/>
                    <a:gd name="T21" fmla="*/ 8 h 52"/>
                    <a:gd name="T22" fmla="*/ 16 w 36"/>
                    <a:gd name="T23" fmla="*/ 29 h 52"/>
                    <a:gd name="T24" fmla="*/ 16 w 36"/>
                    <a:gd name="T25" fmla="*/ 30 h 52"/>
                    <a:gd name="T26" fmla="*/ 4 w 36"/>
                    <a:gd name="T2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4" y="46"/>
                      </a:moveTo>
                      <a:cubicBezTo>
                        <a:pt x="4" y="46"/>
                        <a:pt x="4" y="46"/>
                        <a:pt x="4" y="46"/>
                      </a:cubicBezTo>
                      <a:cubicBezTo>
                        <a:pt x="0" y="50"/>
                        <a:pt x="0" y="50"/>
                        <a:pt x="0" y="50"/>
                      </a:cubicBezTo>
                      <a:cubicBezTo>
                        <a:pt x="0" y="52"/>
                        <a:pt x="0" y="52"/>
                        <a:pt x="0" y="52"/>
                      </a:cubicBezTo>
                      <a:cubicBezTo>
                        <a:pt x="16" y="31"/>
                        <a:pt x="16" y="31"/>
                        <a:pt x="16" y="31"/>
                      </a:cubicBezTo>
                      <a:cubicBezTo>
                        <a:pt x="28" y="11"/>
                        <a:pt x="28" y="11"/>
                        <a:pt x="28" y="11"/>
                      </a:cubicBezTo>
                      <a:cubicBezTo>
                        <a:pt x="30" y="7"/>
                        <a:pt x="33" y="4"/>
                        <a:pt x="36" y="2"/>
                      </a:cubicBezTo>
                      <a:cubicBezTo>
                        <a:pt x="35" y="1"/>
                        <a:pt x="35" y="1"/>
                        <a:pt x="34" y="0"/>
                      </a:cubicBezTo>
                      <a:cubicBezTo>
                        <a:pt x="33" y="0"/>
                        <a:pt x="33" y="1"/>
                        <a:pt x="32" y="1"/>
                      </a:cubicBezTo>
                      <a:cubicBezTo>
                        <a:pt x="30" y="3"/>
                        <a:pt x="29" y="5"/>
                        <a:pt x="27" y="8"/>
                      </a:cubicBezTo>
                      <a:cubicBezTo>
                        <a:pt x="27" y="8"/>
                        <a:pt x="27" y="8"/>
                        <a:pt x="27" y="8"/>
                      </a:cubicBezTo>
                      <a:cubicBezTo>
                        <a:pt x="16" y="29"/>
                        <a:pt x="16" y="29"/>
                        <a:pt x="16" y="29"/>
                      </a:cubicBezTo>
                      <a:cubicBezTo>
                        <a:pt x="16" y="29"/>
                        <a:pt x="16" y="29"/>
                        <a:pt x="16" y="30"/>
                      </a:cubicBezTo>
                      <a:cubicBezTo>
                        <a:pt x="11" y="35"/>
                        <a:pt x="7" y="41"/>
                        <a:pt x="4" y="46"/>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176"/>
                <p:cNvSpPr/>
                <p:nvPr/>
              </p:nvSpPr>
              <p:spPr bwMode="auto">
                <a:xfrm>
                  <a:off x="2281238" y="2324100"/>
                  <a:ext cx="11113" cy="15875"/>
                </a:xfrm>
                <a:custGeom>
                  <a:avLst/>
                  <a:gdLst>
                    <a:gd name="T0" fmla="*/ 2 w 2"/>
                    <a:gd name="T1" fmla="*/ 3 h 3"/>
                    <a:gd name="T2" fmla="*/ 1 w 2"/>
                    <a:gd name="T3" fmla="*/ 0 h 3"/>
                    <a:gd name="T4" fmla="*/ 0 w 2"/>
                    <a:gd name="T5" fmla="*/ 1 h 3"/>
                    <a:gd name="T6" fmla="*/ 2 w 2"/>
                    <a:gd name="T7" fmla="*/ 3 h 3"/>
                  </a:gdLst>
                  <a:ahLst/>
                  <a:cxnLst>
                    <a:cxn ang="0">
                      <a:pos x="T0" y="T1"/>
                    </a:cxn>
                    <a:cxn ang="0">
                      <a:pos x="T2" y="T3"/>
                    </a:cxn>
                    <a:cxn ang="0">
                      <a:pos x="T4" y="T5"/>
                    </a:cxn>
                    <a:cxn ang="0">
                      <a:pos x="T6" y="T7"/>
                    </a:cxn>
                  </a:cxnLst>
                  <a:rect l="0" t="0" r="r" b="b"/>
                  <a:pathLst>
                    <a:path w="2" h="3">
                      <a:moveTo>
                        <a:pt x="2" y="3"/>
                      </a:moveTo>
                      <a:cubicBezTo>
                        <a:pt x="2" y="2"/>
                        <a:pt x="2" y="1"/>
                        <a:pt x="1" y="0"/>
                      </a:cubicBezTo>
                      <a:cubicBezTo>
                        <a:pt x="1" y="1"/>
                        <a:pt x="0" y="1"/>
                        <a:pt x="0" y="1"/>
                      </a:cubicBezTo>
                      <a:cubicBezTo>
                        <a:pt x="0" y="2"/>
                        <a:pt x="1" y="3"/>
                        <a:pt x="2"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177"/>
                <p:cNvSpPr/>
                <p:nvPr/>
              </p:nvSpPr>
              <p:spPr bwMode="auto">
                <a:xfrm>
                  <a:off x="2546351" y="1946275"/>
                  <a:ext cx="74613" cy="147638"/>
                </a:xfrm>
                <a:custGeom>
                  <a:avLst/>
                  <a:gdLst>
                    <a:gd name="T0" fmla="*/ 13 w 15"/>
                    <a:gd name="T1" fmla="*/ 0 h 30"/>
                    <a:gd name="T2" fmla="*/ 11 w 15"/>
                    <a:gd name="T3" fmla="*/ 7 h 30"/>
                    <a:gd name="T4" fmla="*/ 11 w 15"/>
                    <a:gd name="T5" fmla="*/ 2 h 30"/>
                    <a:gd name="T6" fmla="*/ 7 w 15"/>
                    <a:gd name="T7" fmla="*/ 9 h 30"/>
                    <a:gd name="T8" fmla="*/ 6 w 15"/>
                    <a:gd name="T9" fmla="*/ 12 h 30"/>
                    <a:gd name="T10" fmla="*/ 1 w 15"/>
                    <a:gd name="T11" fmla="*/ 14 h 30"/>
                    <a:gd name="T12" fmla="*/ 0 w 15"/>
                    <a:gd name="T13" fmla="*/ 20 h 30"/>
                    <a:gd name="T14" fmla="*/ 4 w 15"/>
                    <a:gd name="T15" fmla="*/ 30 h 30"/>
                    <a:gd name="T16" fmla="*/ 9 w 15"/>
                    <a:gd name="T17" fmla="*/ 17 h 30"/>
                    <a:gd name="T18" fmla="*/ 15 w 15"/>
                    <a:gd name="T19" fmla="*/ 3 h 30"/>
                    <a:gd name="T20" fmla="*/ 13 w 15"/>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0">
                      <a:moveTo>
                        <a:pt x="13" y="0"/>
                      </a:moveTo>
                      <a:cubicBezTo>
                        <a:pt x="13" y="4"/>
                        <a:pt x="12" y="6"/>
                        <a:pt x="11" y="7"/>
                      </a:cubicBezTo>
                      <a:cubicBezTo>
                        <a:pt x="11" y="2"/>
                        <a:pt x="11" y="2"/>
                        <a:pt x="11" y="2"/>
                      </a:cubicBezTo>
                      <a:cubicBezTo>
                        <a:pt x="10" y="4"/>
                        <a:pt x="9" y="7"/>
                        <a:pt x="7" y="9"/>
                      </a:cubicBezTo>
                      <a:cubicBezTo>
                        <a:pt x="6" y="12"/>
                        <a:pt x="6" y="12"/>
                        <a:pt x="6" y="12"/>
                      </a:cubicBezTo>
                      <a:cubicBezTo>
                        <a:pt x="5" y="14"/>
                        <a:pt x="3" y="15"/>
                        <a:pt x="1" y="14"/>
                      </a:cubicBezTo>
                      <a:cubicBezTo>
                        <a:pt x="0" y="20"/>
                        <a:pt x="0" y="20"/>
                        <a:pt x="0" y="20"/>
                      </a:cubicBezTo>
                      <a:cubicBezTo>
                        <a:pt x="1" y="23"/>
                        <a:pt x="2" y="26"/>
                        <a:pt x="4" y="30"/>
                      </a:cubicBezTo>
                      <a:cubicBezTo>
                        <a:pt x="7" y="27"/>
                        <a:pt x="9" y="23"/>
                        <a:pt x="9" y="17"/>
                      </a:cubicBezTo>
                      <a:cubicBezTo>
                        <a:pt x="13" y="13"/>
                        <a:pt x="15" y="8"/>
                        <a:pt x="15" y="3"/>
                      </a:cubicBezTo>
                      <a:cubicBezTo>
                        <a:pt x="14" y="2"/>
                        <a:pt x="13" y="1"/>
                        <a:pt x="1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78"/>
                <p:cNvSpPr/>
                <p:nvPr/>
              </p:nvSpPr>
              <p:spPr bwMode="auto">
                <a:xfrm>
                  <a:off x="2517776" y="1906588"/>
                  <a:ext cx="73025" cy="107950"/>
                </a:xfrm>
                <a:custGeom>
                  <a:avLst/>
                  <a:gdLst>
                    <a:gd name="T0" fmla="*/ 6 w 15"/>
                    <a:gd name="T1" fmla="*/ 4 h 22"/>
                    <a:gd name="T2" fmla="*/ 3 w 15"/>
                    <a:gd name="T3" fmla="*/ 10 h 22"/>
                    <a:gd name="T4" fmla="*/ 2 w 15"/>
                    <a:gd name="T5" fmla="*/ 10 h 22"/>
                    <a:gd name="T6" fmla="*/ 0 w 15"/>
                    <a:gd name="T7" fmla="*/ 13 h 22"/>
                    <a:gd name="T8" fmla="*/ 10 w 15"/>
                    <a:gd name="T9" fmla="*/ 19 h 22"/>
                    <a:gd name="T10" fmla="*/ 14 w 15"/>
                    <a:gd name="T11" fmla="*/ 13 h 22"/>
                    <a:gd name="T12" fmla="*/ 14 w 15"/>
                    <a:gd name="T13" fmla="*/ 0 h 22"/>
                    <a:gd name="T14" fmla="*/ 6 w 15"/>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6" y="4"/>
                      </a:moveTo>
                      <a:cubicBezTo>
                        <a:pt x="6" y="6"/>
                        <a:pt x="4" y="8"/>
                        <a:pt x="3" y="10"/>
                      </a:cubicBezTo>
                      <a:cubicBezTo>
                        <a:pt x="3" y="10"/>
                        <a:pt x="2" y="10"/>
                        <a:pt x="2" y="10"/>
                      </a:cubicBezTo>
                      <a:cubicBezTo>
                        <a:pt x="2" y="12"/>
                        <a:pt x="1" y="12"/>
                        <a:pt x="0" y="13"/>
                      </a:cubicBezTo>
                      <a:cubicBezTo>
                        <a:pt x="5" y="19"/>
                        <a:pt x="8" y="22"/>
                        <a:pt x="10" y="19"/>
                      </a:cubicBezTo>
                      <a:cubicBezTo>
                        <a:pt x="14" y="13"/>
                        <a:pt x="14" y="13"/>
                        <a:pt x="14" y="13"/>
                      </a:cubicBezTo>
                      <a:cubicBezTo>
                        <a:pt x="15" y="8"/>
                        <a:pt x="15" y="4"/>
                        <a:pt x="14" y="0"/>
                      </a:cubicBezTo>
                      <a:cubicBezTo>
                        <a:pt x="11" y="0"/>
                        <a:pt x="8" y="1"/>
                        <a:pt x="6"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179"/>
                <p:cNvSpPr/>
                <p:nvPr/>
              </p:nvSpPr>
              <p:spPr bwMode="auto">
                <a:xfrm>
                  <a:off x="2454276" y="2039938"/>
                  <a:ext cx="161925" cy="279400"/>
                </a:xfrm>
                <a:custGeom>
                  <a:avLst/>
                  <a:gdLst>
                    <a:gd name="T0" fmla="*/ 6 w 33"/>
                    <a:gd name="T1" fmla="*/ 0 h 57"/>
                    <a:gd name="T2" fmla="*/ 5 w 33"/>
                    <a:gd name="T3" fmla="*/ 1 h 57"/>
                    <a:gd name="T4" fmla="*/ 17 w 33"/>
                    <a:gd name="T5" fmla="*/ 5 h 57"/>
                    <a:gd name="T6" fmla="*/ 24 w 33"/>
                    <a:gd name="T7" fmla="*/ 20 h 57"/>
                    <a:gd name="T8" fmla="*/ 22 w 33"/>
                    <a:gd name="T9" fmla="*/ 38 h 57"/>
                    <a:gd name="T10" fmla="*/ 25 w 33"/>
                    <a:gd name="T11" fmla="*/ 51 h 57"/>
                    <a:gd name="T12" fmla="*/ 0 w 33"/>
                    <a:gd name="T13" fmla="*/ 53 h 57"/>
                    <a:gd name="T14" fmla="*/ 3 w 33"/>
                    <a:gd name="T15" fmla="*/ 56 h 57"/>
                    <a:gd name="T16" fmla="*/ 27 w 33"/>
                    <a:gd name="T17" fmla="*/ 56 h 57"/>
                    <a:gd name="T18" fmla="*/ 28 w 33"/>
                    <a:gd name="T19" fmla="*/ 57 h 57"/>
                    <a:gd name="T20" fmla="*/ 29 w 33"/>
                    <a:gd name="T21" fmla="*/ 38 h 57"/>
                    <a:gd name="T22" fmla="*/ 29 w 33"/>
                    <a:gd name="T23" fmla="*/ 21 h 57"/>
                    <a:gd name="T24" fmla="*/ 26 w 33"/>
                    <a:gd name="T25" fmla="*/ 15 h 57"/>
                    <a:gd name="T26" fmla="*/ 23 w 33"/>
                    <a:gd name="T27" fmla="*/ 11 h 57"/>
                    <a:gd name="T28" fmla="*/ 19 w 33"/>
                    <a:gd name="T29" fmla="*/ 1 h 57"/>
                    <a:gd name="T30" fmla="*/ 6 w 33"/>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57">
                      <a:moveTo>
                        <a:pt x="6" y="0"/>
                      </a:moveTo>
                      <a:cubicBezTo>
                        <a:pt x="5" y="1"/>
                        <a:pt x="5" y="1"/>
                        <a:pt x="5" y="1"/>
                      </a:cubicBezTo>
                      <a:cubicBezTo>
                        <a:pt x="17" y="5"/>
                        <a:pt x="17" y="5"/>
                        <a:pt x="17" y="5"/>
                      </a:cubicBezTo>
                      <a:cubicBezTo>
                        <a:pt x="24" y="20"/>
                        <a:pt x="24" y="20"/>
                        <a:pt x="24" y="20"/>
                      </a:cubicBezTo>
                      <a:cubicBezTo>
                        <a:pt x="26" y="27"/>
                        <a:pt x="26" y="33"/>
                        <a:pt x="22" y="38"/>
                      </a:cubicBezTo>
                      <a:cubicBezTo>
                        <a:pt x="25" y="51"/>
                        <a:pt x="25" y="51"/>
                        <a:pt x="25" y="51"/>
                      </a:cubicBezTo>
                      <a:cubicBezTo>
                        <a:pt x="17" y="48"/>
                        <a:pt x="8" y="49"/>
                        <a:pt x="0" y="53"/>
                      </a:cubicBezTo>
                      <a:cubicBezTo>
                        <a:pt x="0" y="55"/>
                        <a:pt x="1" y="55"/>
                        <a:pt x="3" y="56"/>
                      </a:cubicBezTo>
                      <a:cubicBezTo>
                        <a:pt x="11" y="54"/>
                        <a:pt x="19" y="54"/>
                        <a:pt x="27" y="56"/>
                      </a:cubicBezTo>
                      <a:cubicBezTo>
                        <a:pt x="27" y="56"/>
                        <a:pt x="28" y="56"/>
                        <a:pt x="28" y="57"/>
                      </a:cubicBezTo>
                      <a:cubicBezTo>
                        <a:pt x="28" y="55"/>
                        <a:pt x="28" y="48"/>
                        <a:pt x="29" y="38"/>
                      </a:cubicBezTo>
                      <a:cubicBezTo>
                        <a:pt x="33" y="31"/>
                        <a:pt x="33" y="25"/>
                        <a:pt x="29" y="21"/>
                      </a:cubicBezTo>
                      <a:cubicBezTo>
                        <a:pt x="26" y="15"/>
                        <a:pt x="26" y="15"/>
                        <a:pt x="26" y="15"/>
                      </a:cubicBezTo>
                      <a:cubicBezTo>
                        <a:pt x="25" y="14"/>
                        <a:pt x="24" y="12"/>
                        <a:pt x="23" y="11"/>
                      </a:cubicBezTo>
                      <a:cubicBezTo>
                        <a:pt x="21" y="7"/>
                        <a:pt x="20" y="4"/>
                        <a:pt x="19" y="1"/>
                      </a:cubicBezTo>
                      <a:cubicBezTo>
                        <a:pt x="13" y="1"/>
                        <a:pt x="9" y="1"/>
                        <a:pt x="6" y="0"/>
                      </a:cubicBezTo>
                      <a:close/>
                    </a:path>
                  </a:pathLst>
                </a:custGeom>
                <a:solidFill>
                  <a:srgbClr val="D0D0D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180"/>
                <p:cNvSpPr/>
                <p:nvPr/>
              </p:nvSpPr>
              <p:spPr bwMode="auto">
                <a:xfrm>
                  <a:off x="2487613" y="1971675"/>
                  <a:ext cx="53975" cy="68263"/>
                </a:xfrm>
                <a:custGeom>
                  <a:avLst/>
                  <a:gdLst>
                    <a:gd name="T0" fmla="*/ 9 w 11"/>
                    <a:gd name="T1" fmla="*/ 13 h 14"/>
                    <a:gd name="T2" fmla="*/ 11 w 11"/>
                    <a:gd name="T3" fmla="*/ 8 h 14"/>
                    <a:gd name="T4" fmla="*/ 6 w 11"/>
                    <a:gd name="T5" fmla="*/ 0 h 14"/>
                    <a:gd name="T6" fmla="*/ 0 w 11"/>
                    <a:gd name="T7" fmla="*/ 13 h 14"/>
                    <a:gd name="T8" fmla="*/ 9 w 11"/>
                    <a:gd name="T9" fmla="*/ 13 h 14"/>
                  </a:gdLst>
                  <a:ahLst/>
                  <a:cxnLst>
                    <a:cxn ang="0">
                      <a:pos x="T0" y="T1"/>
                    </a:cxn>
                    <a:cxn ang="0">
                      <a:pos x="T2" y="T3"/>
                    </a:cxn>
                    <a:cxn ang="0">
                      <a:pos x="T4" y="T5"/>
                    </a:cxn>
                    <a:cxn ang="0">
                      <a:pos x="T6" y="T7"/>
                    </a:cxn>
                    <a:cxn ang="0">
                      <a:pos x="T8" y="T9"/>
                    </a:cxn>
                  </a:cxnLst>
                  <a:rect l="0" t="0" r="r" b="b"/>
                  <a:pathLst>
                    <a:path w="11" h="14">
                      <a:moveTo>
                        <a:pt x="9" y="13"/>
                      </a:moveTo>
                      <a:cubicBezTo>
                        <a:pt x="11" y="8"/>
                        <a:pt x="11" y="8"/>
                        <a:pt x="11" y="8"/>
                      </a:cubicBezTo>
                      <a:cubicBezTo>
                        <a:pt x="9" y="6"/>
                        <a:pt x="7" y="3"/>
                        <a:pt x="6" y="0"/>
                      </a:cubicBezTo>
                      <a:cubicBezTo>
                        <a:pt x="6" y="8"/>
                        <a:pt x="4" y="12"/>
                        <a:pt x="0" y="13"/>
                      </a:cubicBezTo>
                      <a:cubicBezTo>
                        <a:pt x="3" y="14"/>
                        <a:pt x="6" y="14"/>
                        <a:pt x="9"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181"/>
                <p:cNvSpPr>
                  <a:spLocks noEditPoints="1"/>
                </p:cNvSpPr>
                <p:nvPr/>
              </p:nvSpPr>
              <p:spPr bwMode="auto">
                <a:xfrm>
                  <a:off x="2433638" y="2039938"/>
                  <a:ext cx="147638" cy="260350"/>
                </a:xfrm>
                <a:custGeom>
                  <a:avLst/>
                  <a:gdLst>
                    <a:gd name="T0" fmla="*/ 21 w 30"/>
                    <a:gd name="T1" fmla="*/ 5 h 53"/>
                    <a:gd name="T2" fmla="*/ 9 w 30"/>
                    <a:gd name="T3" fmla="*/ 1 h 53"/>
                    <a:gd name="T4" fmla="*/ 4 w 30"/>
                    <a:gd name="T5" fmla="*/ 0 h 53"/>
                    <a:gd name="T6" fmla="*/ 1 w 30"/>
                    <a:gd name="T7" fmla="*/ 2 h 53"/>
                    <a:gd name="T8" fmla="*/ 0 w 30"/>
                    <a:gd name="T9" fmla="*/ 4 h 53"/>
                    <a:gd name="T10" fmla="*/ 3 w 30"/>
                    <a:gd name="T11" fmla="*/ 2 h 53"/>
                    <a:gd name="T12" fmla="*/ 4 w 30"/>
                    <a:gd name="T13" fmla="*/ 1 h 53"/>
                    <a:gd name="T14" fmla="*/ 11 w 30"/>
                    <a:gd name="T15" fmla="*/ 21 h 53"/>
                    <a:gd name="T16" fmla="*/ 3 w 30"/>
                    <a:gd name="T17" fmla="*/ 21 h 53"/>
                    <a:gd name="T18" fmla="*/ 1 w 30"/>
                    <a:gd name="T19" fmla="*/ 24 h 53"/>
                    <a:gd name="T20" fmla="*/ 3 w 30"/>
                    <a:gd name="T21" fmla="*/ 40 h 53"/>
                    <a:gd name="T22" fmla="*/ 4 w 30"/>
                    <a:gd name="T23" fmla="*/ 50 h 53"/>
                    <a:gd name="T24" fmla="*/ 4 w 30"/>
                    <a:gd name="T25" fmla="*/ 53 h 53"/>
                    <a:gd name="T26" fmla="*/ 29 w 30"/>
                    <a:gd name="T27" fmla="*/ 51 h 53"/>
                    <a:gd name="T28" fmla="*/ 26 w 30"/>
                    <a:gd name="T29" fmla="*/ 38 h 53"/>
                    <a:gd name="T30" fmla="*/ 28 w 30"/>
                    <a:gd name="T31" fmla="*/ 20 h 53"/>
                    <a:gd name="T32" fmla="*/ 21 w 30"/>
                    <a:gd name="T33" fmla="*/ 5 h 53"/>
                    <a:gd name="T34" fmla="*/ 2 w 30"/>
                    <a:gd name="T35" fmla="*/ 24 h 53"/>
                    <a:gd name="T36" fmla="*/ 3 w 30"/>
                    <a:gd name="T37" fmla="*/ 22 h 53"/>
                    <a:gd name="T38" fmla="*/ 7 w 30"/>
                    <a:gd name="T39" fmla="*/ 42 h 53"/>
                    <a:gd name="T40" fmla="*/ 6 w 30"/>
                    <a:gd name="T41" fmla="*/ 51 h 53"/>
                    <a:gd name="T42" fmla="*/ 4 w 30"/>
                    <a:gd name="T43" fmla="*/ 52 h 53"/>
                    <a:gd name="T44" fmla="*/ 4 w 30"/>
                    <a:gd name="T45" fmla="*/ 50 h 53"/>
                    <a:gd name="T46" fmla="*/ 4 w 30"/>
                    <a:gd name="T47" fmla="*/ 40 h 53"/>
                    <a:gd name="T48" fmla="*/ 2 w 30"/>
                    <a:gd name="T4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53">
                      <a:moveTo>
                        <a:pt x="21" y="5"/>
                      </a:moveTo>
                      <a:cubicBezTo>
                        <a:pt x="9" y="1"/>
                        <a:pt x="9" y="1"/>
                        <a:pt x="9" y="1"/>
                      </a:cubicBezTo>
                      <a:cubicBezTo>
                        <a:pt x="4" y="0"/>
                        <a:pt x="4" y="0"/>
                        <a:pt x="4" y="0"/>
                      </a:cubicBezTo>
                      <a:cubicBezTo>
                        <a:pt x="2" y="0"/>
                        <a:pt x="2" y="1"/>
                        <a:pt x="1" y="2"/>
                      </a:cubicBezTo>
                      <a:cubicBezTo>
                        <a:pt x="1" y="2"/>
                        <a:pt x="0" y="3"/>
                        <a:pt x="0" y="4"/>
                      </a:cubicBezTo>
                      <a:cubicBezTo>
                        <a:pt x="1" y="3"/>
                        <a:pt x="2" y="2"/>
                        <a:pt x="3" y="2"/>
                      </a:cubicBezTo>
                      <a:cubicBezTo>
                        <a:pt x="3" y="2"/>
                        <a:pt x="4" y="1"/>
                        <a:pt x="4" y="1"/>
                      </a:cubicBezTo>
                      <a:cubicBezTo>
                        <a:pt x="11" y="6"/>
                        <a:pt x="13" y="13"/>
                        <a:pt x="11" y="21"/>
                      </a:cubicBezTo>
                      <a:cubicBezTo>
                        <a:pt x="7" y="22"/>
                        <a:pt x="4" y="22"/>
                        <a:pt x="3" y="21"/>
                      </a:cubicBezTo>
                      <a:cubicBezTo>
                        <a:pt x="1" y="24"/>
                        <a:pt x="1" y="24"/>
                        <a:pt x="1" y="24"/>
                      </a:cubicBezTo>
                      <a:cubicBezTo>
                        <a:pt x="3" y="40"/>
                        <a:pt x="3" y="40"/>
                        <a:pt x="3" y="40"/>
                      </a:cubicBezTo>
                      <a:cubicBezTo>
                        <a:pt x="4" y="43"/>
                        <a:pt x="5" y="47"/>
                        <a:pt x="4" y="50"/>
                      </a:cubicBezTo>
                      <a:cubicBezTo>
                        <a:pt x="3" y="51"/>
                        <a:pt x="3" y="52"/>
                        <a:pt x="4" y="53"/>
                      </a:cubicBezTo>
                      <a:cubicBezTo>
                        <a:pt x="12" y="49"/>
                        <a:pt x="21" y="48"/>
                        <a:pt x="29" y="51"/>
                      </a:cubicBezTo>
                      <a:cubicBezTo>
                        <a:pt x="26" y="38"/>
                        <a:pt x="26" y="38"/>
                        <a:pt x="26" y="38"/>
                      </a:cubicBezTo>
                      <a:cubicBezTo>
                        <a:pt x="30" y="33"/>
                        <a:pt x="30" y="27"/>
                        <a:pt x="28" y="20"/>
                      </a:cubicBezTo>
                      <a:cubicBezTo>
                        <a:pt x="21" y="5"/>
                        <a:pt x="21" y="5"/>
                        <a:pt x="21" y="5"/>
                      </a:cubicBezTo>
                      <a:close/>
                      <a:moveTo>
                        <a:pt x="2" y="24"/>
                      </a:moveTo>
                      <a:cubicBezTo>
                        <a:pt x="3" y="22"/>
                        <a:pt x="3" y="22"/>
                        <a:pt x="3" y="22"/>
                      </a:cubicBezTo>
                      <a:cubicBezTo>
                        <a:pt x="7" y="42"/>
                        <a:pt x="7" y="42"/>
                        <a:pt x="7" y="42"/>
                      </a:cubicBezTo>
                      <a:cubicBezTo>
                        <a:pt x="7" y="45"/>
                        <a:pt x="7" y="48"/>
                        <a:pt x="6" y="51"/>
                      </a:cubicBezTo>
                      <a:cubicBezTo>
                        <a:pt x="5" y="51"/>
                        <a:pt x="5" y="52"/>
                        <a:pt x="4" y="52"/>
                      </a:cubicBezTo>
                      <a:cubicBezTo>
                        <a:pt x="4" y="51"/>
                        <a:pt x="4" y="51"/>
                        <a:pt x="4" y="50"/>
                      </a:cubicBezTo>
                      <a:cubicBezTo>
                        <a:pt x="5" y="47"/>
                        <a:pt x="5" y="43"/>
                        <a:pt x="4" y="40"/>
                      </a:cubicBezTo>
                      <a:cubicBezTo>
                        <a:pt x="2" y="24"/>
                        <a:pt x="2" y="24"/>
                        <a:pt x="2" y="24"/>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182"/>
                <p:cNvSpPr/>
                <p:nvPr/>
              </p:nvSpPr>
              <p:spPr bwMode="auto">
                <a:xfrm>
                  <a:off x="2443163" y="2147888"/>
                  <a:ext cx="25400" cy="147638"/>
                </a:xfrm>
                <a:custGeom>
                  <a:avLst/>
                  <a:gdLst>
                    <a:gd name="T0" fmla="*/ 1 w 5"/>
                    <a:gd name="T1" fmla="*/ 0 h 30"/>
                    <a:gd name="T2" fmla="*/ 0 w 5"/>
                    <a:gd name="T3" fmla="*/ 2 h 30"/>
                    <a:gd name="T4" fmla="*/ 2 w 5"/>
                    <a:gd name="T5" fmla="*/ 18 h 30"/>
                    <a:gd name="T6" fmla="*/ 2 w 5"/>
                    <a:gd name="T7" fmla="*/ 28 h 30"/>
                    <a:gd name="T8" fmla="*/ 2 w 5"/>
                    <a:gd name="T9" fmla="*/ 30 h 30"/>
                    <a:gd name="T10" fmla="*/ 4 w 5"/>
                    <a:gd name="T11" fmla="*/ 29 h 30"/>
                    <a:gd name="T12" fmla="*/ 5 w 5"/>
                    <a:gd name="T13" fmla="*/ 20 h 30"/>
                    <a:gd name="T14" fmla="*/ 1 w 5"/>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0">
                      <a:moveTo>
                        <a:pt x="1" y="0"/>
                      </a:moveTo>
                      <a:cubicBezTo>
                        <a:pt x="0" y="2"/>
                        <a:pt x="0" y="2"/>
                        <a:pt x="0" y="2"/>
                      </a:cubicBezTo>
                      <a:cubicBezTo>
                        <a:pt x="2" y="18"/>
                        <a:pt x="2" y="18"/>
                        <a:pt x="2" y="18"/>
                      </a:cubicBezTo>
                      <a:cubicBezTo>
                        <a:pt x="3" y="21"/>
                        <a:pt x="3" y="25"/>
                        <a:pt x="2" y="28"/>
                      </a:cubicBezTo>
                      <a:cubicBezTo>
                        <a:pt x="2" y="29"/>
                        <a:pt x="2" y="29"/>
                        <a:pt x="2" y="30"/>
                      </a:cubicBezTo>
                      <a:cubicBezTo>
                        <a:pt x="3" y="30"/>
                        <a:pt x="3" y="29"/>
                        <a:pt x="4" y="29"/>
                      </a:cubicBezTo>
                      <a:cubicBezTo>
                        <a:pt x="5" y="26"/>
                        <a:pt x="5" y="23"/>
                        <a:pt x="5" y="20"/>
                      </a:cubicBezTo>
                      <a:cubicBezTo>
                        <a:pt x="1" y="0"/>
                        <a:pt x="1" y="0"/>
                        <a:pt x="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183"/>
                <p:cNvSpPr>
                  <a:spLocks noEditPoints="1"/>
                </p:cNvSpPr>
                <p:nvPr/>
              </p:nvSpPr>
              <p:spPr bwMode="auto">
                <a:xfrm>
                  <a:off x="2443163" y="2305050"/>
                  <a:ext cx="220663" cy="584200"/>
                </a:xfrm>
                <a:custGeom>
                  <a:avLst/>
                  <a:gdLst>
                    <a:gd name="T0" fmla="*/ 29 w 45"/>
                    <a:gd name="T1" fmla="*/ 13 h 119"/>
                    <a:gd name="T2" fmla="*/ 29 w 45"/>
                    <a:gd name="T3" fmla="*/ 4 h 119"/>
                    <a:gd name="T4" fmla="*/ 29 w 45"/>
                    <a:gd name="T5" fmla="*/ 2 h 119"/>
                    <a:gd name="T6" fmla="*/ 5 w 45"/>
                    <a:gd name="T7" fmla="*/ 2 h 119"/>
                    <a:gd name="T8" fmla="*/ 2 w 45"/>
                    <a:gd name="T9" fmla="*/ 8 h 119"/>
                    <a:gd name="T10" fmla="*/ 2 w 45"/>
                    <a:gd name="T11" fmla="*/ 24 h 119"/>
                    <a:gd name="T12" fmla="*/ 9 w 45"/>
                    <a:gd name="T13" fmla="*/ 36 h 119"/>
                    <a:gd name="T14" fmla="*/ 17 w 45"/>
                    <a:gd name="T15" fmla="*/ 49 h 119"/>
                    <a:gd name="T16" fmla="*/ 28 w 45"/>
                    <a:gd name="T17" fmla="*/ 70 h 119"/>
                    <a:gd name="T18" fmla="*/ 34 w 45"/>
                    <a:gd name="T19" fmla="*/ 103 h 119"/>
                    <a:gd name="T20" fmla="*/ 38 w 45"/>
                    <a:gd name="T21" fmla="*/ 116 h 119"/>
                    <a:gd name="T22" fmla="*/ 37 w 45"/>
                    <a:gd name="T23" fmla="*/ 119 h 119"/>
                    <a:gd name="T24" fmla="*/ 45 w 45"/>
                    <a:gd name="T25" fmla="*/ 112 h 119"/>
                    <a:gd name="T26" fmla="*/ 45 w 45"/>
                    <a:gd name="T27" fmla="*/ 97 h 119"/>
                    <a:gd name="T28" fmla="*/ 40 w 45"/>
                    <a:gd name="T29" fmla="*/ 79 h 119"/>
                    <a:gd name="T30" fmla="*/ 40 w 45"/>
                    <a:gd name="T31" fmla="*/ 53 h 119"/>
                    <a:gd name="T32" fmla="*/ 30 w 45"/>
                    <a:gd name="T33" fmla="*/ 30 h 119"/>
                    <a:gd name="T34" fmla="*/ 25 w 45"/>
                    <a:gd name="T35" fmla="*/ 6 h 119"/>
                    <a:gd name="T36" fmla="*/ 29 w 45"/>
                    <a:gd name="T37" fmla="*/ 14 h 119"/>
                    <a:gd name="T38" fmla="*/ 29 w 45"/>
                    <a:gd name="T39" fmla="*/ 13 h 119"/>
                    <a:gd name="T40" fmla="*/ 3 w 45"/>
                    <a:gd name="T41" fmla="*/ 8 h 119"/>
                    <a:gd name="T42" fmla="*/ 4 w 45"/>
                    <a:gd name="T43" fmla="*/ 6 h 119"/>
                    <a:gd name="T44" fmla="*/ 6 w 45"/>
                    <a:gd name="T45" fmla="*/ 5 h 119"/>
                    <a:gd name="T46" fmla="*/ 3 w 45"/>
                    <a:gd name="T47" fmla="*/ 16 h 119"/>
                    <a:gd name="T48" fmla="*/ 12 w 45"/>
                    <a:gd name="T49" fmla="*/ 34 h 119"/>
                    <a:gd name="T50" fmla="*/ 30 w 45"/>
                    <a:gd name="T51" fmla="*/ 69 h 119"/>
                    <a:gd name="T52" fmla="*/ 36 w 45"/>
                    <a:gd name="T53" fmla="*/ 100 h 119"/>
                    <a:gd name="T54" fmla="*/ 40 w 45"/>
                    <a:gd name="T55" fmla="*/ 116 h 119"/>
                    <a:gd name="T56" fmla="*/ 38 w 45"/>
                    <a:gd name="T57" fmla="*/ 117 h 119"/>
                    <a:gd name="T58" fmla="*/ 39 w 45"/>
                    <a:gd name="T59" fmla="*/ 116 h 119"/>
                    <a:gd name="T60" fmla="*/ 39 w 45"/>
                    <a:gd name="T61" fmla="*/ 116 h 119"/>
                    <a:gd name="T62" fmla="*/ 35 w 45"/>
                    <a:gd name="T63" fmla="*/ 103 h 119"/>
                    <a:gd name="T64" fmla="*/ 29 w 45"/>
                    <a:gd name="T65" fmla="*/ 70 h 119"/>
                    <a:gd name="T66" fmla="*/ 29 w 45"/>
                    <a:gd name="T67" fmla="*/ 70 h 119"/>
                    <a:gd name="T68" fmla="*/ 17 w 45"/>
                    <a:gd name="T69" fmla="*/ 48 h 119"/>
                    <a:gd name="T70" fmla="*/ 10 w 45"/>
                    <a:gd name="T71" fmla="*/ 36 h 119"/>
                    <a:gd name="T72" fmla="*/ 10 w 45"/>
                    <a:gd name="T73" fmla="*/ 36 h 119"/>
                    <a:gd name="T74" fmla="*/ 2 w 45"/>
                    <a:gd name="T75" fmla="*/ 24 h 119"/>
                    <a:gd name="T76" fmla="*/ 3 w 45"/>
                    <a:gd name="T77" fmla="*/ 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 h="119">
                      <a:moveTo>
                        <a:pt x="29" y="13"/>
                      </a:moveTo>
                      <a:cubicBezTo>
                        <a:pt x="29" y="10"/>
                        <a:pt x="29" y="7"/>
                        <a:pt x="29" y="4"/>
                      </a:cubicBezTo>
                      <a:cubicBezTo>
                        <a:pt x="29" y="3"/>
                        <a:pt x="29" y="3"/>
                        <a:pt x="29" y="2"/>
                      </a:cubicBezTo>
                      <a:cubicBezTo>
                        <a:pt x="21" y="0"/>
                        <a:pt x="13" y="0"/>
                        <a:pt x="5" y="2"/>
                      </a:cubicBezTo>
                      <a:cubicBezTo>
                        <a:pt x="2" y="8"/>
                        <a:pt x="2" y="8"/>
                        <a:pt x="2" y="8"/>
                      </a:cubicBezTo>
                      <a:cubicBezTo>
                        <a:pt x="0" y="14"/>
                        <a:pt x="0" y="19"/>
                        <a:pt x="2" y="24"/>
                      </a:cubicBezTo>
                      <a:cubicBezTo>
                        <a:pt x="3" y="28"/>
                        <a:pt x="5" y="32"/>
                        <a:pt x="9" y="36"/>
                      </a:cubicBezTo>
                      <a:cubicBezTo>
                        <a:pt x="12" y="40"/>
                        <a:pt x="14" y="45"/>
                        <a:pt x="17" y="49"/>
                      </a:cubicBezTo>
                      <a:cubicBezTo>
                        <a:pt x="21" y="56"/>
                        <a:pt x="25" y="63"/>
                        <a:pt x="28" y="70"/>
                      </a:cubicBezTo>
                      <a:cubicBezTo>
                        <a:pt x="34" y="103"/>
                        <a:pt x="34" y="103"/>
                        <a:pt x="34" y="103"/>
                      </a:cubicBezTo>
                      <a:cubicBezTo>
                        <a:pt x="38" y="116"/>
                        <a:pt x="38" y="116"/>
                        <a:pt x="38" y="116"/>
                      </a:cubicBezTo>
                      <a:cubicBezTo>
                        <a:pt x="37" y="119"/>
                        <a:pt x="37" y="119"/>
                        <a:pt x="37" y="119"/>
                      </a:cubicBezTo>
                      <a:cubicBezTo>
                        <a:pt x="45" y="112"/>
                        <a:pt x="45" y="112"/>
                        <a:pt x="45" y="112"/>
                      </a:cubicBezTo>
                      <a:cubicBezTo>
                        <a:pt x="45" y="97"/>
                        <a:pt x="45" y="97"/>
                        <a:pt x="45" y="97"/>
                      </a:cubicBezTo>
                      <a:cubicBezTo>
                        <a:pt x="40" y="79"/>
                        <a:pt x="40" y="79"/>
                        <a:pt x="40" y="79"/>
                      </a:cubicBezTo>
                      <a:cubicBezTo>
                        <a:pt x="45" y="70"/>
                        <a:pt x="45" y="61"/>
                        <a:pt x="40" y="53"/>
                      </a:cubicBezTo>
                      <a:cubicBezTo>
                        <a:pt x="30" y="30"/>
                        <a:pt x="30" y="30"/>
                        <a:pt x="30" y="30"/>
                      </a:cubicBezTo>
                      <a:cubicBezTo>
                        <a:pt x="25" y="6"/>
                        <a:pt x="25" y="6"/>
                        <a:pt x="25" y="6"/>
                      </a:cubicBezTo>
                      <a:cubicBezTo>
                        <a:pt x="29" y="14"/>
                        <a:pt x="29" y="14"/>
                        <a:pt x="29" y="14"/>
                      </a:cubicBezTo>
                      <a:cubicBezTo>
                        <a:pt x="29" y="14"/>
                        <a:pt x="29" y="13"/>
                        <a:pt x="29" y="13"/>
                      </a:cubicBezTo>
                      <a:close/>
                      <a:moveTo>
                        <a:pt x="3" y="8"/>
                      </a:moveTo>
                      <a:cubicBezTo>
                        <a:pt x="4" y="6"/>
                        <a:pt x="4" y="6"/>
                        <a:pt x="4" y="6"/>
                      </a:cubicBezTo>
                      <a:cubicBezTo>
                        <a:pt x="5" y="5"/>
                        <a:pt x="6" y="5"/>
                        <a:pt x="6" y="5"/>
                      </a:cubicBezTo>
                      <a:cubicBezTo>
                        <a:pt x="5" y="9"/>
                        <a:pt x="4" y="13"/>
                        <a:pt x="3" y="16"/>
                      </a:cubicBezTo>
                      <a:cubicBezTo>
                        <a:pt x="3" y="24"/>
                        <a:pt x="6" y="30"/>
                        <a:pt x="12" y="34"/>
                      </a:cubicBezTo>
                      <a:cubicBezTo>
                        <a:pt x="30" y="69"/>
                        <a:pt x="30" y="69"/>
                        <a:pt x="30" y="69"/>
                      </a:cubicBezTo>
                      <a:cubicBezTo>
                        <a:pt x="36" y="100"/>
                        <a:pt x="36" y="100"/>
                        <a:pt x="36" y="100"/>
                      </a:cubicBezTo>
                      <a:cubicBezTo>
                        <a:pt x="40" y="116"/>
                        <a:pt x="40" y="116"/>
                        <a:pt x="40" y="116"/>
                      </a:cubicBezTo>
                      <a:cubicBezTo>
                        <a:pt x="38" y="117"/>
                        <a:pt x="38" y="117"/>
                        <a:pt x="38" y="117"/>
                      </a:cubicBezTo>
                      <a:cubicBezTo>
                        <a:pt x="39" y="116"/>
                        <a:pt x="39" y="116"/>
                        <a:pt x="39" y="116"/>
                      </a:cubicBezTo>
                      <a:cubicBezTo>
                        <a:pt x="39" y="116"/>
                        <a:pt x="39" y="116"/>
                        <a:pt x="39" y="116"/>
                      </a:cubicBezTo>
                      <a:cubicBezTo>
                        <a:pt x="35" y="103"/>
                        <a:pt x="35" y="103"/>
                        <a:pt x="35" y="103"/>
                      </a:cubicBezTo>
                      <a:cubicBezTo>
                        <a:pt x="29" y="70"/>
                        <a:pt x="29" y="70"/>
                        <a:pt x="29" y="70"/>
                      </a:cubicBezTo>
                      <a:cubicBezTo>
                        <a:pt x="29" y="70"/>
                        <a:pt x="29" y="70"/>
                        <a:pt x="29" y="70"/>
                      </a:cubicBezTo>
                      <a:cubicBezTo>
                        <a:pt x="25" y="63"/>
                        <a:pt x="22" y="55"/>
                        <a:pt x="17" y="48"/>
                      </a:cubicBezTo>
                      <a:cubicBezTo>
                        <a:pt x="15" y="44"/>
                        <a:pt x="13" y="40"/>
                        <a:pt x="10" y="36"/>
                      </a:cubicBezTo>
                      <a:cubicBezTo>
                        <a:pt x="10" y="36"/>
                        <a:pt x="10" y="36"/>
                        <a:pt x="10" y="36"/>
                      </a:cubicBezTo>
                      <a:cubicBezTo>
                        <a:pt x="6" y="32"/>
                        <a:pt x="4" y="28"/>
                        <a:pt x="2" y="24"/>
                      </a:cubicBezTo>
                      <a:cubicBezTo>
                        <a:pt x="1" y="19"/>
                        <a:pt x="1" y="14"/>
                        <a:pt x="3" y="8"/>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184"/>
                <p:cNvSpPr/>
                <p:nvPr/>
              </p:nvSpPr>
              <p:spPr bwMode="auto">
                <a:xfrm>
                  <a:off x="2447926" y="2330450"/>
                  <a:ext cx="192088" cy="549275"/>
                </a:xfrm>
                <a:custGeom>
                  <a:avLst/>
                  <a:gdLst>
                    <a:gd name="T0" fmla="*/ 3 w 39"/>
                    <a:gd name="T1" fmla="*/ 1 h 112"/>
                    <a:gd name="T2" fmla="*/ 2 w 39"/>
                    <a:gd name="T3" fmla="*/ 3 h 112"/>
                    <a:gd name="T4" fmla="*/ 1 w 39"/>
                    <a:gd name="T5" fmla="*/ 19 h 112"/>
                    <a:gd name="T6" fmla="*/ 9 w 39"/>
                    <a:gd name="T7" fmla="*/ 31 h 112"/>
                    <a:gd name="T8" fmla="*/ 9 w 39"/>
                    <a:gd name="T9" fmla="*/ 31 h 112"/>
                    <a:gd name="T10" fmla="*/ 16 w 39"/>
                    <a:gd name="T11" fmla="*/ 43 h 112"/>
                    <a:gd name="T12" fmla="*/ 28 w 39"/>
                    <a:gd name="T13" fmla="*/ 65 h 112"/>
                    <a:gd name="T14" fmla="*/ 28 w 39"/>
                    <a:gd name="T15" fmla="*/ 65 h 112"/>
                    <a:gd name="T16" fmla="*/ 34 w 39"/>
                    <a:gd name="T17" fmla="*/ 98 h 112"/>
                    <a:gd name="T18" fmla="*/ 38 w 39"/>
                    <a:gd name="T19" fmla="*/ 111 h 112"/>
                    <a:gd name="T20" fmla="*/ 38 w 39"/>
                    <a:gd name="T21" fmla="*/ 111 h 112"/>
                    <a:gd name="T22" fmla="*/ 37 w 39"/>
                    <a:gd name="T23" fmla="*/ 112 h 112"/>
                    <a:gd name="T24" fmla="*/ 39 w 39"/>
                    <a:gd name="T25" fmla="*/ 111 h 112"/>
                    <a:gd name="T26" fmla="*/ 35 w 39"/>
                    <a:gd name="T27" fmla="*/ 95 h 112"/>
                    <a:gd name="T28" fmla="*/ 29 w 39"/>
                    <a:gd name="T29" fmla="*/ 64 h 112"/>
                    <a:gd name="T30" fmla="*/ 11 w 39"/>
                    <a:gd name="T31" fmla="*/ 29 h 112"/>
                    <a:gd name="T32" fmla="*/ 2 w 39"/>
                    <a:gd name="T33" fmla="*/ 11 h 112"/>
                    <a:gd name="T34" fmla="*/ 5 w 39"/>
                    <a:gd name="T35" fmla="*/ 0 h 112"/>
                    <a:gd name="T36" fmla="*/ 3 w 39"/>
                    <a:gd name="T3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12">
                      <a:moveTo>
                        <a:pt x="3" y="1"/>
                      </a:moveTo>
                      <a:cubicBezTo>
                        <a:pt x="2" y="3"/>
                        <a:pt x="2" y="3"/>
                        <a:pt x="2" y="3"/>
                      </a:cubicBezTo>
                      <a:cubicBezTo>
                        <a:pt x="0" y="9"/>
                        <a:pt x="0" y="14"/>
                        <a:pt x="1" y="19"/>
                      </a:cubicBezTo>
                      <a:cubicBezTo>
                        <a:pt x="3" y="23"/>
                        <a:pt x="5" y="27"/>
                        <a:pt x="9" y="31"/>
                      </a:cubicBezTo>
                      <a:cubicBezTo>
                        <a:pt x="9" y="31"/>
                        <a:pt x="9" y="31"/>
                        <a:pt x="9" y="31"/>
                      </a:cubicBezTo>
                      <a:cubicBezTo>
                        <a:pt x="12" y="35"/>
                        <a:pt x="14" y="39"/>
                        <a:pt x="16" y="43"/>
                      </a:cubicBezTo>
                      <a:cubicBezTo>
                        <a:pt x="21" y="50"/>
                        <a:pt x="24" y="58"/>
                        <a:pt x="28" y="65"/>
                      </a:cubicBezTo>
                      <a:cubicBezTo>
                        <a:pt x="28" y="65"/>
                        <a:pt x="28" y="65"/>
                        <a:pt x="28" y="65"/>
                      </a:cubicBezTo>
                      <a:cubicBezTo>
                        <a:pt x="34" y="98"/>
                        <a:pt x="34" y="98"/>
                        <a:pt x="34" y="98"/>
                      </a:cubicBezTo>
                      <a:cubicBezTo>
                        <a:pt x="38" y="111"/>
                        <a:pt x="38" y="111"/>
                        <a:pt x="38" y="111"/>
                      </a:cubicBezTo>
                      <a:cubicBezTo>
                        <a:pt x="38" y="111"/>
                        <a:pt x="38" y="111"/>
                        <a:pt x="38" y="111"/>
                      </a:cubicBezTo>
                      <a:cubicBezTo>
                        <a:pt x="37" y="112"/>
                        <a:pt x="37" y="112"/>
                        <a:pt x="37" y="112"/>
                      </a:cubicBezTo>
                      <a:cubicBezTo>
                        <a:pt x="39" y="111"/>
                        <a:pt x="39" y="111"/>
                        <a:pt x="39" y="111"/>
                      </a:cubicBezTo>
                      <a:cubicBezTo>
                        <a:pt x="35" y="95"/>
                        <a:pt x="35" y="95"/>
                        <a:pt x="35" y="95"/>
                      </a:cubicBezTo>
                      <a:cubicBezTo>
                        <a:pt x="29" y="64"/>
                        <a:pt x="29" y="64"/>
                        <a:pt x="29" y="64"/>
                      </a:cubicBezTo>
                      <a:cubicBezTo>
                        <a:pt x="11" y="29"/>
                        <a:pt x="11" y="29"/>
                        <a:pt x="11" y="29"/>
                      </a:cubicBezTo>
                      <a:cubicBezTo>
                        <a:pt x="5" y="25"/>
                        <a:pt x="2" y="19"/>
                        <a:pt x="2" y="11"/>
                      </a:cubicBezTo>
                      <a:cubicBezTo>
                        <a:pt x="3" y="8"/>
                        <a:pt x="4" y="4"/>
                        <a:pt x="5" y="0"/>
                      </a:cubicBezTo>
                      <a:cubicBezTo>
                        <a:pt x="5" y="0"/>
                        <a:pt x="4" y="0"/>
                        <a:pt x="3" y="1"/>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185"/>
                <p:cNvSpPr/>
                <p:nvPr/>
              </p:nvSpPr>
              <p:spPr bwMode="auto">
                <a:xfrm>
                  <a:off x="2212976" y="2422525"/>
                  <a:ext cx="314325" cy="452438"/>
                </a:xfrm>
                <a:custGeom>
                  <a:avLst/>
                  <a:gdLst>
                    <a:gd name="T0" fmla="*/ 49 w 64"/>
                    <a:gd name="T1" fmla="*/ 0 h 92"/>
                    <a:gd name="T2" fmla="*/ 48 w 64"/>
                    <a:gd name="T3" fmla="*/ 4 h 92"/>
                    <a:gd name="T4" fmla="*/ 56 w 64"/>
                    <a:gd name="T5" fmla="*/ 24 h 92"/>
                    <a:gd name="T6" fmla="*/ 45 w 64"/>
                    <a:gd name="T7" fmla="*/ 43 h 92"/>
                    <a:gd name="T8" fmla="*/ 15 w 64"/>
                    <a:gd name="T9" fmla="*/ 80 h 92"/>
                    <a:gd name="T10" fmla="*/ 3 w 64"/>
                    <a:gd name="T11" fmla="*/ 77 h 92"/>
                    <a:gd name="T12" fmla="*/ 0 w 64"/>
                    <a:gd name="T13" fmla="*/ 79 h 92"/>
                    <a:gd name="T14" fmla="*/ 2 w 64"/>
                    <a:gd name="T15" fmla="*/ 79 h 92"/>
                    <a:gd name="T16" fmla="*/ 13 w 64"/>
                    <a:gd name="T17" fmla="*/ 87 h 92"/>
                    <a:gd name="T18" fmla="*/ 17 w 64"/>
                    <a:gd name="T19" fmla="*/ 92 h 92"/>
                    <a:gd name="T20" fmla="*/ 38 w 64"/>
                    <a:gd name="T21" fmla="*/ 64 h 92"/>
                    <a:gd name="T22" fmla="*/ 64 w 64"/>
                    <a:gd name="T23" fmla="*/ 25 h 92"/>
                    <a:gd name="T24" fmla="*/ 56 w 64"/>
                    <a:gd name="T25" fmla="*/ 12 h 92"/>
                    <a:gd name="T26" fmla="*/ 49 w 64"/>
                    <a:gd name="T2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2">
                      <a:moveTo>
                        <a:pt x="49" y="0"/>
                      </a:moveTo>
                      <a:cubicBezTo>
                        <a:pt x="49" y="1"/>
                        <a:pt x="48" y="3"/>
                        <a:pt x="48" y="4"/>
                      </a:cubicBezTo>
                      <a:cubicBezTo>
                        <a:pt x="56" y="24"/>
                        <a:pt x="56" y="24"/>
                        <a:pt x="56" y="24"/>
                      </a:cubicBezTo>
                      <a:cubicBezTo>
                        <a:pt x="45" y="43"/>
                        <a:pt x="45" y="43"/>
                        <a:pt x="45" y="43"/>
                      </a:cubicBezTo>
                      <a:cubicBezTo>
                        <a:pt x="15" y="80"/>
                        <a:pt x="15" y="80"/>
                        <a:pt x="15" y="80"/>
                      </a:cubicBezTo>
                      <a:cubicBezTo>
                        <a:pt x="3" y="77"/>
                        <a:pt x="3" y="77"/>
                        <a:pt x="3" y="77"/>
                      </a:cubicBezTo>
                      <a:cubicBezTo>
                        <a:pt x="0" y="79"/>
                        <a:pt x="0" y="79"/>
                        <a:pt x="0" y="79"/>
                      </a:cubicBezTo>
                      <a:cubicBezTo>
                        <a:pt x="1" y="79"/>
                        <a:pt x="1" y="79"/>
                        <a:pt x="2" y="79"/>
                      </a:cubicBezTo>
                      <a:cubicBezTo>
                        <a:pt x="6" y="81"/>
                        <a:pt x="10" y="84"/>
                        <a:pt x="13" y="87"/>
                      </a:cubicBezTo>
                      <a:cubicBezTo>
                        <a:pt x="15" y="89"/>
                        <a:pt x="16" y="90"/>
                        <a:pt x="17" y="92"/>
                      </a:cubicBezTo>
                      <a:cubicBezTo>
                        <a:pt x="38" y="64"/>
                        <a:pt x="38" y="64"/>
                        <a:pt x="38" y="64"/>
                      </a:cubicBezTo>
                      <a:cubicBezTo>
                        <a:pt x="47" y="51"/>
                        <a:pt x="56" y="38"/>
                        <a:pt x="64" y="25"/>
                      </a:cubicBezTo>
                      <a:cubicBezTo>
                        <a:pt x="61" y="21"/>
                        <a:pt x="59" y="16"/>
                        <a:pt x="56" y="12"/>
                      </a:cubicBezTo>
                      <a:cubicBezTo>
                        <a:pt x="52" y="8"/>
                        <a:pt x="50" y="4"/>
                        <a:pt x="49" y="0"/>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186"/>
                <p:cNvSpPr/>
                <p:nvPr/>
              </p:nvSpPr>
              <p:spPr bwMode="auto">
                <a:xfrm>
                  <a:off x="2586038" y="2354263"/>
                  <a:ext cx="84138" cy="88900"/>
                </a:xfrm>
                <a:custGeom>
                  <a:avLst/>
                  <a:gdLst>
                    <a:gd name="T0" fmla="*/ 0 w 17"/>
                    <a:gd name="T1" fmla="*/ 3 h 18"/>
                    <a:gd name="T2" fmla="*/ 0 w 17"/>
                    <a:gd name="T3" fmla="*/ 4 h 18"/>
                    <a:gd name="T4" fmla="*/ 1 w 17"/>
                    <a:gd name="T5" fmla="*/ 7 h 18"/>
                    <a:gd name="T6" fmla="*/ 4 w 17"/>
                    <a:gd name="T7" fmla="*/ 10 h 18"/>
                    <a:gd name="T8" fmla="*/ 3 w 17"/>
                    <a:gd name="T9" fmla="*/ 12 h 18"/>
                    <a:gd name="T10" fmla="*/ 4 w 17"/>
                    <a:gd name="T11" fmla="*/ 13 h 18"/>
                    <a:gd name="T12" fmla="*/ 7 w 17"/>
                    <a:gd name="T13" fmla="*/ 11 h 18"/>
                    <a:gd name="T14" fmla="*/ 9 w 17"/>
                    <a:gd name="T15" fmla="*/ 12 h 18"/>
                    <a:gd name="T16" fmla="*/ 12 w 17"/>
                    <a:gd name="T17" fmla="*/ 13 h 18"/>
                    <a:gd name="T18" fmla="*/ 15 w 17"/>
                    <a:gd name="T19" fmla="*/ 17 h 18"/>
                    <a:gd name="T20" fmla="*/ 17 w 17"/>
                    <a:gd name="T21" fmla="*/ 18 h 18"/>
                    <a:gd name="T22" fmla="*/ 12 w 17"/>
                    <a:gd name="T23" fmla="*/ 10 h 18"/>
                    <a:gd name="T24" fmla="*/ 2 w 17"/>
                    <a:gd name="T25" fmla="*/ 0 h 18"/>
                    <a:gd name="T26" fmla="*/ 0 w 17"/>
                    <a:gd name="T2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0" y="3"/>
                      </a:moveTo>
                      <a:cubicBezTo>
                        <a:pt x="0" y="3"/>
                        <a:pt x="0" y="4"/>
                        <a:pt x="0" y="4"/>
                      </a:cubicBezTo>
                      <a:cubicBezTo>
                        <a:pt x="1" y="7"/>
                        <a:pt x="1" y="7"/>
                        <a:pt x="1" y="7"/>
                      </a:cubicBezTo>
                      <a:cubicBezTo>
                        <a:pt x="4" y="10"/>
                        <a:pt x="4" y="10"/>
                        <a:pt x="4" y="10"/>
                      </a:cubicBezTo>
                      <a:cubicBezTo>
                        <a:pt x="3" y="12"/>
                        <a:pt x="3" y="12"/>
                        <a:pt x="3" y="12"/>
                      </a:cubicBezTo>
                      <a:cubicBezTo>
                        <a:pt x="4" y="13"/>
                        <a:pt x="4" y="13"/>
                        <a:pt x="4" y="13"/>
                      </a:cubicBezTo>
                      <a:cubicBezTo>
                        <a:pt x="7" y="11"/>
                        <a:pt x="7" y="11"/>
                        <a:pt x="7" y="11"/>
                      </a:cubicBezTo>
                      <a:cubicBezTo>
                        <a:pt x="8" y="11"/>
                        <a:pt x="8" y="12"/>
                        <a:pt x="9" y="12"/>
                      </a:cubicBezTo>
                      <a:cubicBezTo>
                        <a:pt x="10" y="13"/>
                        <a:pt x="11" y="13"/>
                        <a:pt x="12" y="13"/>
                      </a:cubicBezTo>
                      <a:cubicBezTo>
                        <a:pt x="13" y="15"/>
                        <a:pt x="14" y="17"/>
                        <a:pt x="15" y="17"/>
                      </a:cubicBezTo>
                      <a:cubicBezTo>
                        <a:pt x="16" y="18"/>
                        <a:pt x="16" y="18"/>
                        <a:pt x="17" y="18"/>
                      </a:cubicBezTo>
                      <a:cubicBezTo>
                        <a:pt x="12" y="10"/>
                        <a:pt x="12" y="10"/>
                        <a:pt x="12" y="10"/>
                      </a:cubicBezTo>
                      <a:cubicBezTo>
                        <a:pt x="2" y="0"/>
                        <a:pt x="2" y="0"/>
                        <a:pt x="2"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87"/>
                <p:cNvSpPr/>
                <p:nvPr/>
              </p:nvSpPr>
              <p:spPr bwMode="auto">
                <a:xfrm>
                  <a:off x="2566988" y="2335213"/>
                  <a:ext cx="141288" cy="569913"/>
                </a:xfrm>
                <a:custGeom>
                  <a:avLst/>
                  <a:gdLst>
                    <a:gd name="T0" fmla="*/ 4 w 29"/>
                    <a:gd name="T1" fmla="*/ 8 h 116"/>
                    <a:gd name="T2" fmla="*/ 0 w 29"/>
                    <a:gd name="T3" fmla="*/ 0 h 116"/>
                    <a:gd name="T4" fmla="*/ 5 w 29"/>
                    <a:gd name="T5" fmla="*/ 24 h 116"/>
                    <a:gd name="T6" fmla="*/ 15 w 29"/>
                    <a:gd name="T7" fmla="*/ 47 h 116"/>
                    <a:gd name="T8" fmla="*/ 15 w 29"/>
                    <a:gd name="T9" fmla="*/ 73 h 116"/>
                    <a:gd name="T10" fmla="*/ 20 w 29"/>
                    <a:gd name="T11" fmla="*/ 91 h 116"/>
                    <a:gd name="T12" fmla="*/ 20 w 29"/>
                    <a:gd name="T13" fmla="*/ 106 h 116"/>
                    <a:gd name="T14" fmla="*/ 12 w 29"/>
                    <a:gd name="T15" fmla="*/ 113 h 116"/>
                    <a:gd name="T16" fmla="*/ 11 w 29"/>
                    <a:gd name="T17" fmla="*/ 116 h 116"/>
                    <a:gd name="T18" fmla="*/ 14 w 29"/>
                    <a:gd name="T19" fmla="*/ 116 h 116"/>
                    <a:gd name="T20" fmla="*/ 22 w 29"/>
                    <a:gd name="T21" fmla="*/ 115 h 116"/>
                    <a:gd name="T22" fmla="*/ 29 w 29"/>
                    <a:gd name="T23" fmla="*/ 111 h 116"/>
                    <a:gd name="T24" fmla="*/ 29 w 29"/>
                    <a:gd name="T25" fmla="*/ 104 h 116"/>
                    <a:gd name="T26" fmla="*/ 23 w 29"/>
                    <a:gd name="T27" fmla="*/ 87 h 116"/>
                    <a:gd name="T28" fmla="*/ 23 w 29"/>
                    <a:gd name="T29" fmla="*/ 67 h 116"/>
                    <a:gd name="T30" fmla="*/ 21 w 29"/>
                    <a:gd name="T31" fmla="*/ 47 h 116"/>
                    <a:gd name="T32" fmla="*/ 10 w 29"/>
                    <a:gd name="T33" fmla="*/ 22 h 116"/>
                    <a:gd name="T34" fmla="*/ 8 w 29"/>
                    <a:gd name="T35" fmla="*/ 18 h 116"/>
                    <a:gd name="T36" fmla="*/ 8 w 29"/>
                    <a:gd name="T37" fmla="*/ 17 h 116"/>
                    <a:gd name="T38" fmla="*/ 7 w 29"/>
                    <a:gd name="T39" fmla="*/ 16 h 116"/>
                    <a:gd name="T40" fmla="*/ 5 w 29"/>
                    <a:gd name="T41" fmla="*/ 11 h 116"/>
                    <a:gd name="T42" fmla="*/ 4 w 29"/>
                    <a:gd name="T43"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116">
                      <a:moveTo>
                        <a:pt x="4" y="8"/>
                      </a:moveTo>
                      <a:cubicBezTo>
                        <a:pt x="0" y="0"/>
                        <a:pt x="0" y="0"/>
                        <a:pt x="0" y="0"/>
                      </a:cubicBezTo>
                      <a:cubicBezTo>
                        <a:pt x="5" y="24"/>
                        <a:pt x="5" y="24"/>
                        <a:pt x="5" y="24"/>
                      </a:cubicBezTo>
                      <a:cubicBezTo>
                        <a:pt x="15" y="47"/>
                        <a:pt x="15" y="47"/>
                        <a:pt x="15" y="47"/>
                      </a:cubicBezTo>
                      <a:cubicBezTo>
                        <a:pt x="20" y="55"/>
                        <a:pt x="20" y="64"/>
                        <a:pt x="15" y="73"/>
                      </a:cubicBezTo>
                      <a:cubicBezTo>
                        <a:pt x="20" y="91"/>
                        <a:pt x="20" y="91"/>
                        <a:pt x="20" y="91"/>
                      </a:cubicBezTo>
                      <a:cubicBezTo>
                        <a:pt x="20" y="106"/>
                        <a:pt x="20" y="106"/>
                        <a:pt x="20" y="106"/>
                      </a:cubicBezTo>
                      <a:cubicBezTo>
                        <a:pt x="12" y="113"/>
                        <a:pt x="12" y="113"/>
                        <a:pt x="12" y="113"/>
                      </a:cubicBezTo>
                      <a:cubicBezTo>
                        <a:pt x="11" y="116"/>
                        <a:pt x="11" y="116"/>
                        <a:pt x="11" y="116"/>
                      </a:cubicBezTo>
                      <a:cubicBezTo>
                        <a:pt x="14" y="116"/>
                        <a:pt x="14" y="116"/>
                        <a:pt x="14" y="116"/>
                      </a:cubicBezTo>
                      <a:cubicBezTo>
                        <a:pt x="22" y="115"/>
                        <a:pt x="22" y="115"/>
                        <a:pt x="22" y="115"/>
                      </a:cubicBezTo>
                      <a:cubicBezTo>
                        <a:pt x="29" y="111"/>
                        <a:pt x="29" y="111"/>
                        <a:pt x="29" y="111"/>
                      </a:cubicBezTo>
                      <a:cubicBezTo>
                        <a:pt x="29" y="104"/>
                        <a:pt x="29" y="104"/>
                        <a:pt x="29" y="104"/>
                      </a:cubicBezTo>
                      <a:cubicBezTo>
                        <a:pt x="23" y="87"/>
                        <a:pt x="23" y="87"/>
                        <a:pt x="23" y="87"/>
                      </a:cubicBezTo>
                      <a:cubicBezTo>
                        <a:pt x="23" y="67"/>
                        <a:pt x="23" y="67"/>
                        <a:pt x="23" y="67"/>
                      </a:cubicBezTo>
                      <a:cubicBezTo>
                        <a:pt x="24" y="59"/>
                        <a:pt x="23" y="52"/>
                        <a:pt x="21" y="47"/>
                      </a:cubicBezTo>
                      <a:cubicBezTo>
                        <a:pt x="10" y="22"/>
                        <a:pt x="10" y="22"/>
                        <a:pt x="10" y="22"/>
                      </a:cubicBezTo>
                      <a:cubicBezTo>
                        <a:pt x="8" y="18"/>
                        <a:pt x="8" y="18"/>
                        <a:pt x="8" y="18"/>
                      </a:cubicBezTo>
                      <a:cubicBezTo>
                        <a:pt x="8" y="17"/>
                        <a:pt x="8" y="17"/>
                        <a:pt x="8" y="17"/>
                      </a:cubicBezTo>
                      <a:cubicBezTo>
                        <a:pt x="7" y="16"/>
                        <a:pt x="7" y="16"/>
                        <a:pt x="7" y="16"/>
                      </a:cubicBezTo>
                      <a:cubicBezTo>
                        <a:pt x="5" y="11"/>
                        <a:pt x="5" y="11"/>
                        <a:pt x="5" y="11"/>
                      </a:cubicBezTo>
                      <a:cubicBezTo>
                        <a:pt x="4" y="8"/>
                        <a:pt x="4" y="8"/>
                        <a:pt x="4" y="8"/>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188"/>
                <p:cNvSpPr/>
                <p:nvPr/>
              </p:nvSpPr>
              <p:spPr bwMode="auto">
                <a:xfrm>
                  <a:off x="2630488" y="2413000"/>
                  <a:ext cx="28575" cy="34925"/>
                </a:xfrm>
                <a:custGeom>
                  <a:avLst/>
                  <a:gdLst>
                    <a:gd name="T0" fmla="*/ 5 w 6"/>
                    <a:gd name="T1" fmla="*/ 7 h 7"/>
                    <a:gd name="T2" fmla="*/ 6 w 6"/>
                    <a:gd name="T3" fmla="*/ 5 h 7"/>
                    <a:gd name="T4" fmla="*/ 3 w 6"/>
                    <a:gd name="T5" fmla="*/ 1 h 7"/>
                    <a:gd name="T6" fmla="*/ 0 w 6"/>
                    <a:gd name="T7" fmla="*/ 0 h 7"/>
                    <a:gd name="T8" fmla="*/ 2 w 6"/>
                    <a:gd name="T9" fmla="*/ 2 h 7"/>
                    <a:gd name="T10" fmla="*/ 5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5" y="7"/>
                      </a:moveTo>
                      <a:cubicBezTo>
                        <a:pt x="6" y="7"/>
                        <a:pt x="6" y="6"/>
                        <a:pt x="6" y="5"/>
                      </a:cubicBezTo>
                      <a:cubicBezTo>
                        <a:pt x="5" y="5"/>
                        <a:pt x="4" y="3"/>
                        <a:pt x="3" y="1"/>
                      </a:cubicBezTo>
                      <a:cubicBezTo>
                        <a:pt x="2" y="1"/>
                        <a:pt x="1" y="1"/>
                        <a:pt x="0" y="0"/>
                      </a:cubicBezTo>
                      <a:cubicBezTo>
                        <a:pt x="2" y="2"/>
                        <a:pt x="2" y="2"/>
                        <a:pt x="2" y="2"/>
                      </a:cubicBezTo>
                      <a:cubicBezTo>
                        <a:pt x="5" y="7"/>
                        <a:pt x="5" y="7"/>
                        <a:pt x="5" y="7"/>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189"/>
                <p:cNvSpPr/>
                <p:nvPr/>
              </p:nvSpPr>
              <p:spPr bwMode="auto">
                <a:xfrm>
                  <a:off x="2605088" y="2408238"/>
                  <a:ext cx="44450" cy="44450"/>
                </a:xfrm>
                <a:custGeom>
                  <a:avLst/>
                  <a:gdLst>
                    <a:gd name="T0" fmla="*/ 0 w 9"/>
                    <a:gd name="T1" fmla="*/ 2 h 9"/>
                    <a:gd name="T2" fmla="*/ 0 w 9"/>
                    <a:gd name="T3" fmla="*/ 3 h 9"/>
                    <a:gd name="T4" fmla="*/ 1 w 9"/>
                    <a:gd name="T5" fmla="*/ 2 h 9"/>
                    <a:gd name="T6" fmla="*/ 4 w 9"/>
                    <a:gd name="T7" fmla="*/ 8 h 9"/>
                    <a:gd name="T8" fmla="*/ 5 w 9"/>
                    <a:gd name="T9" fmla="*/ 8 h 9"/>
                    <a:gd name="T10" fmla="*/ 5 w 9"/>
                    <a:gd name="T11" fmla="*/ 7 h 9"/>
                    <a:gd name="T12" fmla="*/ 3 w 9"/>
                    <a:gd name="T13" fmla="*/ 3 h 9"/>
                    <a:gd name="T14" fmla="*/ 4 w 9"/>
                    <a:gd name="T15" fmla="*/ 1 h 9"/>
                    <a:gd name="T16" fmla="*/ 6 w 9"/>
                    <a:gd name="T17" fmla="*/ 8 h 9"/>
                    <a:gd name="T18" fmla="*/ 9 w 9"/>
                    <a:gd name="T19" fmla="*/ 9 h 9"/>
                    <a:gd name="T20" fmla="*/ 5 w 9"/>
                    <a:gd name="T21" fmla="*/ 1 h 9"/>
                    <a:gd name="T22" fmla="*/ 3 w 9"/>
                    <a:gd name="T23" fmla="*/ 0 h 9"/>
                    <a:gd name="T24" fmla="*/ 0 w 9"/>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2"/>
                      </a:moveTo>
                      <a:cubicBezTo>
                        <a:pt x="0" y="3"/>
                        <a:pt x="0" y="3"/>
                        <a:pt x="0" y="3"/>
                      </a:cubicBezTo>
                      <a:cubicBezTo>
                        <a:pt x="1" y="3"/>
                        <a:pt x="1" y="2"/>
                        <a:pt x="1" y="2"/>
                      </a:cubicBezTo>
                      <a:cubicBezTo>
                        <a:pt x="4" y="8"/>
                        <a:pt x="4" y="8"/>
                        <a:pt x="4" y="8"/>
                      </a:cubicBezTo>
                      <a:cubicBezTo>
                        <a:pt x="4" y="8"/>
                        <a:pt x="5" y="8"/>
                        <a:pt x="5" y="8"/>
                      </a:cubicBezTo>
                      <a:cubicBezTo>
                        <a:pt x="5" y="8"/>
                        <a:pt x="5" y="8"/>
                        <a:pt x="5" y="7"/>
                      </a:cubicBezTo>
                      <a:cubicBezTo>
                        <a:pt x="3" y="3"/>
                        <a:pt x="3" y="3"/>
                        <a:pt x="3" y="3"/>
                      </a:cubicBezTo>
                      <a:cubicBezTo>
                        <a:pt x="3" y="2"/>
                        <a:pt x="3" y="2"/>
                        <a:pt x="4" y="1"/>
                      </a:cubicBezTo>
                      <a:cubicBezTo>
                        <a:pt x="6" y="8"/>
                        <a:pt x="6" y="8"/>
                        <a:pt x="6" y="8"/>
                      </a:cubicBezTo>
                      <a:cubicBezTo>
                        <a:pt x="7" y="9"/>
                        <a:pt x="8" y="9"/>
                        <a:pt x="9" y="9"/>
                      </a:cubicBezTo>
                      <a:cubicBezTo>
                        <a:pt x="7" y="7"/>
                        <a:pt x="5" y="4"/>
                        <a:pt x="5" y="1"/>
                      </a:cubicBezTo>
                      <a:cubicBezTo>
                        <a:pt x="4" y="1"/>
                        <a:pt x="4" y="0"/>
                        <a:pt x="3" y="0"/>
                      </a:cubicBezTo>
                      <a:cubicBezTo>
                        <a:pt x="0" y="2"/>
                        <a:pt x="0" y="2"/>
                        <a:pt x="0"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190"/>
                <p:cNvSpPr/>
                <p:nvPr/>
              </p:nvSpPr>
              <p:spPr bwMode="auto">
                <a:xfrm>
                  <a:off x="2605088" y="2417763"/>
                  <a:ext cx="20638" cy="30163"/>
                </a:xfrm>
                <a:custGeom>
                  <a:avLst/>
                  <a:gdLst>
                    <a:gd name="T0" fmla="*/ 1 w 4"/>
                    <a:gd name="T1" fmla="*/ 0 h 6"/>
                    <a:gd name="T2" fmla="*/ 0 w 4"/>
                    <a:gd name="T3" fmla="*/ 1 h 6"/>
                    <a:gd name="T4" fmla="*/ 2 w 4"/>
                    <a:gd name="T5" fmla="*/ 5 h 6"/>
                    <a:gd name="T6" fmla="*/ 4 w 4"/>
                    <a:gd name="T7" fmla="*/ 6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1" y="0"/>
                        <a:pt x="1" y="1"/>
                        <a:pt x="0" y="1"/>
                      </a:cubicBezTo>
                      <a:cubicBezTo>
                        <a:pt x="2" y="5"/>
                        <a:pt x="2" y="5"/>
                        <a:pt x="2" y="5"/>
                      </a:cubicBezTo>
                      <a:cubicBezTo>
                        <a:pt x="3" y="6"/>
                        <a:pt x="3" y="6"/>
                        <a:pt x="4" y="6"/>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191"/>
                <p:cNvSpPr/>
                <p:nvPr/>
              </p:nvSpPr>
              <p:spPr bwMode="auto">
                <a:xfrm>
                  <a:off x="2620963" y="2413000"/>
                  <a:ext cx="14288" cy="34925"/>
                </a:xfrm>
                <a:custGeom>
                  <a:avLst/>
                  <a:gdLst>
                    <a:gd name="T0" fmla="*/ 1 w 3"/>
                    <a:gd name="T1" fmla="*/ 0 h 7"/>
                    <a:gd name="T2" fmla="*/ 0 w 3"/>
                    <a:gd name="T3" fmla="*/ 2 h 7"/>
                    <a:gd name="T4" fmla="*/ 2 w 3"/>
                    <a:gd name="T5" fmla="*/ 6 h 7"/>
                    <a:gd name="T6" fmla="*/ 2 w 3"/>
                    <a:gd name="T7" fmla="*/ 7 h 7"/>
                    <a:gd name="T8" fmla="*/ 3 w 3"/>
                    <a:gd name="T9" fmla="*/ 7 h 7"/>
                    <a:gd name="T10" fmla="*/ 1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1" y="0"/>
                      </a:moveTo>
                      <a:cubicBezTo>
                        <a:pt x="0" y="1"/>
                        <a:pt x="0" y="1"/>
                        <a:pt x="0" y="2"/>
                      </a:cubicBezTo>
                      <a:cubicBezTo>
                        <a:pt x="2" y="6"/>
                        <a:pt x="2" y="6"/>
                        <a:pt x="2" y="6"/>
                      </a:cubicBezTo>
                      <a:cubicBezTo>
                        <a:pt x="2" y="7"/>
                        <a:pt x="2" y="7"/>
                        <a:pt x="2" y="7"/>
                      </a:cubicBezTo>
                      <a:cubicBezTo>
                        <a:pt x="3" y="7"/>
                        <a:pt x="3" y="7"/>
                        <a:pt x="3" y="7"/>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192"/>
                <p:cNvSpPr/>
                <p:nvPr/>
              </p:nvSpPr>
              <p:spPr bwMode="auto">
                <a:xfrm>
                  <a:off x="2630488" y="2413000"/>
                  <a:ext cx="23813" cy="39688"/>
                </a:xfrm>
                <a:custGeom>
                  <a:avLst/>
                  <a:gdLst>
                    <a:gd name="T0" fmla="*/ 2 w 5"/>
                    <a:gd name="T1" fmla="*/ 2 h 8"/>
                    <a:gd name="T2" fmla="*/ 0 w 5"/>
                    <a:gd name="T3" fmla="*/ 0 h 8"/>
                    <a:gd name="T4" fmla="*/ 4 w 5"/>
                    <a:gd name="T5" fmla="*/ 8 h 8"/>
                    <a:gd name="T6" fmla="*/ 5 w 5"/>
                    <a:gd name="T7" fmla="*/ 7 h 8"/>
                    <a:gd name="T8" fmla="*/ 2 w 5"/>
                    <a:gd name="T9" fmla="*/ 2 h 8"/>
                  </a:gdLst>
                  <a:ahLst/>
                  <a:cxnLst>
                    <a:cxn ang="0">
                      <a:pos x="T0" y="T1"/>
                    </a:cxn>
                    <a:cxn ang="0">
                      <a:pos x="T2" y="T3"/>
                    </a:cxn>
                    <a:cxn ang="0">
                      <a:pos x="T4" y="T5"/>
                    </a:cxn>
                    <a:cxn ang="0">
                      <a:pos x="T6" y="T7"/>
                    </a:cxn>
                    <a:cxn ang="0">
                      <a:pos x="T8" y="T9"/>
                    </a:cxn>
                  </a:cxnLst>
                  <a:rect l="0" t="0" r="r" b="b"/>
                  <a:pathLst>
                    <a:path w="5" h="8">
                      <a:moveTo>
                        <a:pt x="2" y="2"/>
                      </a:moveTo>
                      <a:cubicBezTo>
                        <a:pt x="0" y="0"/>
                        <a:pt x="0" y="0"/>
                        <a:pt x="0" y="0"/>
                      </a:cubicBezTo>
                      <a:cubicBezTo>
                        <a:pt x="0" y="3"/>
                        <a:pt x="2" y="6"/>
                        <a:pt x="4" y="8"/>
                      </a:cubicBezTo>
                      <a:cubicBezTo>
                        <a:pt x="4" y="8"/>
                        <a:pt x="5" y="8"/>
                        <a:pt x="5" y="7"/>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193"/>
                <p:cNvSpPr>
                  <a:spLocks noEditPoints="1"/>
                </p:cNvSpPr>
                <p:nvPr/>
              </p:nvSpPr>
              <p:spPr bwMode="auto">
                <a:xfrm>
                  <a:off x="2227263" y="2443163"/>
                  <a:ext cx="260350" cy="373063"/>
                </a:xfrm>
                <a:custGeom>
                  <a:avLst/>
                  <a:gdLst>
                    <a:gd name="T0" fmla="*/ 41 w 53"/>
                    <a:gd name="T1" fmla="*/ 21 h 76"/>
                    <a:gd name="T2" fmla="*/ 38 w 53"/>
                    <a:gd name="T3" fmla="*/ 28 h 76"/>
                    <a:gd name="T4" fmla="*/ 6 w 53"/>
                    <a:gd name="T5" fmla="*/ 67 h 76"/>
                    <a:gd name="T6" fmla="*/ 0 w 53"/>
                    <a:gd name="T7" fmla="*/ 73 h 76"/>
                    <a:gd name="T8" fmla="*/ 12 w 53"/>
                    <a:gd name="T9" fmla="*/ 76 h 76"/>
                    <a:gd name="T10" fmla="*/ 42 w 53"/>
                    <a:gd name="T11" fmla="*/ 39 h 76"/>
                    <a:gd name="T12" fmla="*/ 53 w 53"/>
                    <a:gd name="T13" fmla="*/ 20 h 76"/>
                    <a:gd name="T14" fmla="*/ 45 w 53"/>
                    <a:gd name="T15" fmla="*/ 0 h 76"/>
                    <a:gd name="T16" fmla="*/ 41 w 53"/>
                    <a:gd name="T17" fmla="*/ 21 h 76"/>
                    <a:gd name="T18" fmla="*/ 46 w 53"/>
                    <a:gd name="T19" fmla="*/ 4 h 76"/>
                    <a:gd name="T20" fmla="*/ 47 w 53"/>
                    <a:gd name="T21" fmla="*/ 7 h 76"/>
                    <a:gd name="T22" fmla="*/ 43 w 53"/>
                    <a:gd name="T23" fmla="*/ 23 h 76"/>
                    <a:gd name="T24" fmla="*/ 40 w 53"/>
                    <a:gd name="T25" fmla="*/ 30 h 76"/>
                    <a:gd name="T26" fmla="*/ 9 w 53"/>
                    <a:gd name="T27" fmla="*/ 69 h 76"/>
                    <a:gd name="T28" fmla="*/ 4 w 53"/>
                    <a:gd name="T29" fmla="*/ 73 h 76"/>
                    <a:gd name="T30" fmla="*/ 2 w 53"/>
                    <a:gd name="T31" fmla="*/ 72 h 76"/>
                    <a:gd name="T32" fmla="*/ 7 w 53"/>
                    <a:gd name="T33" fmla="*/ 68 h 76"/>
                    <a:gd name="T34" fmla="*/ 7 w 53"/>
                    <a:gd name="T35" fmla="*/ 68 h 76"/>
                    <a:gd name="T36" fmla="*/ 38 w 53"/>
                    <a:gd name="T37" fmla="*/ 29 h 76"/>
                    <a:gd name="T38" fmla="*/ 38 w 53"/>
                    <a:gd name="T39" fmla="*/ 29 h 76"/>
                    <a:gd name="T40" fmla="*/ 38 w 53"/>
                    <a:gd name="T41" fmla="*/ 28 h 76"/>
                    <a:gd name="T42" fmla="*/ 41 w 53"/>
                    <a:gd name="T43" fmla="*/ 22 h 76"/>
                    <a:gd name="T44" fmla="*/ 41 w 53"/>
                    <a:gd name="T45" fmla="*/ 22 h 76"/>
                    <a:gd name="T46" fmla="*/ 46 w 53"/>
                    <a:gd name="T4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76">
                      <a:moveTo>
                        <a:pt x="41" y="21"/>
                      </a:moveTo>
                      <a:cubicBezTo>
                        <a:pt x="38" y="23"/>
                        <a:pt x="37" y="25"/>
                        <a:pt x="38" y="28"/>
                      </a:cubicBezTo>
                      <a:cubicBezTo>
                        <a:pt x="24" y="39"/>
                        <a:pt x="14" y="52"/>
                        <a:pt x="6" y="67"/>
                      </a:cubicBezTo>
                      <a:cubicBezTo>
                        <a:pt x="0" y="73"/>
                        <a:pt x="0" y="73"/>
                        <a:pt x="0" y="73"/>
                      </a:cubicBezTo>
                      <a:cubicBezTo>
                        <a:pt x="12" y="76"/>
                        <a:pt x="12" y="76"/>
                        <a:pt x="12" y="76"/>
                      </a:cubicBezTo>
                      <a:cubicBezTo>
                        <a:pt x="42" y="39"/>
                        <a:pt x="42" y="39"/>
                        <a:pt x="42" y="39"/>
                      </a:cubicBezTo>
                      <a:cubicBezTo>
                        <a:pt x="53" y="20"/>
                        <a:pt x="53" y="20"/>
                        <a:pt x="53" y="20"/>
                      </a:cubicBezTo>
                      <a:cubicBezTo>
                        <a:pt x="45" y="0"/>
                        <a:pt x="45" y="0"/>
                        <a:pt x="45" y="0"/>
                      </a:cubicBezTo>
                      <a:cubicBezTo>
                        <a:pt x="44" y="8"/>
                        <a:pt x="43" y="15"/>
                        <a:pt x="41" y="21"/>
                      </a:cubicBezTo>
                      <a:close/>
                      <a:moveTo>
                        <a:pt x="46" y="4"/>
                      </a:moveTo>
                      <a:cubicBezTo>
                        <a:pt x="47" y="7"/>
                        <a:pt x="47" y="7"/>
                        <a:pt x="47" y="7"/>
                      </a:cubicBezTo>
                      <a:cubicBezTo>
                        <a:pt x="43" y="23"/>
                        <a:pt x="43" y="23"/>
                        <a:pt x="43" y="23"/>
                      </a:cubicBezTo>
                      <a:cubicBezTo>
                        <a:pt x="40" y="25"/>
                        <a:pt x="39" y="27"/>
                        <a:pt x="40" y="30"/>
                      </a:cubicBezTo>
                      <a:cubicBezTo>
                        <a:pt x="26" y="40"/>
                        <a:pt x="16" y="54"/>
                        <a:pt x="9" y="69"/>
                      </a:cubicBezTo>
                      <a:cubicBezTo>
                        <a:pt x="4" y="73"/>
                        <a:pt x="4" y="73"/>
                        <a:pt x="4" y="73"/>
                      </a:cubicBezTo>
                      <a:cubicBezTo>
                        <a:pt x="2" y="72"/>
                        <a:pt x="2" y="72"/>
                        <a:pt x="2" y="72"/>
                      </a:cubicBezTo>
                      <a:cubicBezTo>
                        <a:pt x="7" y="68"/>
                        <a:pt x="7" y="68"/>
                        <a:pt x="7" y="68"/>
                      </a:cubicBezTo>
                      <a:cubicBezTo>
                        <a:pt x="7" y="68"/>
                        <a:pt x="7" y="68"/>
                        <a:pt x="7" y="68"/>
                      </a:cubicBezTo>
                      <a:cubicBezTo>
                        <a:pt x="15" y="53"/>
                        <a:pt x="25" y="40"/>
                        <a:pt x="38" y="29"/>
                      </a:cubicBezTo>
                      <a:cubicBezTo>
                        <a:pt x="38" y="29"/>
                        <a:pt x="38" y="29"/>
                        <a:pt x="38" y="29"/>
                      </a:cubicBezTo>
                      <a:cubicBezTo>
                        <a:pt x="38" y="29"/>
                        <a:pt x="38" y="28"/>
                        <a:pt x="38" y="28"/>
                      </a:cubicBezTo>
                      <a:cubicBezTo>
                        <a:pt x="38" y="26"/>
                        <a:pt x="39" y="24"/>
                        <a:pt x="41" y="22"/>
                      </a:cubicBezTo>
                      <a:cubicBezTo>
                        <a:pt x="41" y="22"/>
                        <a:pt x="41" y="22"/>
                        <a:pt x="41" y="22"/>
                      </a:cubicBezTo>
                      <a:cubicBezTo>
                        <a:pt x="43" y="16"/>
                        <a:pt x="45" y="10"/>
                        <a:pt x="46" y="4"/>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194"/>
                <p:cNvSpPr/>
                <p:nvPr/>
              </p:nvSpPr>
              <p:spPr bwMode="auto">
                <a:xfrm>
                  <a:off x="2238376" y="2462213"/>
                  <a:ext cx="220663" cy="339725"/>
                </a:xfrm>
                <a:custGeom>
                  <a:avLst/>
                  <a:gdLst>
                    <a:gd name="T0" fmla="*/ 45 w 45"/>
                    <a:gd name="T1" fmla="*/ 3 h 69"/>
                    <a:gd name="T2" fmla="*/ 44 w 45"/>
                    <a:gd name="T3" fmla="*/ 0 h 69"/>
                    <a:gd name="T4" fmla="*/ 39 w 45"/>
                    <a:gd name="T5" fmla="*/ 18 h 69"/>
                    <a:gd name="T6" fmla="*/ 39 w 45"/>
                    <a:gd name="T7" fmla="*/ 18 h 69"/>
                    <a:gd name="T8" fmla="*/ 36 w 45"/>
                    <a:gd name="T9" fmla="*/ 24 h 69"/>
                    <a:gd name="T10" fmla="*/ 36 w 45"/>
                    <a:gd name="T11" fmla="*/ 25 h 69"/>
                    <a:gd name="T12" fmla="*/ 36 w 45"/>
                    <a:gd name="T13" fmla="*/ 25 h 69"/>
                    <a:gd name="T14" fmla="*/ 5 w 45"/>
                    <a:gd name="T15" fmla="*/ 64 h 69"/>
                    <a:gd name="T16" fmla="*/ 5 w 45"/>
                    <a:gd name="T17" fmla="*/ 64 h 69"/>
                    <a:gd name="T18" fmla="*/ 0 w 45"/>
                    <a:gd name="T19" fmla="*/ 68 h 69"/>
                    <a:gd name="T20" fmla="*/ 2 w 45"/>
                    <a:gd name="T21" fmla="*/ 69 h 69"/>
                    <a:gd name="T22" fmla="*/ 7 w 45"/>
                    <a:gd name="T23" fmla="*/ 65 h 69"/>
                    <a:gd name="T24" fmla="*/ 38 w 45"/>
                    <a:gd name="T25" fmla="*/ 26 h 69"/>
                    <a:gd name="T26" fmla="*/ 41 w 45"/>
                    <a:gd name="T27" fmla="*/ 19 h 69"/>
                    <a:gd name="T28" fmla="*/ 45 w 45"/>
                    <a:gd name="T2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9">
                      <a:moveTo>
                        <a:pt x="45" y="3"/>
                      </a:moveTo>
                      <a:cubicBezTo>
                        <a:pt x="44" y="0"/>
                        <a:pt x="44" y="0"/>
                        <a:pt x="44" y="0"/>
                      </a:cubicBezTo>
                      <a:cubicBezTo>
                        <a:pt x="43" y="6"/>
                        <a:pt x="41" y="12"/>
                        <a:pt x="39" y="18"/>
                      </a:cubicBezTo>
                      <a:cubicBezTo>
                        <a:pt x="39" y="18"/>
                        <a:pt x="39" y="18"/>
                        <a:pt x="39" y="18"/>
                      </a:cubicBezTo>
                      <a:cubicBezTo>
                        <a:pt x="37" y="20"/>
                        <a:pt x="36" y="22"/>
                        <a:pt x="36" y="24"/>
                      </a:cubicBezTo>
                      <a:cubicBezTo>
                        <a:pt x="36" y="24"/>
                        <a:pt x="36" y="25"/>
                        <a:pt x="36" y="25"/>
                      </a:cubicBezTo>
                      <a:cubicBezTo>
                        <a:pt x="36" y="25"/>
                        <a:pt x="36" y="25"/>
                        <a:pt x="36" y="25"/>
                      </a:cubicBezTo>
                      <a:cubicBezTo>
                        <a:pt x="23" y="36"/>
                        <a:pt x="13" y="49"/>
                        <a:pt x="5" y="64"/>
                      </a:cubicBezTo>
                      <a:cubicBezTo>
                        <a:pt x="5" y="64"/>
                        <a:pt x="5" y="64"/>
                        <a:pt x="5" y="64"/>
                      </a:cubicBezTo>
                      <a:cubicBezTo>
                        <a:pt x="0" y="68"/>
                        <a:pt x="0" y="68"/>
                        <a:pt x="0" y="68"/>
                      </a:cubicBezTo>
                      <a:cubicBezTo>
                        <a:pt x="2" y="69"/>
                        <a:pt x="2" y="69"/>
                        <a:pt x="2" y="69"/>
                      </a:cubicBezTo>
                      <a:cubicBezTo>
                        <a:pt x="7" y="65"/>
                        <a:pt x="7" y="65"/>
                        <a:pt x="7" y="65"/>
                      </a:cubicBezTo>
                      <a:cubicBezTo>
                        <a:pt x="14" y="50"/>
                        <a:pt x="24" y="36"/>
                        <a:pt x="38" y="26"/>
                      </a:cubicBezTo>
                      <a:cubicBezTo>
                        <a:pt x="37" y="23"/>
                        <a:pt x="38" y="21"/>
                        <a:pt x="41" y="19"/>
                      </a:cubicBezTo>
                      <a:cubicBezTo>
                        <a:pt x="45" y="3"/>
                        <a:pt x="45" y="3"/>
                        <a:pt x="45" y="3"/>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0950079" y="3353073"/>
                <a:ext cx="431800" cy="1106487"/>
                <a:chOff x="10964863" y="2633663"/>
                <a:chExt cx="431800" cy="1106487"/>
              </a:xfrm>
            </p:grpSpPr>
            <p:sp>
              <p:nvSpPr>
                <p:cNvPr id="138" name="Freeform 1195"/>
                <p:cNvSpPr>
                  <a:spLocks noEditPoints="1"/>
                </p:cNvSpPr>
                <p:nvPr/>
              </p:nvSpPr>
              <p:spPr bwMode="auto">
                <a:xfrm>
                  <a:off x="11063288" y="2633663"/>
                  <a:ext cx="147638" cy="261938"/>
                </a:xfrm>
                <a:custGeom>
                  <a:avLst/>
                  <a:gdLst>
                    <a:gd name="T0" fmla="*/ 23 w 30"/>
                    <a:gd name="T1" fmla="*/ 0 h 53"/>
                    <a:gd name="T2" fmla="*/ 11 w 30"/>
                    <a:gd name="T3" fmla="*/ 8 h 53"/>
                    <a:gd name="T4" fmla="*/ 4 w 30"/>
                    <a:gd name="T5" fmla="*/ 36 h 53"/>
                    <a:gd name="T6" fmla="*/ 0 w 30"/>
                    <a:gd name="T7" fmla="*/ 53 h 53"/>
                    <a:gd name="T8" fmla="*/ 12 w 30"/>
                    <a:gd name="T9" fmla="*/ 36 h 53"/>
                    <a:gd name="T10" fmla="*/ 19 w 30"/>
                    <a:gd name="T11" fmla="*/ 28 h 53"/>
                    <a:gd name="T12" fmla="*/ 19 w 30"/>
                    <a:gd name="T13" fmla="*/ 12 h 53"/>
                    <a:gd name="T14" fmla="*/ 25 w 30"/>
                    <a:gd name="T15" fmla="*/ 10 h 53"/>
                    <a:gd name="T16" fmla="*/ 22 w 30"/>
                    <a:gd name="T17" fmla="*/ 7 h 53"/>
                    <a:gd name="T18" fmla="*/ 29 w 30"/>
                    <a:gd name="T19" fmla="*/ 6 h 53"/>
                    <a:gd name="T20" fmla="*/ 23 w 30"/>
                    <a:gd name="T21" fmla="*/ 0 h 53"/>
                    <a:gd name="T22" fmla="*/ 25 w 30"/>
                    <a:gd name="T23" fmla="*/ 2 h 53"/>
                    <a:gd name="T24" fmla="*/ 14 w 30"/>
                    <a:gd name="T25" fmla="*/ 8 h 53"/>
                    <a:gd name="T26" fmla="*/ 7 w 30"/>
                    <a:gd name="T27" fmla="*/ 31 h 53"/>
                    <a:gd name="T28" fmla="*/ 3 w 30"/>
                    <a:gd name="T29" fmla="*/ 50 h 53"/>
                    <a:gd name="T30" fmla="*/ 2 w 30"/>
                    <a:gd name="T31" fmla="*/ 51 h 53"/>
                    <a:gd name="T32" fmla="*/ 4 w 30"/>
                    <a:gd name="T33" fmla="*/ 36 h 53"/>
                    <a:gd name="T34" fmla="*/ 4 w 30"/>
                    <a:gd name="T35" fmla="*/ 36 h 53"/>
                    <a:gd name="T36" fmla="*/ 12 w 30"/>
                    <a:gd name="T37" fmla="*/ 8 h 53"/>
                    <a:gd name="T38" fmla="*/ 23 w 30"/>
                    <a:gd name="T39" fmla="*/ 1 h 53"/>
                    <a:gd name="T40" fmla="*/ 25 w 30"/>
                    <a:gd name="T4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53">
                      <a:moveTo>
                        <a:pt x="23" y="0"/>
                      </a:moveTo>
                      <a:cubicBezTo>
                        <a:pt x="17" y="0"/>
                        <a:pt x="13" y="2"/>
                        <a:pt x="11" y="8"/>
                      </a:cubicBezTo>
                      <a:cubicBezTo>
                        <a:pt x="7" y="17"/>
                        <a:pt x="5" y="27"/>
                        <a:pt x="4" y="36"/>
                      </a:cubicBezTo>
                      <a:cubicBezTo>
                        <a:pt x="3" y="43"/>
                        <a:pt x="2" y="49"/>
                        <a:pt x="0" y="53"/>
                      </a:cubicBezTo>
                      <a:cubicBezTo>
                        <a:pt x="5" y="50"/>
                        <a:pt x="9" y="44"/>
                        <a:pt x="12" y="36"/>
                      </a:cubicBezTo>
                      <a:cubicBezTo>
                        <a:pt x="14" y="32"/>
                        <a:pt x="16" y="29"/>
                        <a:pt x="19" y="28"/>
                      </a:cubicBezTo>
                      <a:cubicBezTo>
                        <a:pt x="21" y="23"/>
                        <a:pt x="21" y="17"/>
                        <a:pt x="19" y="12"/>
                      </a:cubicBezTo>
                      <a:cubicBezTo>
                        <a:pt x="25" y="10"/>
                        <a:pt x="25" y="10"/>
                        <a:pt x="25" y="10"/>
                      </a:cubicBezTo>
                      <a:cubicBezTo>
                        <a:pt x="22" y="7"/>
                        <a:pt x="22" y="7"/>
                        <a:pt x="22" y="7"/>
                      </a:cubicBezTo>
                      <a:cubicBezTo>
                        <a:pt x="29" y="6"/>
                        <a:pt x="29" y="6"/>
                        <a:pt x="29" y="6"/>
                      </a:cubicBezTo>
                      <a:cubicBezTo>
                        <a:pt x="30" y="4"/>
                        <a:pt x="28" y="2"/>
                        <a:pt x="23" y="0"/>
                      </a:cubicBezTo>
                      <a:close/>
                      <a:moveTo>
                        <a:pt x="25" y="2"/>
                      </a:moveTo>
                      <a:cubicBezTo>
                        <a:pt x="19" y="2"/>
                        <a:pt x="15" y="4"/>
                        <a:pt x="14" y="8"/>
                      </a:cubicBezTo>
                      <a:cubicBezTo>
                        <a:pt x="10" y="16"/>
                        <a:pt x="8" y="23"/>
                        <a:pt x="7" y="31"/>
                      </a:cubicBezTo>
                      <a:cubicBezTo>
                        <a:pt x="3" y="50"/>
                        <a:pt x="3" y="50"/>
                        <a:pt x="3" y="50"/>
                      </a:cubicBezTo>
                      <a:cubicBezTo>
                        <a:pt x="3" y="50"/>
                        <a:pt x="2" y="51"/>
                        <a:pt x="2" y="51"/>
                      </a:cubicBezTo>
                      <a:cubicBezTo>
                        <a:pt x="3" y="47"/>
                        <a:pt x="4" y="42"/>
                        <a:pt x="4" y="36"/>
                      </a:cubicBezTo>
                      <a:cubicBezTo>
                        <a:pt x="4" y="36"/>
                        <a:pt x="4" y="36"/>
                        <a:pt x="4" y="36"/>
                      </a:cubicBezTo>
                      <a:cubicBezTo>
                        <a:pt x="6" y="27"/>
                        <a:pt x="8" y="18"/>
                        <a:pt x="12" y="8"/>
                      </a:cubicBezTo>
                      <a:cubicBezTo>
                        <a:pt x="14" y="3"/>
                        <a:pt x="17" y="0"/>
                        <a:pt x="23" y="1"/>
                      </a:cubicBezTo>
                      <a:cubicBezTo>
                        <a:pt x="24" y="1"/>
                        <a:pt x="24" y="1"/>
                        <a:pt x="25" y="2"/>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196"/>
                <p:cNvSpPr/>
                <p:nvPr/>
              </p:nvSpPr>
              <p:spPr bwMode="auto">
                <a:xfrm>
                  <a:off x="11072813" y="2633663"/>
                  <a:ext cx="112713" cy="250825"/>
                </a:xfrm>
                <a:custGeom>
                  <a:avLst/>
                  <a:gdLst>
                    <a:gd name="T0" fmla="*/ 12 w 23"/>
                    <a:gd name="T1" fmla="*/ 8 h 51"/>
                    <a:gd name="T2" fmla="*/ 23 w 23"/>
                    <a:gd name="T3" fmla="*/ 2 h 51"/>
                    <a:gd name="T4" fmla="*/ 21 w 23"/>
                    <a:gd name="T5" fmla="*/ 1 h 51"/>
                    <a:gd name="T6" fmla="*/ 10 w 23"/>
                    <a:gd name="T7" fmla="*/ 8 h 51"/>
                    <a:gd name="T8" fmla="*/ 2 w 23"/>
                    <a:gd name="T9" fmla="*/ 36 h 51"/>
                    <a:gd name="T10" fmla="*/ 2 w 23"/>
                    <a:gd name="T11" fmla="*/ 36 h 51"/>
                    <a:gd name="T12" fmla="*/ 0 w 23"/>
                    <a:gd name="T13" fmla="*/ 51 h 51"/>
                    <a:gd name="T14" fmla="*/ 1 w 23"/>
                    <a:gd name="T15" fmla="*/ 50 h 51"/>
                    <a:gd name="T16" fmla="*/ 5 w 23"/>
                    <a:gd name="T17" fmla="*/ 31 h 51"/>
                    <a:gd name="T18" fmla="*/ 12 w 23"/>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1">
                      <a:moveTo>
                        <a:pt x="12" y="8"/>
                      </a:moveTo>
                      <a:cubicBezTo>
                        <a:pt x="13" y="4"/>
                        <a:pt x="17" y="2"/>
                        <a:pt x="23" y="2"/>
                      </a:cubicBezTo>
                      <a:cubicBezTo>
                        <a:pt x="22" y="1"/>
                        <a:pt x="22" y="1"/>
                        <a:pt x="21" y="1"/>
                      </a:cubicBezTo>
                      <a:cubicBezTo>
                        <a:pt x="15" y="0"/>
                        <a:pt x="12" y="3"/>
                        <a:pt x="10" y="8"/>
                      </a:cubicBezTo>
                      <a:cubicBezTo>
                        <a:pt x="6" y="18"/>
                        <a:pt x="4" y="27"/>
                        <a:pt x="2" y="36"/>
                      </a:cubicBezTo>
                      <a:cubicBezTo>
                        <a:pt x="2" y="36"/>
                        <a:pt x="2" y="36"/>
                        <a:pt x="2" y="36"/>
                      </a:cubicBezTo>
                      <a:cubicBezTo>
                        <a:pt x="2" y="42"/>
                        <a:pt x="1" y="47"/>
                        <a:pt x="0" y="51"/>
                      </a:cubicBezTo>
                      <a:cubicBezTo>
                        <a:pt x="0" y="51"/>
                        <a:pt x="1" y="50"/>
                        <a:pt x="1" y="50"/>
                      </a:cubicBezTo>
                      <a:cubicBezTo>
                        <a:pt x="5" y="31"/>
                        <a:pt x="5" y="31"/>
                        <a:pt x="5" y="31"/>
                      </a:cubicBezTo>
                      <a:cubicBezTo>
                        <a:pt x="6" y="23"/>
                        <a:pt x="8" y="16"/>
                        <a:pt x="12" y="8"/>
                      </a:cubicBezTo>
                      <a:close/>
                    </a:path>
                  </a:pathLst>
                </a:custGeom>
                <a:solidFill>
                  <a:srgbClr val="A55F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97"/>
                <p:cNvSpPr/>
                <p:nvPr/>
              </p:nvSpPr>
              <p:spPr bwMode="auto">
                <a:xfrm>
                  <a:off x="11058526" y="2633663"/>
                  <a:ext cx="180975" cy="280988"/>
                </a:xfrm>
                <a:custGeom>
                  <a:avLst/>
                  <a:gdLst>
                    <a:gd name="T0" fmla="*/ 26 w 37"/>
                    <a:gd name="T1" fmla="*/ 10 h 57"/>
                    <a:gd name="T2" fmla="*/ 20 w 37"/>
                    <a:gd name="T3" fmla="*/ 12 h 57"/>
                    <a:gd name="T4" fmla="*/ 20 w 37"/>
                    <a:gd name="T5" fmla="*/ 28 h 57"/>
                    <a:gd name="T6" fmla="*/ 13 w 37"/>
                    <a:gd name="T7" fmla="*/ 36 h 57"/>
                    <a:gd name="T8" fmla="*/ 1 w 37"/>
                    <a:gd name="T9" fmla="*/ 53 h 57"/>
                    <a:gd name="T10" fmla="*/ 0 w 37"/>
                    <a:gd name="T11" fmla="*/ 56 h 57"/>
                    <a:gd name="T12" fmla="*/ 5 w 37"/>
                    <a:gd name="T13" fmla="*/ 57 h 57"/>
                    <a:gd name="T14" fmla="*/ 16 w 37"/>
                    <a:gd name="T15" fmla="*/ 45 h 57"/>
                    <a:gd name="T16" fmla="*/ 21 w 37"/>
                    <a:gd name="T17" fmla="*/ 34 h 57"/>
                    <a:gd name="T18" fmla="*/ 22 w 37"/>
                    <a:gd name="T19" fmla="*/ 33 h 57"/>
                    <a:gd name="T20" fmla="*/ 26 w 37"/>
                    <a:gd name="T21" fmla="*/ 25 h 57"/>
                    <a:gd name="T22" fmla="*/ 26 w 37"/>
                    <a:gd name="T23" fmla="*/ 25 h 57"/>
                    <a:gd name="T24" fmla="*/ 27 w 37"/>
                    <a:gd name="T25" fmla="*/ 14 h 57"/>
                    <a:gd name="T26" fmla="*/ 32 w 37"/>
                    <a:gd name="T27" fmla="*/ 11 h 57"/>
                    <a:gd name="T28" fmla="*/ 31 w 37"/>
                    <a:gd name="T29" fmla="*/ 8 h 57"/>
                    <a:gd name="T30" fmla="*/ 36 w 37"/>
                    <a:gd name="T31" fmla="*/ 6 h 57"/>
                    <a:gd name="T32" fmla="*/ 37 w 37"/>
                    <a:gd name="T33" fmla="*/ 4 h 57"/>
                    <a:gd name="T34" fmla="*/ 34 w 37"/>
                    <a:gd name="T35" fmla="*/ 3 h 57"/>
                    <a:gd name="T36" fmla="*/ 24 w 37"/>
                    <a:gd name="T37" fmla="*/ 0 h 57"/>
                    <a:gd name="T38" fmla="*/ 30 w 37"/>
                    <a:gd name="T39" fmla="*/ 6 h 57"/>
                    <a:gd name="T40" fmla="*/ 23 w 37"/>
                    <a:gd name="T41" fmla="*/ 7 h 57"/>
                    <a:gd name="T42" fmla="*/ 26 w 37"/>
                    <a:gd name="T43"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57">
                      <a:moveTo>
                        <a:pt x="26" y="10"/>
                      </a:moveTo>
                      <a:cubicBezTo>
                        <a:pt x="20" y="12"/>
                        <a:pt x="20" y="12"/>
                        <a:pt x="20" y="12"/>
                      </a:cubicBezTo>
                      <a:cubicBezTo>
                        <a:pt x="22" y="17"/>
                        <a:pt x="22" y="23"/>
                        <a:pt x="20" y="28"/>
                      </a:cubicBezTo>
                      <a:cubicBezTo>
                        <a:pt x="17" y="29"/>
                        <a:pt x="15" y="32"/>
                        <a:pt x="13" y="36"/>
                      </a:cubicBezTo>
                      <a:cubicBezTo>
                        <a:pt x="10" y="44"/>
                        <a:pt x="6" y="50"/>
                        <a:pt x="1" y="53"/>
                      </a:cubicBezTo>
                      <a:cubicBezTo>
                        <a:pt x="1" y="54"/>
                        <a:pt x="1" y="55"/>
                        <a:pt x="0" y="56"/>
                      </a:cubicBezTo>
                      <a:cubicBezTo>
                        <a:pt x="2" y="57"/>
                        <a:pt x="4" y="57"/>
                        <a:pt x="5" y="57"/>
                      </a:cubicBezTo>
                      <a:cubicBezTo>
                        <a:pt x="10" y="57"/>
                        <a:pt x="13" y="53"/>
                        <a:pt x="16" y="45"/>
                      </a:cubicBezTo>
                      <a:cubicBezTo>
                        <a:pt x="15" y="39"/>
                        <a:pt x="17" y="35"/>
                        <a:pt x="21" y="34"/>
                      </a:cubicBezTo>
                      <a:cubicBezTo>
                        <a:pt x="21" y="34"/>
                        <a:pt x="21" y="33"/>
                        <a:pt x="22" y="33"/>
                      </a:cubicBezTo>
                      <a:cubicBezTo>
                        <a:pt x="24" y="31"/>
                        <a:pt x="25" y="28"/>
                        <a:pt x="26" y="25"/>
                      </a:cubicBezTo>
                      <a:cubicBezTo>
                        <a:pt x="26" y="25"/>
                        <a:pt x="26" y="25"/>
                        <a:pt x="26" y="25"/>
                      </a:cubicBezTo>
                      <a:cubicBezTo>
                        <a:pt x="27" y="22"/>
                        <a:pt x="27" y="18"/>
                        <a:pt x="27" y="14"/>
                      </a:cubicBezTo>
                      <a:cubicBezTo>
                        <a:pt x="32" y="11"/>
                        <a:pt x="32" y="11"/>
                        <a:pt x="32" y="11"/>
                      </a:cubicBezTo>
                      <a:cubicBezTo>
                        <a:pt x="31" y="8"/>
                        <a:pt x="31" y="8"/>
                        <a:pt x="31" y="8"/>
                      </a:cubicBezTo>
                      <a:cubicBezTo>
                        <a:pt x="33" y="8"/>
                        <a:pt x="34" y="7"/>
                        <a:pt x="36" y="6"/>
                      </a:cubicBezTo>
                      <a:cubicBezTo>
                        <a:pt x="36" y="5"/>
                        <a:pt x="37" y="4"/>
                        <a:pt x="37" y="4"/>
                      </a:cubicBezTo>
                      <a:cubicBezTo>
                        <a:pt x="34" y="3"/>
                        <a:pt x="34" y="3"/>
                        <a:pt x="34" y="3"/>
                      </a:cubicBezTo>
                      <a:cubicBezTo>
                        <a:pt x="31" y="1"/>
                        <a:pt x="27" y="0"/>
                        <a:pt x="24" y="0"/>
                      </a:cubicBezTo>
                      <a:cubicBezTo>
                        <a:pt x="29" y="2"/>
                        <a:pt x="31" y="4"/>
                        <a:pt x="30" y="6"/>
                      </a:cubicBezTo>
                      <a:cubicBezTo>
                        <a:pt x="23" y="7"/>
                        <a:pt x="23" y="7"/>
                        <a:pt x="23" y="7"/>
                      </a:cubicBezTo>
                      <a:cubicBezTo>
                        <a:pt x="26" y="10"/>
                        <a:pt x="26" y="10"/>
                        <a:pt x="26" y="10"/>
                      </a:cubicBezTo>
                      <a:close/>
                    </a:path>
                  </a:pathLst>
                </a:custGeom>
                <a:solidFill>
                  <a:srgbClr val="4A291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198"/>
                <p:cNvSpPr/>
                <p:nvPr/>
              </p:nvSpPr>
              <p:spPr bwMode="auto">
                <a:xfrm>
                  <a:off x="11161713" y="2663825"/>
                  <a:ext cx="88900" cy="147638"/>
                </a:xfrm>
                <a:custGeom>
                  <a:avLst/>
                  <a:gdLst>
                    <a:gd name="T0" fmla="*/ 12 w 18"/>
                    <a:gd name="T1" fmla="*/ 3 h 30"/>
                    <a:gd name="T2" fmla="*/ 14 w 18"/>
                    <a:gd name="T3" fmla="*/ 3 h 30"/>
                    <a:gd name="T4" fmla="*/ 14 w 18"/>
                    <a:gd name="T5" fmla="*/ 10 h 30"/>
                    <a:gd name="T6" fmla="*/ 16 w 18"/>
                    <a:gd name="T7" fmla="*/ 14 h 30"/>
                    <a:gd name="T8" fmla="*/ 13 w 18"/>
                    <a:gd name="T9" fmla="*/ 16 h 30"/>
                    <a:gd name="T10" fmla="*/ 12 w 18"/>
                    <a:gd name="T11" fmla="*/ 22 h 30"/>
                    <a:gd name="T12" fmla="*/ 5 w 18"/>
                    <a:gd name="T13" fmla="*/ 19 h 30"/>
                    <a:gd name="T14" fmla="*/ 7 w 18"/>
                    <a:gd name="T15" fmla="*/ 21 h 30"/>
                    <a:gd name="T16" fmla="*/ 5 w 18"/>
                    <a:gd name="T17" fmla="*/ 28 h 30"/>
                    <a:gd name="T18" fmla="*/ 1 w 18"/>
                    <a:gd name="T19" fmla="*/ 27 h 30"/>
                    <a:gd name="T20" fmla="*/ 0 w 18"/>
                    <a:gd name="T21" fmla="*/ 28 h 30"/>
                    <a:gd name="T22" fmla="*/ 6 w 18"/>
                    <a:gd name="T23" fmla="*/ 30 h 30"/>
                    <a:gd name="T24" fmla="*/ 8 w 18"/>
                    <a:gd name="T25" fmla="*/ 23 h 30"/>
                    <a:gd name="T26" fmla="*/ 9 w 18"/>
                    <a:gd name="T27" fmla="*/ 23 h 30"/>
                    <a:gd name="T28" fmla="*/ 14 w 18"/>
                    <a:gd name="T29" fmla="*/ 21 h 30"/>
                    <a:gd name="T30" fmla="*/ 15 w 18"/>
                    <a:gd name="T31" fmla="*/ 16 h 30"/>
                    <a:gd name="T32" fmla="*/ 16 w 18"/>
                    <a:gd name="T33" fmla="*/ 16 h 30"/>
                    <a:gd name="T34" fmla="*/ 17 w 18"/>
                    <a:gd name="T35" fmla="*/ 13 h 30"/>
                    <a:gd name="T36" fmla="*/ 15 w 18"/>
                    <a:gd name="T37" fmla="*/ 11 h 30"/>
                    <a:gd name="T38" fmla="*/ 16 w 18"/>
                    <a:gd name="T39" fmla="*/ 8 h 30"/>
                    <a:gd name="T40" fmla="*/ 15 w 18"/>
                    <a:gd name="T41" fmla="*/ 0 h 30"/>
                    <a:gd name="T42" fmla="*/ 10 w 18"/>
                    <a:gd name="T43" fmla="*/ 2 h 30"/>
                    <a:gd name="T44" fmla="*/ 11 w 18"/>
                    <a:gd name="T45" fmla="*/ 5 h 30"/>
                    <a:gd name="T46" fmla="*/ 6 w 18"/>
                    <a:gd name="T47" fmla="*/ 8 h 30"/>
                    <a:gd name="T48" fmla="*/ 5 w 18"/>
                    <a:gd name="T49" fmla="*/ 19 h 30"/>
                    <a:gd name="T50" fmla="*/ 8 w 18"/>
                    <a:gd name="T51" fmla="*/ 9 h 30"/>
                    <a:gd name="T52" fmla="*/ 12 w 18"/>
                    <a:gd name="T53" fmla="*/ 6 h 30"/>
                    <a:gd name="T54" fmla="*/ 12 w 18"/>
                    <a:gd name="T55"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0">
                      <a:moveTo>
                        <a:pt x="12" y="3"/>
                      </a:moveTo>
                      <a:cubicBezTo>
                        <a:pt x="14" y="3"/>
                        <a:pt x="14" y="3"/>
                        <a:pt x="14" y="3"/>
                      </a:cubicBezTo>
                      <a:cubicBezTo>
                        <a:pt x="15" y="5"/>
                        <a:pt x="15" y="8"/>
                        <a:pt x="14" y="10"/>
                      </a:cubicBezTo>
                      <a:cubicBezTo>
                        <a:pt x="16" y="14"/>
                        <a:pt x="16" y="14"/>
                        <a:pt x="16" y="14"/>
                      </a:cubicBezTo>
                      <a:cubicBezTo>
                        <a:pt x="13" y="16"/>
                        <a:pt x="13" y="16"/>
                        <a:pt x="13" y="16"/>
                      </a:cubicBezTo>
                      <a:cubicBezTo>
                        <a:pt x="12" y="22"/>
                        <a:pt x="12" y="22"/>
                        <a:pt x="12" y="22"/>
                      </a:cubicBezTo>
                      <a:cubicBezTo>
                        <a:pt x="10" y="23"/>
                        <a:pt x="8" y="22"/>
                        <a:pt x="5" y="19"/>
                      </a:cubicBezTo>
                      <a:cubicBezTo>
                        <a:pt x="7" y="21"/>
                        <a:pt x="7" y="21"/>
                        <a:pt x="7" y="21"/>
                      </a:cubicBezTo>
                      <a:cubicBezTo>
                        <a:pt x="5" y="28"/>
                        <a:pt x="5" y="28"/>
                        <a:pt x="5" y="28"/>
                      </a:cubicBezTo>
                      <a:cubicBezTo>
                        <a:pt x="1" y="27"/>
                        <a:pt x="1" y="27"/>
                        <a:pt x="1" y="27"/>
                      </a:cubicBezTo>
                      <a:cubicBezTo>
                        <a:pt x="0" y="27"/>
                        <a:pt x="0" y="28"/>
                        <a:pt x="0" y="28"/>
                      </a:cubicBezTo>
                      <a:cubicBezTo>
                        <a:pt x="2" y="28"/>
                        <a:pt x="5" y="29"/>
                        <a:pt x="6" y="30"/>
                      </a:cubicBezTo>
                      <a:cubicBezTo>
                        <a:pt x="8" y="23"/>
                        <a:pt x="8" y="23"/>
                        <a:pt x="8" y="23"/>
                      </a:cubicBezTo>
                      <a:cubicBezTo>
                        <a:pt x="9" y="23"/>
                        <a:pt x="9" y="23"/>
                        <a:pt x="9" y="23"/>
                      </a:cubicBezTo>
                      <a:cubicBezTo>
                        <a:pt x="11" y="25"/>
                        <a:pt x="13" y="25"/>
                        <a:pt x="14" y="21"/>
                      </a:cubicBezTo>
                      <a:cubicBezTo>
                        <a:pt x="15" y="16"/>
                        <a:pt x="15" y="16"/>
                        <a:pt x="15" y="16"/>
                      </a:cubicBezTo>
                      <a:cubicBezTo>
                        <a:pt x="16" y="16"/>
                        <a:pt x="16" y="16"/>
                        <a:pt x="16" y="16"/>
                      </a:cubicBezTo>
                      <a:cubicBezTo>
                        <a:pt x="18" y="15"/>
                        <a:pt x="18" y="14"/>
                        <a:pt x="17" y="13"/>
                      </a:cubicBezTo>
                      <a:cubicBezTo>
                        <a:pt x="15" y="11"/>
                        <a:pt x="15" y="11"/>
                        <a:pt x="15" y="11"/>
                      </a:cubicBezTo>
                      <a:cubicBezTo>
                        <a:pt x="16" y="8"/>
                        <a:pt x="16" y="8"/>
                        <a:pt x="16" y="8"/>
                      </a:cubicBezTo>
                      <a:cubicBezTo>
                        <a:pt x="16" y="5"/>
                        <a:pt x="16" y="2"/>
                        <a:pt x="15" y="0"/>
                      </a:cubicBezTo>
                      <a:cubicBezTo>
                        <a:pt x="13" y="1"/>
                        <a:pt x="12" y="2"/>
                        <a:pt x="10" y="2"/>
                      </a:cubicBezTo>
                      <a:cubicBezTo>
                        <a:pt x="11" y="5"/>
                        <a:pt x="11" y="5"/>
                        <a:pt x="11" y="5"/>
                      </a:cubicBezTo>
                      <a:cubicBezTo>
                        <a:pt x="6" y="8"/>
                        <a:pt x="6" y="8"/>
                        <a:pt x="6" y="8"/>
                      </a:cubicBezTo>
                      <a:cubicBezTo>
                        <a:pt x="6" y="12"/>
                        <a:pt x="6" y="16"/>
                        <a:pt x="5" y="19"/>
                      </a:cubicBezTo>
                      <a:cubicBezTo>
                        <a:pt x="7" y="16"/>
                        <a:pt x="8" y="12"/>
                        <a:pt x="8" y="9"/>
                      </a:cubicBezTo>
                      <a:cubicBezTo>
                        <a:pt x="12" y="6"/>
                        <a:pt x="12" y="6"/>
                        <a:pt x="12" y="6"/>
                      </a:cubicBezTo>
                      <a:cubicBezTo>
                        <a:pt x="12" y="3"/>
                        <a:pt x="12" y="3"/>
                        <a:pt x="1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199"/>
                <p:cNvSpPr/>
                <p:nvPr/>
              </p:nvSpPr>
              <p:spPr bwMode="auto">
                <a:xfrm>
                  <a:off x="11185526" y="2678113"/>
                  <a:ext cx="53975" cy="98425"/>
                </a:xfrm>
                <a:custGeom>
                  <a:avLst/>
                  <a:gdLst>
                    <a:gd name="T0" fmla="*/ 9 w 11"/>
                    <a:gd name="T1" fmla="*/ 0 h 20"/>
                    <a:gd name="T2" fmla="*/ 7 w 11"/>
                    <a:gd name="T3" fmla="*/ 0 h 20"/>
                    <a:gd name="T4" fmla="*/ 7 w 11"/>
                    <a:gd name="T5" fmla="*/ 3 h 20"/>
                    <a:gd name="T6" fmla="*/ 3 w 11"/>
                    <a:gd name="T7" fmla="*/ 6 h 20"/>
                    <a:gd name="T8" fmla="*/ 0 w 11"/>
                    <a:gd name="T9" fmla="*/ 16 h 20"/>
                    <a:gd name="T10" fmla="*/ 0 w 11"/>
                    <a:gd name="T11" fmla="*/ 16 h 20"/>
                    <a:gd name="T12" fmla="*/ 7 w 11"/>
                    <a:gd name="T13" fmla="*/ 19 h 20"/>
                    <a:gd name="T14" fmla="*/ 8 w 11"/>
                    <a:gd name="T15" fmla="*/ 13 h 20"/>
                    <a:gd name="T16" fmla="*/ 11 w 11"/>
                    <a:gd name="T17" fmla="*/ 11 h 20"/>
                    <a:gd name="T18" fmla="*/ 9 w 11"/>
                    <a:gd name="T19" fmla="*/ 7 h 20"/>
                    <a:gd name="T20" fmla="*/ 9 w 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9" y="0"/>
                      </a:moveTo>
                      <a:cubicBezTo>
                        <a:pt x="7" y="0"/>
                        <a:pt x="7" y="0"/>
                        <a:pt x="7" y="0"/>
                      </a:cubicBezTo>
                      <a:cubicBezTo>
                        <a:pt x="7" y="3"/>
                        <a:pt x="7" y="3"/>
                        <a:pt x="7" y="3"/>
                      </a:cubicBezTo>
                      <a:cubicBezTo>
                        <a:pt x="3" y="6"/>
                        <a:pt x="3" y="6"/>
                        <a:pt x="3" y="6"/>
                      </a:cubicBezTo>
                      <a:cubicBezTo>
                        <a:pt x="3" y="9"/>
                        <a:pt x="2" y="13"/>
                        <a:pt x="0" y="16"/>
                      </a:cubicBezTo>
                      <a:cubicBezTo>
                        <a:pt x="0" y="16"/>
                        <a:pt x="0" y="16"/>
                        <a:pt x="0" y="16"/>
                      </a:cubicBezTo>
                      <a:cubicBezTo>
                        <a:pt x="3" y="19"/>
                        <a:pt x="5" y="20"/>
                        <a:pt x="7" y="19"/>
                      </a:cubicBezTo>
                      <a:cubicBezTo>
                        <a:pt x="8" y="13"/>
                        <a:pt x="8" y="13"/>
                        <a:pt x="8" y="13"/>
                      </a:cubicBezTo>
                      <a:cubicBezTo>
                        <a:pt x="11" y="11"/>
                        <a:pt x="11" y="11"/>
                        <a:pt x="11" y="11"/>
                      </a:cubicBezTo>
                      <a:cubicBezTo>
                        <a:pt x="9" y="7"/>
                        <a:pt x="9" y="7"/>
                        <a:pt x="9" y="7"/>
                      </a:cubicBezTo>
                      <a:cubicBezTo>
                        <a:pt x="10" y="5"/>
                        <a:pt x="10" y="2"/>
                        <a:pt x="9"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200"/>
                <p:cNvSpPr/>
                <p:nvPr/>
              </p:nvSpPr>
              <p:spPr bwMode="auto">
                <a:xfrm>
                  <a:off x="11166476" y="2757488"/>
                  <a:ext cx="30163" cy="44450"/>
                </a:xfrm>
                <a:custGeom>
                  <a:avLst/>
                  <a:gdLst>
                    <a:gd name="T0" fmla="*/ 6 w 6"/>
                    <a:gd name="T1" fmla="*/ 2 h 9"/>
                    <a:gd name="T2" fmla="*/ 4 w 6"/>
                    <a:gd name="T3" fmla="*/ 0 h 9"/>
                    <a:gd name="T4" fmla="*/ 0 w 6"/>
                    <a:gd name="T5" fmla="*/ 8 h 9"/>
                    <a:gd name="T6" fmla="*/ 4 w 6"/>
                    <a:gd name="T7" fmla="*/ 9 h 9"/>
                    <a:gd name="T8" fmla="*/ 6 w 6"/>
                    <a:gd name="T9" fmla="*/ 2 h 9"/>
                  </a:gdLst>
                  <a:ahLst/>
                  <a:cxnLst>
                    <a:cxn ang="0">
                      <a:pos x="T0" y="T1"/>
                    </a:cxn>
                    <a:cxn ang="0">
                      <a:pos x="T2" y="T3"/>
                    </a:cxn>
                    <a:cxn ang="0">
                      <a:pos x="T4" y="T5"/>
                    </a:cxn>
                    <a:cxn ang="0">
                      <a:pos x="T6" y="T7"/>
                    </a:cxn>
                    <a:cxn ang="0">
                      <a:pos x="T8" y="T9"/>
                    </a:cxn>
                  </a:cxnLst>
                  <a:rect l="0" t="0" r="r" b="b"/>
                  <a:pathLst>
                    <a:path w="6" h="9">
                      <a:moveTo>
                        <a:pt x="6" y="2"/>
                      </a:moveTo>
                      <a:cubicBezTo>
                        <a:pt x="4" y="0"/>
                        <a:pt x="4" y="0"/>
                        <a:pt x="4" y="0"/>
                      </a:cubicBezTo>
                      <a:cubicBezTo>
                        <a:pt x="3" y="3"/>
                        <a:pt x="2" y="6"/>
                        <a:pt x="0" y="8"/>
                      </a:cubicBezTo>
                      <a:cubicBezTo>
                        <a:pt x="4" y="9"/>
                        <a:pt x="4" y="9"/>
                        <a:pt x="4" y="9"/>
                      </a:cubicBezTo>
                      <a:cubicBezTo>
                        <a:pt x="6" y="2"/>
                        <a:pt x="6" y="2"/>
                        <a:pt x="6"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201"/>
                <p:cNvSpPr/>
                <p:nvPr/>
              </p:nvSpPr>
              <p:spPr bwMode="auto">
                <a:xfrm>
                  <a:off x="11082338" y="2801938"/>
                  <a:ext cx="123825" cy="284163"/>
                </a:xfrm>
                <a:custGeom>
                  <a:avLst/>
                  <a:gdLst>
                    <a:gd name="T0" fmla="*/ 22 w 25"/>
                    <a:gd name="T1" fmla="*/ 2 h 58"/>
                    <a:gd name="T2" fmla="*/ 16 w 25"/>
                    <a:gd name="T3" fmla="*/ 0 h 58"/>
                    <a:gd name="T4" fmla="*/ 23 w 25"/>
                    <a:gd name="T5" fmla="*/ 9 h 58"/>
                    <a:gd name="T6" fmla="*/ 14 w 25"/>
                    <a:gd name="T7" fmla="*/ 11 h 58"/>
                    <a:gd name="T8" fmla="*/ 11 w 25"/>
                    <a:gd name="T9" fmla="*/ 16 h 58"/>
                    <a:gd name="T10" fmla="*/ 11 w 25"/>
                    <a:gd name="T11" fmla="*/ 13 h 58"/>
                    <a:gd name="T12" fmla="*/ 11 w 25"/>
                    <a:gd name="T13" fmla="*/ 11 h 58"/>
                    <a:gd name="T14" fmla="*/ 0 w 25"/>
                    <a:gd name="T15" fmla="*/ 23 h 58"/>
                    <a:gd name="T16" fmla="*/ 1 w 25"/>
                    <a:gd name="T17" fmla="*/ 25 h 58"/>
                    <a:gd name="T18" fmla="*/ 10 w 25"/>
                    <a:gd name="T19" fmla="*/ 21 h 58"/>
                    <a:gd name="T20" fmla="*/ 17 w 25"/>
                    <a:gd name="T21" fmla="*/ 45 h 58"/>
                    <a:gd name="T22" fmla="*/ 22 w 25"/>
                    <a:gd name="T23" fmla="*/ 51 h 58"/>
                    <a:gd name="T24" fmla="*/ 2 w 25"/>
                    <a:gd name="T25" fmla="*/ 50 h 58"/>
                    <a:gd name="T26" fmla="*/ 1 w 25"/>
                    <a:gd name="T27" fmla="*/ 53 h 58"/>
                    <a:gd name="T28" fmla="*/ 25 w 25"/>
                    <a:gd name="T29" fmla="*/ 58 h 58"/>
                    <a:gd name="T30" fmla="*/ 24 w 25"/>
                    <a:gd name="T31" fmla="*/ 48 h 58"/>
                    <a:gd name="T32" fmla="*/ 20 w 25"/>
                    <a:gd name="T33" fmla="*/ 44 h 58"/>
                    <a:gd name="T34" fmla="*/ 18 w 25"/>
                    <a:gd name="T35" fmla="*/ 38 h 58"/>
                    <a:gd name="T36" fmla="*/ 12 w 25"/>
                    <a:gd name="T37" fmla="*/ 15 h 58"/>
                    <a:gd name="T38" fmla="*/ 25 w 25"/>
                    <a:gd name="T39" fmla="*/ 14 h 58"/>
                    <a:gd name="T40" fmla="*/ 22 w 25"/>
                    <a:gd name="T4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58">
                      <a:moveTo>
                        <a:pt x="22" y="2"/>
                      </a:moveTo>
                      <a:cubicBezTo>
                        <a:pt x="21" y="1"/>
                        <a:pt x="18" y="0"/>
                        <a:pt x="16" y="0"/>
                      </a:cubicBezTo>
                      <a:cubicBezTo>
                        <a:pt x="23" y="9"/>
                        <a:pt x="23" y="9"/>
                        <a:pt x="23" y="9"/>
                      </a:cubicBezTo>
                      <a:cubicBezTo>
                        <a:pt x="19" y="8"/>
                        <a:pt x="16" y="9"/>
                        <a:pt x="14" y="11"/>
                      </a:cubicBezTo>
                      <a:cubicBezTo>
                        <a:pt x="11" y="16"/>
                        <a:pt x="11" y="16"/>
                        <a:pt x="11" y="16"/>
                      </a:cubicBezTo>
                      <a:cubicBezTo>
                        <a:pt x="11" y="15"/>
                        <a:pt x="11" y="14"/>
                        <a:pt x="11" y="13"/>
                      </a:cubicBezTo>
                      <a:cubicBezTo>
                        <a:pt x="11" y="12"/>
                        <a:pt x="11" y="12"/>
                        <a:pt x="11" y="11"/>
                      </a:cubicBezTo>
                      <a:cubicBezTo>
                        <a:pt x="8" y="19"/>
                        <a:pt x="5" y="23"/>
                        <a:pt x="0" y="23"/>
                      </a:cubicBezTo>
                      <a:cubicBezTo>
                        <a:pt x="0" y="24"/>
                        <a:pt x="1" y="25"/>
                        <a:pt x="1" y="25"/>
                      </a:cubicBezTo>
                      <a:cubicBezTo>
                        <a:pt x="10" y="21"/>
                        <a:pt x="10" y="21"/>
                        <a:pt x="10" y="21"/>
                      </a:cubicBezTo>
                      <a:cubicBezTo>
                        <a:pt x="17" y="45"/>
                        <a:pt x="17" y="45"/>
                        <a:pt x="17" y="45"/>
                      </a:cubicBezTo>
                      <a:cubicBezTo>
                        <a:pt x="22" y="51"/>
                        <a:pt x="22" y="51"/>
                        <a:pt x="22" y="51"/>
                      </a:cubicBezTo>
                      <a:cubicBezTo>
                        <a:pt x="2" y="50"/>
                        <a:pt x="2" y="50"/>
                        <a:pt x="2" y="50"/>
                      </a:cubicBezTo>
                      <a:cubicBezTo>
                        <a:pt x="1" y="53"/>
                        <a:pt x="1" y="53"/>
                        <a:pt x="1" y="53"/>
                      </a:cubicBezTo>
                      <a:cubicBezTo>
                        <a:pt x="10" y="52"/>
                        <a:pt x="18" y="54"/>
                        <a:pt x="25" y="58"/>
                      </a:cubicBezTo>
                      <a:cubicBezTo>
                        <a:pt x="24" y="48"/>
                        <a:pt x="24" y="48"/>
                        <a:pt x="24" y="48"/>
                      </a:cubicBezTo>
                      <a:cubicBezTo>
                        <a:pt x="22" y="47"/>
                        <a:pt x="21" y="45"/>
                        <a:pt x="20" y="44"/>
                      </a:cubicBezTo>
                      <a:cubicBezTo>
                        <a:pt x="18" y="38"/>
                        <a:pt x="18" y="38"/>
                        <a:pt x="18" y="38"/>
                      </a:cubicBezTo>
                      <a:cubicBezTo>
                        <a:pt x="12" y="15"/>
                        <a:pt x="12" y="15"/>
                        <a:pt x="12" y="15"/>
                      </a:cubicBezTo>
                      <a:cubicBezTo>
                        <a:pt x="16" y="10"/>
                        <a:pt x="20" y="10"/>
                        <a:pt x="25" y="14"/>
                      </a:cubicBezTo>
                      <a:cubicBezTo>
                        <a:pt x="25" y="8"/>
                        <a:pt x="24" y="4"/>
                        <a:pt x="22" y="2"/>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202"/>
                <p:cNvSpPr/>
                <p:nvPr/>
              </p:nvSpPr>
              <p:spPr bwMode="auto">
                <a:xfrm>
                  <a:off x="11131551" y="2801938"/>
                  <a:ext cx="65088" cy="77788"/>
                </a:xfrm>
                <a:custGeom>
                  <a:avLst/>
                  <a:gdLst>
                    <a:gd name="T0" fmla="*/ 13 w 13"/>
                    <a:gd name="T1" fmla="*/ 9 h 16"/>
                    <a:gd name="T2" fmla="*/ 6 w 13"/>
                    <a:gd name="T3" fmla="*/ 0 h 16"/>
                    <a:gd name="T4" fmla="*/ 1 w 13"/>
                    <a:gd name="T5" fmla="*/ 11 h 16"/>
                    <a:gd name="T6" fmla="*/ 1 w 13"/>
                    <a:gd name="T7" fmla="*/ 13 h 16"/>
                    <a:gd name="T8" fmla="*/ 1 w 13"/>
                    <a:gd name="T9" fmla="*/ 16 h 16"/>
                    <a:gd name="T10" fmla="*/ 4 w 13"/>
                    <a:gd name="T11" fmla="*/ 11 h 16"/>
                    <a:gd name="T12" fmla="*/ 13 w 13"/>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3" y="9"/>
                      </a:moveTo>
                      <a:cubicBezTo>
                        <a:pt x="6" y="0"/>
                        <a:pt x="6" y="0"/>
                        <a:pt x="6" y="0"/>
                      </a:cubicBezTo>
                      <a:cubicBezTo>
                        <a:pt x="2" y="1"/>
                        <a:pt x="0" y="5"/>
                        <a:pt x="1" y="11"/>
                      </a:cubicBezTo>
                      <a:cubicBezTo>
                        <a:pt x="1" y="12"/>
                        <a:pt x="1" y="12"/>
                        <a:pt x="1" y="13"/>
                      </a:cubicBezTo>
                      <a:cubicBezTo>
                        <a:pt x="1" y="14"/>
                        <a:pt x="1" y="15"/>
                        <a:pt x="1" y="16"/>
                      </a:cubicBezTo>
                      <a:cubicBezTo>
                        <a:pt x="4" y="11"/>
                        <a:pt x="4" y="11"/>
                        <a:pt x="4" y="11"/>
                      </a:cubicBezTo>
                      <a:cubicBezTo>
                        <a:pt x="6" y="9"/>
                        <a:pt x="9" y="8"/>
                        <a:pt x="13" y="9"/>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03"/>
                <p:cNvSpPr/>
                <p:nvPr/>
              </p:nvSpPr>
              <p:spPr bwMode="auto">
                <a:xfrm>
                  <a:off x="11142663" y="2851150"/>
                  <a:ext cx="244475" cy="342900"/>
                </a:xfrm>
                <a:custGeom>
                  <a:avLst/>
                  <a:gdLst>
                    <a:gd name="T0" fmla="*/ 0 w 50"/>
                    <a:gd name="T1" fmla="*/ 5 h 70"/>
                    <a:gd name="T2" fmla="*/ 11 w 50"/>
                    <a:gd name="T3" fmla="*/ 7 h 70"/>
                    <a:gd name="T4" fmla="*/ 14 w 50"/>
                    <a:gd name="T5" fmla="*/ 29 h 70"/>
                    <a:gd name="T6" fmla="*/ 39 w 50"/>
                    <a:gd name="T7" fmla="*/ 56 h 70"/>
                    <a:gd name="T8" fmla="*/ 48 w 50"/>
                    <a:gd name="T9" fmla="*/ 62 h 70"/>
                    <a:gd name="T10" fmla="*/ 50 w 50"/>
                    <a:gd name="T11" fmla="*/ 65 h 70"/>
                    <a:gd name="T12" fmla="*/ 50 w 50"/>
                    <a:gd name="T13" fmla="*/ 69 h 70"/>
                    <a:gd name="T14" fmla="*/ 50 w 50"/>
                    <a:gd name="T15" fmla="*/ 70 h 70"/>
                    <a:gd name="T16" fmla="*/ 50 w 50"/>
                    <a:gd name="T17" fmla="*/ 65 h 70"/>
                    <a:gd name="T18" fmla="*/ 50 w 50"/>
                    <a:gd name="T19" fmla="*/ 62 h 70"/>
                    <a:gd name="T20" fmla="*/ 47 w 50"/>
                    <a:gd name="T21" fmla="*/ 59 h 70"/>
                    <a:gd name="T22" fmla="*/ 40 w 50"/>
                    <a:gd name="T23" fmla="*/ 54 h 70"/>
                    <a:gd name="T24" fmla="*/ 21 w 50"/>
                    <a:gd name="T25" fmla="*/ 33 h 70"/>
                    <a:gd name="T26" fmla="*/ 16 w 50"/>
                    <a:gd name="T27" fmla="*/ 28 h 70"/>
                    <a:gd name="T28" fmla="*/ 15 w 50"/>
                    <a:gd name="T29" fmla="*/ 24 h 70"/>
                    <a:gd name="T30" fmla="*/ 13 w 50"/>
                    <a:gd name="T31" fmla="*/ 9 h 70"/>
                    <a:gd name="T32" fmla="*/ 13 w 50"/>
                    <a:gd name="T33" fmla="*/ 4 h 70"/>
                    <a:gd name="T34" fmla="*/ 0 w 50"/>
                    <a:gd name="T35"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0" y="5"/>
                      </a:moveTo>
                      <a:cubicBezTo>
                        <a:pt x="4" y="4"/>
                        <a:pt x="8" y="5"/>
                        <a:pt x="11" y="7"/>
                      </a:cubicBezTo>
                      <a:cubicBezTo>
                        <a:pt x="14" y="29"/>
                        <a:pt x="14" y="29"/>
                        <a:pt x="14" y="29"/>
                      </a:cubicBezTo>
                      <a:cubicBezTo>
                        <a:pt x="23" y="38"/>
                        <a:pt x="31" y="47"/>
                        <a:pt x="39" y="56"/>
                      </a:cubicBezTo>
                      <a:cubicBezTo>
                        <a:pt x="48" y="62"/>
                        <a:pt x="48" y="62"/>
                        <a:pt x="48" y="62"/>
                      </a:cubicBezTo>
                      <a:cubicBezTo>
                        <a:pt x="50" y="65"/>
                        <a:pt x="50" y="65"/>
                        <a:pt x="50" y="65"/>
                      </a:cubicBezTo>
                      <a:cubicBezTo>
                        <a:pt x="50" y="69"/>
                        <a:pt x="50" y="69"/>
                        <a:pt x="50" y="69"/>
                      </a:cubicBezTo>
                      <a:cubicBezTo>
                        <a:pt x="50" y="69"/>
                        <a:pt x="50" y="70"/>
                        <a:pt x="50" y="70"/>
                      </a:cubicBezTo>
                      <a:cubicBezTo>
                        <a:pt x="50" y="65"/>
                        <a:pt x="50" y="65"/>
                        <a:pt x="50" y="65"/>
                      </a:cubicBezTo>
                      <a:cubicBezTo>
                        <a:pt x="50" y="62"/>
                        <a:pt x="50" y="62"/>
                        <a:pt x="50" y="62"/>
                      </a:cubicBezTo>
                      <a:cubicBezTo>
                        <a:pt x="47" y="59"/>
                        <a:pt x="47" y="59"/>
                        <a:pt x="47" y="59"/>
                      </a:cubicBezTo>
                      <a:cubicBezTo>
                        <a:pt x="40" y="54"/>
                        <a:pt x="40" y="54"/>
                        <a:pt x="40" y="54"/>
                      </a:cubicBezTo>
                      <a:cubicBezTo>
                        <a:pt x="35" y="47"/>
                        <a:pt x="28" y="40"/>
                        <a:pt x="21" y="33"/>
                      </a:cubicBezTo>
                      <a:cubicBezTo>
                        <a:pt x="19" y="31"/>
                        <a:pt x="17" y="30"/>
                        <a:pt x="16" y="28"/>
                      </a:cubicBezTo>
                      <a:cubicBezTo>
                        <a:pt x="16" y="27"/>
                        <a:pt x="16" y="25"/>
                        <a:pt x="15" y="24"/>
                      </a:cubicBezTo>
                      <a:cubicBezTo>
                        <a:pt x="14" y="19"/>
                        <a:pt x="14" y="14"/>
                        <a:pt x="13" y="9"/>
                      </a:cubicBezTo>
                      <a:cubicBezTo>
                        <a:pt x="13" y="7"/>
                        <a:pt x="13" y="6"/>
                        <a:pt x="13" y="4"/>
                      </a:cubicBezTo>
                      <a:cubicBezTo>
                        <a:pt x="8" y="0"/>
                        <a:pt x="4" y="0"/>
                        <a:pt x="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204"/>
                <p:cNvSpPr>
                  <a:spLocks noEditPoints="1"/>
                </p:cNvSpPr>
                <p:nvPr/>
              </p:nvSpPr>
              <p:spPr bwMode="auto">
                <a:xfrm>
                  <a:off x="11142663" y="2870200"/>
                  <a:ext cx="244475" cy="328613"/>
                </a:xfrm>
                <a:custGeom>
                  <a:avLst/>
                  <a:gdLst>
                    <a:gd name="T0" fmla="*/ 11 w 50"/>
                    <a:gd name="T1" fmla="*/ 3 h 67"/>
                    <a:gd name="T2" fmla="*/ 0 w 50"/>
                    <a:gd name="T3" fmla="*/ 1 h 67"/>
                    <a:gd name="T4" fmla="*/ 6 w 50"/>
                    <a:gd name="T5" fmla="*/ 24 h 67"/>
                    <a:gd name="T6" fmla="*/ 8 w 50"/>
                    <a:gd name="T7" fmla="*/ 30 h 67"/>
                    <a:gd name="T8" fmla="*/ 12 w 50"/>
                    <a:gd name="T9" fmla="*/ 34 h 67"/>
                    <a:gd name="T10" fmla="*/ 13 w 50"/>
                    <a:gd name="T11" fmla="*/ 34 h 67"/>
                    <a:gd name="T12" fmla="*/ 36 w 50"/>
                    <a:gd name="T13" fmla="*/ 53 h 67"/>
                    <a:gd name="T14" fmla="*/ 43 w 50"/>
                    <a:gd name="T15" fmla="*/ 61 h 67"/>
                    <a:gd name="T16" fmla="*/ 44 w 50"/>
                    <a:gd name="T17" fmla="*/ 64 h 67"/>
                    <a:gd name="T18" fmla="*/ 44 w 50"/>
                    <a:gd name="T19" fmla="*/ 67 h 67"/>
                    <a:gd name="T20" fmla="*/ 44 w 50"/>
                    <a:gd name="T21" fmla="*/ 64 h 67"/>
                    <a:gd name="T22" fmla="*/ 45 w 50"/>
                    <a:gd name="T23" fmla="*/ 61 h 67"/>
                    <a:gd name="T24" fmla="*/ 45 w 50"/>
                    <a:gd name="T25" fmla="*/ 61 h 67"/>
                    <a:gd name="T26" fmla="*/ 46 w 50"/>
                    <a:gd name="T27" fmla="*/ 64 h 67"/>
                    <a:gd name="T28" fmla="*/ 47 w 50"/>
                    <a:gd name="T29" fmla="*/ 67 h 67"/>
                    <a:gd name="T30" fmla="*/ 47 w 50"/>
                    <a:gd name="T31" fmla="*/ 63 h 67"/>
                    <a:gd name="T32" fmla="*/ 46 w 50"/>
                    <a:gd name="T33" fmla="*/ 59 h 67"/>
                    <a:gd name="T34" fmla="*/ 47 w 50"/>
                    <a:gd name="T35" fmla="*/ 61 h 67"/>
                    <a:gd name="T36" fmla="*/ 48 w 50"/>
                    <a:gd name="T37" fmla="*/ 63 h 67"/>
                    <a:gd name="T38" fmla="*/ 49 w 50"/>
                    <a:gd name="T39" fmla="*/ 66 h 67"/>
                    <a:gd name="T40" fmla="*/ 49 w 50"/>
                    <a:gd name="T41" fmla="*/ 63 h 67"/>
                    <a:gd name="T42" fmla="*/ 47 w 50"/>
                    <a:gd name="T43" fmla="*/ 59 h 67"/>
                    <a:gd name="T44" fmla="*/ 49 w 50"/>
                    <a:gd name="T45" fmla="*/ 63 h 67"/>
                    <a:gd name="T46" fmla="*/ 49 w 50"/>
                    <a:gd name="T47" fmla="*/ 64 h 67"/>
                    <a:gd name="T48" fmla="*/ 50 w 50"/>
                    <a:gd name="T49" fmla="*/ 65 h 67"/>
                    <a:gd name="T50" fmla="*/ 50 w 50"/>
                    <a:gd name="T51" fmla="*/ 61 h 67"/>
                    <a:gd name="T52" fmla="*/ 48 w 50"/>
                    <a:gd name="T53" fmla="*/ 58 h 67"/>
                    <a:gd name="T54" fmla="*/ 39 w 50"/>
                    <a:gd name="T55" fmla="*/ 52 h 67"/>
                    <a:gd name="T56" fmla="*/ 14 w 50"/>
                    <a:gd name="T57" fmla="*/ 25 h 67"/>
                    <a:gd name="T58" fmla="*/ 11 w 50"/>
                    <a:gd name="T59" fmla="*/ 3 h 67"/>
                    <a:gd name="T60" fmla="*/ 1 w 50"/>
                    <a:gd name="T61" fmla="*/ 1 h 67"/>
                    <a:gd name="T62" fmla="*/ 2 w 50"/>
                    <a:gd name="T63" fmla="*/ 1 h 67"/>
                    <a:gd name="T64" fmla="*/ 10 w 50"/>
                    <a:gd name="T65" fmla="*/ 28 h 67"/>
                    <a:gd name="T66" fmla="*/ 14 w 50"/>
                    <a:gd name="T67" fmla="*/ 32 h 67"/>
                    <a:gd name="T68" fmla="*/ 37 w 50"/>
                    <a:gd name="T69" fmla="*/ 52 h 67"/>
                    <a:gd name="T70" fmla="*/ 43 w 50"/>
                    <a:gd name="T71" fmla="*/ 61 h 67"/>
                    <a:gd name="T72" fmla="*/ 43 w 50"/>
                    <a:gd name="T73" fmla="*/ 61 h 67"/>
                    <a:gd name="T74" fmla="*/ 37 w 50"/>
                    <a:gd name="T75" fmla="*/ 53 h 67"/>
                    <a:gd name="T76" fmla="*/ 36 w 50"/>
                    <a:gd name="T77" fmla="*/ 52 h 67"/>
                    <a:gd name="T78" fmla="*/ 13 w 50"/>
                    <a:gd name="T79" fmla="*/ 34 h 67"/>
                    <a:gd name="T80" fmla="*/ 13 w 50"/>
                    <a:gd name="T81" fmla="*/ 34 h 67"/>
                    <a:gd name="T82" fmla="*/ 12 w 50"/>
                    <a:gd name="T83" fmla="*/ 33 h 67"/>
                    <a:gd name="T84" fmla="*/ 9 w 50"/>
                    <a:gd name="T85" fmla="*/ 30 h 67"/>
                    <a:gd name="T86" fmla="*/ 9 w 50"/>
                    <a:gd name="T87" fmla="*/ 30 h 67"/>
                    <a:gd name="T88" fmla="*/ 7 w 50"/>
                    <a:gd name="T89" fmla="*/ 24 h 67"/>
                    <a:gd name="T90" fmla="*/ 1 w 50"/>
                    <a:gd name="T91"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67">
                      <a:moveTo>
                        <a:pt x="11" y="3"/>
                      </a:moveTo>
                      <a:cubicBezTo>
                        <a:pt x="8" y="1"/>
                        <a:pt x="4" y="0"/>
                        <a:pt x="0" y="1"/>
                      </a:cubicBezTo>
                      <a:cubicBezTo>
                        <a:pt x="6" y="24"/>
                        <a:pt x="6" y="24"/>
                        <a:pt x="6" y="24"/>
                      </a:cubicBezTo>
                      <a:cubicBezTo>
                        <a:pt x="8" y="30"/>
                        <a:pt x="8" y="30"/>
                        <a:pt x="8" y="30"/>
                      </a:cubicBezTo>
                      <a:cubicBezTo>
                        <a:pt x="9" y="31"/>
                        <a:pt x="10" y="33"/>
                        <a:pt x="12" y="34"/>
                      </a:cubicBezTo>
                      <a:cubicBezTo>
                        <a:pt x="12" y="34"/>
                        <a:pt x="12" y="34"/>
                        <a:pt x="13" y="34"/>
                      </a:cubicBezTo>
                      <a:cubicBezTo>
                        <a:pt x="20" y="41"/>
                        <a:pt x="27" y="47"/>
                        <a:pt x="36" y="53"/>
                      </a:cubicBezTo>
                      <a:cubicBezTo>
                        <a:pt x="37" y="56"/>
                        <a:pt x="40" y="59"/>
                        <a:pt x="43" y="61"/>
                      </a:cubicBezTo>
                      <a:cubicBezTo>
                        <a:pt x="44" y="64"/>
                        <a:pt x="44" y="64"/>
                        <a:pt x="44" y="64"/>
                      </a:cubicBezTo>
                      <a:cubicBezTo>
                        <a:pt x="43" y="66"/>
                        <a:pt x="44" y="67"/>
                        <a:pt x="44" y="67"/>
                      </a:cubicBezTo>
                      <a:cubicBezTo>
                        <a:pt x="44" y="64"/>
                        <a:pt x="44" y="64"/>
                        <a:pt x="44" y="64"/>
                      </a:cubicBezTo>
                      <a:cubicBezTo>
                        <a:pt x="45" y="61"/>
                        <a:pt x="45" y="61"/>
                        <a:pt x="45" y="61"/>
                      </a:cubicBezTo>
                      <a:cubicBezTo>
                        <a:pt x="45" y="61"/>
                        <a:pt x="45" y="61"/>
                        <a:pt x="45" y="61"/>
                      </a:cubicBezTo>
                      <a:cubicBezTo>
                        <a:pt x="46" y="64"/>
                        <a:pt x="46" y="64"/>
                        <a:pt x="46" y="64"/>
                      </a:cubicBezTo>
                      <a:cubicBezTo>
                        <a:pt x="46" y="65"/>
                        <a:pt x="46" y="67"/>
                        <a:pt x="47" y="67"/>
                      </a:cubicBezTo>
                      <a:cubicBezTo>
                        <a:pt x="47" y="63"/>
                        <a:pt x="47" y="63"/>
                        <a:pt x="47" y="63"/>
                      </a:cubicBezTo>
                      <a:cubicBezTo>
                        <a:pt x="46" y="59"/>
                        <a:pt x="46" y="59"/>
                        <a:pt x="46" y="59"/>
                      </a:cubicBezTo>
                      <a:cubicBezTo>
                        <a:pt x="47" y="61"/>
                        <a:pt x="47" y="61"/>
                        <a:pt x="47" y="61"/>
                      </a:cubicBezTo>
                      <a:cubicBezTo>
                        <a:pt x="48" y="63"/>
                        <a:pt x="48" y="63"/>
                        <a:pt x="48" y="63"/>
                      </a:cubicBezTo>
                      <a:cubicBezTo>
                        <a:pt x="48" y="65"/>
                        <a:pt x="48" y="66"/>
                        <a:pt x="49" y="66"/>
                      </a:cubicBezTo>
                      <a:cubicBezTo>
                        <a:pt x="49" y="63"/>
                        <a:pt x="49" y="63"/>
                        <a:pt x="49" y="63"/>
                      </a:cubicBezTo>
                      <a:cubicBezTo>
                        <a:pt x="47" y="59"/>
                        <a:pt x="47" y="59"/>
                        <a:pt x="47" y="59"/>
                      </a:cubicBezTo>
                      <a:cubicBezTo>
                        <a:pt x="49" y="63"/>
                        <a:pt x="49" y="63"/>
                        <a:pt x="49" y="63"/>
                      </a:cubicBezTo>
                      <a:cubicBezTo>
                        <a:pt x="49" y="64"/>
                        <a:pt x="49" y="64"/>
                        <a:pt x="49" y="64"/>
                      </a:cubicBezTo>
                      <a:cubicBezTo>
                        <a:pt x="50" y="65"/>
                        <a:pt x="50" y="65"/>
                        <a:pt x="50" y="65"/>
                      </a:cubicBezTo>
                      <a:cubicBezTo>
                        <a:pt x="50" y="61"/>
                        <a:pt x="50" y="61"/>
                        <a:pt x="50" y="61"/>
                      </a:cubicBezTo>
                      <a:cubicBezTo>
                        <a:pt x="48" y="58"/>
                        <a:pt x="48" y="58"/>
                        <a:pt x="48" y="58"/>
                      </a:cubicBezTo>
                      <a:cubicBezTo>
                        <a:pt x="39" y="52"/>
                        <a:pt x="39" y="52"/>
                        <a:pt x="39" y="52"/>
                      </a:cubicBezTo>
                      <a:cubicBezTo>
                        <a:pt x="31" y="43"/>
                        <a:pt x="23" y="34"/>
                        <a:pt x="14" y="25"/>
                      </a:cubicBezTo>
                      <a:cubicBezTo>
                        <a:pt x="11" y="3"/>
                        <a:pt x="11" y="3"/>
                        <a:pt x="11" y="3"/>
                      </a:cubicBezTo>
                      <a:close/>
                      <a:moveTo>
                        <a:pt x="1" y="1"/>
                      </a:moveTo>
                      <a:cubicBezTo>
                        <a:pt x="2" y="1"/>
                        <a:pt x="2" y="1"/>
                        <a:pt x="2" y="1"/>
                      </a:cubicBezTo>
                      <a:cubicBezTo>
                        <a:pt x="10" y="28"/>
                        <a:pt x="10" y="28"/>
                        <a:pt x="10" y="28"/>
                      </a:cubicBezTo>
                      <a:cubicBezTo>
                        <a:pt x="10" y="30"/>
                        <a:pt x="12" y="31"/>
                        <a:pt x="14" y="32"/>
                      </a:cubicBezTo>
                      <a:cubicBezTo>
                        <a:pt x="20" y="39"/>
                        <a:pt x="28" y="45"/>
                        <a:pt x="37" y="52"/>
                      </a:cubicBezTo>
                      <a:cubicBezTo>
                        <a:pt x="43" y="61"/>
                        <a:pt x="43" y="61"/>
                        <a:pt x="43" y="61"/>
                      </a:cubicBezTo>
                      <a:cubicBezTo>
                        <a:pt x="43" y="61"/>
                        <a:pt x="43" y="61"/>
                        <a:pt x="43" y="61"/>
                      </a:cubicBezTo>
                      <a:cubicBezTo>
                        <a:pt x="40" y="58"/>
                        <a:pt x="38" y="56"/>
                        <a:pt x="37" y="53"/>
                      </a:cubicBezTo>
                      <a:cubicBezTo>
                        <a:pt x="37" y="52"/>
                        <a:pt x="36" y="52"/>
                        <a:pt x="36" y="52"/>
                      </a:cubicBezTo>
                      <a:cubicBezTo>
                        <a:pt x="28" y="46"/>
                        <a:pt x="20" y="40"/>
                        <a:pt x="13" y="34"/>
                      </a:cubicBezTo>
                      <a:cubicBezTo>
                        <a:pt x="13" y="34"/>
                        <a:pt x="13" y="34"/>
                        <a:pt x="13" y="34"/>
                      </a:cubicBezTo>
                      <a:cubicBezTo>
                        <a:pt x="13" y="33"/>
                        <a:pt x="13" y="33"/>
                        <a:pt x="12" y="33"/>
                      </a:cubicBezTo>
                      <a:cubicBezTo>
                        <a:pt x="11" y="32"/>
                        <a:pt x="10" y="31"/>
                        <a:pt x="9" y="30"/>
                      </a:cubicBezTo>
                      <a:cubicBezTo>
                        <a:pt x="9" y="30"/>
                        <a:pt x="9" y="30"/>
                        <a:pt x="9" y="30"/>
                      </a:cubicBezTo>
                      <a:cubicBezTo>
                        <a:pt x="7" y="24"/>
                        <a:pt x="7" y="24"/>
                        <a:pt x="7" y="24"/>
                      </a:cubicBezTo>
                      <a:cubicBezTo>
                        <a:pt x="1" y="1"/>
                        <a:pt x="1" y="1"/>
                        <a:pt x="1"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205"/>
                <p:cNvSpPr/>
                <p:nvPr/>
              </p:nvSpPr>
              <p:spPr bwMode="auto">
                <a:xfrm>
                  <a:off x="11147426" y="2874963"/>
                  <a:ext cx="204788" cy="295275"/>
                </a:xfrm>
                <a:custGeom>
                  <a:avLst/>
                  <a:gdLst>
                    <a:gd name="T0" fmla="*/ 1 w 42"/>
                    <a:gd name="T1" fmla="*/ 0 h 60"/>
                    <a:gd name="T2" fmla="*/ 0 w 42"/>
                    <a:gd name="T3" fmla="*/ 0 h 60"/>
                    <a:gd name="T4" fmla="*/ 6 w 42"/>
                    <a:gd name="T5" fmla="*/ 23 h 60"/>
                    <a:gd name="T6" fmla="*/ 8 w 42"/>
                    <a:gd name="T7" fmla="*/ 29 h 60"/>
                    <a:gd name="T8" fmla="*/ 8 w 42"/>
                    <a:gd name="T9" fmla="*/ 29 h 60"/>
                    <a:gd name="T10" fmla="*/ 11 w 42"/>
                    <a:gd name="T11" fmla="*/ 32 h 60"/>
                    <a:gd name="T12" fmla="*/ 12 w 42"/>
                    <a:gd name="T13" fmla="*/ 33 h 60"/>
                    <a:gd name="T14" fmla="*/ 12 w 42"/>
                    <a:gd name="T15" fmla="*/ 33 h 60"/>
                    <a:gd name="T16" fmla="*/ 35 w 42"/>
                    <a:gd name="T17" fmla="*/ 51 h 60"/>
                    <a:gd name="T18" fmla="*/ 36 w 42"/>
                    <a:gd name="T19" fmla="*/ 52 h 60"/>
                    <a:gd name="T20" fmla="*/ 42 w 42"/>
                    <a:gd name="T21" fmla="*/ 60 h 60"/>
                    <a:gd name="T22" fmla="*/ 42 w 42"/>
                    <a:gd name="T23" fmla="*/ 60 h 60"/>
                    <a:gd name="T24" fmla="*/ 36 w 42"/>
                    <a:gd name="T25" fmla="*/ 51 h 60"/>
                    <a:gd name="T26" fmla="*/ 13 w 42"/>
                    <a:gd name="T27" fmla="*/ 31 h 60"/>
                    <a:gd name="T28" fmla="*/ 9 w 42"/>
                    <a:gd name="T29" fmla="*/ 27 h 60"/>
                    <a:gd name="T30" fmla="*/ 1 w 42"/>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60">
                      <a:moveTo>
                        <a:pt x="1" y="0"/>
                      </a:moveTo>
                      <a:cubicBezTo>
                        <a:pt x="1" y="0"/>
                        <a:pt x="1" y="0"/>
                        <a:pt x="0" y="0"/>
                      </a:cubicBezTo>
                      <a:cubicBezTo>
                        <a:pt x="6" y="23"/>
                        <a:pt x="6" y="23"/>
                        <a:pt x="6" y="23"/>
                      </a:cubicBezTo>
                      <a:cubicBezTo>
                        <a:pt x="8" y="29"/>
                        <a:pt x="8" y="29"/>
                        <a:pt x="8" y="29"/>
                      </a:cubicBezTo>
                      <a:cubicBezTo>
                        <a:pt x="8" y="29"/>
                        <a:pt x="8" y="29"/>
                        <a:pt x="8" y="29"/>
                      </a:cubicBezTo>
                      <a:cubicBezTo>
                        <a:pt x="9" y="30"/>
                        <a:pt x="10" y="31"/>
                        <a:pt x="11" y="32"/>
                      </a:cubicBezTo>
                      <a:cubicBezTo>
                        <a:pt x="12" y="32"/>
                        <a:pt x="12" y="32"/>
                        <a:pt x="12" y="33"/>
                      </a:cubicBezTo>
                      <a:cubicBezTo>
                        <a:pt x="12" y="33"/>
                        <a:pt x="12" y="33"/>
                        <a:pt x="12" y="33"/>
                      </a:cubicBezTo>
                      <a:cubicBezTo>
                        <a:pt x="19" y="39"/>
                        <a:pt x="27" y="45"/>
                        <a:pt x="35" y="51"/>
                      </a:cubicBezTo>
                      <a:cubicBezTo>
                        <a:pt x="35" y="51"/>
                        <a:pt x="36" y="51"/>
                        <a:pt x="36" y="52"/>
                      </a:cubicBezTo>
                      <a:cubicBezTo>
                        <a:pt x="37" y="55"/>
                        <a:pt x="39" y="57"/>
                        <a:pt x="42" y="60"/>
                      </a:cubicBezTo>
                      <a:cubicBezTo>
                        <a:pt x="42" y="60"/>
                        <a:pt x="42" y="60"/>
                        <a:pt x="42" y="60"/>
                      </a:cubicBezTo>
                      <a:cubicBezTo>
                        <a:pt x="36" y="51"/>
                        <a:pt x="36" y="51"/>
                        <a:pt x="36" y="51"/>
                      </a:cubicBezTo>
                      <a:cubicBezTo>
                        <a:pt x="27" y="44"/>
                        <a:pt x="19" y="38"/>
                        <a:pt x="13" y="31"/>
                      </a:cubicBezTo>
                      <a:cubicBezTo>
                        <a:pt x="11" y="30"/>
                        <a:pt x="9" y="29"/>
                        <a:pt x="9" y="27"/>
                      </a:cubicBezTo>
                      <a:cubicBezTo>
                        <a:pt x="1" y="0"/>
                        <a:pt x="1" y="0"/>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206"/>
                <p:cNvSpPr>
                  <a:spLocks noEditPoints="1"/>
                </p:cNvSpPr>
                <p:nvPr/>
              </p:nvSpPr>
              <p:spPr bwMode="auto">
                <a:xfrm>
                  <a:off x="11088688" y="2905125"/>
                  <a:ext cx="101600" cy="147638"/>
                </a:xfrm>
                <a:custGeom>
                  <a:avLst/>
                  <a:gdLst>
                    <a:gd name="T0" fmla="*/ 9 w 21"/>
                    <a:gd name="T1" fmla="*/ 0 h 30"/>
                    <a:gd name="T2" fmla="*/ 0 w 21"/>
                    <a:gd name="T3" fmla="*/ 4 h 30"/>
                    <a:gd name="T4" fmla="*/ 1 w 21"/>
                    <a:gd name="T5" fmla="*/ 21 h 30"/>
                    <a:gd name="T6" fmla="*/ 1 w 21"/>
                    <a:gd name="T7" fmla="*/ 26 h 30"/>
                    <a:gd name="T8" fmla="*/ 1 w 21"/>
                    <a:gd name="T9" fmla="*/ 29 h 30"/>
                    <a:gd name="T10" fmla="*/ 21 w 21"/>
                    <a:gd name="T11" fmla="*/ 30 h 30"/>
                    <a:gd name="T12" fmla="*/ 16 w 21"/>
                    <a:gd name="T13" fmla="*/ 24 h 30"/>
                    <a:gd name="T14" fmla="*/ 9 w 21"/>
                    <a:gd name="T15" fmla="*/ 0 h 30"/>
                    <a:gd name="T16" fmla="*/ 1 w 21"/>
                    <a:gd name="T17" fmla="*/ 5 h 30"/>
                    <a:gd name="T18" fmla="*/ 2 w 21"/>
                    <a:gd name="T19" fmla="*/ 4 h 30"/>
                    <a:gd name="T20" fmla="*/ 3 w 21"/>
                    <a:gd name="T21" fmla="*/ 28 h 30"/>
                    <a:gd name="T22" fmla="*/ 2 w 21"/>
                    <a:gd name="T23" fmla="*/ 28 h 30"/>
                    <a:gd name="T24" fmla="*/ 2 w 21"/>
                    <a:gd name="T25" fmla="*/ 26 h 30"/>
                    <a:gd name="T26" fmla="*/ 2 w 21"/>
                    <a:gd name="T27" fmla="*/ 26 h 30"/>
                    <a:gd name="T28" fmla="*/ 2 w 21"/>
                    <a:gd name="T29" fmla="*/ 25 h 30"/>
                    <a:gd name="T30" fmla="*/ 2 w 21"/>
                    <a:gd name="T31" fmla="*/ 22 h 30"/>
                    <a:gd name="T32" fmla="*/ 2 w 21"/>
                    <a:gd name="T33" fmla="*/ 21 h 30"/>
                    <a:gd name="T34" fmla="*/ 1 w 21"/>
                    <a:gd name="T3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0">
                      <a:moveTo>
                        <a:pt x="9" y="0"/>
                      </a:moveTo>
                      <a:cubicBezTo>
                        <a:pt x="0" y="4"/>
                        <a:pt x="0" y="4"/>
                        <a:pt x="0" y="4"/>
                      </a:cubicBezTo>
                      <a:cubicBezTo>
                        <a:pt x="1" y="10"/>
                        <a:pt x="1" y="16"/>
                        <a:pt x="1" y="21"/>
                      </a:cubicBezTo>
                      <a:cubicBezTo>
                        <a:pt x="0" y="23"/>
                        <a:pt x="0" y="24"/>
                        <a:pt x="1" y="26"/>
                      </a:cubicBezTo>
                      <a:cubicBezTo>
                        <a:pt x="1" y="29"/>
                        <a:pt x="1" y="29"/>
                        <a:pt x="1" y="29"/>
                      </a:cubicBezTo>
                      <a:cubicBezTo>
                        <a:pt x="21" y="30"/>
                        <a:pt x="21" y="30"/>
                        <a:pt x="21" y="30"/>
                      </a:cubicBezTo>
                      <a:cubicBezTo>
                        <a:pt x="16" y="24"/>
                        <a:pt x="16" y="24"/>
                        <a:pt x="16" y="24"/>
                      </a:cubicBezTo>
                      <a:cubicBezTo>
                        <a:pt x="9" y="0"/>
                        <a:pt x="9" y="0"/>
                        <a:pt x="9" y="0"/>
                      </a:cubicBezTo>
                      <a:close/>
                      <a:moveTo>
                        <a:pt x="1" y="5"/>
                      </a:moveTo>
                      <a:cubicBezTo>
                        <a:pt x="2" y="4"/>
                        <a:pt x="2" y="4"/>
                        <a:pt x="2" y="4"/>
                      </a:cubicBezTo>
                      <a:cubicBezTo>
                        <a:pt x="4" y="15"/>
                        <a:pt x="4" y="23"/>
                        <a:pt x="3" y="28"/>
                      </a:cubicBezTo>
                      <a:cubicBezTo>
                        <a:pt x="2" y="28"/>
                        <a:pt x="2" y="28"/>
                        <a:pt x="2" y="28"/>
                      </a:cubicBezTo>
                      <a:cubicBezTo>
                        <a:pt x="2" y="26"/>
                        <a:pt x="2" y="26"/>
                        <a:pt x="2" y="26"/>
                      </a:cubicBezTo>
                      <a:cubicBezTo>
                        <a:pt x="2" y="26"/>
                        <a:pt x="2" y="26"/>
                        <a:pt x="2" y="26"/>
                      </a:cubicBezTo>
                      <a:cubicBezTo>
                        <a:pt x="2" y="26"/>
                        <a:pt x="2" y="25"/>
                        <a:pt x="2" y="25"/>
                      </a:cubicBezTo>
                      <a:cubicBezTo>
                        <a:pt x="1" y="24"/>
                        <a:pt x="1" y="23"/>
                        <a:pt x="2" y="22"/>
                      </a:cubicBezTo>
                      <a:cubicBezTo>
                        <a:pt x="2" y="22"/>
                        <a:pt x="2" y="22"/>
                        <a:pt x="2" y="21"/>
                      </a:cubicBezTo>
                      <a:cubicBezTo>
                        <a:pt x="2" y="16"/>
                        <a:pt x="2" y="10"/>
                        <a:pt x="1" y="5"/>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207"/>
                <p:cNvSpPr/>
                <p:nvPr/>
              </p:nvSpPr>
              <p:spPr bwMode="auto">
                <a:xfrm>
                  <a:off x="11093451" y="2924175"/>
                  <a:ext cx="14288" cy="117475"/>
                </a:xfrm>
                <a:custGeom>
                  <a:avLst/>
                  <a:gdLst>
                    <a:gd name="T0" fmla="*/ 1 w 3"/>
                    <a:gd name="T1" fmla="*/ 0 h 24"/>
                    <a:gd name="T2" fmla="*/ 0 w 3"/>
                    <a:gd name="T3" fmla="*/ 1 h 24"/>
                    <a:gd name="T4" fmla="*/ 1 w 3"/>
                    <a:gd name="T5" fmla="*/ 17 h 24"/>
                    <a:gd name="T6" fmla="*/ 1 w 3"/>
                    <a:gd name="T7" fmla="*/ 18 h 24"/>
                    <a:gd name="T8" fmla="*/ 1 w 3"/>
                    <a:gd name="T9" fmla="*/ 21 h 24"/>
                    <a:gd name="T10" fmla="*/ 1 w 3"/>
                    <a:gd name="T11" fmla="*/ 22 h 24"/>
                    <a:gd name="T12" fmla="*/ 1 w 3"/>
                    <a:gd name="T13" fmla="*/ 22 h 24"/>
                    <a:gd name="T14" fmla="*/ 1 w 3"/>
                    <a:gd name="T15" fmla="*/ 24 h 24"/>
                    <a:gd name="T16" fmla="*/ 2 w 3"/>
                    <a:gd name="T17" fmla="*/ 24 h 24"/>
                    <a:gd name="T18" fmla="*/ 1 w 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4">
                      <a:moveTo>
                        <a:pt x="1" y="0"/>
                      </a:moveTo>
                      <a:cubicBezTo>
                        <a:pt x="0" y="1"/>
                        <a:pt x="0" y="1"/>
                        <a:pt x="0" y="1"/>
                      </a:cubicBezTo>
                      <a:cubicBezTo>
                        <a:pt x="1" y="6"/>
                        <a:pt x="1" y="12"/>
                        <a:pt x="1" y="17"/>
                      </a:cubicBezTo>
                      <a:cubicBezTo>
                        <a:pt x="1" y="18"/>
                        <a:pt x="1" y="18"/>
                        <a:pt x="1" y="18"/>
                      </a:cubicBezTo>
                      <a:cubicBezTo>
                        <a:pt x="0" y="19"/>
                        <a:pt x="0" y="20"/>
                        <a:pt x="1" y="21"/>
                      </a:cubicBezTo>
                      <a:cubicBezTo>
                        <a:pt x="1" y="21"/>
                        <a:pt x="1" y="22"/>
                        <a:pt x="1" y="22"/>
                      </a:cubicBezTo>
                      <a:cubicBezTo>
                        <a:pt x="1" y="22"/>
                        <a:pt x="1" y="22"/>
                        <a:pt x="1" y="22"/>
                      </a:cubicBezTo>
                      <a:cubicBezTo>
                        <a:pt x="1" y="24"/>
                        <a:pt x="1" y="24"/>
                        <a:pt x="1" y="24"/>
                      </a:cubicBezTo>
                      <a:cubicBezTo>
                        <a:pt x="2" y="24"/>
                        <a:pt x="2" y="24"/>
                        <a:pt x="2" y="24"/>
                      </a:cubicBezTo>
                      <a:cubicBezTo>
                        <a:pt x="3" y="19"/>
                        <a:pt x="3" y="11"/>
                        <a:pt x="1" y="0"/>
                      </a:cubicBezTo>
                      <a:close/>
                    </a:path>
                  </a:pathLst>
                </a:custGeom>
                <a:solidFill>
                  <a:srgbClr val="D2BD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208"/>
                <p:cNvSpPr/>
                <p:nvPr/>
              </p:nvSpPr>
              <p:spPr bwMode="auto">
                <a:xfrm>
                  <a:off x="11206163" y="2895600"/>
                  <a:ext cx="23813" cy="73025"/>
                </a:xfrm>
                <a:custGeom>
                  <a:avLst/>
                  <a:gdLst>
                    <a:gd name="T0" fmla="*/ 0 w 5"/>
                    <a:gd name="T1" fmla="*/ 0 h 15"/>
                    <a:gd name="T2" fmla="*/ 2 w 5"/>
                    <a:gd name="T3" fmla="*/ 15 h 15"/>
                    <a:gd name="T4" fmla="*/ 3 w 5"/>
                    <a:gd name="T5" fmla="*/ 5 h 15"/>
                    <a:gd name="T6" fmla="*/ 0 w 5"/>
                    <a:gd name="T7" fmla="*/ 0 h 15"/>
                  </a:gdLst>
                  <a:ahLst/>
                  <a:cxnLst>
                    <a:cxn ang="0">
                      <a:pos x="T0" y="T1"/>
                    </a:cxn>
                    <a:cxn ang="0">
                      <a:pos x="T2" y="T3"/>
                    </a:cxn>
                    <a:cxn ang="0">
                      <a:pos x="T4" y="T5"/>
                    </a:cxn>
                    <a:cxn ang="0">
                      <a:pos x="T6" y="T7"/>
                    </a:cxn>
                  </a:cxnLst>
                  <a:rect l="0" t="0" r="r" b="b"/>
                  <a:pathLst>
                    <a:path w="5" h="15">
                      <a:moveTo>
                        <a:pt x="0" y="0"/>
                      </a:moveTo>
                      <a:cubicBezTo>
                        <a:pt x="1" y="5"/>
                        <a:pt x="1" y="10"/>
                        <a:pt x="2" y="15"/>
                      </a:cubicBezTo>
                      <a:cubicBezTo>
                        <a:pt x="5" y="11"/>
                        <a:pt x="5" y="8"/>
                        <a:pt x="3" y="5"/>
                      </a:cubicBezTo>
                      <a:cubicBezTo>
                        <a:pt x="0" y="0"/>
                        <a:pt x="0" y="0"/>
                        <a:pt x="0" y="0"/>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209"/>
                <p:cNvSpPr>
                  <a:spLocks noEditPoints="1"/>
                </p:cNvSpPr>
                <p:nvPr/>
              </p:nvSpPr>
              <p:spPr bwMode="auto">
                <a:xfrm>
                  <a:off x="10969626" y="3067050"/>
                  <a:ext cx="220663" cy="604838"/>
                </a:xfrm>
                <a:custGeom>
                  <a:avLst/>
                  <a:gdLst>
                    <a:gd name="T0" fmla="*/ 19 w 45"/>
                    <a:gd name="T1" fmla="*/ 7 h 123"/>
                    <a:gd name="T2" fmla="*/ 18 w 45"/>
                    <a:gd name="T3" fmla="*/ 33 h 123"/>
                    <a:gd name="T4" fmla="*/ 16 w 45"/>
                    <a:gd name="T5" fmla="*/ 53 h 123"/>
                    <a:gd name="T6" fmla="*/ 13 w 45"/>
                    <a:gd name="T7" fmla="*/ 70 h 123"/>
                    <a:gd name="T8" fmla="*/ 11 w 45"/>
                    <a:gd name="T9" fmla="*/ 75 h 123"/>
                    <a:gd name="T10" fmla="*/ 1 w 45"/>
                    <a:gd name="T11" fmla="*/ 120 h 123"/>
                    <a:gd name="T12" fmla="*/ 0 w 45"/>
                    <a:gd name="T13" fmla="*/ 123 h 123"/>
                    <a:gd name="T14" fmla="*/ 12 w 45"/>
                    <a:gd name="T15" fmla="*/ 120 h 123"/>
                    <a:gd name="T16" fmla="*/ 20 w 45"/>
                    <a:gd name="T17" fmla="*/ 80 h 123"/>
                    <a:gd name="T18" fmla="*/ 27 w 45"/>
                    <a:gd name="T19" fmla="*/ 68 h 123"/>
                    <a:gd name="T20" fmla="*/ 42 w 45"/>
                    <a:gd name="T21" fmla="*/ 12 h 123"/>
                    <a:gd name="T22" fmla="*/ 45 w 45"/>
                    <a:gd name="T23" fmla="*/ 7 h 123"/>
                    <a:gd name="T24" fmla="*/ 23 w 45"/>
                    <a:gd name="T25" fmla="*/ 0 h 123"/>
                    <a:gd name="T26" fmla="*/ 19 w 45"/>
                    <a:gd name="T27" fmla="*/ 7 h 123"/>
                    <a:gd name="T28" fmla="*/ 19 w 45"/>
                    <a:gd name="T29" fmla="*/ 8 h 123"/>
                    <a:gd name="T30" fmla="*/ 19 w 45"/>
                    <a:gd name="T31" fmla="*/ 8 h 123"/>
                    <a:gd name="T32" fmla="*/ 24 w 45"/>
                    <a:gd name="T33" fmla="*/ 1 h 123"/>
                    <a:gd name="T34" fmla="*/ 25 w 45"/>
                    <a:gd name="T35" fmla="*/ 2 h 123"/>
                    <a:gd name="T36" fmla="*/ 20 w 45"/>
                    <a:gd name="T37" fmla="*/ 10 h 123"/>
                    <a:gd name="T38" fmla="*/ 21 w 45"/>
                    <a:gd name="T39" fmla="*/ 32 h 123"/>
                    <a:gd name="T40" fmla="*/ 16 w 45"/>
                    <a:gd name="T41" fmla="*/ 69 h 123"/>
                    <a:gd name="T42" fmla="*/ 5 w 45"/>
                    <a:gd name="T43" fmla="*/ 117 h 123"/>
                    <a:gd name="T44" fmla="*/ 3 w 45"/>
                    <a:gd name="T45" fmla="*/ 122 h 123"/>
                    <a:gd name="T46" fmla="*/ 2 w 45"/>
                    <a:gd name="T47" fmla="*/ 122 h 123"/>
                    <a:gd name="T48" fmla="*/ 2 w 45"/>
                    <a:gd name="T49" fmla="*/ 120 h 123"/>
                    <a:gd name="T50" fmla="*/ 2 w 45"/>
                    <a:gd name="T51" fmla="*/ 120 h 123"/>
                    <a:gd name="T52" fmla="*/ 12 w 45"/>
                    <a:gd name="T53" fmla="*/ 75 h 123"/>
                    <a:gd name="T54" fmla="*/ 14 w 45"/>
                    <a:gd name="T55" fmla="*/ 70 h 123"/>
                    <a:gd name="T56" fmla="*/ 14 w 45"/>
                    <a:gd name="T57" fmla="*/ 70 h 123"/>
                    <a:gd name="T58" fmla="*/ 17 w 45"/>
                    <a:gd name="T59" fmla="*/ 53 h 123"/>
                    <a:gd name="T60" fmla="*/ 19 w 45"/>
                    <a:gd name="T61" fmla="*/ 34 h 123"/>
                    <a:gd name="T62" fmla="*/ 19 w 45"/>
                    <a:gd name="T63" fmla="*/ 33 h 123"/>
                    <a:gd name="T64" fmla="*/ 19 w 45"/>
                    <a:gd name="T65" fmla="*/ 32 h 123"/>
                    <a:gd name="T66" fmla="*/ 19 w 45"/>
                    <a:gd name="T67"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23">
                      <a:moveTo>
                        <a:pt x="19" y="7"/>
                      </a:moveTo>
                      <a:cubicBezTo>
                        <a:pt x="14" y="14"/>
                        <a:pt x="14" y="23"/>
                        <a:pt x="18" y="33"/>
                      </a:cubicBezTo>
                      <a:cubicBezTo>
                        <a:pt x="18" y="39"/>
                        <a:pt x="17" y="46"/>
                        <a:pt x="16" y="53"/>
                      </a:cubicBezTo>
                      <a:cubicBezTo>
                        <a:pt x="15" y="59"/>
                        <a:pt x="14" y="64"/>
                        <a:pt x="13" y="70"/>
                      </a:cubicBezTo>
                      <a:cubicBezTo>
                        <a:pt x="11" y="75"/>
                        <a:pt x="11" y="75"/>
                        <a:pt x="11" y="75"/>
                      </a:cubicBezTo>
                      <a:cubicBezTo>
                        <a:pt x="5" y="90"/>
                        <a:pt x="2" y="105"/>
                        <a:pt x="1" y="120"/>
                      </a:cubicBezTo>
                      <a:cubicBezTo>
                        <a:pt x="0" y="123"/>
                        <a:pt x="0" y="123"/>
                        <a:pt x="0" y="123"/>
                      </a:cubicBezTo>
                      <a:cubicBezTo>
                        <a:pt x="12" y="120"/>
                        <a:pt x="12" y="120"/>
                        <a:pt x="12" y="120"/>
                      </a:cubicBezTo>
                      <a:cubicBezTo>
                        <a:pt x="13" y="107"/>
                        <a:pt x="15" y="94"/>
                        <a:pt x="20" y="80"/>
                      </a:cubicBezTo>
                      <a:cubicBezTo>
                        <a:pt x="27" y="68"/>
                        <a:pt x="27" y="68"/>
                        <a:pt x="27" y="68"/>
                      </a:cubicBezTo>
                      <a:cubicBezTo>
                        <a:pt x="42" y="12"/>
                        <a:pt x="42" y="12"/>
                        <a:pt x="42" y="12"/>
                      </a:cubicBezTo>
                      <a:cubicBezTo>
                        <a:pt x="45" y="7"/>
                        <a:pt x="45" y="7"/>
                        <a:pt x="45" y="7"/>
                      </a:cubicBezTo>
                      <a:cubicBezTo>
                        <a:pt x="37" y="4"/>
                        <a:pt x="30" y="2"/>
                        <a:pt x="23" y="0"/>
                      </a:cubicBezTo>
                      <a:cubicBezTo>
                        <a:pt x="19" y="7"/>
                        <a:pt x="19" y="7"/>
                        <a:pt x="19" y="7"/>
                      </a:cubicBezTo>
                      <a:close/>
                      <a:moveTo>
                        <a:pt x="19" y="8"/>
                      </a:moveTo>
                      <a:cubicBezTo>
                        <a:pt x="19" y="8"/>
                        <a:pt x="19" y="8"/>
                        <a:pt x="19" y="8"/>
                      </a:cubicBezTo>
                      <a:cubicBezTo>
                        <a:pt x="24" y="1"/>
                        <a:pt x="24" y="1"/>
                        <a:pt x="24" y="1"/>
                      </a:cubicBezTo>
                      <a:cubicBezTo>
                        <a:pt x="25" y="2"/>
                        <a:pt x="25" y="2"/>
                        <a:pt x="25" y="2"/>
                      </a:cubicBezTo>
                      <a:cubicBezTo>
                        <a:pt x="20" y="10"/>
                        <a:pt x="20" y="10"/>
                        <a:pt x="20" y="10"/>
                      </a:cubicBezTo>
                      <a:cubicBezTo>
                        <a:pt x="16" y="16"/>
                        <a:pt x="17" y="24"/>
                        <a:pt x="21" y="32"/>
                      </a:cubicBezTo>
                      <a:cubicBezTo>
                        <a:pt x="16" y="69"/>
                        <a:pt x="16" y="69"/>
                        <a:pt x="16" y="69"/>
                      </a:cubicBezTo>
                      <a:cubicBezTo>
                        <a:pt x="9" y="85"/>
                        <a:pt x="6" y="101"/>
                        <a:pt x="5" y="117"/>
                      </a:cubicBezTo>
                      <a:cubicBezTo>
                        <a:pt x="3" y="122"/>
                        <a:pt x="3" y="122"/>
                        <a:pt x="3" y="122"/>
                      </a:cubicBezTo>
                      <a:cubicBezTo>
                        <a:pt x="2" y="122"/>
                        <a:pt x="2" y="122"/>
                        <a:pt x="2" y="122"/>
                      </a:cubicBezTo>
                      <a:cubicBezTo>
                        <a:pt x="2" y="120"/>
                        <a:pt x="2" y="120"/>
                        <a:pt x="2" y="120"/>
                      </a:cubicBezTo>
                      <a:cubicBezTo>
                        <a:pt x="2" y="120"/>
                        <a:pt x="2" y="120"/>
                        <a:pt x="2" y="120"/>
                      </a:cubicBezTo>
                      <a:cubicBezTo>
                        <a:pt x="3" y="105"/>
                        <a:pt x="6" y="90"/>
                        <a:pt x="12" y="75"/>
                      </a:cubicBezTo>
                      <a:cubicBezTo>
                        <a:pt x="14" y="70"/>
                        <a:pt x="14" y="70"/>
                        <a:pt x="14" y="70"/>
                      </a:cubicBezTo>
                      <a:cubicBezTo>
                        <a:pt x="14" y="70"/>
                        <a:pt x="14" y="70"/>
                        <a:pt x="14" y="70"/>
                      </a:cubicBezTo>
                      <a:cubicBezTo>
                        <a:pt x="15" y="64"/>
                        <a:pt x="16" y="59"/>
                        <a:pt x="17" y="53"/>
                      </a:cubicBezTo>
                      <a:cubicBezTo>
                        <a:pt x="18" y="47"/>
                        <a:pt x="18" y="40"/>
                        <a:pt x="19" y="34"/>
                      </a:cubicBezTo>
                      <a:cubicBezTo>
                        <a:pt x="19" y="34"/>
                        <a:pt x="19" y="33"/>
                        <a:pt x="19" y="33"/>
                      </a:cubicBezTo>
                      <a:cubicBezTo>
                        <a:pt x="19" y="32"/>
                        <a:pt x="19" y="32"/>
                        <a:pt x="19" y="32"/>
                      </a:cubicBezTo>
                      <a:cubicBezTo>
                        <a:pt x="15" y="23"/>
                        <a:pt x="15" y="14"/>
                        <a:pt x="19" y="8"/>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10"/>
                <p:cNvSpPr/>
                <p:nvPr/>
              </p:nvSpPr>
              <p:spPr bwMode="auto">
                <a:xfrm>
                  <a:off x="10980738" y="3071813"/>
                  <a:ext cx="112713" cy="595313"/>
                </a:xfrm>
                <a:custGeom>
                  <a:avLst/>
                  <a:gdLst>
                    <a:gd name="T0" fmla="*/ 17 w 23"/>
                    <a:gd name="T1" fmla="*/ 7 h 121"/>
                    <a:gd name="T2" fmla="*/ 17 w 23"/>
                    <a:gd name="T3" fmla="*/ 7 h 121"/>
                    <a:gd name="T4" fmla="*/ 17 w 23"/>
                    <a:gd name="T5" fmla="*/ 31 h 121"/>
                    <a:gd name="T6" fmla="*/ 17 w 23"/>
                    <a:gd name="T7" fmla="*/ 32 h 121"/>
                    <a:gd name="T8" fmla="*/ 17 w 23"/>
                    <a:gd name="T9" fmla="*/ 33 h 121"/>
                    <a:gd name="T10" fmla="*/ 15 w 23"/>
                    <a:gd name="T11" fmla="*/ 52 h 121"/>
                    <a:gd name="T12" fmla="*/ 12 w 23"/>
                    <a:gd name="T13" fmla="*/ 69 h 121"/>
                    <a:gd name="T14" fmla="*/ 12 w 23"/>
                    <a:gd name="T15" fmla="*/ 69 h 121"/>
                    <a:gd name="T16" fmla="*/ 10 w 23"/>
                    <a:gd name="T17" fmla="*/ 74 h 121"/>
                    <a:gd name="T18" fmla="*/ 0 w 23"/>
                    <a:gd name="T19" fmla="*/ 119 h 121"/>
                    <a:gd name="T20" fmla="*/ 0 w 23"/>
                    <a:gd name="T21" fmla="*/ 119 h 121"/>
                    <a:gd name="T22" fmla="*/ 0 w 23"/>
                    <a:gd name="T23" fmla="*/ 121 h 121"/>
                    <a:gd name="T24" fmla="*/ 1 w 23"/>
                    <a:gd name="T25" fmla="*/ 121 h 121"/>
                    <a:gd name="T26" fmla="*/ 3 w 23"/>
                    <a:gd name="T27" fmla="*/ 116 h 121"/>
                    <a:gd name="T28" fmla="*/ 14 w 23"/>
                    <a:gd name="T29" fmla="*/ 68 h 121"/>
                    <a:gd name="T30" fmla="*/ 19 w 23"/>
                    <a:gd name="T31" fmla="*/ 31 h 121"/>
                    <a:gd name="T32" fmla="*/ 18 w 23"/>
                    <a:gd name="T33" fmla="*/ 9 h 121"/>
                    <a:gd name="T34" fmla="*/ 23 w 23"/>
                    <a:gd name="T35" fmla="*/ 1 h 121"/>
                    <a:gd name="T36" fmla="*/ 22 w 23"/>
                    <a:gd name="T37" fmla="*/ 0 h 121"/>
                    <a:gd name="T38" fmla="*/ 17 w 23"/>
                    <a:gd name="T39" fmla="*/ 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21">
                      <a:moveTo>
                        <a:pt x="17" y="7"/>
                      </a:moveTo>
                      <a:cubicBezTo>
                        <a:pt x="17" y="7"/>
                        <a:pt x="17" y="7"/>
                        <a:pt x="17" y="7"/>
                      </a:cubicBezTo>
                      <a:cubicBezTo>
                        <a:pt x="13" y="13"/>
                        <a:pt x="13" y="22"/>
                        <a:pt x="17" y="31"/>
                      </a:cubicBezTo>
                      <a:cubicBezTo>
                        <a:pt x="17" y="31"/>
                        <a:pt x="17" y="31"/>
                        <a:pt x="17" y="32"/>
                      </a:cubicBezTo>
                      <a:cubicBezTo>
                        <a:pt x="17" y="32"/>
                        <a:pt x="17" y="33"/>
                        <a:pt x="17" y="33"/>
                      </a:cubicBezTo>
                      <a:cubicBezTo>
                        <a:pt x="16" y="39"/>
                        <a:pt x="16" y="46"/>
                        <a:pt x="15" y="52"/>
                      </a:cubicBezTo>
                      <a:cubicBezTo>
                        <a:pt x="14" y="58"/>
                        <a:pt x="13" y="63"/>
                        <a:pt x="12" y="69"/>
                      </a:cubicBezTo>
                      <a:cubicBezTo>
                        <a:pt x="12" y="69"/>
                        <a:pt x="12" y="69"/>
                        <a:pt x="12" y="69"/>
                      </a:cubicBezTo>
                      <a:cubicBezTo>
                        <a:pt x="10" y="74"/>
                        <a:pt x="10" y="74"/>
                        <a:pt x="10" y="74"/>
                      </a:cubicBezTo>
                      <a:cubicBezTo>
                        <a:pt x="4" y="89"/>
                        <a:pt x="1" y="104"/>
                        <a:pt x="0" y="119"/>
                      </a:cubicBezTo>
                      <a:cubicBezTo>
                        <a:pt x="0" y="119"/>
                        <a:pt x="0" y="119"/>
                        <a:pt x="0" y="119"/>
                      </a:cubicBezTo>
                      <a:cubicBezTo>
                        <a:pt x="0" y="121"/>
                        <a:pt x="0" y="121"/>
                        <a:pt x="0" y="121"/>
                      </a:cubicBezTo>
                      <a:cubicBezTo>
                        <a:pt x="1" y="121"/>
                        <a:pt x="1" y="121"/>
                        <a:pt x="1" y="121"/>
                      </a:cubicBezTo>
                      <a:cubicBezTo>
                        <a:pt x="3" y="116"/>
                        <a:pt x="3" y="116"/>
                        <a:pt x="3" y="116"/>
                      </a:cubicBezTo>
                      <a:cubicBezTo>
                        <a:pt x="4" y="100"/>
                        <a:pt x="7" y="84"/>
                        <a:pt x="14" y="68"/>
                      </a:cubicBezTo>
                      <a:cubicBezTo>
                        <a:pt x="19" y="31"/>
                        <a:pt x="19" y="31"/>
                        <a:pt x="19" y="31"/>
                      </a:cubicBezTo>
                      <a:cubicBezTo>
                        <a:pt x="15" y="23"/>
                        <a:pt x="14" y="15"/>
                        <a:pt x="18" y="9"/>
                      </a:cubicBezTo>
                      <a:cubicBezTo>
                        <a:pt x="23" y="1"/>
                        <a:pt x="23" y="1"/>
                        <a:pt x="23" y="1"/>
                      </a:cubicBezTo>
                      <a:cubicBezTo>
                        <a:pt x="22" y="0"/>
                        <a:pt x="22" y="0"/>
                        <a:pt x="22" y="0"/>
                      </a:cubicBezTo>
                      <a:cubicBezTo>
                        <a:pt x="17" y="7"/>
                        <a:pt x="17" y="7"/>
                        <a:pt x="17" y="7"/>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211"/>
                <p:cNvSpPr/>
                <p:nvPr/>
              </p:nvSpPr>
              <p:spPr bwMode="auto">
                <a:xfrm>
                  <a:off x="10964863" y="3057525"/>
                  <a:ext cx="363538" cy="633413"/>
                </a:xfrm>
                <a:custGeom>
                  <a:avLst/>
                  <a:gdLst>
                    <a:gd name="T0" fmla="*/ 25 w 74"/>
                    <a:gd name="T1" fmla="*/ 1 h 129"/>
                    <a:gd name="T2" fmla="*/ 24 w 74"/>
                    <a:gd name="T3" fmla="*/ 2 h 129"/>
                    <a:gd name="T4" fmla="*/ 46 w 74"/>
                    <a:gd name="T5" fmla="*/ 9 h 129"/>
                    <a:gd name="T6" fmla="*/ 43 w 74"/>
                    <a:gd name="T7" fmla="*/ 14 h 129"/>
                    <a:gd name="T8" fmla="*/ 28 w 74"/>
                    <a:gd name="T9" fmla="*/ 70 h 129"/>
                    <a:gd name="T10" fmla="*/ 21 w 74"/>
                    <a:gd name="T11" fmla="*/ 82 h 129"/>
                    <a:gd name="T12" fmla="*/ 13 w 74"/>
                    <a:gd name="T13" fmla="*/ 122 h 129"/>
                    <a:gd name="T14" fmla="*/ 1 w 74"/>
                    <a:gd name="T15" fmla="*/ 125 h 129"/>
                    <a:gd name="T16" fmla="*/ 0 w 74"/>
                    <a:gd name="T17" fmla="*/ 128 h 129"/>
                    <a:gd name="T18" fmla="*/ 2 w 74"/>
                    <a:gd name="T19" fmla="*/ 129 h 129"/>
                    <a:gd name="T20" fmla="*/ 17 w 74"/>
                    <a:gd name="T21" fmla="*/ 126 h 129"/>
                    <a:gd name="T22" fmla="*/ 18 w 74"/>
                    <a:gd name="T23" fmla="*/ 125 h 129"/>
                    <a:gd name="T24" fmla="*/ 27 w 74"/>
                    <a:gd name="T25" fmla="*/ 81 h 129"/>
                    <a:gd name="T26" fmla="*/ 38 w 74"/>
                    <a:gd name="T27" fmla="*/ 57 h 129"/>
                    <a:gd name="T28" fmla="*/ 39 w 74"/>
                    <a:gd name="T29" fmla="*/ 54 h 129"/>
                    <a:gd name="T30" fmla="*/ 39 w 74"/>
                    <a:gd name="T31" fmla="*/ 52 h 129"/>
                    <a:gd name="T32" fmla="*/ 45 w 74"/>
                    <a:gd name="T33" fmla="*/ 32 h 129"/>
                    <a:gd name="T34" fmla="*/ 62 w 74"/>
                    <a:gd name="T35" fmla="*/ 60 h 129"/>
                    <a:gd name="T36" fmla="*/ 64 w 74"/>
                    <a:gd name="T37" fmla="*/ 71 h 129"/>
                    <a:gd name="T38" fmla="*/ 67 w 74"/>
                    <a:gd name="T39" fmla="*/ 118 h 129"/>
                    <a:gd name="T40" fmla="*/ 54 w 74"/>
                    <a:gd name="T41" fmla="*/ 122 h 129"/>
                    <a:gd name="T42" fmla="*/ 53 w 74"/>
                    <a:gd name="T43" fmla="*/ 125 h 129"/>
                    <a:gd name="T44" fmla="*/ 55 w 74"/>
                    <a:gd name="T45" fmla="*/ 125 h 129"/>
                    <a:gd name="T46" fmla="*/ 72 w 74"/>
                    <a:gd name="T47" fmla="*/ 122 h 129"/>
                    <a:gd name="T48" fmla="*/ 74 w 74"/>
                    <a:gd name="T49" fmla="*/ 121 h 129"/>
                    <a:gd name="T50" fmla="*/ 67 w 74"/>
                    <a:gd name="T51" fmla="*/ 101 h 129"/>
                    <a:gd name="T52" fmla="*/ 68 w 74"/>
                    <a:gd name="T53" fmla="*/ 74 h 129"/>
                    <a:gd name="T54" fmla="*/ 68 w 74"/>
                    <a:gd name="T55" fmla="*/ 61 h 129"/>
                    <a:gd name="T56" fmla="*/ 61 w 74"/>
                    <a:gd name="T57" fmla="*/ 50 h 129"/>
                    <a:gd name="T58" fmla="*/ 46 w 74"/>
                    <a:gd name="T59" fmla="*/ 23 h 129"/>
                    <a:gd name="T60" fmla="*/ 46 w 74"/>
                    <a:gd name="T61" fmla="*/ 21 h 129"/>
                    <a:gd name="T62" fmla="*/ 49 w 74"/>
                    <a:gd name="T63" fmla="*/ 6 h 129"/>
                    <a:gd name="T64" fmla="*/ 25 w 74"/>
                    <a:gd name="T6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29">
                      <a:moveTo>
                        <a:pt x="25" y="1"/>
                      </a:moveTo>
                      <a:cubicBezTo>
                        <a:pt x="24" y="2"/>
                        <a:pt x="24" y="2"/>
                        <a:pt x="24" y="2"/>
                      </a:cubicBezTo>
                      <a:cubicBezTo>
                        <a:pt x="31" y="4"/>
                        <a:pt x="38" y="6"/>
                        <a:pt x="46" y="9"/>
                      </a:cubicBezTo>
                      <a:cubicBezTo>
                        <a:pt x="43" y="14"/>
                        <a:pt x="43" y="14"/>
                        <a:pt x="43" y="14"/>
                      </a:cubicBezTo>
                      <a:cubicBezTo>
                        <a:pt x="28" y="70"/>
                        <a:pt x="28" y="70"/>
                        <a:pt x="28" y="70"/>
                      </a:cubicBezTo>
                      <a:cubicBezTo>
                        <a:pt x="21" y="82"/>
                        <a:pt x="21" y="82"/>
                        <a:pt x="21" y="82"/>
                      </a:cubicBezTo>
                      <a:cubicBezTo>
                        <a:pt x="16" y="96"/>
                        <a:pt x="14" y="109"/>
                        <a:pt x="13" y="122"/>
                      </a:cubicBezTo>
                      <a:cubicBezTo>
                        <a:pt x="1" y="125"/>
                        <a:pt x="1" y="125"/>
                        <a:pt x="1" y="125"/>
                      </a:cubicBezTo>
                      <a:cubicBezTo>
                        <a:pt x="0" y="128"/>
                        <a:pt x="0" y="128"/>
                        <a:pt x="0" y="128"/>
                      </a:cubicBezTo>
                      <a:cubicBezTo>
                        <a:pt x="1" y="129"/>
                        <a:pt x="1" y="129"/>
                        <a:pt x="2" y="129"/>
                      </a:cubicBezTo>
                      <a:cubicBezTo>
                        <a:pt x="7" y="129"/>
                        <a:pt x="12" y="128"/>
                        <a:pt x="17" y="126"/>
                      </a:cubicBezTo>
                      <a:cubicBezTo>
                        <a:pt x="17" y="125"/>
                        <a:pt x="18" y="125"/>
                        <a:pt x="18" y="125"/>
                      </a:cubicBezTo>
                      <a:cubicBezTo>
                        <a:pt x="19" y="112"/>
                        <a:pt x="22" y="97"/>
                        <a:pt x="27" y="81"/>
                      </a:cubicBezTo>
                      <a:cubicBezTo>
                        <a:pt x="31" y="75"/>
                        <a:pt x="34" y="67"/>
                        <a:pt x="38" y="57"/>
                      </a:cubicBezTo>
                      <a:cubicBezTo>
                        <a:pt x="38" y="56"/>
                        <a:pt x="38" y="55"/>
                        <a:pt x="39" y="54"/>
                      </a:cubicBezTo>
                      <a:cubicBezTo>
                        <a:pt x="39" y="54"/>
                        <a:pt x="39" y="53"/>
                        <a:pt x="39" y="52"/>
                      </a:cubicBezTo>
                      <a:cubicBezTo>
                        <a:pt x="42" y="46"/>
                        <a:pt x="43" y="39"/>
                        <a:pt x="45" y="32"/>
                      </a:cubicBezTo>
                      <a:cubicBezTo>
                        <a:pt x="62" y="60"/>
                        <a:pt x="62" y="60"/>
                        <a:pt x="62" y="60"/>
                      </a:cubicBezTo>
                      <a:cubicBezTo>
                        <a:pt x="65" y="65"/>
                        <a:pt x="66" y="68"/>
                        <a:pt x="64" y="71"/>
                      </a:cubicBezTo>
                      <a:cubicBezTo>
                        <a:pt x="62" y="88"/>
                        <a:pt x="63" y="103"/>
                        <a:pt x="67" y="118"/>
                      </a:cubicBezTo>
                      <a:cubicBezTo>
                        <a:pt x="64" y="121"/>
                        <a:pt x="60" y="122"/>
                        <a:pt x="54" y="122"/>
                      </a:cubicBezTo>
                      <a:cubicBezTo>
                        <a:pt x="54" y="123"/>
                        <a:pt x="53" y="124"/>
                        <a:pt x="53" y="125"/>
                      </a:cubicBezTo>
                      <a:cubicBezTo>
                        <a:pt x="54" y="125"/>
                        <a:pt x="54" y="125"/>
                        <a:pt x="55" y="125"/>
                      </a:cubicBezTo>
                      <a:cubicBezTo>
                        <a:pt x="62" y="127"/>
                        <a:pt x="68" y="126"/>
                        <a:pt x="72" y="122"/>
                      </a:cubicBezTo>
                      <a:cubicBezTo>
                        <a:pt x="73" y="122"/>
                        <a:pt x="73" y="121"/>
                        <a:pt x="74" y="121"/>
                      </a:cubicBezTo>
                      <a:cubicBezTo>
                        <a:pt x="69" y="115"/>
                        <a:pt x="67" y="108"/>
                        <a:pt x="67" y="101"/>
                      </a:cubicBezTo>
                      <a:cubicBezTo>
                        <a:pt x="68" y="74"/>
                        <a:pt x="68" y="74"/>
                        <a:pt x="68" y="74"/>
                      </a:cubicBezTo>
                      <a:cubicBezTo>
                        <a:pt x="70" y="68"/>
                        <a:pt x="70" y="64"/>
                        <a:pt x="68" y="61"/>
                      </a:cubicBezTo>
                      <a:cubicBezTo>
                        <a:pt x="61" y="50"/>
                        <a:pt x="61" y="50"/>
                        <a:pt x="61" y="50"/>
                      </a:cubicBezTo>
                      <a:cubicBezTo>
                        <a:pt x="57" y="41"/>
                        <a:pt x="52" y="32"/>
                        <a:pt x="46" y="23"/>
                      </a:cubicBezTo>
                      <a:cubicBezTo>
                        <a:pt x="46" y="23"/>
                        <a:pt x="46" y="22"/>
                        <a:pt x="46" y="21"/>
                      </a:cubicBezTo>
                      <a:cubicBezTo>
                        <a:pt x="48" y="17"/>
                        <a:pt x="49" y="12"/>
                        <a:pt x="49" y="6"/>
                      </a:cubicBezTo>
                      <a:cubicBezTo>
                        <a:pt x="42" y="2"/>
                        <a:pt x="34" y="0"/>
                        <a:pt x="25"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12"/>
                <p:cNvSpPr>
                  <a:spLocks noEditPoints="1"/>
                </p:cNvSpPr>
                <p:nvPr/>
              </p:nvSpPr>
              <p:spPr bwMode="auto">
                <a:xfrm>
                  <a:off x="11156951" y="3214688"/>
                  <a:ext cx="136525" cy="441325"/>
                </a:xfrm>
                <a:custGeom>
                  <a:avLst/>
                  <a:gdLst>
                    <a:gd name="T0" fmla="*/ 6 w 28"/>
                    <a:gd name="T1" fmla="*/ 0 h 90"/>
                    <a:gd name="T2" fmla="*/ 0 w 28"/>
                    <a:gd name="T3" fmla="*/ 20 h 90"/>
                    <a:gd name="T4" fmla="*/ 15 w 28"/>
                    <a:gd name="T5" fmla="*/ 37 h 90"/>
                    <a:gd name="T6" fmla="*/ 15 w 28"/>
                    <a:gd name="T7" fmla="*/ 79 h 90"/>
                    <a:gd name="T8" fmla="*/ 15 w 28"/>
                    <a:gd name="T9" fmla="*/ 90 h 90"/>
                    <a:gd name="T10" fmla="*/ 28 w 28"/>
                    <a:gd name="T11" fmla="*/ 86 h 90"/>
                    <a:gd name="T12" fmla="*/ 25 w 28"/>
                    <a:gd name="T13" fmla="*/ 39 h 90"/>
                    <a:gd name="T14" fmla="*/ 23 w 28"/>
                    <a:gd name="T15" fmla="*/ 28 h 90"/>
                    <a:gd name="T16" fmla="*/ 6 w 28"/>
                    <a:gd name="T17" fmla="*/ 0 h 90"/>
                    <a:gd name="T18" fmla="*/ 1 w 28"/>
                    <a:gd name="T19" fmla="*/ 20 h 90"/>
                    <a:gd name="T20" fmla="*/ 2 w 28"/>
                    <a:gd name="T21" fmla="*/ 19 h 90"/>
                    <a:gd name="T22" fmla="*/ 18 w 28"/>
                    <a:gd name="T23" fmla="*/ 37 h 90"/>
                    <a:gd name="T24" fmla="*/ 17 w 28"/>
                    <a:gd name="T25" fmla="*/ 76 h 90"/>
                    <a:gd name="T26" fmla="*/ 18 w 28"/>
                    <a:gd name="T27" fmla="*/ 89 h 90"/>
                    <a:gd name="T28" fmla="*/ 16 w 28"/>
                    <a:gd name="T29" fmla="*/ 89 h 90"/>
                    <a:gd name="T30" fmla="*/ 16 w 28"/>
                    <a:gd name="T31" fmla="*/ 79 h 90"/>
                    <a:gd name="T32" fmla="*/ 16 w 28"/>
                    <a:gd name="T33" fmla="*/ 79 h 90"/>
                    <a:gd name="T34" fmla="*/ 16 w 28"/>
                    <a:gd name="T35" fmla="*/ 37 h 90"/>
                    <a:gd name="T36" fmla="*/ 16 w 28"/>
                    <a:gd name="T37" fmla="*/ 37 h 90"/>
                    <a:gd name="T38" fmla="*/ 16 w 28"/>
                    <a:gd name="T39" fmla="*/ 37 h 90"/>
                    <a:gd name="T40" fmla="*/ 1 w 28"/>
                    <a:gd name="T4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0">
                      <a:moveTo>
                        <a:pt x="6" y="0"/>
                      </a:moveTo>
                      <a:cubicBezTo>
                        <a:pt x="4" y="7"/>
                        <a:pt x="3" y="14"/>
                        <a:pt x="0" y="20"/>
                      </a:cubicBezTo>
                      <a:cubicBezTo>
                        <a:pt x="15" y="37"/>
                        <a:pt x="15" y="37"/>
                        <a:pt x="15" y="37"/>
                      </a:cubicBezTo>
                      <a:cubicBezTo>
                        <a:pt x="13" y="51"/>
                        <a:pt x="13" y="65"/>
                        <a:pt x="15" y="79"/>
                      </a:cubicBezTo>
                      <a:cubicBezTo>
                        <a:pt x="16" y="84"/>
                        <a:pt x="16" y="88"/>
                        <a:pt x="15" y="90"/>
                      </a:cubicBezTo>
                      <a:cubicBezTo>
                        <a:pt x="21" y="90"/>
                        <a:pt x="25" y="89"/>
                        <a:pt x="28" y="86"/>
                      </a:cubicBezTo>
                      <a:cubicBezTo>
                        <a:pt x="24" y="71"/>
                        <a:pt x="23" y="56"/>
                        <a:pt x="25" y="39"/>
                      </a:cubicBezTo>
                      <a:cubicBezTo>
                        <a:pt x="27" y="36"/>
                        <a:pt x="26" y="33"/>
                        <a:pt x="23" y="28"/>
                      </a:cubicBezTo>
                      <a:cubicBezTo>
                        <a:pt x="6" y="0"/>
                        <a:pt x="6" y="0"/>
                        <a:pt x="6" y="0"/>
                      </a:cubicBezTo>
                      <a:close/>
                      <a:moveTo>
                        <a:pt x="1" y="20"/>
                      </a:moveTo>
                      <a:cubicBezTo>
                        <a:pt x="1" y="20"/>
                        <a:pt x="2" y="19"/>
                        <a:pt x="2" y="19"/>
                      </a:cubicBezTo>
                      <a:cubicBezTo>
                        <a:pt x="18" y="37"/>
                        <a:pt x="18" y="37"/>
                        <a:pt x="18" y="37"/>
                      </a:cubicBezTo>
                      <a:cubicBezTo>
                        <a:pt x="15" y="49"/>
                        <a:pt x="14" y="63"/>
                        <a:pt x="17" y="76"/>
                      </a:cubicBezTo>
                      <a:cubicBezTo>
                        <a:pt x="18" y="81"/>
                        <a:pt x="18" y="85"/>
                        <a:pt x="18" y="89"/>
                      </a:cubicBezTo>
                      <a:cubicBezTo>
                        <a:pt x="17" y="89"/>
                        <a:pt x="17" y="89"/>
                        <a:pt x="16" y="89"/>
                      </a:cubicBezTo>
                      <a:cubicBezTo>
                        <a:pt x="16" y="87"/>
                        <a:pt x="16" y="83"/>
                        <a:pt x="16" y="79"/>
                      </a:cubicBezTo>
                      <a:cubicBezTo>
                        <a:pt x="16" y="79"/>
                        <a:pt x="16" y="79"/>
                        <a:pt x="16" y="79"/>
                      </a:cubicBezTo>
                      <a:cubicBezTo>
                        <a:pt x="13" y="65"/>
                        <a:pt x="13" y="51"/>
                        <a:pt x="16" y="37"/>
                      </a:cubicBezTo>
                      <a:cubicBezTo>
                        <a:pt x="16" y="37"/>
                        <a:pt x="16" y="37"/>
                        <a:pt x="16" y="37"/>
                      </a:cubicBezTo>
                      <a:cubicBezTo>
                        <a:pt x="16" y="37"/>
                        <a:pt x="16" y="37"/>
                        <a:pt x="16" y="37"/>
                      </a:cubicBezTo>
                      <a:cubicBezTo>
                        <a:pt x="1" y="20"/>
                        <a:pt x="1" y="20"/>
                        <a:pt x="1" y="20"/>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213"/>
                <p:cNvSpPr/>
                <p:nvPr/>
              </p:nvSpPr>
              <p:spPr bwMode="auto">
                <a:xfrm>
                  <a:off x="11161713" y="3308350"/>
                  <a:ext cx="82550" cy="342900"/>
                </a:xfrm>
                <a:custGeom>
                  <a:avLst/>
                  <a:gdLst>
                    <a:gd name="T0" fmla="*/ 1 w 17"/>
                    <a:gd name="T1" fmla="*/ 0 h 70"/>
                    <a:gd name="T2" fmla="*/ 0 w 17"/>
                    <a:gd name="T3" fmla="*/ 1 h 70"/>
                    <a:gd name="T4" fmla="*/ 15 w 17"/>
                    <a:gd name="T5" fmla="*/ 18 h 70"/>
                    <a:gd name="T6" fmla="*/ 15 w 17"/>
                    <a:gd name="T7" fmla="*/ 18 h 70"/>
                    <a:gd name="T8" fmla="*/ 15 w 17"/>
                    <a:gd name="T9" fmla="*/ 18 h 70"/>
                    <a:gd name="T10" fmla="*/ 15 w 17"/>
                    <a:gd name="T11" fmla="*/ 60 h 70"/>
                    <a:gd name="T12" fmla="*/ 15 w 17"/>
                    <a:gd name="T13" fmla="*/ 60 h 70"/>
                    <a:gd name="T14" fmla="*/ 15 w 17"/>
                    <a:gd name="T15" fmla="*/ 70 h 70"/>
                    <a:gd name="T16" fmla="*/ 17 w 17"/>
                    <a:gd name="T17" fmla="*/ 70 h 70"/>
                    <a:gd name="T18" fmla="*/ 16 w 17"/>
                    <a:gd name="T19" fmla="*/ 57 h 70"/>
                    <a:gd name="T20" fmla="*/ 17 w 17"/>
                    <a:gd name="T21" fmla="*/ 18 h 70"/>
                    <a:gd name="T22" fmla="*/ 1 w 17"/>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0">
                      <a:moveTo>
                        <a:pt x="1" y="0"/>
                      </a:moveTo>
                      <a:cubicBezTo>
                        <a:pt x="1" y="0"/>
                        <a:pt x="0" y="1"/>
                        <a:pt x="0" y="1"/>
                      </a:cubicBezTo>
                      <a:cubicBezTo>
                        <a:pt x="15" y="18"/>
                        <a:pt x="15" y="18"/>
                        <a:pt x="15" y="18"/>
                      </a:cubicBezTo>
                      <a:cubicBezTo>
                        <a:pt x="15" y="18"/>
                        <a:pt x="15" y="18"/>
                        <a:pt x="15" y="18"/>
                      </a:cubicBezTo>
                      <a:cubicBezTo>
                        <a:pt x="15" y="18"/>
                        <a:pt x="15" y="18"/>
                        <a:pt x="15" y="18"/>
                      </a:cubicBezTo>
                      <a:cubicBezTo>
                        <a:pt x="12" y="32"/>
                        <a:pt x="12" y="46"/>
                        <a:pt x="15" y="60"/>
                      </a:cubicBezTo>
                      <a:cubicBezTo>
                        <a:pt x="15" y="60"/>
                        <a:pt x="15" y="60"/>
                        <a:pt x="15" y="60"/>
                      </a:cubicBezTo>
                      <a:cubicBezTo>
                        <a:pt x="15" y="64"/>
                        <a:pt x="15" y="68"/>
                        <a:pt x="15" y="70"/>
                      </a:cubicBezTo>
                      <a:cubicBezTo>
                        <a:pt x="16" y="70"/>
                        <a:pt x="16" y="70"/>
                        <a:pt x="17" y="70"/>
                      </a:cubicBezTo>
                      <a:cubicBezTo>
                        <a:pt x="17" y="66"/>
                        <a:pt x="17" y="62"/>
                        <a:pt x="16" y="57"/>
                      </a:cubicBezTo>
                      <a:cubicBezTo>
                        <a:pt x="13" y="44"/>
                        <a:pt x="14" y="30"/>
                        <a:pt x="17" y="18"/>
                      </a:cubicBezTo>
                      <a:cubicBezTo>
                        <a:pt x="1" y="0"/>
                        <a:pt x="1" y="0"/>
                        <a:pt x="1" y="0"/>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214"/>
                <p:cNvSpPr/>
                <p:nvPr/>
              </p:nvSpPr>
              <p:spPr bwMode="auto">
                <a:xfrm>
                  <a:off x="11372851" y="3160713"/>
                  <a:ext cx="9525" cy="33338"/>
                </a:xfrm>
                <a:custGeom>
                  <a:avLst/>
                  <a:gdLst>
                    <a:gd name="T0" fmla="*/ 2 w 2"/>
                    <a:gd name="T1" fmla="*/ 4 h 7"/>
                    <a:gd name="T2" fmla="*/ 0 w 2"/>
                    <a:gd name="T3" fmla="*/ 0 h 7"/>
                    <a:gd name="T4" fmla="*/ 2 w 2"/>
                    <a:gd name="T5" fmla="*/ 4 h 7"/>
                    <a:gd name="T6" fmla="*/ 2 w 2"/>
                    <a:gd name="T7" fmla="*/ 7 h 7"/>
                    <a:gd name="T8" fmla="*/ 2 w 2"/>
                    <a:gd name="T9" fmla="*/ 7 h 7"/>
                    <a:gd name="T10" fmla="*/ 2 w 2"/>
                    <a:gd name="T11" fmla="*/ 5 h 7"/>
                    <a:gd name="T12" fmla="*/ 2 w 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4"/>
                      </a:moveTo>
                      <a:cubicBezTo>
                        <a:pt x="0" y="0"/>
                        <a:pt x="0" y="0"/>
                        <a:pt x="0" y="0"/>
                      </a:cubicBezTo>
                      <a:cubicBezTo>
                        <a:pt x="2" y="4"/>
                        <a:pt x="2" y="4"/>
                        <a:pt x="2" y="4"/>
                      </a:cubicBezTo>
                      <a:cubicBezTo>
                        <a:pt x="2" y="7"/>
                        <a:pt x="2" y="7"/>
                        <a:pt x="2" y="7"/>
                      </a:cubicBezTo>
                      <a:cubicBezTo>
                        <a:pt x="2" y="7"/>
                        <a:pt x="2" y="7"/>
                        <a:pt x="2" y="7"/>
                      </a:cubicBezTo>
                      <a:cubicBezTo>
                        <a:pt x="2" y="5"/>
                        <a:pt x="2" y="5"/>
                        <a:pt x="2" y="5"/>
                      </a:cubicBezTo>
                      <a:cubicBezTo>
                        <a:pt x="2" y="4"/>
                        <a:pt x="2" y="4"/>
                        <a:pt x="2" y="4"/>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15"/>
                <p:cNvSpPr/>
                <p:nvPr/>
              </p:nvSpPr>
              <p:spPr bwMode="auto">
                <a:xfrm>
                  <a:off x="11368088" y="3160713"/>
                  <a:ext cx="4763" cy="38100"/>
                </a:xfrm>
                <a:custGeom>
                  <a:avLst/>
                  <a:gdLst>
                    <a:gd name="T0" fmla="*/ 1 w 1"/>
                    <a:gd name="T1" fmla="*/ 2 h 8"/>
                    <a:gd name="T2" fmla="*/ 0 w 1"/>
                    <a:gd name="T3" fmla="*/ 0 h 8"/>
                    <a:gd name="T4" fmla="*/ 1 w 1"/>
                    <a:gd name="T5" fmla="*/ 4 h 8"/>
                    <a:gd name="T6" fmla="*/ 1 w 1"/>
                    <a:gd name="T7" fmla="*/ 8 h 8"/>
                    <a:gd name="T8" fmla="*/ 1 w 1"/>
                    <a:gd name="T9" fmla="*/ 8 h 8"/>
                    <a:gd name="T10" fmla="*/ 1 w 1"/>
                    <a:gd name="T11" fmla="*/ 4 h 8"/>
                    <a:gd name="T12" fmla="*/ 1 w 1"/>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1" y="2"/>
                      </a:moveTo>
                      <a:cubicBezTo>
                        <a:pt x="0" y="0"/>
                        <a:pt x="0" y="0"/>
                        <a:pt x="0" y="0"/>
                      </a:cubicBezTo>
                      <a:cubicBezTo>
                        <a:pt x="1" y="4"/>
                        <a:pt x="1" y="4"/>
                        <a:pt x="1" y="4"/>
                      </a:cubicBezTo>
                      <a:cubicBezTo>
                        <a:pt x="1" y="8"/>
                        <a:pt x="1" y="8"/>
                        <a:pt x="1" y="8"/>
                      </a:cubicBezTo>
                      <a:cubicBezTo>
                        <a:pt x="1" y="8"/>
                        <a:pt x="1" y="8"/>
                        <a:pt x="1" y="8"/>
                      </a:cubicBezTo>
                      <a:cubicBezTo>
                        <a:pt x="1" y="4"/>
                        <a:pt x="1" y="4"/>
                        <a:pt x="1" y="4"/>
                      </a:cubicBezTo>
                      <a:cubicBezTo>
                        <a:pt x="1" y="2"/>
                        <a:pt x="1" y="2"/>
                        <a:pt x="1"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16"/>
                <p:cNvSpPr/>
                <p:nvPr/>
              </p:nvSpPr>
              <p:spPr bwMode="auto">
                <a:xfrm>
                  <a:off x="11356976" y="3170238"/>
                  <a:ext cx="6350" cy="28575"/>
                </a:xfrm>
                <a:custGeom>
                  <a:avLst/>
                  <a:gdLst>
                    <a:gd name="T0" fmla="*/ 1 w 1"/>
                    <a:gd name="T1" fmla="*/ 0 h 6"/>
                    <a:gd name="T2" fmla="*/ 1 w 1"/>
                    <a:gd name="T3" fmla="*/ 0 h 6"/>
                    <a:gd name="T4" fmla="*/ 0 w 1"/>
                    <a:gd name="T5" fmla="*/ 3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cubicBezTo>
                        <a:pt x="1" y="0"/>
                        <a:pt x="1" y="0"/>
                        <a:pt x="1" y="0"/>
                      </a:cubicBezTo>
                      <a:cubicBezTo>
                        <a:pt x="0" y="3"/>
                        <a:pt x="0" y="3"/>
                        <a:pt x="0" y="3"/>
                      </a:cubicBezTo>
                      <a:cubicBezTo>
                        <a:pt x="0" y="6"/>
                        <a:pt x="0" y="6"/>
                        <a:pt x="0" y="6"/>
                      </a:cubicBezTo>
                      <a:cubicBezTo>
                        <a:pt x="0" y="6"/>
                        <a:pt x="0" y="6"/>
                        <a:pt x="1" y="6"/>
                      </a:cubicBezTo>
                      <a:cubicBezTo>
                        <a:pt x="1" y="4"/>
                        <a:pt x="1" y="3"/>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17"/>
                <p:cNvSpPr/>
                <p:nvPr/>
              </p:nvSpPr>
              <p:spPr bwMode="auto">
                <a:xfrm>
                  <a:off x="11234738" y="3656013"/>
                  <a:ext cx="161925" cy="53975"/>
                </a:xfrm>
                <a:custGeom>
                  <a:avLst/>
                  <a:gdLst>
                    <a:gd name="T0" fmla="*/ 33 w 33"/>
                    <a:gd name="T1" fmla="*/ 9 h 11"/>
                    <a:gd name="T2" fmla="*/ 26 w 33"/>
                    <a:gd name="T3" fmla="*/ 4 h 11"/>
                    <a:gd name="T4" fmla="*/ 17 w 33"/>
                    <a:gd name="T5" fmla="*/ 0 h 11"/>
                    <a:gd name="T6" fmla="*/ 0 w 33"/>
                    <a:gd name="T7" fmla="*/ 3 h 11"/>
                    <a:gd name="T8" fmla="*/ 0 w 33"/>
                    <a:gd name="T9" fmla="*/ 6 h 11"/>
                    <a:gd name="T10" fmla="*/ 19 w 33"/>
                    <a:gd name="T11" fmla="*/ 3 h 11"/>
                    <a:gd name="T12" fmla="*/ 28 w 33"/>
                    <a:gd name="T13" fmla="*/ 8 h 11"/>
                    <a:gd name="T14" fmla="*/ 18 w 33"/>
                    <a:gd name="T15" fmla="*/ 10 h 11"/>
                    <a:gd name="T16" fmla="*/ 20 w 33"/>
                    <a:gd name="T17" fmla="*/ 11 h 11"/>
                    <a:gd name="T18" fmla="*/ 33 w 33"/>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33" y="9"/>
                      </a:moveTo>
                      <a:cubicBezTo>
                        <a:pt x="32" y="5"/>
                        <a:pt x="30" y="4"/>
                        <a:pt x="26" y="4"/>
                      </a:cubicBezTo>
                      <a:cubicBezTo>
                        <a:pt x="22" y="3"/>
                        <a:pt x="19" y="2"/>
                        <a:pt x="17" y="0"/>
                      </a:cubicBezTo>
                      <a:cubicBezTo>
                        <a:pt x="13" y="4"/>
                        <a:pt x="7" y="5"/>
                        <a:pt x="0" y="3"/>
                      </a:cubicBezTo>
                      <a:cubicBezTo>
                        <a:pt x="0" y="6"/>
                        <a:pt x="0" y="6"/>
                        <a:pt x="0" y="6"/>
                      </a:cubicBezTo>
                      <a:cubicBezTo>
                        <a:pt x="7" y="6"/>
                        <a:pt x="13" y="6"/>
                        <a:pt x="19" y="3"/>
                      </a:cubicBezTo>
                      <a:cubicBezTo>
                        <a:pt x="28" y="8"/>
                        <a:pt x="28" y="8"/>
                        <a:pt x="28" y="8"/>
                      </a:cubicBezTo>
                      <a:cubicBezTo>
                        <a:pt x="18" y="10"/>
                        <a:pt x="18" y="10"/>
                        <a:pt x="18" y="10"/>
                      </a:cubicBezTo>
                      <a:cubicBezTo>
                        <a:pt x="20" y="11"/>
                        <a:pt x="20" y="11"/>
                        <a:pt x="20" y="11"/>
                      </a:cubicBezTo>
                      <a:cubicBezTo>
                        <a:pt x="33" y="9"/>
                        <a:pt x="33" y="9"/>
                        <a:pt x="33" y="9"/>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218"/>
                <p:cNvSpPr/>
                <p:nvPr/>
              </p:nvSpPr>
              <p:spPr bwMode="auto">
                <a:xfrm>
                  <a:off x="11234738" y="3671888"/>
                  <a:ext cx="138113" cy="33338"/>
                </a:xfrm>
                <a:custGeom>
                  <a:avLst/>
                  <a:gdLst>
                    <a:gd name="T0" fmla="*/ 28 w 28"/>
                    <a:gd name="T1" fmla="*/ 5 h 7"/>
                    <a:gd name="T2" fmla="*/ 19 w 28"/>
                    <a:gd name="T3" fmla="*/ 0 h 7"/>
                    <a:gd name="T4" fmla="*/ 0 w 28"/>
                    <a:gd name="T5" fmla="*/ 3 h 7"/>
                    <a:gd name="T6" fmla="*/ 0 w 28"/>
                    <a:gd name="T7" fmla="*/ 6 h 7"/>
                    <a:gd name="T8" fmla="*/ 11 w 28"/>
                    <a:gd name="T9" fmla="*/ 6 h 7"/>
                    <a:gd name="T10" fmla="*/ 16 w 28"/>
                    <a:gd name="T11" fmla="*/ 6 h 7"/>
                    <a:gd name="T12" fmla="*/ 18 w 28"/>
                    <a:gd name="T13" fmla="*/ 7 h 7"/>
                    <a:gd name="T14" fmla="*/ 28 w 2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
                      <a:moveTo>
                        <a:pt x="28" y="5"/>
                      </a:moveTo>
                      <a:cubicBezTo>
                        <a:pt x="19" y="0"/>
                        <a:pt x="19" y="0"/>
                        <a:pt x="19" y="0"/>
                      </a:cubicBezTo>
                      <a:cubicBezTo>
                        <a:pt x="13" y="3"/>
                        <a:pt x="7" y="3"/>
                        <a:pt x="0" y="3"/>
                      </a:cubicBezTo>
                      <a:cubicBezTo>
                        <a:pt x="0" y="6"/>
                        <a:pt x="0" y="6"/>
                        <a:pt x="0" y="6"/>
                      </a:cubicBezTo>
                      <a:cubicBezTo>
                        <a:pt x="11" y="6"/>
                        <a:pt x="11" y="6"/>
                        <a:pt x="11" y="6"/>
                      </a:cubicBezTo>
                      <a:cubicBezTo>
                        <a:pt x="16" y="6"/>
                        <a:pt x="16" y="6"/>
                        <a:pt x="16" y="6"/>
                      </a:cubicBezTo>
                      <a:cubicBezTo>
                        <a:pt x="18" y="7"/>
                        <a:pt x="18" y="7"/>
                        <a:pt x="18" y="7"/>
                      </a:cubicBezTo>
                      <a:cubicBezTo>
                        <a:pt x="28" y="5"/>
                        <a:pt x="28" y="5"/>
                        <a:pt x="28" y="5"/>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219"/>
                <p:cNvSpPr/>
                <p:nvPr/>
              </p:nvSpPr>
              <p:spPr bwMode="auto">
                <a:xfrm>
                  <a:off x="10974388" y="3676650"/>
                  <a:ext cx="168275" cy="58738"/>
                </a:xfrm>
                <a:custGeom>
                  <a:avLst/>
                  <a:gdLst>
                    <a:gd name="T0" fmla="*/ 0 w 34"/>
                    <a:gd name="T1" fmla="*/ 3 h 12"/>
                    <a:gd name="T2" fmla="*/ 0 w 34"/>
                    <a:gd name="T3" fmla="*/ 5 h 12"/>
                    <a:gd name="T4" fmla="*/ 15 w 34"/>
                    <a:gd name="T5" fmla="*/ 5 h 12"/>
                    <a:gd name="T6" fmla="*/ 28 w 34"/>
                    <a:gd name="T7" fmla="*/ 10 h 12"/>
                    <a:gd name="T8" fmla="*/ 18 w 34"/>
                    <a:gd name="T9" fmla="*/ 11 h 12"/>
                    <a:gd name="T10" fmla="*/ 21 w 34"/>
                    <a:gd name="T11" fmla="*/ 12 h 12"/>
                    <a:gd name="T12" fmla="*/ 34 w 34"/>
                    <a:gd name="T13" fmla="*/ 11 h 12"/>
                    <a:gd name="T14" fmla="*/ 26 w 34"/>
                    <a:gd name="T15" fmla="*/ 7 h 12"/>
                    <a:gd name="T16" fmla="*/ 15 w 34"/>
                    <a:gd name="T17" fmla="*/ 0 h 12"/>
                    <a:gd name="T18" fmla="*/ 0 w 34"/>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2">
                      <a:moveTo>
                        <a:pt x="0" y="3"/>
                      </a:moveTo>
                      <a:cubicBezTo>
                        <a:pt x="0" y="3"/>
                        <a:pt x="0" y="4"/>
                        <a:pt x="0" y="5"/>
                      </a:cubicBezTo>
                      <a:cubicBezTo>
                        <a:pt x="15" y="5"/>
                        <a:pt x="15" y="5"/>
                        <a:pt x="15" y="5"/>
                      </a:cubicBezTo>
                      <a:cubicBezTo>
                        <a:pt x="28" y="10"/>
                        <a:pt x="28" y="10"/>
                        <a:pt x="28" y="10"/>
                      </a:cubicBezTo>
                      <a:cubicBezTo>
                        <a:pt x="18" y="11"/>
                        <a:pt x="18" y="11"/>
                        <a:pt x="18" y="11"/>
                      </a:cubicBezTo>
                      <a:cubicBezTo>
                        <a:pt x="21" y="12"/>
                        <a:pt x="21" y="12"/>
                        <a:pt x="21" y="12"/>
                      </a:cubicBezTo>
                      <a:cubicBezTo>
                        <a:pt x="34" y="11"/>
                        <a:pt x="34" y="11"/>
                        <a:pt x="34" y="11"/>
                      </a:cubicBezTo>
                      <a:cubicBezTo>
                        <a:pt x="33" y="9"/>
                        <a:pt x="31" y="8"/>
                        <a:pt x="26" y="7"/>
                      </a:cubicBezTo>
                      <a:cubicBezTo>
                        <a:pt x="22" y="5"/>
                        <a:pt x="18" y="2"/>
                        <a:pt x="15" y="0"/>
                      </a:cubicBezTo>
                      <a:cubicBezTo>
                        <a:pt x="10" y="2"/>
                        <a:pt x="5" y="3"/>
                        <a:pt x="0" y="3"/>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220"/>
                <p:cNvSpPr/>
                <p:nvPr/>
              </p:nvSpPr>
              <p:spPr bwMode="auto">
                <a:xfrm>
                  <a:off x="10969626" y="3721100"/>
                  <a:ext cx="49213" cy="19050"/>
                </a:xfrm>
                <a:custGeom>
                  <a:avLst/>
                  <a:gdLst>
                    <a:gd name="T0" fmla="*/ 0 w 10"/>
                    <a:gd name="T1" fmla="*/ 1 h 4"/>
                    <a:gd name="T2" fmla="*/ 1 w 10"/>
                    <a:gd name="T3" fmla="*/ 4 h 4"/>
                    <a:gd name="T4" fmla="*/ 10 w 10"/>
                    <a:gd name="T5" fmla="*/ 4 h 4"/>
                    <a:gd name="T6" fmla="*/ 10 w 10"/>
                    <a:gd name="T7" fmla="*/ 0 h 4"/>
                    <a:gd name="T8" fmla="*/ 0 w 10"/>
                    <a:gd name="T9" fmla="*/ 1 h 4"/>
                  </a:gdLst>
                  <a:ahLst/>
                  <a:cxnLst>
                    <a:cxn ang="0">
                      <a:pos x="T0" y="T1"/>
                    </a:cxn>
                    <a:cxn ang="0">
                      <a:pos x="T2" y="T3"/>
                    </a:cxn>
                    <a:cxn ang="0">
                      <a:pos x="T4" y="T5"/>
                    </a:cxn>
                    <a:cxn ang="0">
                      <a:pos x="T6" y="T7"/>
                    </a:cxn>
                    <a:cxn ang="0">
                      <a:pos x="T8" y="T9"/>
                    </a:cxn>
                  </a:cxnLst>
                  <a:rect l="0" t="0" r="r" b="b"/>
                  <a:pathLst>
                    <a:path w="10" h="4">
                      <a:moveTo>
                        <a:pt x="0" y="1"/>
                      </a:moveTo>
                      <a:cubicBezTo>
                        <a:pt x="1" y="2"/>
                        <a:pt x="1" y="3"/>
                        <a:pt x="1" y="4"/>
                      </a:cubicBezTo>
                      <a:cubicBezTo>
                        <a:pt x="10" y="4"/>
                        <a:pt x="10" y="4"/>
                        <a:pt x="10" y="4"/>
                      </a:cubicBezTo>
                      <a:cubicBezTo>
                        <a:pt x="10" y="0"/>
                        <a:pt x="10" y="0"/>
                        <a:pt x="10" y="0"/>
                      </a:cubicBezTo>
                      <a:cubicBezTo>
                        <a:pt x="0" y="1"/>
                        <a:pt x="0" y="1"/>
                        <a:pt x="0" y="1"/>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221"/>
                <p:cNvSpPr/>
                <p:nvPr/>
              </p:nvSpPr>
              <p:spPr bwMode="auto">
                <a:xfrm>
                  <a:off x="10969626" y="3700463"/>
                  <a:ext cx="142875" cy="30163"/>
                </a:xfrm>
                <a:custGeom>
                  <a:avLst/>
                  <a:gdLst>
                    <a:gd name="T0" fmla="*/ 14 w 29"/>
                    <a:gd name="T1" fmla="*/ 4 h 6"/>
                    <a:gd name="T2" fmla="*/ 19 w 29"/>
                    <a:gd name="T3" fmla="*/ 6 h 6"/>
                    <a:gd name="T4" fmla="*/ 29 w 29"/>
                    <a:gd name="T5" fmla="*/ 5 h 6"/>
                    <a:gd name="T6" fmla="*/ 16 w 29"/>
                    <a:gd name="T7" fmla="*/ 0 h 6"/>
                    <a:gd name="T8" fmla="*/ 1 w 29"/>
                    <a:gd name="T9" fmla="*/ 0 h 6"/>
                    <a:gd name="T10" fmla="*/ 0 w 29"/>
                    <a:gd name="T11" fmla="*/ 5 h 6"/>
                    <a:gd name="T12" fmla="*/ 10 w 29"/>
                    <a:gd name="T13" fmla="*/ 4 h 6"/>
                    <a:gd name="T14" fmla="*/ 14 w 29"/>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
                      <a:moveTo>
                        <a:pt x="14" y="4"/>
                      </a:moveTo>
                      <a:cubicBezTo>
                        <a:pt x="19" y="6"/>
                        <a:pt x="19" y="6"/>
                        <a:pt x="19" y="6"/>
                      </a:cubicBezTo>
                      <a:cubicBezTo>
                        <a:pt x="29" y="5"/>
                        <a:pt x="29" y="5"/>
                        <a:pt x="29" y="5"/>
                      </a:cubicBezTo>
                      <a:cubicBezTo>
                        <a:pt x="16" y="0"/>
                        <a:pt x="16" y="0"/>
                        <a:pt x="16" y="0"/>
                      </a:cubicBezTo>
                      <a:cubicBezTo>
                        <a:pt x="1" y="0"/>
                        <a:pt x="1" y="0"/>
                        <a:pt x="1" y="0"/>
                      </a:cubicBezTo>
                      <a:cubicBezTo>
                        <a:pt x="0" y="2"/>
                        <a:pt x="0" y="3"/>
                        <a:pt x="0" y="5"/>
                      </a:cubicBezTo>
                      <a:cubicBezTo>
                        <a:pt x="10" y="4"/>
                        <a:pt x="10" y="4"/>
                        <a:pt x="10" y="4"/>
                      </a:cubicBezTo>
                      <a:cubicBezTo>
                        <a:pt x="14" y="4"/>
                        <a:pt x="14" y="4"/>
                        <a:pt x="14" y="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222"/>
                <p:cNvSpPr/>
                <p:nvPr/>
              </p:nvSpPr>
              <p:spPr bwMode="auto">
                <a:xfrm>
                  <a:off x="11234738" y="3700463"/>
                  <a:ext cx="53975" cy="20638"/>
                </a:xfrm>
                <a:custGeom>
                  <a:avLst/>
                  <a:gdLst>
                    <a:gd name="T0" fmla="*/ 0 w 34"/>
                    <a:gd name="T1" fmla="*/ 0 h 13"/>
                    <a:gd name="T2" fmla="*/ 0 w 34"/>
                    <a:gd name="T3" fmla="*/ 13 h 13"/>
                    <a:gd name="T4" fmla="*/ 34 w 34"/>
                    <a:gd name="T5" fmla="*/ 10 h 13"/>
                    <a:gd name="T6" fmla="*/ 34 w 34"/>
                    <a:gd name="T7" fmla="*/ 0 h 13"/>
                    <a:gd name="T8" fmla="*/ 0 w 34"/>
                    <a:gd name="T9" fmla="*/ 0 h 13"/>
                    <a:gd name="T10" fmla="*/ 0 w 34"/>
                    <a:gd name="T11" fmla="*/ 0 h 13"/>
                  </a:gdLst>
                  <a:ahLst/>
                  <a:cxnLst>
                    <a:cxn ang="0">
                      <a:pos x="T0" y="T1"/>
                    </a:cxn>
                    <a:cxn ang="0">
                      <a:pos x="T2" y="T3"/>
                    </a:cxn>
                    <a:cxn ang="0">
                      <a:pos x="T4" y="T5"/>
                    </a:cxn>
                    <a:cxn ang="0">
                      <a:pos x="T6" y="T7"/>
                    </a:cxn>
                    <a:cxn ang="0">
                      <a:pos x="T8" y="T9"/>
                    </a:cxn>
                    <a:cxn ang="0">
                      <a:pos x="T10" y="T11"/>
                    </a:cxn>
                  </a:cxnLst>
                  <a:rect l="0" t="0" r="r" b="b"/>
                  <a:pathLst>
                    <a:path w="34" h="13">
                      <a:moveTo>
                        <a:pt x="0" y="0"/>
                      </a:moveTo>
                      <a:lnTo>
                        <a:pt x="0" y="13"/>
                      </a:lnTo>
                      <a:lnTo>
                        <a:pt x="34" y="10"/>
                      </a:lnTo>
                      <a:lnTo>
                        <a:pt x="34" y="0"/>
                      </a:lnTo>
                      <a:lnTo>
                        <a:pt x="0" y="0"/>
                      </a:lnTo>
                      <a:lnTo>
                        <a:pt x="0" y="0"/>
                      </a:ln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4420692" y="4311923"/>
                <a:ext cx="633413" cy="1090612"/>
                <a:chOff x="4435476" y="3592513"/>
                <a:chExt cx="633413" cy="1090612"/>
              </a:xfrm>
            </p:grpSpPr>
            <p:sp>
              <p:nvSpPr>
                <p:cNvPr id="106" name="Freeform 1223"/>
                <p:cNvSpPr/>
                <p:nvPr/>
              </p:nvSpPr>
              <p:spPr bwMode="auto">
                <a:xfrm>
                  <a:off x="5038726" y="4094163"/>
                  <a:ext cx="14288" cy="39688"/>
                </a:xfrm>
                <a:custGeom>
                  <a:avLst/>
                  <a:gdLst>
                    <a:gd name="T0" fmla="*/ 2 w 3"/>
                    <a:gd name="T1" fmla="*/ 3 h 8"/>
                    <a:gd name="T2" fmla="*/ 2 w 3"/>
                    <a:gd name="T3" fmla="*/ 2 h 8"/>
                    <a:gd name="T4" fmla="*/ 0 w 3"/>
                    <a:gd name="T5" fmla="*/ 0 h 8"/>
                    <a:gd name="T6" fmla="*/ 2 w 3"/>
                    <a:gd name="T7" fmla="*/ 4 h 8"/>
                    <a:gd name="T8" fmla="*/ 2 w 3"/>
                    <a:gd name="T9" fmla="*/ 7 h 8"/>
                    <a:gd name="T10" fmla="*/ 3 w 3"/>
                    <a:gd name="T11" fmla="*/ 7 h 8"/>
                    <a:gd name="T12" fmla="*/ 2 w 3"/>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3"/>
                      </a:moveTo>
                      <a:cubicBezTo>
                        <a:pt x="2" y="2"/>
                        <a:pt x="2" y="2"/>
                        <a:pt x="2" y="2"/>
                      </a:cubicBezTo>
                      <a:cubicBezTo>
                        <a:pt x="0" y="0"/>
                        <a:pt x="0" y="0"/>
                        <a:pt x="0" y="0"/>
                      </a:cubicBezTo>
                      <a:cubicBezTo>
                        <a:pt x="2" y="4"/>
                        <a:pt x="2" y="4"/>
                        <a:pt x="2" y="4"/>
                      </a:cubicBezTo>
                      <a:cubicBezTo>
                        <a:pt x="2" y="7"/>
                        <a:pt x="2" y="7"/>
                        <a:pt x="2" y="7"/>
                      </a:cubicBezTo>
                      <a:cubicBezTo>
                        <a:pt x="2" y="8"/>
                        <a:pt x="2" y="8"/>
                        <a:pt x="3" y="7"/>
                      </a:cubicBezTo>
                      <a:cubicBezTo>
                        <a:pt x="2" y="3"/>
                        <a:pt x="2" y="3"/>
                        <a:pt x="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24"/>
                <p:cNvSpPr/>
                <p:nvPr/>
              </p:nvSpPr>
              <p:spPr bwMode="auto">
                <a:xfrm>
                  <a:off x="5048251" y="4094163"/>
                  <a:ext cx="15875" cy="34925"/>
                </a:xfrm>
                <a:custGeom>
                  <a:avLst/>
                  <a:gdLst>
                    <a:gd name="T0" fmla="*/ 2 w 3"/>
                    <a:gd name="T1" fmla="*/ 5 h 7"/>
                    <a:gd name="T2" fmla="*/ 2 w 3"/>
                    <a:gd name="T3" fmla="*/ 3 h 7"/>
                    <a:gd name="T4" fmla="*/ 0 w 3"/>
                    <a:gd name="T5" fmla="*/ 0 h 7"/>
                    <a:gd name="T6" fmla="*/ 2 w 3"/>
                    <a:gd name="T7" fmla="*/ 3 h 7"/>
                    <a:gd name="T8" fmla="*/ 2 w 3"/>
                    <a:gd name="T9" fmla="*/ 7 h 7"/>
                    <a:gd name="T10" fmla="*/ 3 w 3"/>
                    <a:gd name="T11" fmla="*/ 7 h 7"/>
                    <a:gd name="T12" fmla="*/ 2 w 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5"/>
                      </a:moveTo>
                      <a:cubicBezTo>
                        <a:pt x="2" y="3"/>
                        <a:pt x="2" y="3"/>
                        <a:pt x="2" y="3"/>
                      </a:cubicBezTo>
                      <a:cubicBezTo>
                        <a:pt x="0" y="0"/>
                        <a:pt x="0" y="0"/>
                        <a:pt x="0" y="0"/>
                      </a:cubicBezTo>
                      <a:cubicBezTo>
                        <a:pt x="2" y="3"/>
                        <a:pt x="2" y="3"/>
                        <a:pt x="2" y="3"/>
                      </a:cubicBezTo>
                      <a:cubicBezTo>
                        <a:pt x="2" y="7"/>
                        <a:pt x="2" y="7"/>
                        <a:pt x="2" y="7"/>
                      </a:cubicBezTo>
                      <a:cubicBezTo>
                        <a:pt x="2" y="7"/>
                        <a:pt x="2" y="7"/>
                        <a:pt x="3" y="7"/>
                      </a:cubicBezTo>
                      <a:cubicBezTo>
                        <a:pt x="2" y="5"/>
                        <a:pt x="2" y="5"/>
                        <a:pt x="2"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25"/>
                <p:cNvSpPr/>
                <p:nvPr/>
              </p:nvSpPr>
              <p:spPr bwMode="auto">
                <a:xfrm>
                  <a:off x="5033963" y="4103688"/>
                  <a:ext cx="4763" cy="30163"/>
                </a:xfrm>
                <a:custGeom>
                  <a:avLst/>
                  <a:gdLst>
                    <a:gd name="T0" fmla="*/ 1 w 1"/>
                    <a:gd name="T1" fmla="*/ 5 h 6"/>
                    <a:gd name="T2" fmla="*/ 0 w 1"/>
                    <a:gd name="T3" fmla="*/ 0 h 6"/>
                    <a:gd name="T4" fmla="*/ 0 w 1"/>
                    <a:gd name="T5" fmla="*/ 0 h 6"/>
                    <a:gd name="T6" fmla="*/ 0 w 1"/>
                    <a:gd name="T7" fmla="*/ 3 h 6"/>
                    <a:gd name="T8" fmla="*/ 0 w 1"/>
                    <a:gd name="T9" fmla="*/ 6 h 6"/>
                    <a:gd name="T10" fmla="*/ 1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1" y="5"/>
                      </a:moveTo>
                      <a:cubicBezTo>
                        <a:pt x="1" y="4"/>
                        <a:pt x="1" y="2"/>
                        <a:pt x="0" y="0"/>
                      </a:cubicBezTo>
                      <a:cubicBezTo>
                        <a:pt x="0" y="0"/>
                        <a:pt x="0" y="0"/>
                        <a:pt x="0" y="0"/>
                      </a:cubicBezTo>
                      <a:cubicBezTo>
                        <a:pt x="0" y="3"/>
                        <a:pt x="0" y="3"/>
                        <a:pt x="0" y="3"/>
                      </a:cubicBezTo>
                      <a:cubicBezTo>
                        <a:pt x="0" y="6"/>
                        <a:pt x="0" y="6"/>
                        <a:pt x="0" y="6"/>
                      </a:cubicBezTo>
                      <a:cubicBezTo>
                        <a:pt x="0" y="6"/>
                        <a:pt x="1" y="6"/>
                        <a:pt x="1"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6"/>
                <p:cNvSpPr/>
                <p:nvPr/>
              </p:nvSpPr>
              <p:spPr bwMode="auto">
                <a:xfrm>
                  <a:off x="4799013" y="3824288"/>
                  <a:ext cx="14288" cy="28575"/>
                </a:xfrm>
                <a:custGeom>
                  <a:avLst/>
                  <a:gdLst>
                    <a:gd name="T0" fmla="*/ 3 w 3"/>
                    <a:gd name="T1" fmla="*/ 6 h 6"/>
                    <a:gd name="T2" fmla="*/ 1 w 3"/>
                    <a:gd name="T3" fmla="*/ 0 h 6"/>
                    <a:gd name="T4" fmla="*/ 0 w 3"/>
                    <a:gd name="T5" fmla="*/ 6 h 6"/>
                    <a:gd name="T6" fmla="*/ 3 w 3"/>
                    <a:gd name="T7" fmla="*/ 6 h 6"/>
                  </a:gdLst>
                  <a:ahLst/>
                  <a:cxnLst>
                    <a:cxn ang="0">
                      <a:pos x="T0" y="T1"/>
                    </a:cxn>
                    <a:cxn ang="0">
                      <a:pos x="T2" y="T3"/>
                    </a:cxn>
                    <a:cxn ang="0">
                      <a:pos x="T4" y="T5"/>
                    </a:cxn>
                    <a:cxn ang="0">
                      <a:pos x="T6" y="T7"/>
                    </a:cxn>
                  </a:cxnLst>
                  <a:rect l="0" t="0" r="r" b="b"/>
                  <a:pathLst>
                    <a:path w="3" h="6">
                      <a:moveTo>
                        <a:pt x="3" y="6"/>
                      </a:moveTo>
                      <a:cubicBezTo>
                        <a:pt x="1" y="0"/>
                        <a:pt x="1" y="0"/>
                        <a:pt x="1" y="0"/>
                      </a:cubicBezTo>
                      <a:cubicBezTo>
                        <a:pt x="0" y="6"/>
                        <a:pt x="0" y="6"/>
                        <a:pt x="0" y="6"/>
                      </a:cubicBezTo>
                      <a:cubicBezTo>
                        <a:pt x="1" y="6"/>
                        <a:pt x="2" y="6"/>
                        <a:pt x="3"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27"/>
                <p:cNvSpPr/>
                <p:nvPr/>
              </p:nvSpPr>
              <p:spPr bwMode="auto">
                <a:xfrm>
                  <a:off x="4799013" y="3667125"/>
                  <a:ext cx="19050" cy="38100"/>
                </a:xfrm>
                <a:custGeom>
                  <a:avLst/>
                  <a:gdLst>
                    <a:gd name="T0" fmla="*/ 4 w 4"/>
                    <a:gd name="T1" fmla="*/ 6 h 8"/>
                    <a:gd name="T2" fmla="*/ 1 w 4"/>
                    <a:gd name="T3" fmla="*/ 0 h 8"/>
                    <a:gd name="T4" fmla="*/ 0 w 4"/>
                    <a:gd name="T5" fmla="*/ 2 h 8"/>
                    <a:gd name="T6" fmla="*/ 1 w 4"/>
                    <a:gd name="T7" fmla="*/ 4 h 8"/>
                    <a:gd name="T8" fmla="*/ 4 w 4"/>
                    <a:gd name="T9" fmla="*/ 6 h 8"/>
                  </a:gdLst>
                  <a:ahLst/>
                  <a:cxnLst>
                    <a:cxn ang="0">
                      <a:pos x="T0" y="T1"/>
                    </a:cxn>
                    <a:cxn ang="0">
                      <a:pos x="T2" y="T3"/>
                    </a:cxn>
                    <a:cxn ang="0">
                      <a:pos x="T4" y="T5"/>
                    </a:cxn>
                    <a:cxn ang="0">
                      <a:pos x="T6" y="T7"/>
                    </a:cxn>
                    <a:cxn ang="0">
                      <a:pos x="T8" y="T9"/>
                    </a:cxn>
                  </a:cxnLst>
                  <a:rect l="0" t="0" r="r" b="b"/>
                  <a:pathLst>
                    <a:path w="4" h="8">
                      <a:moveTo>
                        <a:pt x="4" y="6"/>
                      </a:moveTo>
                      <a:cubicBezTo>
                        <a:pt x="2" y="6"/>
                        <a:pt x="1" y="4"/>
                        <a:pt x="1" y="0"/>
                      </a:cubicBezTo>
                      <a:cubicBezTo>
                        <a:pt x="0" y="1"/>
                        <a:pt x="0" y="1"/>
                        <a:pt x="0" y="2"/>
                      </a:cubicBezTo>
                      <a:cubicBezTo>
                        <a:pt x="0" y="2"/>
                        <a:pt x="0" y="3"/>
                        <a:pt x="1" y="4"/>
                      </a:cubicBezTo>
                      <a:cubicBezTo>
                        <a:pt x="2" y="7"/>
                        <a:pt x="3" y="8"/>
                        <a:pt x="4"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28"/>
                <p:cNvSpPr>
                  <a:spLocks noEditPoints="1"/>
                </p:cNvSpPr>
                <p:nvPr/>
              </p:nvSpPr>
              <p:spPr bwMode="auto">
                <a:xfrm>
                  <a:off x="4670426" y="3627438"/>
                  <a:ext cx="69850" cy="180975"/>
                </a:xfrm>
                <a:custGeom>
                  <a:avLst/>
                  <a:gdLst>
                    <a:gd name="T0" fmla="*/ 12 w 14"/>
                    <a:gd name="T1" fmla="*/ 9 h 37"/>
                    <a:gd name="T2" fmla="*/ 14 w 14"/>
                    <a:gd name="T3" fmla="*/ 3 h 37"/>
                    <a:gd name="T4" fmla="*/ 14 w 14"/>
                    <a:gd name="T5" fmla="*/ 0 h 37"/>
                    <a:gd name="T6" fmla="*/ 6 w 14"/>
                    <a:gd name="T7" fmla="*/ 13 h 37"/>
                    <a:gd name="T8" fmla="*/ 0 w 14"/>
                    <a:gd name="T9" fmla="*/ 26 h 37"/>
                    <a:gd name="T10" fmla="*/ 3 w 14"/>
                    <a:gd name="T11" fmla="*/ 29 h 37"/>
                    <a:gd name="T12" fmla="*/ 2 w 14"/>
                    <a:gd name="T13" fmla="*/ 32 h 37"/>
                    <a:gd name="T14" fmla="*/ 0 w 14"/>
                    <a:gd name="T15" fmla="*/ 37 h 37"/>
                    <a:gd name="T16" fmla="*/ 12 w 14"/>
                    <a:gd name="T17" fmla="*/ 30 h 37"/>
                    <a:gd name="T18" fmla="*/ 12 w 14"/>
                    <a:gd name="T19" fmla="*/ 9 h 37"/>
                    <a:gd name="T20" fmla="*/ 13 w 14"/>
                    <a:gd name="T21" fmla="*/ 1 h 37"/>
                    <a:gd name="T22" fmla="*/ 13 w 14"/>
                    <a:gd name="T23" fmla="*/ 2 h 37"/>
                    <a:gd name="T24" fmla="*/ 8 w 14"/>
                    <a:gd name="T25" fmla="*/ 8 h 37"/>
                    <a:gd name="T26" fmla="*/ 9 w 14"/>
                    <a:gd name="T27" fmla="*/ 15 h 37"/>
                    <a:gd name="T28" fmla="*/ 7 w 14"/>
                    <a:gd name="T29" fmla="*/ 23 h 37"/>
                    <a:gd name="T30" fmla="*/ 4 w 14"/>
                    <a:gd name="T31" fmla="*/ 26 h 37"/>
                    <a:gd name="T32" fmla="*/ 3 w 14"/>
                    <a:gd name="T33" fmla="*/ 26 h 37"/>
                    <a:gd name="T34" fmla="*/ 2 w 14"/>
                    <a:gd name="T35" fmla="*/ 25 h 37"/>
                    <a:gd name="T36" fmla="*/ 7 w 14"/>
                    <a:gd name="T37" fmla="*/ 13 h 37"/>
                    <a:gd name="T38" fmla="*/ 7 w 14"/>
                    <a:gd name="T39" fmla="*/ 13 h 37"/>
                    <a:gd name="T40" fmla="*/ 8 w 14"/>
                    <a:gd name="T41" fmla="*/ 5 h 37"/>
                    <a:gd name="T42" fmla="*/ 13 w 14"/>
                    <a:gd name="T4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37">
                      <a:moveTo>
                        <a:pt x="12" y="9"/>
                      </a:moveTo>
                      <a:cubicBezTo>
                        <a:pt x="12" y="7"/>
                        <a:pt x="12" y="5"/>
                        <a:pt x="14" y="3"/>
                      </a:cubicBezTo>
                      <a:cubicBezTo>
                        <a:pt x="14" y="0"/>
                        <a:pt x="14" y="0"/>
                        <a:pt x="14" y="0"/>
                      </a:cubicBezTo>
                      <a:cubicBezTo>
                        <a:pt x="7" y="1"/>
                        <a:pt x="4" y="5"/>
                        <a:pt x="6" y="13"/>
                      </a:cubicBezTo>
                      <a:cubicBezTo>
                        <a:pt x="8" y="18"/>
                        <a:pt x="6" y="23"/>
                        <a:pt x="0" y="26"/>
                      </a:cubicBezTo>
                      <a:cubicBezTo>
                        <a:pt x="3" y="26"/>
                        <a:pt x="4" y="27"/>
                        <a:pt x="3" y="29"/>
                      </a:cubicBezTo>
                      <a:cubicBezTo>
                        <a:pt x="3" y="30"/>
                        <a:pt x="2" y="31"/>
                        <a:pt x="2" y="32"/>
                      </a:cubicBezTo>
                      <a:cubicBezTo>
                        <a:pt x="1" y="34"/>
                        <a:pt x="0" y="35"/>
                        <a:pt x="0" y="37"/>
                      </a:cubicBezTo>
                      <a:cubicBezTo>
                        <a:pt x="4" y="36"/>
                        <a:pt x="8" y="33"/>
                        <a:pt x="12" y="30"/>
                      </a:cubicBezTo>
                      <a:cubicBezTo>
                        <a:pt x="14" y="22"/>
                        <a:pt x="14" y="15"/>
                        <a:pt x="12" y="9"/>
                      </a:cubicBezTo>
                      <a:close/>
                      <a:moveTo>
                        <a:pt x="13" y="1"/>
                      </a:moveTo>
                      <a:cubicBezTo>
                        <a:pt x="13" y="2"/>
                        <a:pt x="13" y="2"/>
                        <a:pt x="13" y="2"/>
                      </a:cubicBezTo>
                      <a:cubicBezTo>
                        <a:pt x="10" y="3"/>
                        <a:pt x="8" y="5"/>
                        <a:pt x="8" y="8"/>
                      </a:cubicBezTo>
                      <a:cubicBezTo>
                        <a:pt x="8" y="10"/>
                        <a:pt x="8" y="12"/>
                        <a:pt x="9" y="15"/>
                      </a:cubicBezTo>
                      <a:cubicBezTo>
                        <a:pt x="10" y="18"/>
                        <a:pt x="9" y="21"/>
                        <a:pt x="7" y="23"/>
                      </a:cubicBezTo>
                      <a:cubicBezTo>
                        <a:pt x="4" y="26"/>
                        <a:pt x="4" y="26"/>
                        <a:pt x="4" y="26"/>
                      </a:cubicBezTo>
                      <a:cubicBezTo>
                        <a:pt x="4" y="26"/>
                        <a:pt x="3" y="26"/>
                        <a:pt x="3" y="26"/>
                      </a:cubicBezTo>
                      <a:cubicBezTo>
                        <a:pt x="3" y="26"/>
                        <a:pt x="3" y="25"/>
                        <a:pt x="2" y="25"/>
                      </a:cubicBezTo>
                      <a:cubicBezTo>
                        <a:pt x="8" y="22"/>
                        <a:pt x="9" y="18"/>
                        <a:pt x="7" y="13"/>
                      </a:cubicBezTo>
                      <a:cubicBezTo>
                        <a:pt x="7" y="13"/>
                        <a:pt x="7" y="13"/>
                        <a:pt x="7" y="13"/>
                      </a:cubicBezTo>
                      <a:cubicBezTo>
                        <a:pt x="6" y="9"/>
                        <a:pt x="7" y="7"/>
                        <a:pt x="8" y="5"/>
                      </a:cubicBezTo>
                      <a:cubicBezTo>
                        <a:pt x="9" y="3"/>
                        <a:pt x="11" y="2"/>
                        <a:pt x="13" y="1"/>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29"/>
                <p:cNvSpPr/>
                <p:nvPr/>
              </p:nvSpPr>
              <p:spPr bwMode="auto">
                <a:xfrm>
                  <a:off x="4681538" y="3632200"/>
                  <a:ext cx="53975" cy="122238"/>
                </a:xfrm>
                <a:custGeom>
                  <a:avLst/>
                  <a:gdLst>
                    <a:gd name="T0" fmla="*/ 11 w 11"/>
                    <a:gd name="T1" fmla="*/ 1 h 25"/>
                    <a:gd name="T2" fmla="*/ 11 w 11"/>
                    <a:gd name="T3" fmla="*/ 0 h 25"/>
                    <a:gd name="T4" fmla="*/ 6 w 11"/>
                    <a:gd name="T5" fmla="*/ 4 h 25"/>
                    <a:gd name="T6" fmla="*/ 5 w 11"/>
                    <a:gd name="T7" fmla="*/ 12 h 25"/>
                    <a:gd name="T8" fmla="*/ 5 w 11"/>
                    <a:gd name="T9" fmla="*/ 12 h 25"/>
                    <a:gd name="T10" fmla="*/ 0 w 11"/>
                    <a:gd name="T11" fmla="*/ 24 h 25"/>
                    <a:gd name="T12" fmla="*/ 1 w 11"/>
                    <a:gd name="T13" fmla="*/ 25 h 25"/>
                    <a:gd name="T14" fmla="*/ 2 w 11"/>
                    <a:gd name="T15" fmla="*/ 25 h 25"/>
                    <a:gd name="T16" fmla="*/ 5 w 11"/>
                    <a:gd name="T17" fmla="*/ 22 h 25"/>
                    <a:gd name="T18" fmla="*/ 7 w 11"/>
                    <a:gd name="T19" fmla="*/ 14 h 25"/>
                    <a:gd name="T20" fmla="*/ 6 w 11"/>
                    <a:gd name="T21" fmla="*/ 7 h 25"/>
                    <a:gd name="T22" fmla="*/ 11 w 11"/>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11" y="1"/>
                      </a:moveTo>
                      <a:cubicBezTo>
                        <a:pt x="11" y="0"/>
                        <a:pt x="11" y="0"/>
                        <a:pt x="11" y="0"/>
                      </a:cubicBezTo>
                      <a:cubicBezTo>
                        <a:pt x="9" y="1"/>
                        <a:pt x="7" y="2"/>
                        <a:pt x="6" y="4"/>
                      </a:cubicBezTo>
                      <a:cubicBezTo>
                        <a:pt x="5" y="6"/>
                        <a:pt x="4" y="8"/>
                        <a:pt x="5" y="12"/>
                      </a:cubicBezTo>
                      <a:cubicBezTo>
                        <a:pt x="5" y="12"/>
                        <a:pt x="5" y="12"/>
                        <a:pt x="5" y="12"/>
                      </a:cubicBezTo>
                      <a:cubicBezTo>
                        <a:pt x="7" y="17"/>
                        <a:pt x="6" y="21"/>
                        <a:pt x="0" y="24"/>
                      </a:cubicBezTo>
                      <a:cubicBezTo>
                        <a:pt x="1" y="24"/>
                        <a:pt x="1" y="25"/>
                        <a:pt x="1" y="25"/>
                      </a:cubicBezTo>
                      <a:cubicBezTo>
                        <a:pt x="1" y="25"/>
                        <a:pt x="2" y="25"/>
                        <a:pt x="2" y="25"/>
                      </a:cubicBezTo>
                      <a:cubicBezTo>
                        <a:pt x="5" y="22"/>
                        <a:pt x="5" y="22"/>
                        <a:pt x="5" y="22"/>
                      </a:cubicBezTo>
                      <a:cubicBezTo>
                        <a:pt x="7" y="20"/>
                        <a:pt x="8" y="17"/>
                        <a:pt x="7" y="14"/>
                      </a:cubicBezTo>
                      <a:cubicBezTo>
                        <a:pt x="6" y="11"/>
                        <a:pt x="6" y="9"/>
                        <a:pt x="6" y="7"/>
                      </a:cubicBezTo>
                      <a:cubicBezTo>
                        <a:pt x="6" y="4"/>
                        <a:pt x="8" y="2"/>
                        <a:pt x="11"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30"/>
                <p:cNvSpPr/>
                <p:nvPr/>
              </p:nvSpPr>
              <p:spPr bwMode="auto">
                <a:xfrm>
                  <a:off x="4778376" y="4232275"/>
                  <a:ext cx="182563" cy="347663"/>
                </a:xfrm>
                <a:custGeom>
                  <a:avLst/>
                  <a:gdLst>
                    <a:gd name="T0" fmla="*/ 29 w 37"/>
                    <a:gd name="T1" fmla="*/ 6 h 71"/>
                    <a:gd name="T2" fmla="*/ 25 w 37"/>
                    <a:gd name="T3" fmla="*/ 20 h 71"/>
                    <a:gd name="T4" fmla="*/ 5 w 37"/>
                    <a:gd name="T5" fmla="*/ 55 h 71"/>
                    <a:gd name="T6" fmla="*/ 5 w 37"/>
                    <a:gd name="T7" fmla="*/ 66 h 71"/>
                    <a:gd name="T8" fmla="*/ 0 w 37"/>
                    <a:gd name="T9" fmla="*/ 62 h 71"/>
                    <a:gd name="T10" fmla="*/ 10 w 37"/>
                    <a:gd name="T11" fmla="*/ 68 h 71"/>
                    <a:gd name="T12" fmla="*/ 8 w 37"/>
                    <a:gd name="T13" fmla="*/ 53 h 71"/>
                    <a:gd name="T14" fmla="*/ 32 w 37"/>
                    <a:gd name="T15" fmla="*/ 18 h 71"/>
                    <a:gd name="T16" fmla="*/ 35 w 37"/>
                    <a:gd name="T17" fmla="*/ 6 h 71"/>
                    <a:gd name="T18" fmla="*/ 32 w 37"/>
                    <a:gd name="T19" fmla="*/ 0 h 71"/>
                    <a:gd name="T20" fmla="*/ 16 w 37"/>
                    <a:gd name="T21" fmla="*/ 6 h 71"/>
                    <a:gd name="T22" fmla="*/ 29 w 37"/>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71">
                      <a:moveTo>
                        <a:pt x="29" y="6"/>
                      </a:moveTo>
                      <a:cubicBezTo>
                        <a:pt x="32" y="10"/>
                        <a:pt x="31" y="14"/>
                        <a:pt x="25" y="20"/>
                      </a:cubicBezTo>
                      <a:cubicBezTo>
                        <a:pt x="16" y="32"/>
                        <a:pt x="9" y="43"/>
                        <a:pt x="5" y="55"/>
                      </a:cubicBezTo>
                      <a:cubicBezTo>
                        <a:pt x="5" y="66"/>
                        <a:pt x="5" y="66"/>
                        <a:pt x="5" y="66"/>
                      </a:cubicBezTo>
                      <a:cubicBezTo>
                        <a:pt x="0" y="62"/>
                        <a:pt x="0" y="62"/>
                        <a:pt x="0" y="62"/>
                      </a:cubicBezTo>
                      <a:cubicBezTo>
                        <a:pt x="4" y="69"/>
                        <a:pt x="7" y="71"/>
                        <a:pt x="10" y="68"/>
                      </a:cubicBezTo>
                      <a:cubicBezTo>
                        <a:pt x="7" y="63"/>
                        <a:pt x="6" y="58"/>
                        <a:pt x="8" y="53"/>
                      </a:cubicBezTo>
                      <a:cubicBezTo>
                        <a:pt x="14" y="41"/>
                        <a:pt x="22" y="29"/>
                        <a:pt x="32" y="18"/>
                      </a:cubicBezTo>
                      <a:cubicBezTo>
                        <a:pt x="36" y="13"/>
                        <a:pt x="37" y="9"/>
                        <a:pt x="35" y="6"/>
                      </a:cubicBezTo>
                      <a:cubicBezTo>
                        <a:pt x="32" y="0"/>
                        <a:pt x="32" y="0"/>
                        <a:pt x="32" y="0"/>
                      </a:cubicBezTo>
                      <a:cubicBezTo>
                        <a:pt x="26" y="1"/>
                        <a:pt x="21" y="3"/>
                        <a:pt x="16" y="6"/>
                      </a:cubicBezTo>
                      <a:cubicBezTo>
                        <a:pt x="29" y="6"/>
                        <a:pt x="29" y="6"/>
                        <a:pt x="29"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31"/>
                <p:cNvSpPr>
                  <a:spLocks noEditPoints="1"/>
                </p:cNvSpPr>
                <p:nvPr/>
              </p:nvSpPr>
              <p:spPr bwMode="auto">
                <a:xfrm>
                  <a:off x="4557713" y="3779838"/>
                  <a:ext cx="157163" cy="192088"/>
                </a:xfrm>
                <a:custGeom>
                  <a:avLst/>
                  <a:gdLst>
                    <a:gd name="T0" fmla="*/ 12 w 32"/>
                    <a:gd name="T1" fmla="*/ 20 h 39"/>
                    <a:gd name="T2" fmla="*/ 12 w 32"/>
                    <a:gd name="T3" fmla="*/ 17 h 39"/>
                    <a:gd name="T4" fmla="*/ 25 w 32"/>
                    <a:gd name="T5" fmla="*/ 10 h 39"/>
                    <a:gd name="T6" fmla="*/ 21 w 32"/>
                    <a:gd name="T7" fmla="*/ 8 h 39"/>
                    <a:gd name="T8" fmla="*/ 24 w 32"/>
                    <a:gd name="T9" fmla="*/ 0 h 39"/>
                    <a:gd name="T10" fmla="*/ 5 w 32"/>
                    <a:gd name="T11" fmla="*/ 13 h 39"/>
                    <a:gd name="T12" fmla="*/ 5 w 32"/>
                    <a:gd name="T13" fmla="*/ 25 h 39"/>
                    <a:gd name="T14" fmla="*/ 26 w 32"/>
                    <a:gd name="T15" fmla="*/ 38 h 39"/>
                    <a:gd name="T16" fmla="*/ 29 w 32"/>
                    <a:gd name="T17" fmla="*/ 39 h 39"/>
                    <a:gd name="T18" fmla="*/ 32 w 32"/>
                    <a:gd name="T19" fmla="*/ 36 h 39"/>
                    <a:gd name="T20" fmla="*/ 30 w 32"/>
                    <a:gd name="T21" fmla="*/ 36 h 39"/>
                    <a:gd name="T22" fmla="*/ 12 w 32"/>
                    <a:gd name="T23" fmla="*/ 20 h 39"/>
                    <a:gd name="T24" fmla="*/ 6 w 32"/>
                    <a:gd name="T25" fmla="*/ 14 h 39"/>
                    <a:gd name="T26" fmla="*/ 6 w 32"/>
                    <a:gd name="T27" fmla="*/ 14 h 39"/>
                    <a:gd name="T28" fmla="*/ 22 w 32"/>
                    <a:gd name="T29" fmla="*/ 2 h 39"/>
                    <a:gd name="T30" fmla="*/ 21 w 32"/>
                    <a:gd name="T31" fmla="*/ 5 h 39"/>
                    <a:gd name="T32" fmla="*/ 6 w 32"/>
                    <a:gd name="T33" fmla="*/ 16 h 39"/>
                    <a:gd name="T34" fmla="*/ 6 w 32"/>
                    <a:gd name="T35" fmla="*/ 22 h 39"/>
                    <a:gd name="T36" fmla="*/ 19 w 32"/>
                    <a:gd name="T37" fmla="*/ 32 h 39"/>
                    <a:gd name="T38" fmla="*/ 6 w 32"/>
                    <a:gd name="T39" fmla="*/ 24 h 39"/>
                    <a:gd name="T40" fmla="*/ 2 w 32"/>
                    <a:gd name="T41" fmla="*/ 19 h 39"/>
                    <a:gd name="T42" fmla="*/ 6 w 32"/>
                    <a:gd name="T4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9">
                      <a:moveTo>
                        <a:pt x="12" y="20"/>
                      </a:moveTo>
                      <a:cubicBezTo>
                        <a:pt x="10" y="19"/>
                        <a:pt x="10" y="18"/>
                        <a:pt x="12" y="17"/>
                      </a:cubicBezTo>
                      <a:cubicBezTo>
                        <a:pt x="25" y="10"/>
                        <a:pt x="25" y="10"/>
                        <a:pt x="25" y="10"/>
                      </a:cubicBezTo>
                      <a:cubicBezTo>
                        <a:pt x="21" y="8"/>
                        <a:pt x="21" y="8"/>
                        <a:pt x="21" y="8"/>
                      </a:cubicBezTo>
                      <a:cubicBezTo>
                        <a:pt x="24" y="0"/>
                        <a:pt x="24" y="0"/>
                        <a:pt x="24" y="0"/>
                      </a:cubicBezTo>
                      <a:cubicBezTo>
                        <a:pt x="17" y="4"/>
                        <a:pt x="11" y="8"/>
                        <a:pt x="5" y="13"/>
                      </a:cubicBezTo>
                      <a:cubicBezTo>
                        <a:pt x="0" y="17"/>
                        <a:pt x="0" y="21"/>
                        <a:pt x="5" y="25"/>
                      </a:cubicBezTo>
                      <a:cubicBezTo>
                        <a:pt x="26" y="38"/>
                        <a:pt x="26" y="38"/>
                        <a:pt x="26" y="38"/>
                      </a:cubicBezTo>
                      <a:cubicBezTo>
                        <a:pt x="27" y="39"/>
                        <a:pt x="28" y="39"/>
                        <a:pt x="29" y="39"/>
                      </a:cubicBezTo>
                      <a:cubicBezTo>
                        <a:pt x="30" y="38"/>
                        <a:pt x="31" y="37"/>
                        <a:pt x="32" y="36"/>
                      </a:cubicBezTo>
                      <a:cubicBezTo>
                        <a:pt x="30" y="36"/>
                        <a:pt x="30" y="36"/>
                        <a:pt x="30" y="36"/>
                      </a:cubicBezTo>
                      <a:cubicBezTo>
                        <a:pt x="12" y="20"/>
                        <a:pt x="12" y="20"/>
                        <a:pt x="12" y="20"/>
                      </a:cubicBezTo>
                      <a:close/>
                      <a:moveTo>
                        <a:pt x="6" y="14"/>
                      </a:moveTo>
                      <a:cubicBezTo>
                        <a:pt x="6" y="14"/>
                        <a:pt x="6" y="14"/>
                        <a:pt x="6" y="14"/>
                      </a:cubicBezTo>
                      <a:cubicBezTo>
                        <a:pt x="11" y="10"/>
                        <a:pt x="17" y="6"/>
                        <a:pt x="22" y="2"/>
                      </a:cubicBezTo>
                      <a:cubicBezTo>
                        <a:pt x="21" y="5"/>
                        <a:pt x="21" y="5"/>
                        <a:pt x="21" y="5"/>
                      </a:cubicBezTo>
                      <a:cubicBezTo>
                        <a:pt x="6" y="16"/>
                        <a:pt x="6" y="16"/>
                        <a:pt x="6" y="16"/>
                      </a:cubicBezTo>
                      <a:cubicBezTo>
                        <a:pt x="3" y="18"/>
                        <a:pt x="3" y="20"/>
                        <a:pt x="6" y="22"/>
                      </a:cubicBezTo>
                      <a:cubicBezTo>
                        <a:pt x="19" y="32"/>
                        <a:pt x="19" y="32"/>
                        <a:pt x="19" y="32"/>
                      </a:cubicBezTo>
                      <a:cubicBezTo>
                        <a:pt x="6" y="24"/>
                        <a:pt x="6" y="24"/>
                        <a:pt x="6" y="24"/>
                      </a:cubicBezTo>
                      <a:cubicBezTo>
                        <a:pt x="4" y="22"/>
                        <a:pt x="3" y="21"/>
                        <a:pt x="2" y="19"/>
                      </a:cubicBezTo>
                      <a:cubicBezTo>
                        <a:pt x="3" y="17"/>
                        <a:pt x="4" y="16"/>
                        <a:pt x="6" y="1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32"/>
                <p:cNvSpPr/>
                <p:nvPr/>
              </p:nvSpPr>
              <p:spPr bwMode="auto">
                <a:xfrm>
                  <a:off x="4567238" y="3789363"/>
                  <a:ext cx="98425" cy="147638"/>
                </a:xfrm>
                <a:custGeom>
                  <a:avLst/>
                  <a:gdLst>
                    <a:gd name="T0" fmla="*/ 4 w 20"/>
                    <a:gd name="T1" fmla="*/ 12 h 30"/>
                    <a:gd name="T2" fmla="*/ 4 w 20"/>
                    <a:gd name="T3" fmla="*/ 12 h 30"/>
                    <a:gd name="T4" fmla="*/ 0 w 20"/>
                    <a:gd name="T5" fmla="*/ 17 h 30"/>
                    <a:gd name="T6" fmla="*/ 4 w 20"/>
                    <a:gd name="T7" fmla="*/ 22 h 30"/>
                    <a:gd name="T8" fmla="*/ 17 w 20"/>
                    <a:gd name="T9" fmla="*/ 30 h 30"/>
                    <a:gd name="T10" fmla="*/ 4 w 20"/>
                    <a:gd name="T11" fmla="*/ 20 h 30"/>
                    <a:gd name="T12" fmla="*/ 4 w 20"/>
                    <a:gd name="T13" fmla="*/ 14 h 30"/>
                    <a:gd name="T14" fmla="*/ 19 w 20"/>
                    <a:gd name="T15" fmla="*/ 3 h 30"/>
                    <a:gd name="T16" fmla="*/ 20 w 20"/>
                    <a:gd name="T17" fmla="*/ 0 h 30"/>
                    <a:gd name="T18" fmla="*/ 4 w 20"/>
                    <a:gd name="T1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0">
                      <a:moveTo>
                        <a:pt x="4" y="12"/>
                      </a:moveTo>
                      <a:cubicBezTo>
                        <a:pt x="4" y="12"/>
                        <a:pt x="4" y="12"/>
                        <a:pt x="4" y="12"/>
                      </a:cubicBezTo>
                      <a:cubicBezTo>
                        <a:pt x="2" y="14"/>
                        <a:pt x="1" y="15"/>
                        <a:pt x="0" y="17"/>
                      </a:cubicBezTo>
                      <a:cubicBezTo>
                        <a:pt x="1" y="19"/>
                        <a:pt x="2" y="20"/>
                        <a:pt x="4" y="22"/>
                      </a:cubicBezTo>
                      <a:cubicBezTo>
                        <a:pt x="17" y="30"/>
                        <a:pt x="17" y="30"/>
                        <a:pt x="17" y="30"/>
                      </a:cubicBezTo>
                      <a:cubicBezTo>
                        <a:pt x="4" y="20"/>
                        <a:pt x="4" y="20"/>
                        <a:pt x="4" y="20"/>
                      </a:cubicBezTo>
                      <a:cubicBezTo>
                        <a:pt x="1" y="18"/>
                        <a:pt x="1" y="16"/>
                        <a:pt x="4" y="14"/>
                      </a:cubicBezTo>
                      <a:cubicBezTo>
                        <a:pt x="19" y="3"/>
                        <a:pt x="19" y="3"/>
                        <a:pt x="19" y="3"/>
                      </a:cubicBezTo>
                      <a:cubicBezTo>
                        <a:pt x="20" y="0"/>
                        <a:pt x="20" y="0"/>
                        <a:pt x="20" y="0"/>
                      </a:cubicBezTo>
                      <a:cubicBezTo>
                        <a:pt x="15" y="4"/>
                        <a:pt x="9" y="8"/>
                        <a:pt x="4" y="12"/>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33"/>
                <p:cNvSpPr/>
                <p:nvPr/>
              </p:nvSpPr>
              <p:spPr bwMode="auto">
                <a:xfrm>
                  <a:off x="4719638" y="4487863"/>
                  <a:ext cx="53975" cy="68263"/>
                </a:xfrm>
                <a:custGeom>
                  <a:avLst/>
                  <a:gdLst>
                    <a:gd name="T0" fmla="*/ 7 w 11"/>
                    <a:gd name="T1" fmla="*/ 0 h 14"/>
                    <a:gd name="T2" fmla="*/ 4 w 11"/>
                    <a:gd name="T3" fmla="*/ 3 h 14"/>
                    <a:gd name="T4" fmla="*/ 0 w 11"/>
                    <a:gd name="T5" fmla="*/ 12 h 14"/>
                    <a:gd name="T6" fmla="*/ 2 w 11"/>
                    <a:gd name="T7" fmla="*/ 14 h 14"/>
                    <a:gd name="T8" fmla="*/ 7 w 11"/>
                    <a:gd name="T9" fmla="*/ 8 h 14"/>
                    <a:gd name="T10" fmla="*/ 10 w 11"/>
                    <a:gd name="T11" fmla="*/ 11 h 14"/>
                    <a:gd name="T12" fmla="*/ 7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7" y="0"/>
                      </a:moveTo>
                      <a:cubicBezTo>
                        <a:pt x="6" y="1"/>
                        <a:pt x="5" y="2"/>
                        <a:pt x="4" y="3"/>
                      </a:cubicBezTo>
                      <a:cubicBezTo>
                        <a:pt x="4" y="5"/>
                        <a:pt x="3" y="8"/>
                        <a:pt x="0" y="12"/>
                      </a:cubicBezTo>
                      <a:cubicBezTo>
                        <a:pt x="2" y="14"/>
                        <a:pt x="2" y="14"/>
                        <a:pt x="2" y="14"/>
                      </a:cubicBezTo>
                      <a:cubicBezTo>
                        <a:pt x="7" y="8"/>
                        <a:pt x="7" y="8"/>
                        <a:pt x="7" y="8"/>
                      </a:cubicBezTo>
                      <a:cubicBezTo>
                        <a:pt x="8" y="9"/>
                        <a:pt x="10" y="10"/>
                        <a:pt x="10" y="11"/>
                      </a:cubicBezTo>
                      <a:cubicBezTo>
                        <a:pt x="11" y="9"/>
                        <a:pt x="9" y="5"/>
                        <a:pt x="7"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34"/>
                <p:cNvSpPr/>
                <p:nvPr/>
              </p:nvSpPr>
              <p:spPr bwMode="auto">
                <a:xfrm>
                  <a:off x="4754563" y="4487863"/>
                  <a:ext cx="93663" cy="122238"/>
                </a:xfrm>
                <a:custGeom>
                  <a:avLst/>
                  <a:gdLst>
                    <a:gd name="T0" fmla="*/ 0 w 19"/>
                    <a:gd name="T1" fmla="*/ 0 h 25"/>
                    <a:gd name="T2" fmla="*/ 3 w 19"/>
                    <a:gd name="T3" fmla="*/ 11 h 25"/>
                    <a:gd name="T4" fmla="*/ 5 w 19"/>
                    <a:gd name="T5" fmla="*/ 18 h 25"/>
                    <a:gd name="T6" fmla="*/ 17 w 19"/>
                    <a:gd name="T7" fmla="*/ 25 h 25"/>
                    <a:gd name="T8" fmla="*/ 15 w 19"/>
                    <a:gd name="T9" fmla="*/ 16 h 25"/>
                    <a:gd name="T10" fmla="*/ 5 w 19"/>
                    <a:gd name="T11" fmla="*/ 10 h 25"/>
                    <a:gd name="T12" fmla="*/ 2 w 19"/>
                    <a:gd name="T13" fmla="*/ 0 h 25"/>
                    <a:gd name="T14" fmla="*/ 0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0" y="0"/>
                      </a:moveTo>
                      <a:cubicBezTo>
                        <a:pt x="2" y="5"/>
                        <a:pt x="4" y="9"/>
                        <a:pt x="3" y="11"/>
                      </a:cubicBezTo>
                      <a:cubicBezTo>
                        <a:pt x="5" y="13"/>
                        <a:pt x="6" y="16"/>
                        <a:pt x="5" y="18"/>
                      </a:cubicBezTo>
                      <a:cubicBezTo>
                        <a:pt x="10" y="22"/>
                        <a:pt x="14" y="24"/>
                        <a:pt x="17" y="25"/>
                      </a:cubicBezTo>
                      <a:cubicBezTo>
                        <a:pt x="19" y="22"/>
                        <a:pt x="18" y="18"/>
                        <a:pt x="15" y="16"/>
                      </a:cubicBezTo>
                      <a:cubicBezTo>
                        <a:pt x="12" y="19"/>
                        <a:pt x="9" y="17"/>
                        <a:pt x="5" y="10"/>
                      </a:cubicBezTo>
                      <a:cubicBezTo>
                        <a:pt x="5" y="7"/>
                        <a:pt x="4" y="3"/>
                        <a:pt x="2" y="0"/>
                      </a:cubicBezTo>
                      <a:cubicBezTo>
                        <a:pt x="1" y="0"/>
                        <a:pt x="1"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35"/>
                <p:cNvSpPr>
                  <a:spLocks noEditPoints="1"/>
                </p:cNvSpPr>
                <p:nvPr/>
              </p:nvSpPr>
              <p:spPr bwMode="auto">
                <a:xfrm>
                  <a:off x="4484688" y="4310063"/>
                  <a:ext cx="190500" cy="334963"/>
                </a:xfrm>
                <a:custGeom>
                  <a:avLst/>
                  <a:gdLst>
                    <a:gd name="T0" fmla="*/ 39 w 39"/>
                    <a:gd name="T1" fmla="*/ 6 h 68"/>
                    <a:gd name="T2" fmla="*/ 27 w 39"/>
                    <a:gd name="T3" fmla="*/ 0 h 68"/>
                    <a:gd name="T4" fmla="*/ 15 w 39"/>
                    <a:gd name="T5" fmla="*/ 22 h 68"/>
                    <a:gd name="T6" fmla="*/ 0 w 39"/>
                    <a:gd name="T7" fmla="*/ 48 h 68"/>
                    <a:gd name="T8" fmla="*/ 0 w 39"/>
                    <a:gd name="T9" fmla="*/ 58 h 68"/>
                    <a:gd name="T10" fmla="*/ 4 w 39"/>
                    <a:gd name="T11" fmla="*/ 68 h 68"/>
                    <a:gd name="T12" fmla="*/ 5 w 39"/>
                    <a:gd name="T13" fmla="*/ 55 h 68"/>
                    <a:gd name="T14" fmla="*/ 23 w 39"/>
                    <a:gd name="T15" fmla="*/ 23 h 68"/>
                    <a:gd name="T16" fmla="*/ 39 w 39"/>
                    <a:gd name="T17" fmla="*/ 6 h 68"/>
                    <a:gd name="T18" fmla="*/ 27 w 39"/>
                    <a:gd name="T19" fmla="*/ 1 h 68"/>
                    <a:gd name="T20" fmla="*/ 29 w 39"/>
                    <a:gd name="T21" fmla="*/ 2 h 68"/>
                    <a:gd name="T22" fmla="*/ 16 w 39"/>
                    <a:gd name="T23" fmla="*/ 27 h 68"/>
                    <a:gd name="T24" fmla="*/ 2 w 39"/>
                    <a:gd name="T25" fmla="*/ 49 h 68"/>
                    <a:gd name="T26" fmla="*/ 1 w 39"/>
                    <a:gd name="T27" fmla="*/ 48 h 68"/>
                    <a:gd name="T28" fmla="*/ 16 w 39"/>
                    <a:gd name="T29" fmla="*/ 22 h 68"/>
                    <a:gd name="T30" fmla="*/ 27 w 39"/>
                    <a:gd name="T3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8">
                      <a:moveTo>
                        <a:pt x="39" y="6"/>
                      </a:moveTo>
                      <a:cubicBezTo>
                        <a:pt x="27" y="0"/>
                        <a:pt x="27" y="0"/>
                        <a:pt x="27" y="0"/>
                      </a:cubicBezTo>
                      <a:cubicBezTo>
                        <a:pt x="22" y="5"/>
                        <a:pt x="18" y="12"/>
                        <a:pt x="15" y="22"/>
                      </a:cubicBezTo>
                      <a:cubicBezTo>
                        <a:pt x="12" y="30"/>
                        <a:pt x="7" y="39"/>
                        <a:pt x="0" y="48"/>
                      </a:cubicBezTo>
                      <a:cubicBezTo>
                        <a:pt x="2" y="51"/>
                        <a:pt x="2" y="55"/>
                        <a:pt x="0" y="58"/>
                      </a:cubicBezTo>
                      <a:cubicBezTo>
                        <a:pt x="1" y="62"/>
                        <a:pt x="3" y="66"/>
                        <a:pt x="4" y="68"/>
                      </a:cubicBezTo>
                      <a:cubicBezTo>
                        <a:pt x="5" y="55"/>
                        <a:pt x="5" y="55"/>
                        <a:pt x="5" y="55"/>
                      </a:cubicBezTo>
                      <a:cubicBezTo>
                        <a:pt x="23" y="23"/>
                        <a:pt x="23" y="23"/>
                        <a:pt x="23" y="23"/>
                      </a:cubicBezTo>
                      <a:cubicBezTo>
                        <a:pt x="26" y="17"/>
                        <a:pt x="32" y="11"/>
                        <a:pt x="39" y="6"/>
                      </a:cubicBezTo>
                      <a:close/>
                      <a:moveTo>
                        <a:pt x="27" y="1"/>
                      </a:moveTo>
                      <a:cubicBezTo>
                        <a:pt x="29" y="2"/>
                        <a:pt x="29" y="2"/>
                        <a:pt x="29" y="2"/>
                      </a:cubicBezTo>
                      <a:cubicBezTo>
                        <a:pt x="23" y="9"/>
                        <a:pt x="19" y="18"/>
                        <a:pt x="16" y="27"/>
                      </a:cubicBezTo>
                      <a:cubicBezTo>
                        <a:pt x="13" y="34"/>
                        <a:pt x="9" y="42"/>
                        <a:pt x="2" y="49"/>
                      </a:cubicBezTo>
                      <a:cubicBezTo>
                        <a:pt x="2" y="49"/>
                        <a:pt x="2" y="48"/>
                        <a:pt x="1" y="48"/>
                      </a:cubicBezTo>
                      <a:cubicBezTo>
                        <a:pt x="8" y="39"/>
                        <a:pt x="13" y="30"/>
                        <a:pt x="16" y="22"/>
                      </a:cubicBezTo>
                      <a:cubicBezTo>
                        <a:pt x="18" y="13"/>
                        <a:pt x="22" y="6"/>
                        <a:pt x="27"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36"/>
                <p:cNvSpPr/>
                <p:nvPr/>
              </p:nvSpPr>
              <p:spPr bwMode="auto">
                <a:xfrm>
                  <a:off x="4489451" y="4314825"/>
                  <a:ext cx="138113" cy="236538"/>
                </a:xfrm>
                <a:custGeom>
                  <a:avLst/>
                  <a:gdLst>
                    <a:gd name="T0" fmla="*/ 28 w 28"/>
                    <a:gd name="T1" fmla="*/ 1 h 48"/>
                    <a:gd name="T2" fmla="*/ 26 w 28"/>
                    <a:gd name="T3" fmla="*/ 0 h 48"/>
                    <a:gd name="T4" fmla="*/ 15 w 28"/>
                    <a:gd name="T5" fmla="*/ 21 h 48"/>
                    <a:gd name="T6" fmla="*/ 0 w 28"/>
                    <a:gd name="T7" fmla="*/ 47 h 48"/>
                    <a:gd name="T8" fmla="*/ 1 w 28"/>
                    <a:gd name="T9" fmla="*/ 48 h 48"/>
                    <a:gd name="T10" fmla="*/ 15 w 28"/>
                    <a:gd name="T11" fmla="*/ 26 h 48"/>
                    <a:gd name="T12" fmla="*/ 28 w 28"/>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28" h="48">
                      <a:moveTo>
                        <a:pt x="28" y="1"/>
                      </a:moveTo>
                      <a:cubicBezTo>
                        <a:pt x="26" y="0"/>
                        <a:pt x="26" y="0"/>
                        <a:pt x="26" y="0"/>
                      </a:cubicBezTo>
                      <a:cubicBezTo>
                        <a:pt x="21" y="5"/>
                        <a:pt x="17" y="12"/>
                        <a:pt x="15" y="21"/>
                      </a:cubicBezTo>
                      <a:cubicBezTo>
                        <a:pt x="12" y="29"/>
                        <a:pt x="7" y="38"/>
                        <a:pt x="0" y="47"/>
                      </a:cubicBezTo>
                      <a:cubicBezTo>
                        <a:pt x="1" y="47"/>
                        <a:pt x="1" y="48"/>
                        <a:pt x="1" y="48"/>
                      </a:cubicBezTo>
                      <a:cubicBezTo>
                        <a:pt x="8" y="41"/>
                        <a:pt x="12" y="33"/>
                        <a:pt x="15" y="26"/>
                      </a:cubicBezTo>
                      <a:cubicBezTo>
                        <a:pt x="18" y="17"/>
                        <a:pt x="22" y="8"/>
                        <a:pt x="28"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7"/>
                <p:cNvSpPr/>
                <p:nvPr/>
              </p:nvSpPr>
              <p:spPr bwMode="auto">
                <a:xfrm>
                  <a:off x="4435476" y="4546600"/>
                  <a:ext cx="44450" cy="68263"/>
                </a:xfrm>
                <a:custGeom>
                  <a:avLst/>
                  <a:gdLst>
                    <a:gd name="T0" fmla="*/ 9 w 9"/>
                    <a:gd name="T1" fmla="*/ 0 h 14"/>
                    <a:gd name="T2" fmla="*/ 3 w 9"/>
                    <a:gd name="T3" fmla="*/ 1 h 14"/>
                    <a:gd name="T4" fmla="*/ 0 w 9"/>
                    <a:gd name="T5" fmla="*/ 12 h 14"/>
                    <a:gd name="T6" fmla="*/ 1 w 9"/>
                    <a:gd name="T7" fmla="*/ 14 h 14"/>
                    <a:gd name="T8" fmla="*/ 7 w 9"/>
                    <a:gd name="T9" fmla="*/ 8 h 14"/>
                    <a:gd name="T10" fmla="*/ 9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9" y="0"/>
                      </a:moveTo>
                      <a:cubicBezTo>
                        <a:pt x="6" y="0"/>
                        <a:pt x="4" y="0"/>
                        <a:pt x="3" y="1"/>
                      </a:cubicBezTo>
                      <a:cubicBezTo>
                        <a:pt x="3" y="6"/>
                        <a:pt x="2" y="9"/>
                        <a:pt x="0" y="12"/>
                      </a:cubicBezTo>
                      <a:cubicBezTo>
                        <a:pt x="1" y="14"/>
                        <a:pt x="1" y="14"/>
                        <a:pt x="1" y="14"/>
                      </a:cubicBezTo>
                      <a:cubicBezTo>
                        <a:pt x="7" y="8"/>
                        <a:pt x="7" y="8"/>
                        <a:pt x="7" y="8"/>
                      </a:cubicBezTo>
                      <a:cubicBezTo>
                        <a:pt x="9" y="0"/>
                        <a:pt x="9" y="0"/>
                        <a:pt x="9"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38"/>
                <p:cNvSpPr/>
                <p:nvPr/>
              </p:nvSpPr>
              <p:spPr bwMode="auto">
                <a:xfrm>
                  <a:off x="4470401" y="4546600"/>
                  <a:ext cx="73025" cy="136525"/>
                </a:xfrm>
                <a:custGeom>
                  <a:avLst/>
                  <a:gdLst>
                    <a:gd name="T0" fmla="*/ 3 w 15"/>
                    <a:gd name="T1" fmla="*/ 0 h 28"/>
                    <a:gd name="T2" fmla="*/ 2 w 15"/>
                    <a:gd name="T3" fmla="*/ 0 h 28"/>
                    <a:gd name="T4" fmla="*/ 0 w 15"/>
                    <a:gd name="T5" fmla="*/ 8 h 28"/>
                    <a:gd name="T6" fmla="*/ 2 w 15"/>
                    <a:gd name="T7" fmla="*/ 6 h 28"/>
                    <a:gd name="T8" fmla="*/ 2 w 15"/>
                    <a:gd name="T9" fmla="*/ 20 h 28"/>
                    <a:gd name="T10" fmla="*/ 7 w 15"/>
                    <a:gd name="T11" fmla="*/ 28 h 28"/>
                    <a:gd name="T12" fmla="*/ 14 w 15"/>
                    <a:gd name="T13" fmla="*/ 28 h 28"/>
                    <a:gd name="T14" fmla="*/ 9 w 15"/>
                    <a:gd name="T15" fmla="*/ 22 h 28"/>
                    <a:gd name="T16" fmla="*/ 7 w 15"/>
                    <a:gd name="T17" fmla="*/ 20 h 28"/>
                    <a:gd name="T18" fmla="*/ 3 w 15"/>
                    <a:gd name="T19" fmla="*/ 10 h 28"/>
                    <a:gd name="T20" fmla="*/ 3 w 1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8">
                      <a:moveTo>
                        <a:pt x="3" y="0"/>
                      </a:moveTo>
                      <a:cubicBezTo>
                        <a:pt x="3" y="0"/>
                        <a:pt x="2" y="0"/>
                        <a:pt x="2" y="0"/>
                      </a:cubicBezTo>
                      <a:cubicBezTo>
                        <a:pt x="0" y="8"/>
                        <a:pt x="0" y="8"/>
                        <a:pt x="0" y="8"/>
                      </a:cubicBezTo>
                      <a:cubicBezTo>
                        <a:pt x="2" y="6"/>
                        <a:pt x="2" y="6"/>
                        <a:pt x="2" y="6"/>
                      </a:cubicBezTo>
                      <a:cubicBezTo>
                        <a:pt x="2" y="11"/>
                        <a:pt x="2" y="15"/>
                        <a:pt x="2" y="20"/>
                      </a:cubicBezTo>
                      <a:cubicBezTo>
                        <a:pt x="3" y="23"/>
                        <a:pt x="5" y="26"/>
                        <a:pt x="7" y="28"/>
                      </a:cubicBezTo>
                      <a:cubicBezTo>
                        <a:pt x="14" y="28"/>
                        <a:pt x="14" y="28"/>
                        <a:pt x="14" y="28"/>
                      </a:cubicBezTo>
                      <a:cubicBezTo>
                        <a:pt x="15" y="26"/>
                        <a:pt x="13" y="24"/>
                        <a:pt x="9" y="22"/>
                      </a:cubicBezTo>
                      <a:cubicBezTo>
                        <a:pt x="9" y="22"/>
                        <a:pt x="8" y="21"/>
                        <a:pt x="7" y="20"/>
                      </a:cubicBezTo>
                      <a:cubicBezTo>
                        <a:pt x="6" y="18"/>
                        <a:pt x="4" y="14"/>
                        <a:pt x="3" y="10"/>
                      </a:cubicBezTo>
                      <a:cubicBezTo>
                        <a:pt x="5" y="7"/>
                        <a:pt x="5" y="3"/>
                        <a:pt x="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39"/>
                <p:cNvSpPr/>
                <p:nvPr/>
              </p:nvSpPr>
              <p:spPr bwMode="auto">
                <a:xfrm>
                  <a:off x="4503738" y="4300538"/>
                  <a:ext cx="201613" cy="354013"/>
                </a:xfrm>
                <a:custGeom>
                  <a:avLst/>
                  <a:gdLst>
                    <a:gd name="T0" fmla="*/ 23 w 41"/>
                    <a:gd name="T1" fmla="*/ 2 h 72"/>
                    <a:gd name="T2" fmla="*/ 35 w 41"/>
                    <a:gd name="T3" fmla="*/ 8 h 72"/>
                    <a:gd name="T4" fmla="*/ 19 w 41"/>
                    <a:gd name="T5" fmla="*/ 25 h 72"/>
                    <a:gd name="T6" fmla="*/ 1 w 41"/>
                    <a:gd name="T7" fmla="*/ 57 h 72"/>
                    <a:gd name="T8" fmla="*/ 0 w 41"/>
                    <a:gd name="T9" fmla="*/ 70 h 72"/>
                    <a:gd name="T10" fmla="*/ 2 w 41"/>
                    <a:gd name="T11" fmla="*/ 72 h 72"/>
                    <a:gd name="T12" fmla="*/ 4 w 41"/>
                    <a:gd name="T13" fmla="*/ 58 h 72"/>
                    <a:gd name="T14" fmla="*/ 32 w 41"/>
                    <a:gd name="T15" fmla="*/ 16 h 72"/>
                    <a:gd name="T16" fmla="*/ 41 w 41"/>
                    <a:gd name="T17" fmla="*/ 4 h 72"/>
                    <a:gd name="T18" fmla="*/ 25 w 41"/>
                    <a:gd name="T19" fmla="*/ 0 h 72"/>
                    <a:gd name="T20" fmla="*/ 23 w 41"/>
                    <a:gd name="T2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72">
                      <a:moveTo>
                        <a:pt x="23" y="2"/>
                      </a:moveTo>
                      <a:cubicBezTo>
                        <a:pt x="35" y="8"/>
                        <a:pt x="35" y="8"/>
                        <a:pt x="35" y="8"/>
                      </a:cubicBezTo>
                      <a:cubicBezTo>
                        <a:pt x="28" y="13"/>
                        <a:pt x="22" y="19"/>
                        <a:pt x="19" y="25"/>
                      </a:cubicBezTo>
                      <a:cubicBezTo>
                        <a:pt x="1" y="57"/>
                        <a:pt x="1" y="57"/>
                        <a:pt x="1" y="57"/>
                      </a:cubicBezTo>
                      <a:cubicBezTo>
                        <a:pt x="0" y="70"/>
                        <a:pt x="0" y="70"/>
                        <a:pt x="0" y="70"/>
                      </a:cubicBezTo>
                      <a:cubicBezTo>
                        <a:pt x="1" y="71"/>
                        <a:pt x="2" y="72"/>
                        <a:pt x="2" y="72"/>
                      </a:cubicBezTo>
                      <a:cubicBezTo>
                        <a:pt x="4" y="58"/>
                        <a:pt x="4" y="58"/>
                        <a:pt x="4" y="58"/>
                      </a:cubicBezTo>
                      <a:cubicBezTo>
                        <a:pt x="12" y="41"/>
                        <a:pt x="22" y="27"/>
                        <a:pt x="32" y="16"/>
                      </a:cubicBezTo>
                      <a:cubicBezTo>
                        <a:pt x="37" y="12"/>
                        <a:pt x="40" y="7"/>
                        <a:pt x="41" y="4"/>
                      </a:cubicBezTo>
                      <a:cubicBezTo>
                        <a:pt x="35" y="3"/>
                        <a:pt x="30" y="2"/>
                        <a:pt x="25" y="0"/>
                      </a:cubicBezTo>
                      <a:cubicBezTo>
                        <a:pt x="24" y="0"/>
                        <a:pt x="23" y="1"/>
                        <a:pt x="2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40"/>
                <p:cNvSpPr/>
                <p:nvPr/>
              </p:nvSpPr>
              <p:spPr bwMode="auto">
                <a:xfrm>
                  <a:off x="4606926" y="3770313"/>
                  <a:ext cx="117475" cy="206375"/>
                </a:xfrm>
                <a:custGeom>
                  <a:avLst/>
                  <a:gdLst>
                    <a:gd name="T0" fmla="*/ 16 w 24"/>
                    <a:gd name="T1" fmla="*/ 0 h 42"/>
                    <a:gd name="T2" fmla="*/ 14 w 24"/>
                    <a:gd name="T3" fmla="*/ 2 h 42"/>
                    <a:gd name="T4" fmla="*/ 11 w 24"/>
                    <a:gd name="T5" fmla="*/ 10 h 42"/>
                    <a:gd name="T6" fmla="*/ 15 w 24"/>
                    <a:gd name="T7" fmla="*/ 12 h 42"/>
                    <a:gd name="T8" fmla="*/ 2 w 24"/>
                    <a:gd name="T9" fmla="*/ 19 h 42"/>
                    <a:gd name="T10" fmla="*/ 2 w 24"/>
                    <a:gd name="T11" fmla="*/ 22 h 42"/>
                    <a:gd name="T12" fmla="*/ 20 w 24"/>
                    <a:gd name="T13" fmla="*/ 38 h 42"/>
                    <a:gd name="T14" fmla="*/ 22 w 24"/>
                    <a:gd name="T15" fmla="*/ 38 h 42"/>
                    <a:gd name="T16" fmla="*/ 19 w 24"/>
                    <a:gd name="T17" fmla="*/ 41 h 42"/>
                    <a:gd name="T18" fmla="*/ 23 w 24"/>
                    <a:gd name="T19" fmla="*/ 42 h 42"/>
                    <a:gd name="T20" fmla="*/ 24 w 24"/>
                    <a:gd name="T21" fmla="*/ 34 h 42"/>
                    <a:gd name="T22" fmla="*/ 21 w 24"/>
                    <a:gd name="T23" fmla="*/ 36 h 42"/>
                    <a:gd name="T24" fmla="*/ 12 w 24"/>
                    <a:gd name="T25" fmla="*/ 29 h 42"/>
                    <a:gd name="T26" fmla="*/ 4 w 24"/>
                    <a:gd name="T27" fmla="*/ 21 h 42"/>
                    <a:gd name="T28" fmla="*/ 21 w 24"/>
                    <a:gd name="T29" fmla="*/ 13 h 42"/>
                    <a:gd name="T30" fmla="*/ 21 w 24"/>
                    <a:gd name="T31" fmla="*/ 8 h 42"/>
                    <a:gd name="T32" fmla="*/ 19 w 24"/>
                    <a:gd name="T33" fmla="*/ 9 h 42"/>
                    <a:gd name="T34" fmla="*/ 13 w 24"/>
                    <a:gd name="T35" fmla="*/ 9 h 42"/>
                    <a:gd name="T36" fmla="*/ 13 w 24"/>
                    <a:gd name="T37" fmla="*/ 8 h 42"/>
                    <a:gd name="T38" fmla="*/ 15 w 24"/>
                    <a:gd name="T39" fmla="*/ 3 h 42"/>
                    <a:gd name="T40" fmla="*/ 16 w 24"/>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2">
                      <a:moveTo>
                        <a:pt x="16" y="0"/>
                      </a:moveTo>
                      <a:cubicBezTo>
                        <a:pt x="15" y="0"/>
                        <a:pt x="15" y="1"/>
                        <a:pt x="14" y="2"/>
                      </a:cubicBezTo>
                      <a:cubicBezTo>
                        <a:pt x="11" y="10"/>
                        <a:pt x="11" y="10"/>
                        <a:pt x="11" y="10"/>
                      </a:cubicBezTo>
                      <a:cubicBezTo>
                        <a:pt x="15" y="12"/>
                        <a:pt x="15" y="12"/>
                        <a:pt x="15" y="12"/>
                      </a:cubicBezTo>
                      <a:cubicBezTo>
                        <a:pt x="2" y="19"/>
                        <a:pt x="2" y="19"/>
                        <a:pt x="2" y="19"/>
                      </a:cubicBezTo>
                      <a:cubicBezTo>
                        <a:pt x="0" y="20"/>
                        <a:pt x="0" y="21"/>
                        <a:pt x="2" y="22"/>
                      </a:cubicBezTo>
                      <a:cubicBezTo>
                        <a:pt x="20" y="38"/>
                        <a:pt x="20" y="38"/>
                        <a:pt x="20" y="38"/>
                      </a:cubicBezTo>
                      <a:cubicBezTo>
                        <a:pt x="22" y="38"/>
                        <a:pt x="22" y="38"/>
                        <a:pt x="22" y="38"/>
                      </a:cubicBezTo>
                      <a:cubicBezTo>
                        <a:pt x="21" y="39"/>
                        <a:pt x="20" y="40"/>
                        <a:pt x="19" y="41"/>
                      </a:cubicBezTo>
                      <a:cubicBezTo>
                        <a:pt x="20" y="42"/>
                        <a:pt x="21" y="42"/>
                        <a:pt x="23" y="42"/>
                      </a:cubicBezTo>
                      <a:cubicBezTo>
                        <a:pt x="24" y="39"/>
                        <a:pt x="24" y="37"/>
                        <a:pt x="24" y="34"/>
                      </a:cubicBezTo>
                      <a:cubicBezTo>
                        <a:pt x="21" y="36"/>
                        <a:pt x="21" y="36"/>
                        <a:pt x="21" y="36"/>
                      </a:cubicBezTo>
                      <a:cubicBezTo>
                        <a:pt x="17" y="34"/>
                        <a:pt x="14" y="32"/>
                        <a:pt x="12" y="29"/>
                      </a:cubicBezTo>
                      <a:cubicBezTo>
                        <a:pt x="4" y="21"/>
                        <a:pt x="4" y="21"/>
                        <a:pt x="4" y="21"/>
                      </a:cubicBezTo>
                      <a:cubicBezTo>
                        <a:pt x="9" y="17"/>
                        <a:pt x="15" y="14"/>
                        <a:pt x="21" y="13"/>
                      </a:cubicBezTo>
                      <a:cubicBezTo>
                        <a:pt x="21" y="11"/>
                        <a:pt x="21" y="9"/>
                        <a:pt x="21" y="8"/>
                      </a:cubicBezTo>
                      <a:cubicBezTo>
                        <a:pt x="21" y="8"/>
                        <a:pt x="20" y="9"/>
                        <a:pt x="19" y="9"/>
                      </a:cubicBezTo>
                      <a:cubicBezTo>
                        <a:pt x="17" y="10"/>
                        <a:pt x="15" y="10"/>
                        <a:pt x="13" y="9"/>
                      </a:cubicBezTo>
                      <a:cubicBezTo>
                        <a:pt x="13" y="9"/>
                        <a:pt x="13" y="9"/>
                        <a:pt x="13" y="8"/>
                      </a:cubicBezTo>
                      <a:cubicBezTo>
                        <a:pt x="13" y="6"/>
                        <a:pt x="14" y="5"/>
                        <a:pt x="15" y="3"/>
                      </a:cubicBezTo>
                      <a:cubicBezTo>
                        <a:pt x="15" y="2"/>
                        <a:pt x="16" y="1"/>
                        <a:pt x="16"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41"/>
                <p:cNvSpPr/>
                <p:nvPr/>
              </p:nvSpPr>
              <p:spPr bwMode="auto">
                <a:xfrm>
                  <a:off x="4670426" y="3606800"/>
                  <a:ext cx="182563" cy="212725"/>
                </a:xfrm>
                <a:custGeom>
                  <a:avLst/>
                  <a:gdLst>
                    <a:gd name="T0" fmla="*/ 16 w 37"/>
                    <a:gd name="T1" fmla="*/ 4 h 43"/>
                    <a:gd name="T2" fmla="*/ 14 w 37"/>
                    <a:gd name="T3" fmla="*/ 4 h 43"/>
                    <a:gd name="T4" fmla="*/ 14 w 37"/>
                    <a:gd name="T5" fmla="*/ 7 h 43"/>
                    <a:gd name="T6" fmla="*/ 12 w 37"/>
                    <a:gd name="T7" fmla="*/ 13 h 43"/>
                    <a:gd name="T8" fmla="*/ 12 w 37"/>
                    <a:gd name="T9" fmla="*/ 34 h 43"/>
                    <a:gd name="T10" fmla="*/ 0 w 37"/>
                    <a:gd name="T11" fmla="*/ 41 h 43"/>
                    <a:gd name="T12" fmla="*/ 0 w 37"/>
                    <a:gd name="T13" fmla="*/ 42 h 43"/>
                    <a:gd name="T14" fmla="*/ 6 w 37"/>
                    <a:gd name="T15" fmla="*/ 42 h 43"/>
                    <a:gd name="T16" fmla="*/ 8 w 37"/>
                    <a:gd name="T17" fmla="*/ 41 h 43"/>
                    <a:gd name="T18" fmla="*/ 10 w 37"/>
                    <a:gd name="T19" fmla="*/ 39 h 43"/>
                    <a:gd name="T20" fmla="*/ 16 w 37"/>
                    <a:gd name="T21" fmla="*/ 28 h 43"/>
                    <a:gd name="T22" fmla="*/ 17 w 37"/>
                    <a:gd name="T23" fmla="*/ 25 h 43"/>
                    <a:gd name="T24" fmla="*/ 18 w 37"/>
                    <a:gd name="T25" fmla="*/ 25 h 43"/>
                    <a:gd name="T26" fmla="*/ 22 w 37"/>
                    <a:gd name="T27" fmla="*/ 22 h 43"/>
                    <a:gd name="T28" fmla="*/ 26 w 37"/>
                    <a:gd name="T29" fmla="*/ 14 h 43"/>
                    <a:gd name="T30" fmla="*/ 27 w 37"/>
                    <a:gd name="T31" fmla="*/ 12 h 43"/>
                    <a:gd name="T32" fmla="*/ 29 w 37"/>
                    <a:gd name="T33" fmla="*/ 11 h 43"/>
                    <a:gd name="T34" fmla="*/ 32 w 37"/>
                    <a:gd name="T35" fmla="*/ 13 h 43"/>
                    <a:gd name="T36" fmla="*/ 35 w 37"/>
                    <a:gd name="T37" fmla="*/ 8 h 43"/>
                    <a:gd name="T38" fmla="*/ 36 w 37"/>
                    <a:gd name="T39" fmla="*/ 4 h 43"/>
                    <a:gd name="T40" fmla="*/ 37 w 37"/>
                    <a:gd name="T41" fmla="*/ 4 h 43"/>
                    <a:gd name="T42" fmla="*/ 34 w 37"/>
                    <a:gd name="T43" fmla="*/ 0 h 43"/>
                    <a:gd name="T44" fmla="*/ 32 w 37"/>
                    <a:gd name="T45" fmla="*/ 4 h 43"/>
                    <a:gd name="T46" fmla="*/ 33 w 37"/>
                    <a:gd name="T47" fmla="*/ 7 h 43"/>
                    <a:gd name="T48" fmla="*/ 31 w 37"/>
                    <a:gd name="T49" fmla="*/ 9 h 43"/>
                    <a:gd name="T50" fmla="*/ 26 w 37"/>
                    <a:gd name="T51" fmla="*/ 9 h 43"/>
                    <a:gd name="T52" fmla="*/ 16 w 37"/>
                    <a:gd name="T53" fmla="*/ 20 h 43"/>
                    <a:gd name="T54" fmla="*/ 15 w 37"/>
                    <a:gd name="T55" fmla="*/ 13 h 43"/>
                    <a:gd name="T56" fmla="*/ 16 w 37"/>
                    <a:gd name="T57" fmla="*/ 8 h 43"/>
                    <a:gd name="T58" fmla="*/ 16 w 37"/>
                    <a:gd name="T5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43">
                      <a:moveTo>
                        <a:pt x="16" y="4"/>
                      </a:moveTo>
                      <a:cubicBezTo>
                        <a:pt x="15" y="4"/>
                        <a:pt x="15" y="4"/>
                        <a:pt x="14" y="4"/>
                      </a:cubicBezTo>
                      <a:cubicBezTo>
                        <a:pt x="14" y="7"/>
                        <a:pt x="14" y="7"/>
                        <a:pt x="14" y="7"/>
                      </a:cubicBezTo>
                      <a:cubicBezTo>
                        <a:pt x="12" y="9"/>
                        <a:pt x="12" y="11"/>
                        <a:pt x="12" y="13"/>
                      </a:cubicBezTo>
                      <a:cubicBezTo>
                        <a:pt x="14" y="19"/>
                        <a:pt x="14" y="26"/>
                        <a:pt x="12" y="34"/>
                      </a:cubicBezTo>
                      <a:cubicBezTo>
                        <a:pt x="8" y="37"/>
                        <a:pt x="4" y="40"/>
                        <a:pt x="0" y="41"/>
                      </a:cubicBezTo>
                      <a:cubicBezTo>
                        <a:pt x="0" y="42"/>
                        <a:pt x="0" y="42"/>
                        <a:pt x="0" y="42"/>
                      </a:cubicBezTo>
                      <a:cubicBezTo>
                        <a:pt x="2" y="43"/>
                        <a:pt x="4" y="43"/>
                        <a:pt x="6" y="42"/>
                      </a:cubicBezTo>
                      <a:cubicBezTo>
                        <a:pt x="7" y="42"/>
                        <a:pt x="8" y="41"/>
                        <a:pt x="8" y="41"/>
                      </a:cubicBezTo>
                      <a:cubicBezTo>
                        <a:pt x="9" y="40"/>
                        <a:pt x="9" y="40"/>
                        <a:pt x="10" y="39"/>
                      </a:cubicBezTo>
                      <a:cubicBezTo>
                        <a:pt x="13" y="36"/>
                        <a:pt x="16" y="33"/>
                        <a:pt x="16" y="28"/>
                      </a:cubicBezTo>
                      <a:cubicBezTo>
                        <a:pt x="17" y="27"/>
                        <a:pt x="17" y="26"/>
                        <a:pt x="17" y="25"/>
                      </a:cubicBezTo>
                      <a:cubicBezTo>
                        <a:pt x="17" y="25"/>
                        <a:pt x="18" y="25"/>
                        <a:pt x="18" y="25"/>
                      </a:cubicBezTo>
                      <a:cubicBezTo>
                        <a:pt x="19" y="24"/>
                        <a:pt x="21" y="23"/>
                        <a:pt x="22" y="22"/>
                      </a:cubicBezTo>
                      <a:cubicBezTo>
                        <a:pt x="24" y="21"/>
                        <a:pt x="26" y="18"/>
                        <a:pt x="26" y="14"/>
                      </a:cubicBezTo>
                      <a:cubicBezTo>
                        <a:pt x="26" y="13"/>
                        <a:pt x="26" y="13"/>
                        <a:pt x="27" y="12"/>
                      </a:cubicBezTo>
                      <a:cubicBezTo>
                        <a:pt x="27" y="11"/>
                        <a:pt x="28" y="11"/>
                        <a:pt x="29" y="11"/>
                      </a:cubicBezTo>
                      <a:cubicBezTo>
                        <a:pt x="32" y="13"/>
                        <a:pt x="32" y="13"/>
                        <a:pt x="32" y="13"/>
                      </a:cubicBezTo>
                      <a:cubicBezTo>
                        <a:pt x="32" y="11"/>
                        <a:pt x="33" y="9"/>
                        <a:pt x="35" y="8"/>
                      </a:cubicBezTo>
                      <a:cubicBezTo>
                        <a:pt x="34" y="7"/>
                        <a:pt x="35" y="5"/>
                        <a:pt x="36" y="4"/>
                      </a:cubicBezTo>
                      <a:cubicBezTo>
                        <a:pt x="37" y="4"/>
                        <a:pt x="37" y="4"/>
                        <a:pt x="37" y="4"/>
                      </a:cubicBezTo>
                      <a:cubicBezTo>
                        <a:pt x="36" y="2"/>
                        <a:pt x="35" y="1"/>
                        <a:pt x="34" y="0"/>
                      </a:cubicBezTo>
                      <a:cubicBezTo>
                        <a:pt x="32" y="4"/>
                        <a:pt x="32" y="4"/>
                        <a:pt x="32" y="4"/>
                      </a:cubicBezTo>
                      <a:cubicBezTo>
                        <a:pt x="31" y="5"/>
                        <a:pt x="31" y="6"/>
                        <a:pt x="33" y="7"/>
                      </a:cubicBezTo>
                      <a:cubicBezTo>
                        <a:pt x="31" y="9"/>
                        <a:pt x="31" y="9"/>
                        <a:pt x="31" y="9"/>
                      </a:cubicBezTo>
                      <a:cubicBezTo>
                        <a:pt x="29" y="8"/>
                        <a:pt x="27" y="8"/>
                        <a:pt x="26" y="9"/>
                      </a:cubicBezTo>
                      <a:cubicBezTo>
                        <a:pt x="24" y="17"/>
                        <a:pt x="21" y="21"/>
                        <a:pt x="16" y="20"/>
                      </a:cubicBezTo>
                      <a:cubicBezTo>
                        <a:pt x="16" y="18"/>
                        <a:pt x="16" y="15"/>
                        <a:pt x="15" y="13"/>
                      </a:cubicBezTo>
                      <a:cubicBezTo>
                        <a:pt x="13" y="10"/>
                        <a:pt x="14" y="9"/>
                        <a:pt x="16" y="8"/>
                      </a:cubicBezTo>
                      <a:cubicBezTo>
                        <a:pt x="17" y="7"/>
                        <a:pt x="17" y="5"/>
                        <a:pt x="16"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42"/>
                <p:cNvSpPr>
                  <a:spLocks noEditPoints="1"/>
                </p:cNvSpPr>
                <p:nvPr/>
              </p:nvSpPr>
              <p:spPr bwMode="auto">
                <a:xfrm>
                  <a:off x="4735513" y="3592513"/>
                  <a:ext cx="101600" cy="117475"/>
                </a:xfrm>
                <a:custGeom>
                  <a:avLst/>
                  <a:gdLst>
                    <a:gd name="T0" fmla="*/ 18 w 21"/>
                    <a:gd name="T1" fmla="*/ 2 h 24"/>
                    <a:gd name="T2" fmla="*/ 3 w 21"/>
                    <a:gd name="T3" fmla="*/ 7 h 24"/>
                    <a:gd name="T4" fmla="*/ 3 w 21"/>
                    <a:gd name="T5" fmla="*/ 11 h 24"/>
                    <a:gd name="T6" fmla="*/ 2 w 21"/>
                    <a:gd name="T7" fmla="*/ 16 h 24"/>
                    <a:gd name="T8" fmla="*/ 3 w 21"/>
                    <a:gd name="T9" fmla="*/ 23 h 24"/>
                    <a:gd name="T10" fmla="*/ 13 w 21"/>
                    <a:gd name="T11" fmla="*/ 12 h 24"/>
                    <a:gd name="T12" fmla="*/ 18 w 21"/>
                    <a:gd name="T13" fmla="*/ 12 h 24"/>
                    <a:gd name="T14" fmla="*/ 20 w 21"/>
                    <a:gd name="T15" fmla="*/ 10 h 24"/>
                    <a:gd name="T16" fmla="*/ 19 w 21"/>
                    <a:gd name="T17" fmla="*/ 7 h 24"/>
                    <a:gd name="T18" fmla="*/ 21 w 21"/>
                    <a:gd name="T19" fmla="*/ 3 h 24"/>
                    <a:gd name="T20" fmla="*/ 18 w 21"/>
                    <a:gd name="T21" fmla="*/ 2 h 24"/>
                    <a:gd name="T22" fmla="*/ 4 w 21"/>
                    <a:gd name="T23" fmla="*/ 7 h 24"/>
                    <a:gd name="T24" fmla="*/ 4 w 21"/>
                    <a:gd name="T25" fmla="*/ 7 h 24"/>
                    <a:gd name="T26" fmla="*/ 17 w 21"/>
                    <a:gd name="T27" fmla="*/ 3 h 24"/>
                    <a:gd name="T28" fmla="*/ 18 w 21"/>
                    <a:gd name="T29" fmla="*/ 3 h 24"/>
                    <a:gd name="T30" fmla="*/ 19 w 21"/>
                    <a:gd name="T31" fmla="*/ 4 h 24"/>
                    <a:gd name="T32" fmla="*/ 19 w 21"/>
                    <a:gd name="T33" fmla="*/ 5 h 24"/>
                    <a:gd name="T34" fmla="*/ 4 w 21"/>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4">
                      <a:moveTo>
                        <a:pt x="18" y="2"/>
                      </a:moveTo>
                      <a:cubicBezTo>
                        <a:pt x="11" y="0"/>
                        <a:pt x="7" y="1"/>
                        <a:pt x="3" y="7"/>
                      </a:cubicBezTo>
                      <a:cubicBezTo>
                        <a:pt x="4" y="8"/>
                        <a:pt x="4" y="10"/>
                        <a:pt x="3" y="11"/>
                      </a:cubicBezTo>
                      <a:cubicBezTo>
                        <a:pt x="1" y="12"/>
                        <a:pt x="0" y="13"/>
                        <a:pt x="2" y="16"/>
                      </a:cubicBezTo>
                      <a:cubicBezTo>
                        <a:pt x="3" y="18"/>
                        <a:pt x="3" y="21"/>
                        <a:pt x="3" y="23"/>
                      </a:cubicBezTo>
                      <a:cubicBezTo>
                        <a:pt x="8" y="24"/>
                        <a:pt x="11" y="20"/>
                        <a:pt x="13" y="12"/>
                      </a:cubicBezTo>
                      <a:cubicBezTo>
                        <a:pt x="14" y="11"/>
                        <a:pt x="16" y="11"/>
                        <a:pt x="18" y="12"/>
                      </a:cubicBezTo>
                      <a:cubicBezTo>
                        <a:pt x="20" y="10"/>
                        <a:pt x="20" y="10"/>
                        <a:pt x="20" y="10"/>
                      </a:cubicBezTo>
                      <a:cubicBezTo>
                        <a:pt x="18" y="9"/>
                        <a:pt x="18" y="8"/>
                        <a:pt x="19" y="7"/>
                      </a:cubicBezTo>
                      <a:cubicBezTo>
                        <a:pt x="21" y="3"/>
                        <a:pt x="21" y="3"/>
                        <a:pt x="21" y="3"/>
                      </a:cubicBezTo>
                      <a:cubicBezTo>
                        <a:pt x="20" y="3"/>
                        <a:pt x="19" y="2"/>
                        <a:pt x="18" y="2"/>
                      </a:cubicBezTo>
                      <a:close/>
                      <a:moveTo>
                        <a:pt x="4" y="7"/>
                      </a:moveTo>
                      <a:cubicBezTo>
                        <a:pt x="4" y="7"/>
                        <a:pt x="4" y="7"/>
                        <a:pt x="4" y="7"/>
                      </a:cubicBezTo>
                      <a:cubicBezTo>
                        <a:pt x="7" y="2"/>
                        <a:pt x="12" y="1"/>
                        <a:pt x="17" y="3"/>
                      </a:cubicBezTo>
                      <a:cubicBezTo>
                        <a:pt x="18" y="3"/>
                        <a:pt x="18" y="3"/>
                        <a:pt x="18" y="3"/>
                      </a:cubicBezTo>
                      <a:cubicBezTo>
                        <a:pt x="18" y="3"/>
                        <a:pt x="19" y="3"/>
                        <a:pt x="19" y="4"/>
                      </a:cubicBezTo>
                      <a:cubicBezTo>
                        <a:pt x="19" y="5"/>
                        <a:pt x="19" y="5"/>
                        <a:pt x="19" y="5"/>
                      </a:cubicBezTo>
                      <a:cubicBezTo>
                        <a:pt x="14" y="3"/>
                        <a:pt x="9" y="4"/>
                        <a:pt x="4" y="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3"/>
                <p:cNvSpPr/>
                <p:nvPr/>
              </p:nvSpPr>
              <p:spPr bwMode="auto">
                <a:xfrm>
                  <a:off x="4754563" y="3597275"/>
                  <a:ext cx="73025" cy="30163"/>
                </a:xfrm>
                <a:custGeom>
                  <a:avLst/>
                  <a:gdLst>
                    <a:gd name="T0" fmla="*/ 0 w 15"/>
                    <a:gd name="T1" fmla="*/ 6 h 6"/>
                    <a:gd name="T2" fmla="*/ 0 w 15"/>
                    <a:gd name="T3" fmla="*/ 6 h 6"/>
                    <a:gd name="T4" fmla="*/ 15 w 15"/>
                    <a:gd name="T5" fmla="*/ 4 h 6"/>
                    <a:gd name="T6" fmla="*/ 15 w 15"/>
                    <a:gd name="T7" fmla="*/ 3 h 6"/>
                    <a:gd name="T8" fmla="*/ 14 w 15"/>
                    <a:gd name="T9" fmla="*/ 2 h 6"/>
                    <a:gd name="T10" fmla="*/ 13 w 15"/>
                    <a:gd name="T11" fmla="*/ 2 h 6"/>
                    <a:gd name="T12" fmla="*/ 0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0" y="6"/>
                      </a:moveTo>
                      <a:cubicBezTo>
                        <a:pt x="0" y="6"/>
                        <a:pt x="0" y="6"/>
                        <a:pt x="0" y="6"/>
                      </a:cubicBezTo>
                      <a:cubicBezTo>
                        <a:pt x="5" y="3"/>
                        <a:pt x="10" y="2"/>
                        <a:pt x="15" y="4"/>
                      </a:cubicBezTo>
                      <a:cubicBezTo>
                        <a:pt x="15" y="3"/>
                        <a:pt x="15" y="3"/>
                        <a:pt x="15" y="3"/>
                      </a:cubicBezTo>
                      <a:cubicBezTo>
                        <a:pt x="15" y="2"/>
                        <a:pt x="14" y="2"/>
                        <a:pt x="14" y="2"/>
                      </a:cubicBezTo>
                      <a:cubicBezTo>
                        <a:pt x="14" y="2"/>
                        <a:pt x="14" y="2"/>
                        <a:pt x="13" y="2"/>
                      </a:cubicBezTo>
                      <a:cubicBezTo>
                        <a:pt x="8" y="0"/>
                        <a:pt x="3" y="1"/>
                        <a:pt x="0" y="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44"/>
                <p:cNvSpPr/>
                <p:nvPr/>
              </p:nvSpPr>
              <p:spPr bwMode="auto">
                <a:xfrm>
                  <a:off x="4759326" y="3646488"/>
                  <a:ext cx="103188" cy="93663"/>
                </a:xfrm>
                <a:custGeom>
                  <a:avLst/>
                  <a:gdLst>
                    <a:gd name="T0" fmla="*/ 19 w 21"/>
                    <a:gd name="T1" fmla="*/ 6 h 19"/>
                    <a:gd name="T2" fmla="*/ 19 w 21"/>
                    <a:gd name="T3" fmla="*/ 0 h 19"/>
                    <a:gd name="T4" fmla="*/ 14 w 21"/>
                    <a:gd name="T5" fmla="*/ 5 h 19"/>
                    <a:gd name="T6" fmla="*/ 11 w 21"/>
                    <a:gd name="T7" fmla="*/ 3 h 19"/>
                    <a:gd name="T8" fmla="*/ 9 w 21"/>
                    <a:gd name="T9" fmla="*/ 4 h 19"/>
                    <a:gd name="T10" fmla="*/ 12 w 21"/>
                    <a:gd name="T11" fmla="*/ 10 h 19"/>
                    <a:gd name="T12" fmla="*/ 9 w 21"/>
                    <a:gd name="T13" fmla="*/ 8 h 19"/>
                    <a:gd name="T14" fmla="*/ 8 w 21"/>
                    <a:gd name="T15" fmla="*/ 6 h 19"/>
                    <a:gd name="T16" fmla="*/ 4 w 21"/>
                    <a:gd name="T17" fmla="*/ 14 h 19"/>
                    <a:gd name="T18" fmla="*/ 0 w 21"/>
                    <a:gd name="T19" fmla="*/ 17 h 19"/>
                    <a:gd name="T20" fmla="*/ 0 w 21"/>
                    <a:gd name="T21" fmla="*/ 19 h 19"/>
                    <a:gd name="T22" fmla="*/ 10 w 21"/>
                    <a:gd name="T23" fmla="*/ 19 h 19"/>
                    <a:gd name="T24" fmla="*/ 12 w 21"/>
                    <a:gd name="T25" fmla="*/ 15 h 19"/>
                    <a:gd name="T26" fmla="*/ 8 w 21"/>
                    <a:gd name="T27" fmla="*/ 12 h 19"/>
                    <a:gd name="T28" fmla="*/ 18 w 21"/>
                    <a:gd name="T29" fmla="*/ 17 h 19"/>
                    <a:gd name="T30" fmla="*/ 18 w 21"/>
                    <a:gd name="T31" fmla="*/ 10 h 19"/>
                    <a:gd name="T32" fmla="*/ 20 w 21"/>
                    <a:gd name="T33" fmla="*/ 8 h 19"/>
                    <a:gd name="T34" fmla="*/ 19 w 21"/>
                    <a:gd name="T3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9">
                      <a:moveTo>
                        <a:pt x="19" y="6"/>
                      </a:moveTo>
                      <a:cubicBezTo>
                        <a:pt x="20" y="4"/>
                        <a:pt x="20" y="2"/>
                        <a:pt x="19" y="0"/>
                      </a:cubicBezTo>
                      <a:cubicBezTo>
                        <a:pt x="16" y="1"/>
                        <a:pt x="15" y="3"/>
                        <a:pt x="14" y="5"/>
                      </a:cubicBezTo>
                      <a:cubicBezTo>
                        <a:pt x="11" y="3"/>
                        <a:pt x="11" y="3"/>
                        <a:pt x="11" y="3"/>
                      </a:cubicBezTo>
                      <a:cubicBezTo>
                        <a:pt x="10" y="3"/>
                        <a:pt x="9" y="3"/>
                        <a:pt x="9" y="4"/>
                      </a:cubicBezTo>
                      <a:cubicBezTo>
                        <a:pt x="9" y="8"/>
                        <a:pt x="10" y="10"/>
                        <a:pt x="12" y="10"/>
                      </a:cubicBezTo>
                      <a:cubicBezTo>
                        <a:pt x="11" y="12"/>
                        <a:pt x="10" y="11"/>
                        <a:pt x="9" y="8"/>
                      </a:cubicBezTo>
                      <a:cubicBezTo>
                        <a:pt x="8" y="7"/>
                        <a:pt x="8" y="6"/>
                        <a:pt x="8" y="6"/>
                      </a:cubicBezTo>
                      <a:cubicBezTo>
                        <a:pt x="8" y="10"/>
                        <a:pt x="6" y="13"/>
                        <a:pt x="4" y="14"/>
                      </a:cubicBezTo>
                      <a:cubicBezTo>
                        <a:pt x="3" y="15"/>
                        <a:pt x="1" y="16"/>
                        <a:pt x="0" y="17"/>
                      </a:cubicBezTo>
                      <a:cubicBezTo>
                        <a:pt x="0" y="19"/>
                        <a:pt x="0" y="19"/>
                        <a:pt x="0" y="19"/>
                      </a:cubicBezTo>
                      <a:cubicBezTo>
                        <a:pt x="10" y="19"/>
                        <a:pt x="10" y="19"/>
                        <a:pt x="10" y="19"/>
                      </a:cubicBezTo>
                      <a:cubicBezTo>
                        <a:pt x="12" y="15"/>
                        <a:pt x="12" y="15"/>
                        <a:pt x="12" y="15"/>
                      </a:cubicBezTo>
                      <a:cubicBezTo>
                        <a:pt x="8" y="12"/>
                        <a:pt x="8" y="12"/>
                        <a:pt x="8" y="12"/>
                      </a:cubicBezTo>
                      <a:cubicBezTo>
                        <a:pt x="11" y="15"/>
                        <a:pt x="15" y="16"/>
                        <a:pt x="18" y="17"/>
                      </a:cubicBezTo>
                      <a:cubicBezTo>
                        <a:pt x="18" y="10"/>
                        <a:pt x="18" y="10"/>
                        <a:pt x="18" y="10"/>
                      </a:cubicBezTo>
                      <a:cubicBezTo>
                        <a:pt x="20" y="10"/>
                        <a:pt x="21" y="9"/>
                        <a:pt x="20" y="8"/>
                      </a:cubicBezTo>
                      <a:cubicBezTo>
                        <a:pt x="19" y="6"/>
                        <a:pt x="19" y="6"/>
                        <a:pt x="1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45"/>
                <p:cNvSpPr>
                  <a:spLocks noEditPoints="1"/>
                </p:cNvSpPr>
                <p:nvPr/>
              </p:nvSpPr>
              <p:spPr bwMode="auto">
                <a:xfrm>
                  <a:off x="4764088" y="3749675"/>
                  <a:ext cx="300038" cy="384175"/>
                </a:xfrm>
                <a:custGeom>
                  <a:avLst/>
                  <a:gdLst>
                    <a:gd name="T0" fmla="*/ 20 w 61"/>
                    <a:gd name="T1" fmla="*/ 40 h 78"/>
                    <a:gd name="T2" fmla="*/ 20 w 61"/>
                    <a:gd name="T3" fmla="*/ 27 h 78"/>
                    <a:gd name="T4" fmla="*/ 17 w 61"/>
                    <a:gd name="T5" fmla="*/ 7 h 78"/>
                    <a:gd name="T6" fmla="*/ 9 w 61"/>
                    <a:gd name="T7" fmla="*/ 0 h 78"/>
                    <a:gd name="T8" fmla="*/ 3 w 61"/>
                    <a:gd name="T9" fmla="*/ 19 h 78"/>
                    <a:gd name="T10" fmla="*/ 7 w 61"/>
                    <a:gd name="T11" fmla="*/ 21 h 78"/>
                    <a:gd name="T12" fmla="*/ 8 w 61"/>
                    <a:gd name="T13" fmla="*/ 15 h 78"/>
                    <a:gd name="T14" fmla="*/ 10 w 61"/>
                    <a:gd name="T15" fmla="*/ 21 h 78"/>
                    <a:gd name="T16" fmla="*/ 16 w 61"/>
                    <a:gd name="T17" fmla="*/ 45 h 78"/>
                    <a:gd name="T18" fmla="*/ 17 w 61"/>
                    <a:gd name="T19" fmla="*/ 47 h 78"/>
                    <a:gd name="T20" fmla="*/ 20 w 61"/>
                    <a:gd name="T21" fmla="*/ 49 h 78"/>
                    <a:gd name="T22" fmla="*/ 21 w 61"/>
                    <a:gd name="T23" fmla="*/ 49 h 78"/>
                    <a:gd name="T24" fmla="*/ 46 w 61"/>
                    <a:gd name="T25" fmla="*/ 65 h 78"/>
                    <a:gd name="T26" fmla="*/ 53 w 61"/>
                    <a:gd name="T27" fmla="*/ 73 h 78"/>
                    <a:gd name="T28" fmla="*/ 55 w 61"/>
                    <a:gd name="T29" fmla="*/ 75 h 78"/>
                    <a:gd name="T30" fmla="*/ 55 w 61"/>
                    <a:gd name="T31" fmla="*/ 78 h 78"/>
                    <a:gd name="T32" fmla="*/ 55 w 61"/>
                    <a:gd name="T33" fmla="*/ 75 h 78"/>
                    <a:gd name="T34" fmla="*/ 55 w 61"/>
                    <a:gd name="T35" fmla="*/ 72 h 78"/>
                    <a:gd name="T36" fmla="*/ 55 w 61"/>
                    <a:gd name="T37" fmla="*/ 72 h 78"/>
                    <a:gd name="T38" fmla="*/ 57 w 61"/>
                    <a:gd name="T39" fmla="*/ 74 h 78"/>
                    <a:gd name="T40" fmla="*/ 58 w 61"/>
                    <a:gd name="T41" fmla="*/ 77 h 78"/>
                    <a:gd name="T42" fmla="*/ 58 w 61"/>
                    <a:gd name="T43" fmla="*/ 74 h 78"/>
                    <a:gd name="T44" fmla="*/ 56 w 61"/>
                    <a:gd name="T45" fmla="*/ 70 h 78"/>
                    <a:gd name="T46" fmla="*/ 58 w 61"/>
                    <a:gd name="T47" fmla="*/ 72 h 78"/>
                    <a:gd name="T48" fmla="*/ 59 w 61"/>
                    <a:gd name="T49" fmla="*/ 73 h 78"/>
                    <a:gd name="T50" fmla="*/ 60 w 61"/>
                    <a:gd name="T51" fmla="*/ 77 h 78"/>
                    <a:gd name="T52" fmla="*/ 60 w 61"/>
                    <a:gd name="T53" fmla="*/ 73 h 78"/>
                    <a:gd name="T54" fmla="*/ 58 w 61"/>
                    <a:gd name="T55" fmla="*/ 70 h 78"/>
                    <a:gd name="T56" fmla="*/ 60 w 61"/>
                    <a:gd name="T57" fmla="*/ 73 h 78"/>
                    <a:gd name="T58" fmla="*/ 60 w 61"/>
                    <a:gd name="T59" fmla="*/ 75 h 78"/>
                    <a:gd name="T60" fmla="*/ 61 w 61"/>
                    <a:gd name="T61" fmla="*/ 76 h 78"/>
                    <a:gd name="T62" fmla="*/ 60 w 61"/>
                    <a:gd name="T63" fmla="*/ 72 h 78"/>
                    <a:gd name="T64" fmla="*/ 59 w 61"/>
                    <a:gd name="T65" fmla="*/ 68 h 78"/>
                    <a:gd name="T66" fmla="*/ 49 w 61"/>
                    <a:gd name="T67" fmla="*/ 64 h 78"/>
                    <a:gd name="T68" fmla="*/ 20 w 61"/>
                    <a:gd name="T69" fmla="*/ 40 h 78"/>
                    <a:gd name="T70" fmla="*/ 8 w 61"/>
                    <a:gd name="T71" fmla="*/ 15 h 78"/>
                    <a:gd name="T72" fmla="*/ 10 w 61"/>
                    <a:gd name="T73" fmla="*/ 16 h 78"/>
                    <a:gd name="T74" fmla="*/ 17 w 61"/>
                    <a:gd name="T75" fmla="*/ 43 h 78"/>
                    <a:gd name="T76" fmla="*/ 21 w 61"/>
                    <a:gd name="T77" fmla="*/ 47 h 78"/>
                    <a:gd name="T78" fmla="*/ 47 w 61"/>
                    <a:gd name="T79" fmla="*/ 64 h 78"/>
                    <a:gd name="T80" fmla="*/ 54 w 61"/>
                    <a:gd name="T81" fmla="*/ 72 h 78"/>
                    <a:gd name="T82" fmla="*/ 46 w 61"/>
                    <a:gd name="T83" fmla="*/ 65 h 78"/>
                    <a:gd name="T84" fmla="*/ 46 w 61"/>
                    <a:gd name="T85" fmla="*/ 64 h 78"/>
                    <a:gd name="T86" fmla="*/ 21 w 61"/>
                    <a:gd name="T87" fmla="*/ 48 h 78"/>
                    <a:gd name="T88" fmla="*/ 21 w 61"/>
                    <a:gd name="T89" fmla="*/ 48 h 78"/>
                    <a:gd name="T90" fmla="*/ 20 w 61"/>
                    <a:gd name="T91" fmla="*/ 48 h 78"/>
                    <a:gd name="T92" fmla="*/ 17 w 61"/>
                    <a:gd name="T93" fmla="*/ 46 h 78"/>
                    <a:gd name="T94" fmla="*/ 17 w 61"/>
                    <a:gd name="T95" fmla="*/ 45 h 78"/>
                    <a:gd name="T96" fmla="*/ 17 w 61"/>
                    <a:gd name="T97" fmla="*/ 45 h 78"/>
                    <a:gd name="T98" fmla="*/ 8 w 61"/>
                    <a:gd name="T9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8">
                      <a:moveTo>
                        <a:pt x="20" y="40"/>
                      </a:moveTo>
                      <a:cubicBezTo>
                        <a:pt x="20" y="27"/>
                        <a:pt x="20" y="27"/>
                        <a:pt x="20" y="27"/>
                      </a:cubicBezTo>
                      <a:cubicBezTo>
                        <a:pt x="20" y="21"/>
                        <a:pt x="19" y="14"/>
                        <a:pt x="17" y="7"/>
                      </a:cubicBezTo>
                      <a:cubicBezTo>
                        <a:pt x="16" y="4"/>
                        <a:pt x="13" y="1"/>
                        <a:pt x="9" y="0"/>
                      </a:cubicBezTo>
                      <a:cubicBezTo>
                        <a:pt x="2" y="4"/>
                        <a:pt x="0" y="10"/>
                        <a:pt x="3" y="19"/>
                      </a:cubicBezTo>
                      <a:cubicBezTo>
                        <a:pt x="4" y="20"/>
                        <a:pt x="6" y="21"/>
                        <a:pt x="7" y="21"/>
                      </a:cubicBezTo>
                      <a:cubicBezTo>
                        <a:pt x="8" y="15"/>
                        <a:pt x="8" y="15"/>
                        <a:pt x="8" y="15"/>
                      </a:cubicBezTo>
                      <a:cubicBezTo>
                        <a:pt x="10" y="21"/>
                        <a:pt x="10" y="21"/>
                        <a:pt x="10" y="21"/>
                      </a:cubicBezTo>
                      <a:cubicBezTo>
                        <a:pt x="16" y="45"/>
                        <a:pt x="16" y="45"/>
                        <a:pt x="16" y="45"/>
                      </a:cubicBezTo>
                      <a:cubicBezTo>
                        <a:pt x="16" y="46"/>
                        <a:pt x="17" y="47"/>
                        <a:pt x="17" y="47"/>
                      </a:cubicBezTo>
                      <a:cubicBezTo>
                        <a:pt x="18" y="48"/>
                        <a:pt x="19" y="48"/>
                        <a:pt x="20" y="49"/>
                      </a:cubicBezTo>
                      <a:cubicBezTo>
                        <a:pt x="20" y="49"/>
                        <a:pt x="20" y="49"/>
                        <a:pt x="21" y="49"/>
                      </a:cubicBezTo>
                      <a:cubicBezTo>
                        <a:pt x="28" y="55"/>
                        <a:pt x="36" y="60"/>
                        <a:pt x="46" y="65"/>
                      </a:cubicBezTo>
                      <a:cubicBezTo>
                        <a:pt x="48" y="68"/>
                        <a:pt x="50" y="71"/>
                        <a:pt x="53" y="73"/>
                      </a:cubicBezTo>
                      <a:cubicBezTo>
                        <a:pt x="55" y="75"/>
                        <a:pt x="55" y="75"/>
                        <a:pt x="55" y="75"/>
                      </a:cubicBezTo>
                      <a:cubicBezTo>
                        <a:pt x="55" y="77"/>
                        <a:pt x="55" y="77"/>
                        <a:pt x="55" y="78"/>
                      </a:cubicBezTo>
                      <a:cubicBezTo>
                        <a:pt x="55" y="75"/>
                        <a:pt x="55" y="75"/>
                        <a:pt x="55" y="75"/>
                      </a:cubicBezTo>
                      <a:cubicBezTo>
                        <a:pt x="55" y="72"/>
                        <a:pt x="55" y="72"/>
                        <a:pt x="55" y="72"/>
                      </a:cubicBezTo>
                      <a:cubicBezTo>
                        <a:pt x="55" y="72"/>
                        <a:pt x="55" y="72"/>
                        <a:pt x="55" y="72"/>
                      </a:cubicBezTo>
                      <a:cubicBezTo>
                        <a:pt x="57" y="74"/>
                        <a:pt x="57" y="74"/>
                        <a:pt x="57" y="74"/>
                      </a:cubicBezTo>
                      <a:cubicBezTo>
                        <a:pt x="57" y="76"/>
                        <a:pt x="57" y="77"/>
                        <a:pt x="58" y="77"/>
                      </a:cubicBezTo>
                      <a:cubicBezTo>
                        <a:pt x="58" y="74"/>
                        <a:pt x="58" y="74"/>
                        <a:pt x="58" y="74"/>
                      </a:cubicBezTo>
                      <a:cubicBezTo>
                        <a:pt x="56" y="70"/>
                        <a:pt x="56" y="70"/>
                        <a:pt x="56" y="70"/>
                      </a:cubicBezTo>
                      <a:cubicBezTo>
                        <a:pt x="58" y="72"/>
                        <a:pt x="58" y="72"/>
                        <a:pt x="58" y="72"/>
                      </a:cubicBezTo>
                      <a:cubicBezTo>
                        <a:pt x="59" y="73"/>
                        <a:pt x="59" y="73"/>
                        <a:pt x="59" y="73"/>
                      </a:cubicBezTo>
                      <a:cubicBezTo>
                        <a:pt x="59" y="75"/>
                        <a:pt x="59" y="76"/>
                        <a:pt x="60" y="77"/>
                      </a:cubicBezTo>
                      <a:cubicBezTo>
                        <a:pt x="60" y="73"/>
                        <a:pt x="60" y="73"/>
                        <a:pt x="60" y="73"/>
                      </a:cubicBezTo>
                      <a:cubicBezTo>
                        <a:pt x="58" y="70"/>
                        <a:pt x="58" y="70"/>
                        <a:pt x="58" y="70"/>
                      </a:cubicBezTo>
                      <a:cubicBezTo>
                        <a:pt x="60" y="73"/>
                        <a:pt x="60" y="73"/>
                        <a:pt x="60" y="73"/>
                      </a:cubicBezTo>
                      <a:cubicBezTo>
                        <a:pt x="60" y="75"/>
                        <a:pt x="60" y="75"/>
                        <a:pt x="60" y="75"/>
                      </a:cubicBezTo>
                      <a:cubicBezTo>
                        <a:pt x="61" y="75"/>
                        <a:pt x="61" y="76"/>
                        <a:pt x="61" y="76"/>
                      </a:cubicBezTo>
                      <a:cubicBezTo>
                        <a:pt x="60" y="72"/>
                        <a:pt x="60" y="72"/>
                        <a:pt x="60" y="72"/>
                      </a:cubicBezTo>
                      <a:cubicBezTo>
                        <a:pt x="59" y="68"/>
                        <a:pt x="59" y="68"/>
                        <a:pt x="59" y="68"/>
                      </a:cubicBezTo>
                      <a:cubicBezTo>
                        <a:pt x="49" y="64"/>
                        <a:pt x="49" y="64"/>
                        <a:pt x="49" y="64"/>
                      </a:cubicBezTo>
                      <a:cubicBezTo>
                        <a:pt x="40" y="55"/>
                        <a:pt x="30" y="47"/>
                        <a:pt x="20" y="40"/>
                      </a:cubicBezTo>
                      <a:close/>
                      <a:moveTo>
                        <a:pt x="8" y="15"/>
                      </a:moveTo>
                      <a:cubicBezTo>
                        <a:pt x="10" y="16"/>
                        <a:pt x="10" y="16"/>
                        <a:pt x="10" y="16"/>
                      </a:cubicBezTo>
                      <a:cubicBezTo>
                        <a:pt x="17" y="43"/>
                        <a:pt x="17" y="43"/>
                        <a:pt x="17" y="43"/>
                      </a:cubicBezTo>
                      <a:cubicBezTo>
                        <a:pt x="17" y="45"/>
                        <a:pt x="19" y="46"/>
                        <a:pt x="21" y="47"/>
                      </a:cubicBezTo>
                      <a:cubicBezTo>
                        <a:pt x="29" y="53"/>
                        <a:pt x="37" y="58"/>
                        <a:pt x="47" y="64"/>
                      </a:cubicBezTo>
                      <a:cubicBezTo>
                        <a:pt x="54" y="72"/>
                        <a:pt x="54" y="72"/>
                        <a:pt x="54" y="72"/>
                      </a:cubicBezTo>
                      <a:cubicBezTo>
                        <a:pt x="51" y="70"/>
                        <a:pt x="48" y="67"/>
                        <a:pt x="46" y="65"/>
                      </a:cubicBezTo>
                      <a:cubicBezTo>
                        <a:pt x="46" y="64"/>
                        <a:pt x="46" y="64"/>
                        <a:pt x="46" y="64"/>
                      </a:cubicBezTo>
                      <a:cubicBezTo>
                        <a:pt x="37" y="59"/>
                        <a:pt x="29" y="54"/>
                        <a:pt x="21" y="48"/>
                      </a:cubicBezTo>
                      <a:cubicBezTo>
                        <a:pt x="21" y="48"/>
                        <a:pt x="21" y="48"/>
                        <a:pt x="21" y="48"/>
                      </a:cubicBezTo>
                      <a:cubicBezTo>
                        <a:pt x="21" y="48"/>
                        <a:pt x="20" y="48"/>
                        <a:pt x="20" y="48"/>
                      </a:cubicBezTo>
                      <a:cubicBezTo>
                        <a:pt x="19" y="47"/>
                        <a:pt x="18" y="47"/>
                        <a:pt x="17" y="46"/>
                      </a:cubicBezTo>
                      <a:cubicBezTo>
                        <a:pt x="17" y="46"/>
                        <a:pt x="17" y="45"/>
                        <a:pt x="17" y="45"/>
                      </a:cubicBezTo>
                      <a:cubicBezTo>
                        <a:pt x="17" y="45"/>
                        <a:pt x="17" y="45"/>
                        <a:pt x="17" y="45"/>
                      </a:cubicBezTo>
                      <a:cubicBezTo>
                        <a:pt x="8" y="15"/>
                        <a:pt x="8" y="15"/>
                        <a:pt x="8" y="1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46"/>
                <p:cNvSpPr/>
                <p:nvPr/>
              </p:nvSpPr>
              <p:spPr bwMode="auto">
                <a:xfrm>
                  <a:off x="4803776" y="3824288"/>
                  <a:ext cx="225425" cy="279400"/>
                </a:xfrm>
                <a:custGeom>
                  <a:avLst/>
                  <a:gdLst>
                    <a:gd name="T0" fmla="*/ 2 w 46"/>
                    <a:gd name="T1" fmla="*/ 1 h 57"/>
                    <a:gd name="T2" fmla="*/ 0 w 46"/>
                    <a:gd name="T3" fmla="*/ 0 h 57"/>
                    <a:gd name="T4" fmla="*/ 9 w 46"/>
                    <a:gd name="T5" fmla="*/ 30 h 57"/>
                    <a:gd name="T6" fmla="*/ 9 w 46"/>
                    <a:gd name="T7" fmla="*/ 30 h 57"/>
                    <a:gd name="T8" fmla="*/ 9 w 46"/>
                    <a:gd name="T9" fmla="*/ 31 h 57"/>
                    <a:gd name="T10" fmla="*/ 12 w 46"/>
                    <a:gd name="T11" fmla="*/ 33 h 57"/>
                    <a:gd name="T12" fmla="*/ 13 w 46"/>
                    <a:gd name="T13" fmla="*/ 33 h 57"/>
                    <a:gd name="T14" fmla="*/ 13 w 46"/>
                    <a:gd name="T15" fmla="*/ 33 h 57"/>
                    <a:gd name="T16" fmla="*/ 38 w 46"/>
                    <a:gd name="T17" fmla="*/ 49 h 57"/>
                    <a:gd name="T18" fmla="*/ 38 w 46"/>
                    <a:gd name="T19" fmla="*/ 50 h 57"/>
                    <a:gd name="T20" fmla="*/ 46 w 46"/>
                    <a:gd name="T21" fmla="*/ 57 h 57"/>
                    <a:gd name="T22" fmla="*/ 39 w 46"/>
                    <a:gd name="T23" fmla="*/ 49 h 57"/>
                    <a:gd name="T24" fmla="*/ 13 w 46"/>
                    <a:gd name="T25" fmla="*/ 32 h 57"/>
                    <a:gd name="T26" fmla="*/ 9 w 46"/>
                    <a:gd name="T27" fmla="*/ 28 h 57"/>
                    <a:gd name="T28" fmla="*/ 2 w 46"/>
                    <a:gd name="T29"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2" y="1"/>
                      </a:moveTo>
                      <a:cubicBezTo>
                        <a:pt x="0" y="0"/>
                        <a:pt x="0" y="0"/>
                        <a:pt x="0" y="0"/>
                      </a:cubicBezTo>
                      <a:cubicBezTo>
                        <a:pt x="9" y="30"/>
                        <a:pt x="9" y="30"/>
                        <a:pt x="9" y="30"/>
                      </a:cubicBezTo>
                      <a:cubicBezTo>
                        <a:pt x="9" y="30"/>
                        <a:pt x="9" y="30"/>
                        <a:pt x="9" y="30"/>
                      </a:cubicBezTo>
                      <a:cubicBezTo>
                        <a:pt x="9" y="30"/>
                        <a:pt x="9" y="31"/>
                        <a:pt x="9" y="31"/>
                      </a:cubicBezTo>
                      <a:cubicBezTo>
                        <a:pt x="10" y="32"/>
                        <a:pt x="11" y="32"/>
                        <a:pt x="12" y="33"/>
                      </a:cubicBezTo>
                      <a:cubicBezTo>
                        <a:pt x="12" y="33"/>
                        <a:pt x="13" y="33"/>
                        <a:pt x="13" y="33"/>
                      </a:cubicBezTo>
                      <a:cubicBezTo>
                        <a:pt x="13" y="33"/>
                        <a:pt x="13" y="33"/>
                        <a:pt x="13" y="33"/>
                      </a:cubicBezTo>
                      <a:cubicBezTo>
                        <a:pt x="21" y="39"/>
                        <a:pt x="29" y="44"/>
                        <a:pt x="38" y="49"/>
                      </a:cubicBezTo>
                      <a:cubicBezTo>
                        <a:pt x="38" y="49"/>
                        <a:pt x="38" y="49"/>
                        <a:pt x="38" y="50"/>
                      </a:cubicBezTo>
                      <a:cubicBezTo>
                        <a:pt x="40" y="52"/>
                        <a:pt x="43" y="55"/>
                        <a:pt x="46" y="57"/>
                      </a:cubicBezTo>
                      <a:cubicBezTo>
                        <a:pt x="39" y="49"/>
                        <a:pt x="39" y="49"/>
                        <a:pt x="39" y="49"/>
                      </a:cubicBezTo>
                      <a:cubicBezTo>
                        <a:pt x="29" y="43"/>
                        <a:pt x="21" y="38"/>
                        <a:pt x="13" y="32"/>
                      </a:cubicBezTo>
                      <a:cubicBezTo>
                        <a:pt x="11" y="31"/>
                        <a:pt x="9" y="30"/>
                        <a:pt x="9" y="28"/>
                      </a:cubicBezTo>
                      <a:cubicBezTo>
                        <a:pt x="2" y="1"/>
                        <a:pt x="2" y="1"/>
                        <a:pt x="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47"/>
                <p:cNvSpPr>
                  <a:spLocks noEditPoints="1"/>
                </p:cNvSpPr>
                <p:nvPr/>
              </p:nvSpPr>
              <p:spPr bwMode="auto">
                <a:xfrm>
                  <a:off x="4764088" y="4260850"/>
                  <a:ext cx="171450" cy="295275"/>
                </a:xfrm>
                <a:custGeom>
                  <a:avLst/>
                  <a:gdLst>
                    <a:gd name="T0" fmla="*/ 28 w 35"/>
                    <a:gd name="T1" fmla="*/ 14 h 60"/>
                    <a:gd name="T2" fmla="*/ 32 w 35"/>
                    <a:gd name="T3" fmla="*/ 0 h 60"/>
                    <a:gd name="T4" fmla="*/ 19 w 35"/>
                    <a:gd name="T5" fmla="*/ 0 h 60"/>
                    <a:gd name="T6" fmla="*/ 19 w 35"/>
                    <a:gd name="T7" fmla="*/ 0 h 60"/>
                    <a:gd name="T8" fmla="*/ 23 w 35"/>
                    <a:gd name="T9" fmla="*/ 5 h 60"/>
                    <a:gd name="T10" fmla="*/ 11 w 35"/>
                    <a:gd name="T11" fmla="*/ 25 h 60"/>
                    <a:gd name="T12" fmla="*/ 0 w 35"/>
                    <a:gd name="T13" fmla="*/ 46 h 60"/>
                    <a:gd name="T14" fmla="*/ 3 w 35"/>
                    <a:gd name="T15" fmla="*/ 56 h 60"/>
                    <a:gd name="T16" fmla="*/ 8 w 35"/>
                    <a:gd name="T17" fmla="*/ 60 h 60"/>
                    <a:gd name="T18" fmla="*/ 8 w 35"/>
                    <a:gd name="T19" fmla="*/ 49 h 60"/>
                    <a:gd name="T20" fmla="*/ 28 w 35"/>
                    <a:gd name="T21" fmla="*/ 14 h 60"/>
                    <a:gd name="T22" fmla="*/ 24 w 35"/>
                    <a:gd name="T23" fmla="*/ 5 h 60"/>
                    <a:gd name="T24" fmla="*/ 24 w 35"/>
                    <a:gd name="T25" fmla="*/ 5 h 60"/>
                    <a:gd name="T26" fmla="*/ 24 w 35"/>
                    <a:gd name="T27" fmla="*/ 4 h 60"/>
                    <a:gd name="T28" fmla="*/ 25 w 35"/>
                    <a:gd name="T29" fmla="*/ 6 h 60"/>
                    <a:gd name="T30" fmla="*/ 13 w 35"/>
                    <a:gd name="T31" fmla="*/ 27 h 60"/>
                    <a:gd name="T32" fmla="*/ 2 w 35"/>
                    <a:gd name="T33" fmla="*/ 47 h 60"/>
                    <a:gd name="T34" fmla="*/ 2 w 35"/>
                    <a:gd name="T35" fmla="*/ 46 h 60"/>
                    <a:gd name="T36" fmla="*/ 12 w 35"/>
                    <a:gd name="T37" fmla="*/ 25 h 60"/>
                    <a:gd name="T38" fmla="*/ 12 w 35"/>
                    <a:gd name="T39" fmla="*/ 25 h 60"/>
                    <a:gd name="T40" fmla="*/ 24 w 35"/>
                    <a:gd name="T41" fmla="*/ 6 h 60"/>
                    <a:gd name="T42" fmla="*/ 24 w 35"/>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60">
                      <a:moveTo>
                        <a:pt x="28" y="14"/>
                      </a:moveTo>
                      <a:cubicBezTo>
                        <a:pt x="34" y="8"/>
                        <a:pt x="35" y="4"/>
                        <a:pt x="32" y="0"/>
                      </a:cubicBezTo>
                      <a:cubicBezTo>
                        <a:pt x="19" y="0"/>
                        <a:pt x="19" y="0"/>
                        <a:pt x="19" y="0"/>
                      </a:cubicBezTo>
                      <a:cubicBezTo>
                        <a:pt x="19" y="0"/>
                        <a:pt x="19" y="0"/>
                        <a:pt x="19" y="0"/>
                      </a:cubicBezTo>
                      <a:cubicBezTo>
                        <a:pt x="23" y="5"/>
                        <a:pt x="23" y="5"/>
                        <a:pt x="23" y="5"/>
                      </a:cubicBezTo>
                      <a:cubicBezTo>
                        <a:pt x="18" y="9"/>
                        <a:pt x="14" y="16"/>
                        <a:pt x="11" y="25"/>
                      </a:cubicBezTo>
                      <a:cubicBezTo>
                        <a:pt x="9" y="33"/>
                        <a:pt x="5" y="40"/>
                        <a:pt x="0" y="46"/>
                      </a:cubicBezTo>
                      <a:cubicBezTo>
                        <a:pt x="2" y="49"/>
                        <a:pt x="3" y="53"/>
                        <a:pt x="3" y="56"/>
                      </a:cubicBezTo>
                      <a:cubicBezTo>
                        <a:pt x="8" y="60"/>
                        <a:pt x="8" y="60"/>
                        <a:pt x="8" y="60"/>
                      </a:cubicBezTo>
                      <a:cubicBezTo>
                        <a:pt x="8" y="49"/>
                        <a:pt x="8" y="49"/>
                        <a:pt x="8" y="49"/>
                      </a:cubicBezTo>
                      <a:cubicBezTo>
                        <a:pt x="12" y="37"/>
                        <a:pt x="19" y="26"/>
                        <a:pt x="28" y="14"/>
                      </a:cubicBezTo>
                      <a:close/>
                      <a:moveTo>
                        <a:pt x="24" y="5"/>
                      </a:moveTo>
                      <a:cubicBezTo>
                        <a:pt x="24" y="5"/>
                        <a:pt x="24" y="5"/>
                        <a:pt x="24" y="5"/>
                      </a:cubicBezTo>
                      <a:cubicBezTo>
                        <a:pt x="24" y="4"/>
                        <a:pt x="24" y="4"/>
                        <a:pt x="24" y="4"/>
                      </a:cubicBezTo>
                      <a:cubicBezTo>
                        <a:pt x="25" y="6"/>
                        <a:pt x="25" y="6"/>
                        <a:pt x="25" y="6"/>
                      </a:cubicBezTo>
                      <a:cubicBezTo>
                        <a:pt x="20" y="11"/>
                        <a:pt x="15" y="19"/>
                        <a:pt x="13" y="27"/>
                      </a:cubicBezTo>
                      <a:cubicBezTo>
                        <a:pt x="11" y="34"/>
                        <a:pt x="7" y="41"/>
                        <a:pt x="2" y="47"/>
                      </a:cubicBezTo>
                      <a:cubicBezTo>
                        <a:pt x="2" y="47"/>
                        <a:pt x="2" y="46"/>
                        <a:pt x="2" y="46"/>
                      </a:cubicBezTo>
                      <a:cubicBezTo>
                        <a:pt x="6" y="40"/>
                        <a:pt x="10" y="33"/>
                        <a:pt x="12" y="25"/>
                      </a:cubicBezTo>
                      <a:cubicBezTo>
                        <a:pt x="12" y="25"/>
                        <a:pt x="12" y="25"/>
                        <a:pt x="12" y="25"/>
                      </a:cubicBezTo>
                      <a:cubicBezTo>
                        <a:pt x="14" y="16"/>
                        <a:pt x="19" y="10"/>
                        <a:pt x="24" y="6"/>
                      </a:cubicBezTo>
                      <a:cubicBezTo>
                        <a:pt x="24" y="5"/>
                        <a:pt x="24" y="5"/>
                        <a:pt x="24"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48"/>
                <p:cNvSpPr/>
                <p:nvPr/>
              </p:nvSpPr>
              <p:spPr bwMode="auto">
                <a:xfrm>
                  <a:off x="4773613" y="4281488"/>
                  <a:ext cx="112713" cy="211138"/>
                </a:xfrm>
                <a:custGeom>
                  <a:avLst/>
                  <a:gdLst>
                    <a:gd name="T0" fmla="*/ 22 w 23"/>
                    <a:gd name="T1" fmla="*/ 1 h 43"/>
                    <a:gd name="T2" fmla="*/ 22 w 23"/>
                    <a:gd name="T3" fmla="*/ 1 h 43"/>
                    <a:gd name="T4" fmla="*/ 22 w 23"/>
                    <a:gd name="T5" fmla="*/ 2 h 43"/>
                    <a:gd name="T6" fmla="*/ 10 w 23"/>
                    <a:gd name="T7" fmla="*/ 21 h 43"/>
                    <a:gd name="T8" fmla="*/ 10 w 23"/>
                    <a:gd name="T9" fmla="*/ 21 h 43"/>
                    <a:gd name="T10" fmla="*/ 0 w 23"/>
                    <a:gd name="T11" fmla="*/ 42 h 43"/>
                    <a:gd name="T12" fmla="*/ 0 w 23"/>
                    <a:gd name="T13" fmla="*/ 43 h 43"/>
                    <a:gd name="T14" fmla="*/ 11 w 23"/>
                    <a:gd name="T15" fmla="*/ 23 h 43"/>
                    <a:gd name="T16" fmla="*/ 23 w 23"/>
                    <a:gd name="T17" fmla="*/ 2 h 43"/>
                    <a:gd name="T18" fmla="*/ 22 w 23"/>
                    <a:gd name="T19" fmla="*/ 0 h 43"/>
                    <a:gd name="T20" fmla="*/ 22 w 23"/>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3">
                      <a:moveTo>
                        <a:pt x="22" y="1"/>
                      </a:moveTo>
                      <a:cubicBezTo>
                        <a:pt x="22" y="1"/>
                        <a:pt x="22" y="1"/>
                        <a:pt x="22" y="1"/>
                      </a:cubicBezTo>
                      <a:cubicBezTo>
                        <a:pt x="22" y="1"/>
                        <a:pt x="22" y="1"/>
                        <a:pt x="22" y="2"/>
                      </a:cubicBezTo>
                      <a:cubicBezTo>
                        <a:pt x="17" y="6"/>
                        <a:pt x="12" y="12"/>
                        <a:pt x="10" y="21"/>
                      </a:cubicBezTo>
                      <a:cubicBezTo>
                        <a:pt x="10" y="21"/>
                        <a:pt x="10" y="21"/>
                        <a:pt x="10" y="21"/>
                      </a:cubicBezTo>
                      <a:cubicBezTo>
                        <a:pt x="8" y="29"/>
                        <a:pt x="4" y="36"/>
                        <a:pt x="0" y="42"/>
                      </a:cubicBezTo>
                      <a:cubicBezTo>
                        <a:pt x="0" y="42"/>
                        <a:pt x="0" y="43"/>
                        <a:pt x="0" y="43"/>
                      </a:cubicBezTo>
                      <a:cubicBezTo>
                        <a:pt x="5" y="37"/>
                        <a:pt x="9" y="30"/>
                        <a:pt x="11" y="23"/>
                      </a:cubicBezTo>
                      <a:cubicBezTo>
                        <a:pt x="13" y="15"/>
                        <a:pt x="18" y="7"/>
                        <a:pt x="23" y="2"/>
                      </a:cubicBezTo>
                      <a:cubicBezTo>
                        <a:pt x="22" y="0"/>
                        <a:pt x="22" y="0"/>
                        <a:pt x="22" y="0"/>
                      </a:cubicBezTo>
                      <a:cubicBezTo>
                        <a:pt x="22" y="0"/>
                        <a:pt x="22" y="0"/>
                        <a:pt x="2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49"/>
                <p:cNvSpPr/>
                <p:nvPr/>
              </p:nvSpPr>
              <p:spPr bwMode="auto">
                <a:xfrm>
                  <a:off x="4749801" y="3627438"/>
                  <a:ext cx="122238" cy="117475"/>
                </a:xfrm>
                <a:custGeom>
                  <a:avLst/>
                  <a:gdLst>
                    <a:gd name="T0" fmla="*/ 22 w 25"/>
                    <a:gd name="T1" fmla="*/ 18 h 24"/>
                    <a:gd name="T2" fmla="*/ 22 w 25"/>
                    <a:gd name="T3" fmla="*/ 15 h 24"/>
                    <a:gd name="T4" fmla="*/ 24 w 25"/>
                    <a:gd name="T5" fmla="*/ 14 h 24"/>
                    <a:gd name="T6" fmla="*/ 23 w 25"/>
                    <a:gd name="T7" fmla="*/ 10 h 24"/>
                    <a:gd name="T8" fmla="*/ 23 w 25"/>
                    <a:gd name="T9" fmla="*/ 8 h 24"/>
                    <a:gd name="T10" fmla="*/ 20 w 25"/>
                    <a:gd name="T11" fmla="*/ 0 h 24"/>
                    <a:gd name="T12" fmla="*/ 19 w 25"/>
                    <a:gd name="T13" fmla="*/ 4 h 24"/>
                    <a:gd name="T14" fmla="*/ 16 w 25"/>
                    <a:gd name="T15" fmla="*/ 9 h 24"/>
                    <a:gd name="T16" fmla="*/ 21 w 25"/>
                    <a:gd name="T17" fmla="*/ 4 h 24"/>
                    <a:gd name="T18" fmla="*/ 21 w 25"/>
                    <a:gd name="T19" fmla="*/ 10 h 24"/>
                    <a:gd name="T20" fmla="*/ 22 w 25"/>
                    <a:gd name="T21" fmla="*/ 12 h 24"/>
                    <a:gd name="T22" fmla="*/ 20 w 25"/>
                    <a:gd name="T23" fmla="*/ 14 h 24"/>
                    <a:gd name="T24" fmla="*/ 20 w 25"/>
                    <a:gd name="T25" fmla="*/ 21 h 24"/>
                    <a:gd name="T26" fmla="*/ 10 w 25"/>
                    <a:gd name="T27" fmla="*/ 16 h 24"/>
                    <a:gd name="T28" fmla="*/ 14 w 25"/>
                    <a:gd name="T29" fmla="*/ 19 h 24"/>
                    <a:gd name="T30" fmla="*/ 12 w 25"/>
                    <a:gd name="T31" fmla="*/ 23 h 24"/>
                    <a:gd name="T32" fmla="*/ 2 w 25"/>
                    <a:gd name="T33" fmla="*/ 23 h 24"/>
                    <a:gd name="T34" fmla="*/ 2 w 25"/>
                    <a:gd name="T35" fmla="*/ 21 h 24"/>
                    <a:gd name="T36" fmla="*/ 1 w 25"/>
                    <a:gd name="T37" fmla="*/ 21 h 24"/>
                    <a:gd name="T38" fmla="*/ 0 w 25"/>
                    <a:gd name="T39" fmla="*/ 24 h 24"/>
                    <a:gd name="T40" fmla="*/ 7 w 25"/>
                    <a:gd name="T41" fmla="*/ 24 h 24"/>
                    <a:gd name="T42" fmla="*/ 9 w 25"/>
                    <a:gd name="T43" fmla="*/ 24 h 24"/>
                    <a:gd name="T44" fmla="*/ 14 w 25"/>
                    <a:gd name="T45" fmla="*/ 24 h 24"/>
                    <a:gd name="T46" fmla="*/ 15 w 25"/>
                    <a:gd name="T47" fmla="*/ 20 h 24"/>
                    <a:gd name="T48" fmla="*/ 17 w 25"/>
                    <a:gd name="T49" fmla="*/ 21 h 24"/>
                    <a:gd name="T50" fmla="*/ 22 w 25"/>
                    <a:gd name="T5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4">
                      <a:moveTo>
                        <a:pt x="22" y="18"/>
                      </a:moveTo>
                      <a:cubicBezTo>
                        <a:pt x="22" y="15"/>
                        <a:pt x="22" y="15"/>
                        <a:pt x="22" y="15"/>
                      </a:cubicBezTo>
                      <a:cubicBezTo>
                        <a:pt x="23" y="15"/>
                        <a:pt x="24" y="15"/>
                        <a:pt x="24" y="14"/>
                      </a:cubicBezTo>
                      <a:cubicBezTo>
                        <a:pt x="25" y="13"/>
                        <a:pt x="24" y="12"/>
                        <a:pt x="23" y="10"/>
                      </a:cubicBezTo>
                      <a:cubicBezTo>
                        <a:pt x="22" y="9"/>
                        <a:pt x="22" y="9"/>
                        <a:pt x="23" y="8"/>
                      </a:cubicBezTo>
                      <a:cubicBezTo>
                        <a:pt x="23" y="5"/>
                        <a:pt x="22" y="2"/>
                        <a:pt x="20" y="0"/>
                      </a:cubicBezTo>
                      <a:cubicBezTo>
                        <a:pt x="19" y="1"/>
                        <a:pt x="18" y="3"/>
                        <a:pt x="19" y="4"/>
                      </a:cubicBezTo>
                      <a:cubicBezTo>
                        <a:pt x="17" y="5"/>
                        <a:pt x="16" y="7"/>
                        <a:pt x="16" y="9"/>
                      </a:cubicBezTo>
                      <a:cubicBezTo>
                        <a:pt x="17" y="7"/>
                        <a:pt x="18" y="5"/>
                        <a:pt x="21" y="4"/>
                      </a:cubicBezTo>
                      <a:cubicBezTo>
                        <a:pt x="22" y="6"/>
                        <a:pt x="22" y="8"/>
                        <a:pt x="21" y="10"/>
                      </a:cubicBezTo>
                      <a:cubicBezTo>
                        <a:pt x="22" y="12"/>
                        <a:pt x="22" y="12"/>
                        <a:pt x="22" y="12"/>
                      </a:cubicBezTo>
                      <a:cubicBezTo>
                        <a:pt x="23" y="13"/>
                        <a:pt x="22" y="14"/>
                        <a:pt x="20" y="14"/>
                      </a:cubicBezTo>
                      <a:cubicBezTo>
                        <a:pt x="20" y="21"/>
                        <a:pt x="20" y="21"/>
                        <a:pt x="20" y="21"/>
                      </a:cubicBezTo>
                      <a:cubicBezTo>
                        <a:pt x="17" y="20"/>
                        <a:pt x="13" y="19"/>
                        <a:pt x="10" y="16"/>
                      </a:cubicBezTo>
                      <a:cubicBezTo>
                        <a:pt x="14" y="19"/>
                        <a:pt x="14" y="19"/>
                        <a:pt x="14" y="19"/>
                      </a:cubicBezTo>
                      <a:cubicBezTo>
                        <a:pt x="12" y="23"/>
                        <a:pt x="12" y="23"/>
                        <a:pt x="12" y="23"/>
                      </a:cubicBezTo>
                      <a:cubicBezTo>
                        <a:pt x="2" y="23"/>
                        <a:pt x="2" y="23"/>
                        <a:pt x="2" y="23"/>
                      </a:cubicBezTo>
                      <a:cubicBezTo>
                        <a:pt x="2" y="21"/>
                        <a:pt x="2" y="21"/>
                        <a:pt x="2" y="21"/>
                      </a:cubicBezTo>
                      <a:cubicBezTo>
                        <a:pt x="2" y="21"/>
                        <a:pt x="1" y="21"/>
                        <a:pt x="1" y="21"/>
                      </a:cubicBezTo>
                      <a:cubicBezTo>
                        <a:pt x="1" y="22"/>
                        <a:pt x="1" y="23"/>
                        <a:pt x="0" y="24"/>
                      </a:cubicBezTo>
                      <a:cubicBezTo>
                        <a:pt x="2" y="24"/>
                        <a:pt x="5" y="24"/>
                        <a:pt x="7" y="24"/>
                      </a:cubicBezTo>
                      <a:cubicBezTo>
                        <a:pt x="7" y="24"/>
                        <a:pt x="8" y="24"/>
                        <a:pt x="9" y="24"/>
                      </a:cubicBezTo>
                      <a:cubicBezTo>
                        <a:pt x="14" y="24"/>
                        <a:pt x="14" y="24"/>
                        <a:pt x="14" y="24"/>
                      </a:cubicBezTo>
                      <a:cubicBezTo>
                        <a:pt x="15" y="20"/>
                        <a:pt x="15" y="20"/>
                        <a:pt x="15" y="20"/>
                      </a:cubicBezTo>
                      <a:cubicBezTo>
                        <a:pt x="17" y="21"/>
                        <a:pt x="17" y="21"/>
                        <a:pt x="17" y="21"/>
                      </a:cubicBezTo>
                      <a:cubicBezTo>
                        <a:pt x="21" y="23"/>
                        <a:pt x="22" y="22"/>
                        <a:pt x="22" y="1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50"/>
                <p:cNvSpPr/>
                <p:nvPr/>
              </p:nvSpPr>
              <p:spPr bwMode="auto">
                <a:xfrm>
                  <a:off x="4759326" y="3749675"/>
                  <a:ext cx="309563" cy="374650"/>
                </a:xfrm>
                <a:custGeom>
                  <a:avLst/>
                  <a:gdLst>
                    <a:gd name="T0" fmla="*/ 22 w 63"/>
                    <a:gd name="T1" fmla="*/ 13 h 76"/>
                    <a:gd name="T2" fmla="*/ 22 w 63"/>
                    <a:gd name="T3" fmla="*/ 11 h 76"/>
                    <a:gd name="T4" fmla="*/ 21 w 63"/>
                    <a:gd name="T5" fmla="*/ 13 h 76"/>
                    <a:gd name="T6" fmla="*/ 12 w 63"/>
                    <a:gd name="T7" fmla="*/ 0 h 76"/>
                    <a:gd name="T8" fmla="*/ 8 w 63"/>
                    <a:gd name="T9" fmla="*/ 0 h 76"/>
                    <a:gd name="T10" fmla="*/ 1 w 63"/>
                    <a:gd name="T11" fmla="*/ 13 h 76"/>
                    <a:gd name="T12" fmla="*/ 4 w 63"/>
                    <a:gd name="T13" fmla="*/ 19 h 76"/>
                    <a:gd name="T14" fmla="*/ 10 w 63"/>
                    <a:gd name="T15" fmla="*/ 0 h 76"/>
                    <a:gd name="T16" fmla="*/ 18 w 63"/>
                    <a:gd name="T17" fmla="*/ 7 h 76"/>
                    <a:gd name="T18" fmla="*/ 21 w 63"/>
                    <a:gd name="T19" fmla="*/ 27 h 76"/>
                    <a:gd name="T20" fmla="*/ 21 w 63"/>
                    <a:gd name="T21" fmla="*/ 40 h 76"/>
                    <a:gd name="T22" fmla="*/ 50 w 63"/>
                    <a:gd name="T23" fmla="*/ 64 h 76"/>
                    <a:gd name="T24" fmla="*/ 60 w 63"/>
                    <a:gd name="T25" fmla="*/ 68 h 76"/>
                    <a:gd name="T26" fmla="*/ 61 w 63"/>
                    <a:gd name="T27" fmla="*/ 72 h 76"/>
                    <a:gd name="T28" fmla="*/ 62 w 63"/>
                    <a:gd name="T29" fmla="*/ 76 h 76"/>
                    <a:gd name="T30" fmla="*/ 63 w 63"/>
                    <a:gd name="T31" fmla="*/ 76 h 76"/>
                    <a:gd name="T32" fmla="*/ 62 w 63"/>
                    <a:gd name="T33" fmla="*/ 72 h 76"/>
                    <a:gd name="T34" fmla="*/ 61 w 63"/>
                    <a:gd name="T35" fmla="*/ 68 h 76"/>
                    <a:gd name="T36" fmla="*/ 58 w 63"/>
                    <a:gd name="T37" fmla="*/ 66 h 76"/>
                    <a:gd name="T38" fmla="*/ 51 w 63"/>
                    <a:gd name="T39" fmla="*/ 62 h 76"/>
                    <a:gd name="T40" fmla="*/ 29 w 63"/>
                    <a:gd name="T41" fmla="*/ 43 h 76"/>
                    <a:gd name="T42" fmla="*/ 24 w 63"/>
                    <a:gd name="T43" fmla="*/ 38 h 76"/>
                    <a:gd name="T44" fmla="*/ 22 w 63"/>
                    <a:gd name="T45"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6">
                      <a:moveTo>
                        <a:pt x="22" y="13"/>
                      </a:moveTo>
                      <a:cubicBezTo>
                        <a:pt x="22" y="13"/>
                        <a:pt x="22" y="12"/>
                        <a:pt x="22" y="11"/>
                      </a:cubicBezTo>
                      <a:cubicBezTo>
                        <a:pt x="21" y="13"/>
                        <a:pt x="21" y="13"/>
                        <a:pt x="21" y="13"/>
                      </a:cubicBezTo>
                      <a:cubicBezTo>
                        <a:pt x="22" y="5"/>
                        <a:pt x="19" y="1"/>
                        <a:pt x="12" y="0"/>
                      </a:cubicBezTo>
                      <a:cubicBezTo>
                        <a:pt x="8" y="0"/>
                        <a:pt x="8" y="0"/>
                        <a:pt x="8" y="0"/>
                      </a:cubicBezTo>
                      <a:cubicBezTo>
                        <a:pt x="3" y="2"/>
                        <a:pt x="0" y="7"/>
                        <a:pt x="1" y="13"/>
                      </a:cubicBezTo>
                      <a:cubicBezTo>
                        <a:pt x="2" y="16"/>
                        <a:pt x="3" y="17"/>
                        <a:pt x="4" y="19"/>
                      </a:cubicBezTo>
                      <a:cubicBezTo>
                        <a:pt x="1" y="10"/>
                        <a:pt x="3" y="4"/>
                        <a:pt x="10" y="0"/>
                      </a:cubicBezTo>
                      <a:cubicBezTo>
                        <a:pt x="14" y="1"/>
                        <a:pt x="17" y="4"/>
                        <a:pt x="18" y="7"/>
                      </a:cubicBezTo>
                      <a:cubicBezTo>
                        <a:pt x="20" y="14"/>
                        <a:pt x="21" y="21"/>
                        <a:pt x="21" y="27"/>
                      </a:cubicBezTo>
                      <a:cubicBezTo>
                        <a:pt x="21" y="40"/>
                        <a:pt x="21" y="40"/>
                        <a:pt x="21" y="40"/>
                      </a:cubicBezTo>
                      <a:cubicBezTo>
                        <a:pt x="31" y="47"/>
                        <a:pt x="41" y="55"/>
                        <a:pt x="50" y="64"/>
                      </a:cubicBezTo>
                      <a:cubicBezTo>
                        <a:pt x="60" y="68"/>
                        <a:pt x="60" y="68"/>
                        <a:pt x="60" y="68"/>
                      </a:cubicBezTo>
                      <a:cubicBezTo>
                        <a:pt x="61" y="72"/>
                        <a:pt x="61" y="72"/>
                        <a:pt x="61" y="72"/>
                      </a:cubicBezTo>
                      <a:cubicBezTo>
                        <a:pt x="62" y="76"/>
                        <a:pt x="62" y="76"/>
                        <a:pt x="62" y="76"/>
                      </a:cubicBezTo>
                      <a:cubicBezTo>
                        <a:pt x="62" y="76"/>
                        <a:pt x="62" y="76"/>
                        <a:pt x="63" y="76"/>
                      </a:cubicBezTo>
                      <a:cubicBezTo>
                        <a:pt x="62" y="72"/>
                        <a:pt x="62" y="72"/>
                        <a:pt x="62" y="72"/>
                      </a:cubicBezTo>
                      <a:cubicBezTo>
                        <a:pt x="61" y="68"/>
                        <a:pt x="61" y="68"/>
                        <a:pt x="61" y="68"/>
                      </a:cubicBezTo>
                      <a:cubicBezTo>
                        <a:pt x="58" y="66"/>
                        <a:pt x="58" y="66"/>
                        <a:pt x="58" y="66"/>
                      </a:cubicBezTo>
                      <a:cubicBezTo>
                        <a:pt x="51" y="62"/>
                        <a:pt x="51" y="62"/>
                        <a:pt x="51" y="62"/>
                      </a:cubicBezTo>
                      <a:cubicBezTo>
                        <a:pt x="44" y="56"/>
                        <a:pt x="37" y="49"/>
                        <a:pt x="29" y="43"/>
                      </a:cubicBezTo>
                      <a:cubicBezTo>
                        <a:pt x="27" y="42"/>
                        <a:pt x="25" y="40"/>
                        <a:pt x="24" y="38"/>
                      </a:cubicBezTo>
                      <a:cubicBezTo>
                        <a:pt x="23" y="37"/>
                        <a:pt x="23" y="29"/>
                        <a:pt x="22" y="1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51"/>
                <p:cNvSpPr/>
                <p:nvPr/>
              </p:nvSpPr>
              <p:spPr bwMode="auto">
                <a:xfrm>
                  <a:off x="4794251" y="3744913"/>
                  <a:ext cx="23813" cy="4763"/>
                </a:xfrm>
                <a:custGeom>
                  <a:avLst/>
                  <a:gdLst>
                    <a:gd name="T0" fmla="*/ 1 w 5"/>
                    <a:gd name="T1" fmla="*/ 1 h 1"/>
                    <a:gd name="T2" fmla="*/ 5 w 5"/>
                    <a:gd name="T3" fmla="*/ 1 h 1"/>
                    <a:gd name="T4" fmla="*/ 5 w 5"/>
                    <a:gd name="T5" fmla="*/ 0 h 1"/>
                    <a:gd name="T6" fmla="*/ 0 w 5"/>
                    <a:gd name="T7" fmla="*/ 1 h 1"/>
                    <a:gd name="T8" fmla="*/ 1 w 5"/>
                    <a:gd name="T9" fmla="*/ 1 h 1"/>
                  </a:gdLst>
                  <a:ahLst/>
                  <a:cxnLst>
                    <a:cxn ang="0">
                      <a:pos x="T0" y="T1"/>
                    </a:cxn>
                    <a:cxn ang="0">
                      <a:pos x="T2" y="T3"/>
                    </a:cxn>
                    <a:cxn ang="0">
                      <a:pos x="T4" y="T5"/>
                    </a:cxn>
                    <a:cxn ang="0">
                      <a:pos x="T6" y="T7"/>
                    </a:cxn>
                    <a:cxn ang="0">
                      <a:pos x="T8" y="T9"/>
                    </a:cxn>
                  </a:cxnLst>
                  <a:rect l="0" t="0" r="r" b="b"/>
                  <a:pathLst>
                    <a:path w="5" h="1">
                      <a:moveTo>
                        <a:pt x="1" y="1"/>
                      </a:moveTo>
                      <a:cubicBezTo>
                        <a:pt x="5" y="1"/>
                        <a:pt x="5" y="1"/>
                        <a:pt x="5" y="1"/>
                      </a:cubicBezTo>
                      <a:cubicBezTo>
                        <a:pt x="5" y="0"/>
                        <a:pt x="5" y="0"/>
                        <a:pt x="5" y="0"/>
                      </a:cubicBezTo>
                      <a:cubicBezTo>
                        <a:pt x="0" y="1"/>
                        <a:pt x="0" y="1"/>
                        <a:pt x="0" y="1"/>
                      </a:cubicBezTo>
                      <a:cubicBezTo>
                        <a:pt x="0" y="1"/>
                        <a:pt x="1" y="1"/>
                        <a:pt x="1" y="1"/>
                      </a:cubicBezTo>
                      <a:close/>
                    </a:path>
                  </a:pathLst>
                </a:custGeom>
                <a:solidFill>
                  <a:srgbClr val="8A593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52"/>
                <p:cNvSpPr/>
                <p:nvPr/>
              </p:nvSpPr>
              <p:spPr bwMode="auto">
                <a:xfrm>
                  <a:off x="4611688" y="3744913"/>
                  <a:ext cx="328613" cy="574675"/>
                </a:xfrm>
                <a:custGeom>
                  <a:avLst/>
                  <a:gdLst>
                    <a:gd name="T0" fmla="*/ 37 w 67"/>
                    <a:gd name="T1" fmla="*/ 0 h 117"/>
                    <a:gd name="T2" fmla="*/ 35 w 67"/>
                    <a:gd name="T3" fmla="*/ 0 h 117"/>
                    <a:gd name="T4" fmla="*/ 28 w 67"/>
                    <a:gd name="T5" fmla="*/ 13 h 117"/>
                    <a:gd name="T6" fmla="*/ 37 w 67"/>
                    <a:gd name="T7" fmla="*/ 25 h 117"/>
                    <a:gd name="T8" fmla="*/ 42 w 67"/>
                    <a:gd name="T9" fmla="*/ 46 h 117"/>
                    <a:gd name="T10" fmla="*/ 44 w 67"/>
                    <a:gd name="T11" fmla="*/ 50 h 117"/>
                    <a:gd name="T12" fmla="*/ 37 w 67"/>
                    <a:gd name="T13" fmla="*/ 72 h 117"/>
                    <a:gd name="T14" fmla="*/ 53 w 67"/>
                    <a:gd name="T15" fmla="*/ 94 h 117"/>
                    <a:gd name="T16" fmla="*/ 35 w 67"/>
                    <a:gd name="T17" fmla="*/ 109 h 117"/>
                    <a:gd name="T18" fmla="*/ 2 w 67"/>
                    <a:gd name="T19" fmla="*/ 110 h 117"/>
                    <a:gd name="T20" fmla="*/ 0 w 67"/>
                    <a:gd name="T21" fmla="*/ 112 h 117"/>
                    <a:gd name="T22" fmla="*/ 3 w 67"/>
                    <a:gd name="T23" fmla="*/ 113 h 117"/>
                    <a:gd name="T24" fmla="*/ 19 w 67"/>
                    <a:gd name="T25" fmla="*/ 117 h 117"/>
                    <a:gd name="T26" fmla="*/ 36 w 67"/>
                    <a:gd name="T27" fmla="*/ 113 h 117"/>
                    <a:gd name="T28" fmla="*/ 50 w 67"/>
                    <a:gd name="T29" fmla="*/ 105 h 117"/>
                    <a:gd name="T30" fmla="*/ 50 w 67"/>
                    <a:gd name="T31" fmla="*/ 105 h 117"/>
                    <a:gd name="T32" fmla="*/ 66 w 67"/>
                    <a:gd name="T33" fmla="*/ 99 h 117"/>
                    <a:gd name="T34" fmla="*/ 67 w 67"/>
                    <a:gd name="T35" fmla="*/ 99 h 117"/>
                    <a:gd name="T36" fmla="*/ 44 w 67"/>
                    <a:gd name="T37" fmla="*/ 70 h 117"/>
                    <a:gd name="T38" fmla="*/ 48 w 67"/>
                    <a:gd name="T39" fmla="*/ 48 h 117"/>
                    <a:gd name="T40" fmla="*/ 47 w 67"/>
                    <a:gd name="T41" fmla="*/ 46 h 117"/>
                    <a:gd name="T42" fmla="*/ 41 w 67"/>
                    <a:gd name="T43" fmla="*/ 22 h 117"/>
                    <a:gd name="T44" fmla="*/ 38 w 67"/>
                    <a:gd name="T45" fmla="*/ 22 h 117"/>
                    <a:gd name="T46" fmla="*/ 34 w 67"/>
                    <a:gd name="T47" fmla="*/ 20 h 117"/>
                    <a:gd name="T48" fmla="*/ 31 w 67"/>
                    <a:gd name="T49" fmla="*/ 14 h 117"/>
                    <a:gd name="T50" fmla="*/ 38 w 67"/>
                    <a:gd name="T51" fmla="*/ 1 h 117"/>
                    <a:gd name="T52" fmla="*/ 37 w 67"/>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117">
                      <a:moveTo>
                        <a:pt x="37" y="0"/>
                      </a:moveTo>
                      <a:cubicBezTo>
                        <a:pt x="36" y="0"/>
                        <a:pt x="35" y="0"/>
                        <a:pt x="35" y="0"/>
                      </a:cubicBezTo>
                      <a:cubicBezTo>
                        <a:pt x="30" y="4"/>
                        <a:pt x="28" y="8"/>
                        <a:pt x="28" y="13"/>
                      </a:cubicBezTo>
                      <a:cubicBezTo>
                        <a:pt x="28" y="19"/>
                        <a:pt x="31" y="23"/>
                        <a:pt x="37" y="25"/>
                      </a:cubicBezTo>
                      <a:cubicBezTo>
                        <a:pt x="42" y="46"/>
                        <a:pt x="42" y="46"/>
                        <a:pt x="42" y="46"/>
                      </a:cubicBezTo>
                      <a:cubicBezTo>
                        <a:pt x="42" y="48"/>
                        <a:pt x="43" y="49"/>
                        <a:pt x="44" y="50"/>
                      </a:cubicBezTo>
                      <a:cubicBezTo>
                        <a:pt x="42" y="59"/>
                        <a:pt x="40" y="66"/>
                        <a:pt x="37" y="72"/>
                      </a:cubicBezTo>
                      <a:cubicBezTo>
                        <a:pt x="53" y="94"/>
                        <a:pt x="53" y="94"/>
                        <a:pt x="53" y="94"/>
                      </a:cubicBezTo>
                      <a:cubicBezTo>
                        <a:pt x="35" y="109"/>
                        <a:pt x="35" y="109"/>
                        <a:pt x="35" y="109"/>
                      </a:cubicBezTo>
                      <a:cubicBezTo>
                        <a:pt x="24" y="113"/>
                        <a:pt x="13" y="113"/>
                        <a:pt x="2" y="110"/>
                      </a:cubicBezTo>
                      <a:cubicBezTo>
                        <a:pt x="1" y="110"/>
                        <a:pt x="1" y="111"/>
                        <a:pt x="0" y="112"/>
                      </a:cubicBezTo>
                      <a:cubicBezTo>
                        <a:pt x="1" y="112"/>
                        <a:pt x="2" y="112"/>
                        <a:pt x="3" y="113"/>
                      </a:cubicBezTo>
                      <a:cubicBezTo>
                        <a:pt x="8" y="115"/>
                        <a:pt x="13" y="116"/>
                        <a:pt x="19" y="117"/>
                      </a:cubicBezTo>
                      <a:cubicBezTo>
                        <a:pt x="24" y="117"/>
                        <a:pt x="30" y="116"/>
                        <a:pt x="36" y="113"/>
                      </a:cubicBezTo>
                      <a:cubicBezTo>
                        <a:pt x="40" y="110"/>
                        <a:pt x="45" y="108"/>
                        <a:pt x="50" y="105"/>
                      </a:cubicBezTo>
                      <a:cubicBezTo>
                        <a:pt x="50" y="105"/>
                        <a:pt x="50" y="105"/>
                        <a:pt x="50" y="105"/>
                      </a:cubicBezTo>
                      <a:cubicBezTo>
                        <a:pt x="55" y="102"/>
                        <a:pt x="60" y="100"/>
                        <a:pt x="66" y="99"/>
                      </a:cubicBezTo>
                      <a:cubicBezTo>
                        <a:pt x="66" y="99"/>
                        <a:pt x="66" y="99"/>
                        <a:pt x="67" y="99"/>
                      </a:cubicBezTo>
                      <a:cubicBezTo>
                        <a:pt x="61" y="89"/>
                        <a:pt x="53" y="80"/>
                        <a:pt x="44" y="70"/>
                      </a:cubicBezTo>
                      <a:cubicBezTo>
                        <a:pt x="47" y="64"/>
                        <a:pt x="48" y="56"/>
                        <a:pt x="48" y="48"/>
                      </a:cubicBezTo>
                      <a:cubicBezTo>
                        <a:pt x="48" y="48"/>
                        <a:pt x="47" y="47"/>
                        <a:pt x="47" y="46"/>
                      </a:cubicBezTo>
                      <a:cubicBezTo>
                        <a:pt x="41" y="22"/>
                        <a:pt x="41" y="22"/>
                        <a:pt x="41" y="22"/>
                      </a:cubicBezTo>
                      <a:cubicBezTo>
                        <a:pt x="40" y="22"/>
                        <a:pt x="39" y="22"/>
                        <a:pt x="38" y="22"/>
                      </a:cubicBezTo>
                      <a:cubicBezTo>
                        <a:pt x="37" y="22"/>
                        <a:pt x="35" y="21"/>
                        <a:pt x="34" y="20"/>
                      </a:cubicBezTo>
                      <a:cubicBezTo>
                        <a:pt x="33" y="18"/>
                        <a:pt x="32" y="17"/>
                        <a:pt x="31" y="14"/>
                      </a:cubicBezTo>
                      <a:cubicBezTo>
                        <a:pt x="30" y="8"/>
                        <a:pt x="33" y="3"/>
                        <a:pt x="38" y="1"/>
                      </a:cubicBezTo>
                      <a:cubicBezTo>
                        <a:pt x="38" y="1"/>
                        <a:pt x="37" y="1"/>
                        <a:pt x="37"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53"/>
                <p:cNvSpPr>
                  <a:spLocks noEditPoints="1"/>
                </p:cNvSpPr>
                <p:nvPr/>
              </p:nvSpPr>
              <p:spPr bwMode="auto">
                <a:xfrm>
                  <a:off x="4621213" y="3744913"/>
                  <a:ext cx="250825" cy="555625"/>
                </a:xfrm>
                <a:custGeom>
                  <a:avLst/>
                  <a:gdLst>
                    <a:gd name="T0" fmla="*/ 33 w 51"/>
                    <a:gd name="T1" fmla="*/ 0 h 113"/>
                    <a:gd name="T2" fmla="*/ 26 w 51"/>
                    <a:gd name="T3" fmla="*/ 0 h 113"/>
                    <a:gd name="T4" fmla="*/ 20 w 51"/>
                    <a:gd name="T5" fmla="*/ 11 h 113"/>
                    <a:gd name="T6" fmla="*/ 18 w 51"/>
                    <a:gd name="T7" fmla="*/ 13 h 113"/>
                    <a:gd name="T8" fmla="*/ 18 w 51"/>
                    <a:gd name="T9" fmla="*/ 18 h 113"/>
                    <a:gd name="T10" fmla="*/ 21 w 51"/>
                    <a:gd name="T11" fmla="*/ 34 h 113"/>
                    <a:gd name="T12" fmla="*/ 21 w 51"/>
                    <a:gd name="T13" fmla="*/ 39 h 113"/>
                    <a:gd name="T14" fmla="*/ 20 w 51"/>
                    <a:gd name="T15" fmla="*/ 47 h 113"/>
                    <a:gd name="T16" fmla="*/ 17 w 51"/>
                    <a:gd name="T17" fmla="*/ 59 h 113"/>
                    <a:gd name="T18" fmla="*/ 13 w 51"/>
                    <a:gd name="T19" fmla="*/ 85 h 113"/>
                    <a:gd name="T20" fmla="*/ 0 w 51"/>
                    <a:gd name="T21" fmla="*/ 110 h 113"/>
                    <a:gd name="T22" fmla="*/ 33 w 51"/>
                    <a:gd name="T23" fmla="*/ 109 h 113"/>
                    <a:gd name="T24" fmla="*/ 51 w 51"/>
                    <a:gd name="T25" fmla="*/ 94 h 113"/>
                    <a:gd name="T26" fmla="*/ 35 w 51"/>
                    <a:gd name="T27" fmla="*/ 72 h 113"/>
                    <a:gd name="T28" fmla="*/ 42 w 51"/>
                    <a:gd name="T29" fmla="*/ 50 h 113"/>
                    <a:gd name="T30" fmla="*/ 40 w 51"/>
                    <a:gd name="T31" fmla="*/ 46 h 113"/>
                    <a:gd name="T32" fmla="*/ 35 w 51"/>
                    <a:gd name="T33" fmla="*/ 25 h 113"/>
                    <a:gd name="T34" fmla="*/ 26 w 51"/>
                    <a:gd name="T35" fmla="*/ 13 h 113"/>
                    <a:gd name="T36" fmla="*/ 33 w 51"/>
                    <a:gd name="T37" fmla="*/ 0 h 113"/>
                    <a:gd name="T38" fmla="*/ 19 w 51"/>
                    <a:gd name="T39" fmla="*/ 13 h 113"/>
                    <a:gd name="T40" fmla="*/ 20 w 51"/>
                    <a:gd name="T41" fmla="*/ 12 h 113"/>
                    <a:gd name="T42" fmla="*/ 23 w 51"/>
                    <a:gd name="T43" fmla="*/ 33 h 113"/>
                    <a:gd name="T44" fmla="*/ 19 w 51"/>
                    <a:gd name="T45" fmla="*/ 61 h 113"/>
                    <a:gd name="T46" fmla="*/ 16 w 51"/>
                    <a:gd name="T47" fmla="*/ 84 h 113"/>
                    <a:gd name="T48" fmla="*/ 4 w 51"/>
                    <a:gd name="T49" fmla="*/ 110 h 113"/>
                    <a:gd name="T50" fmla="*/ 1 w 51"/>
                    <a:gd name="T51" fmla="*/ 109 h 113"/>
                    <a:gd name="T52" fmla="*/ 13 w 51"/>
                    <a:gd name="T53" fmla="*/ 85 h 113"/>
                    <a:gd name="T54" fmla="*/ 14 w 51"/>
                    <a:gd name="T55" fmla="*/ 84 h 113"/>
                    <a:gd name="T56" fmla="*/ 18 w 51"/>
                    <a:gd name="T57" fmla="*/ 60 h 113"/>
                    <a:gd name="T58" fmla="*/ 18 w 51"/>
                    <a:gd name="T59" fmla="*/ 60 h 113"/>
                    <a:gd name="T60" fmla="*/ 21 w 51"/>
                    <a:gd name="T61" fmla="*/ 47 h 113"/>
                    <a:gd name="T62" fmla="*/ 22 w 51"/>
                    <a:gd name="T63" fmla="*/ 39 h 113"/>
                    <a:gd name="T64" fmla="*/ 22 w 51"/>
                    <a:gd name="T65" fmla="*/ 35 h 113"/>
                    <a:gd name="T66" fmla="*/ 22 w 51"/>
                    <a:gd name="T67" fmla="*/ 34 h 113"/>
                    <a:gd name="T68" fmla="*/ 19 w 51"/>
                    <a:gd name="T69" fmla="*/ 18 h 113"/>
                    <a:gd name="T70" fmla="*/ 19 w 51"/>
                    <a:gd name="T71"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113">
                      <a:moveTo>
                        <a:pt x="33" y="0"/>
                      </a:moveTo>
                      <a:cubicBezTo>
                        <a:pt x="31" y="0"/>
                        <a:pt x="28" y="0"/>
                        <a:pt x="26" y="0"/>
                      </a:cubicBezTo>
                      <a:cubicBezTo>
                        <a:pt x="26" y="5"/>
                        <a:pt x="23" y="8"/>
                        <a:pt x="20" y="11"/>
                      </a:cubicBezTo>
                      <a:cubicBezTo>
                        <a:pt x="19" y="12"/>
                        <a:pt x="19" y="12"/>
                        <a:pt x="18" y="13"/>
                      </a:cubicBezTo>
                      <a:cubicBezTo>
                        <a:pt x="18" y="14"/>
                        <a:pt x="18" y="16"/>
                        <a:pt x="18" y="18"/>
                      </a:cubicBezTo>
                      <a:cubicBezTo>
                        <a:pt x="19" y="23"/>
                        <a:pt x="20" y="29"/>
                        <a:pt x="21" y="34"/>
                      </a:cubicBezTo>
                      <a:cubicBezTo>
                        <a:pt x="21" y="36"/>
                        <a:pt x="21" y="38"/>
                        <a:pt x="21" y="39"/>
                      </a:cubicBezTo>
                      <a:cubicBezTo>
                        <a:pt x="21" y="42"/>
                        <a:pt x="21" y="44"/>
                        <a:pt x="20" y="47"/>
                      </a:cubicBezTo>
                      <a:cubicBezTo>
                        <a:pt x="19" y="51"/>
                        <a:pt x="18" y="55"/>
                        <a:pt x="17" y="59"/>
                      </a:cubicBezTo>
                      <a:cubicBezTo>
                        <a:pt x="12" y="67"/>
                        <a:pt x="11" y="75"/>
                        <a:pt x="13" y="85"/>
                      </a:cubicBezTo>
                      <a:cubicBezTo>
                        <a:pt x="10" y="94"/>
                        <a:pt x="5" y="102"/>
                        <a:pt x="0" y="110"/>
                      </a:cubicBezTo>
                      <a:cubicBezTo>
                        <a:pt x="11" y="113"/>
                        <a:pt x="22" y="113"/>
                        <a:pt x="33" y="109"/>
                      </a:cubicBezTo>
                      <a:cubicBezTo>
                        <a:pt x="51" y="94"/>
                        <a:pt x="51" y="94"/>
                        <a:pt x="51" y="94"/>
                      </a:cubicBezTo>
                      <a:cubicBezTo>
                        <a:pt x="35" y="72"/>
                        <a:pt x="35" y="72"/>
                        <a:pt x="35" y="72"/>
                      </a:cubicBezTo>
                      <a:cubicBezTo>
                        <a:pt x="38" y="66"/>
                        <a:pt x="40" y="59"/>
                        <a:pt x="42" y="50"/>
                      </a:cubicBezTo>
                      <a:cubicBezTo>
                        <a:pt x="41" y="49"/>
                        <a:pt x="40" y="48"/>
                        <a:pt x="40" y="46"/>
                      </a:cubicBezTo>
                      <a:cubicBezTo>
                        <a:pt x="35" y="25"/>
                        <a:pt x="35" y="25"/>
                        <a:pt x="35" y="25"/>
                      </a:cubicBezTo>
                      <a:cubicBezTo>
                        <a:pt x="29" y="23"/>
                        <a:pt x="26" y="19"/>
                        <a:pt x="26" y="13"/>
                      </a:cubicBezTo>
                      <a:cubicBezTo>
                        <a:pt x="26" y="8"/>
                        <a:pt x="28" y="4"/>
                        <a:pt x="33" y="0"/>
                      </a:cubicBezTo>
                      <a:close/>
                      <a:moveTo>
                        <a:pt x="19" y="13"/>
                      </a:moveTo>
                      <a:cubicBezTo>
                        <a:pt x="20" y="13"/>
                        <a:pt x="20" y="13"/>
                        <a:pt x="20" y="12"/>
                      </a:cubicBezTo>
                      <a:cubicBezTo>
                        <a:pt x="21" y="20"/>
                        <a:pt x="22" y="27"/>
                        <a:pt x="23" y="33"/>
                      </a:cubicBezTo>
                      <a:cubicBezTo>
                        <a:pt x="24" y="43"/>
                        <a:pt x="22" y="52"/>
                        <a:pt x="19" y="61"/>
                      </a:cubicBezTo>
                      <a:cubicBezTo>
                        <a:pt x="16" y="68"/>
                        <a:pt x="14" y="76"/>
                        <a:pt x="16" y="84"/>
                      </a:cubicBezTo>
                      <a:cubicBezTo>
                        <a:pt x="13" y="94"/>
                        <a:pt x="9" y="103"/>
                        <a:pt x="4" y="110"/>
                      </a:cubicBezTo>
                      <a:cubicBezTo>
                        <a:pt x="3" y="110"/>
                        <a:pt x="2" y="110"/>
                        <a:pt x="1" y="109"/>
                      </a:cubicBezTo>
                      <a:cubicBezTo>
                        <a:pt x="7" y="102"/>
                        <a:pt x="11" y="94"/>
                        <a:pt x="13" y="85"/>
                      </a:cubicBezTo>
                      <a:cubicBezTo>
                        <a:pt x="14" y="85"/>
                        <a:pt x="14" y="85"/>
                        <a:pt x="14" y="84"/>
                      </a:cubicBezTo>
                      <a:cubicBezTo>
                        <a:pt x="12" y="75"/>
                        <a:pt x="13" y="67"/>
                        <a:pt x="18" y="60"/>
                      </a:cubicBezTo>
                      <a:cubicBezTo>
                        <a:pt x="18" y="60"/>
                        <a:pt x="18" y="60"/>
                        <a:pt x="18" y="60"/>
                      </a:cubicBezTo>
                      <a:cubicBezTo>
                        <a:pt x="19" y="56"/>
                        <a:pt x="20" y="51"/>
                        <a:pt x="21" y="47"/>
                      </a:cubicBezTo>
                      <a:cubicBezTo>
                        <a:pt x="21" y="45"/>
                        <a:pt x="22" y="42"/>
                        <a:pt x="22" y="39"/>
                      </a:cubicBezTo>
                      <a:cubicBezTo>
                        <a:pt x="22" y="38"/>
                        <a:pt x="22" y="36"/>
                        <a:pt x="22" y="35"/>
                      </a:cubicBezTo>
                      <a:cubicBezTo>
                        <a:pt x="22" y="34"/>
                        <a:pt x="22" y="34"/>
                        <a:pt x="22" y="34"/>
                      </a:cubicBezTo>
                      <a:cubicBezTo>
                        <a:pt x="21" y="29"/>
                        <a:pt x="20" y="23"/>
                        <a:pt x="19" y="18"/>
                      </a:cubicBezTo>
                      <a:cubicBezTo>
                        <a:pt x="19" y="16"/>
                        <a:pt x="19" y="15"/>
                        <a:pt x="19" y="1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254"/>
                <p:cNvSpPr/>
                <p:nvPr/>
              </p:nvSpPr>
              <p:spPr bwMode="auto">
                <a:xfrm>
                  <a:off x="4627563" y="3803650"/>
                  <a:ext cx="112713" cy="482600"/>
                </a:xfrm>
                <a:custGeom>
                  <a:avLst/>
                  <a:gdLst>
                    <a:gd name="T0" fmla="*/ 19 w 23"/>
                    <a:gd name="T1" fmla="*/ 0 h 98"/>
                    <a:gd name="T2" fmla="*/ 18 w 23"/>
                    <a:gd name="T3" fmla="*/ 1 h 98"/>
                    <a:gd name="T4" fmla="*/ 18 w 23"/>
                    <a:gd name="T5" fmla="*/ 6 h 98"/>
                    <a:gd name="T6" fmla="*/ 21 w 23"/>
                    <a:gd name="T7" fmla="*/ 22 h 98"/>
                    <a:gd name="T8" fmla="*/ 21 w 23"/>
                    <a:gd name="T9" fmla="*/ 23 h 98"/>
                    <a:gd name="T10" fmla="*/ 21 w 23"/>
                    <a:gd name="T11" fmla="*/ 27 h 98"/>
                    <a:gd name="T12" fmla="*/ 20 w 23"/>
                    <a:gd name="T13" fmla="*/ 35 h 98"/>
                    <a:gd name="T14" fmla="*/ 17 w 23"/>
                    <a:gd name="T15" fmla="*/ 48 h 98"/>
                    <a:gd name="T16" fmla="*/ 17 w 23"/>
                    <a:gd name="T17" fmla="*/ 48 h 98"/>
                    <a:gd name="T18" fmla="*/ 13 w 23"/>
                    <a:gd name="T19" fmla="*/ 72 h 98"/>
                    <a:gd name="T20" fmla="*/ 12 w 23"/>
                    <a:gd name="T21" fmla="*/ 73 h 98"/>
                    <a:gd name="T22" fmla="*/ 0 w 23"/>
                    <a:gd name="T23" fmla="*/ 97 h 98"/>
                    <a:gd name="T24" fmla="*/ 3 w 23"/>
                    <a:gd name="T25" fmla="*/ 98 h 98"/>
                    <a:gd name="T26" fmla="*/ 15 w 23"/>
                    <a:gd name="T27" fmla="*/ 72 h 98"/>
                    <a:gd name="T28" fmla="*/ 18 w 23"/>
                    <a:gd name="T29" fmla="*/ 49 h 98"/>
                    <a:gd name="T30" fmla="*/ 22 w 23"/>
                    <a:gd name="T31" fmla="*/ 21 h 98"/>
                    <a:gd name="T32" fmla="*/ 19 w 23"/>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98">
                      <a:moveTo>
                        <a:pt x="19" y="0"/>
                      </a:moveTo>
                      <a:cubicBezTo>
                        <a:pt x="19" y="1"/>
                        <a:pt x="19" y="1"/>
                        <a:pt x="18" y="1"/>
                      </a:cubicBezTo>
                      <a:cubicBezTo>
                        <a:pt x="18" y="3"/>
                        <a:pt x="18" y="4"/>
                        <a:pt x="18" y="6"/>
                      </a:cubicBezTo>
                      <a:cubicBezTo>
                        <a:pt x="19" y="11"/>
                        <a:pt x="20" y="17"/>
                        <a:pt x="21" y="22"/>
                      </a:cubicBezTo>
                      <a:cubicBezTo>
                        <a:pt x="21" y="22"/>
                        <a:pt x="21" y="22"/>
                        <a:pt x="21" y="23"/>
                      </a:cubicBezTo>
                      <a:cubicBezTo>
                        <a:pt x="21" y="24"/>
                        <a:pt x="21" y="26"/>
                        <a:pt x="21" y="27"/>
                      </a:cubicBezTo>
                      <a:cubicBezTo>
                        <a:pt x="21" y="30"/>
                        <a:pt x="20" y="33"/>
                        <a:pt x="20" y="35"/>
                      </a:cubicBezTo>
                      <a:cubicBezTo>
                        <a:pt x="19" y="39"/>
                        <a:pt x="18" y="44"/>
                        <a:pt x="17" y="48"/>
                      </a:cubicBezTo>
                      <a:cubicBezTo>
                        <a:pt x="17" y="48"/>
                        <a:pt x="17" y="48"/>
                        <a:pt x="17" y="48"/>
                      </a:cubicBezTo>
                      <a:cubicBezTo>
                        <a:pt x="12" y="55"/>
                        <a:pt x="11" y="63"/>
                        <a:pt x="13" y="72"/>
                      </a:cubicBezTo>
                      <a:cubicBezTo>
                        <a:pt x="13" y="73"/>
                        <a:pt x="13" y="73"/>
                        <a:pt x="12" y="73"/>
                      </a:cubicBezTo>
                      <a:cubicBezTo>
                        <a:pt x="10" y="82"/>
                        <a:pt x="6" y="90"/>
                        <a:pt x="0" y="97"/>
                      </a:cubicBezTo>
                      <a:cubicBezTo>
                        <a:pt x="1" y="98"/>
                        <a:pt x="2" y="98"/>
                        <a:pt x="3" y="98"/>
                      </a:cubicBezTo>
                      <a:cubicBezTo>
                        <a:pt x="8" y="91"/>
                        <a:pt x="12" y="82"/>
                        <a:pt x="15" y="72"/>
                      </a:cubicBezTo>
                      <a:cubicBezTo>
                        <a:pt x="13" y="64"/>
                        <a:pt x="15" y="56"/>
                        <a:pt x="18" y="49"/>
                      </a:cubicBezTo>
                      <a:cubicBezTo>
                        <a:pt x="21" y="40"/>
                        <a:pt x="23" y="31"/>
                        <a:pt x="22" y="21"/>
                      </a:cubicBezTo>
                      <a:cubicBezTo>
                        <a:pt x="21" y="15"/>
                        <a:pt x="20" y="8"/>
                        <a:pt x="19"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8884742" y="2370410"/>
                <a:ext cx="461963" cy="1092200"/>
                <a:chOff x="8899526" y="1651000"/>
                <a:chExt cx="461963" cy="1092200"/>
              </a:xfrm>
            </p:grpSpPr>
            <p:sp>
              <p:nvSpPr>
                <p:cNvPr id="72" name="Freeform 1255"/>
                <p:cNvSpPr/>
                <p:nvPr/>
              </p:nvSpPr>
              <p:spPr bwMode="auto">
                <a:xfrm>
                  <a:off x="9199563" y="1716088"/>
                  <a:ext cx="23813" cy="14288"/>
                </a:xfrm>
                <a:custGeom>
                  <a:avLst/>
                  <a:gdLst>
                    <a:gd name="T0" fmla="*/ 0 w 5"/>
                    <a:gd name="T1" fmla="*/ 3 h 3"/>
                    <a:gd name="T2" fmla="*/ 5 w 5"/>
                    <a:gd name="T3" fmla="*/ 3 h 3"/>
                    <a:gd name="T4" fmla="*/ 4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1"/>
                        <a:pt x="3" y="1"/>
                        <a:pt x="5" y="3"/>
                      </a:cubicBezTo>
                      <a:cubicBezTo>
                        <a:pt x="4" y="1"/>
                        <a:pt x="4" y="1"/>
                        <a:pt x="4" y="1"/>
                      </a:cubicBezTo>
                      <a:cubicBezTo>
                        <a:pt x="2" y="0"/>
                        <a:pt x="0" y="1"/>
                        <a:pt x="0"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256"/>
                <p:cNvSpPr/>
                <p:nvPr/>
              </p:nvSpPr>
              <p:spPr bwMode="auto">
                <a:xfrm>
                  <a:off x="9204326" y="1744663"/>
                  <a:ext cx="14288" cy="9525"/>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0" y="1"/>
                        <a:pt x="0" y="0"/>
                      </a:cubicBezTo>
                      <a:cubicBezTo>
                        <a:pt x="0" y="1"/>
                        <a:pt x="0" y="1"/>
                        <a:pt x="1" y="2"/>
                      </a:cubicBezTo>
                      <a:cubicBezTo>
                        <a:pt x="1" y="2"/>
                        <a:pt x="2" y="2"/>
                        <a:pt x="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257"/>
                <p:cNvSpPr/>
                <p:nvPr/>
              </p:nvSpPr>
              <p:spPr bwMode="auto">
                <a:xfrm>
                  <a:off x="9174163" y="2098675"/>
                  <a:ext cx="44450" cy="14288"/>
                </a:xfrm>
                <a:custGeom>
                  <a:avLst/>
                  <a:gdLst>
                    <a:gd name="T0" fmla="*/ 7 w 9"/>
                    <a:gd name="T1" fmla="*/ 3 h 3"/>
                    <a:gd name="T2" fmla="*/ 9 w 9"/>
                    <a:gd name="T3" fmla="*/ 2 h 3"/>
                    <a:gd name="T4" fmla="*/ 0 w 9"/>
                    <a:gd name="T5" fmla="*/ 0 h 3"/>
                    <a:gd name="T6" fmla="*/ 5 w 9"/>
                    <a:gd name="T7" fmla="*/ 3 h 3"/>
                    <a:gd name="T8" fmla="*/ 7 w 9"/>
                    <a:gd name="T9" fmla="*/ 3 h 3"/>
                  </a:gdLst>
                  <a:ahLst/>
                  <a:cxnLst>
                    <a:cxn ang="0">
                      <a:pos x="T0" y="T1"/>
                    </a:cxn>
                    <a:cxn ang="0">
                      <a:pos x="T2" y="T3"/>
                    </a:cxn>
                    <a:cxn ang="0">
                      <a:pos x="T4" y="T5"/>
                    </a:cxn>
                    <a:cxn ang="0">
                      <a:pos x="T6" y="T7"/>
                    </a:cxn>
                    <a:cxn ang="0">
                      <a:pos x="T8" y="T9"/>
                    </a:cxn>
                  </a:cxnLst>
                  <a:rect l="0" t="0" r="r" b="b"/>
                  <a:pathLst>
                    <a:path w="9" h="3">
                      <a:moveTo>
                        <a:pt x="7" y="3"/>
                      </a:moveTo>
                      <a:cubicBezTo>
                        <a:pt x="7" y="3"/>
                        <a:pt x="8" y="3"/>
                        <a:pt x="9" y="2"/>
                      </a:cubicBezTo>
                      <a:cubicBezTo>
                        <a:pt x="6" y="2"/>
                        <a:pt x="3" y="1"/>
                        <a:pt x="0" y="0"/>
                      </a:cubicBezTo>
                      <a:cubicBezTo>
                        <a:pt x="2" y="1"/>
                        <a:pt x="3" y="2"/>
                        <a:pt x="5" y="3"/>
                      </a:cubicBezTo>
                      <a:cubicBezTo>
                        <a:pt x="5" y="3"/>
                        <a:pt x="6" y="3"/>
                        <a:pt x="7"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258"/>
                <p:cNvSpPr/>
                <p:nvPr/>
              </p:nvSpPr>
              <p:spPr bwMode="auto">
                <a:xfrm>
                  <a:off x="9120188" y="2054225"/>
                  <a:ext cx="79375" cy="68263"/>
                </a:xfrm>
                <a:custGeom>
                  <a:avLst/>
                  <a:gdLst>
                    <a:gd name="T0" fmla="*/ 11 w 16"/>
                    <a:gd name="T1" fmla="*/ 9 h 14"/>
                    <a:gd name="T2" fmla="*/ 1 w 16"/>
                    <a:gd name="T3" fmla="*/ 0 h 14"/>
                    <a:gd name="T4" fmla="*/ 0 w 16"/>
                    <a:gd name="T5" fmla="*/ 7 h 14"/>
                    <a:gd name="T6" fmla="*/ 13 w 16"/>
                    <a:gd name="T7" fmla="*/ 14 h 14"/>
                    <a:gd name="T8" fmla="*/ 16 w 16"/>
                    <a:gd name="T9" fmla="*/ 12 h 14"/>
                    <a:gd name="T10" fmla="*/ 11 w 16"/>
                    <a:gd name="T11" fmla="*/ 9 h 14"/>
                  </a:gdLst>
                  <a:ahLst/>
                  <a:cxnLst>
                    <a:cxn ang="0">
                      <a:pos x="T0" y="T1"/>
                    </a:cxn>
                    <a:cxn ang="0">
                      <a:pos x="T2" y="T3"/>
                    </a:cxn>
                    <a:cxn ang="0">
                      <a:pos x="T4" y="T5"/>
                    </a:cxn>
                    <a:cxn ang="0">
                      <a:pos x="T6" y="T7"/>
                    </a:cxn>
                    <a:cxn ang="0">
                      <a:pos x="T8" y="T9"/>
                    </a:cxn>
                    <a:cxn ang="0">
                      <a:pos x="T10" y="T11"/>
                    </a:cxn>
                  </a:cxnLst>
                  <a:rect l="0" t="0" r="r" b="b"/>
                  <a:pathLst>
                    <a:path w="16" h="14">
                      <a:moveTo>
                        <a:pt x="11" y="9"/>
                      </a:moveTo>
                      <a:cubicBezTo>
                        <a:pt x="8" y="6"/>
                        <a:pt x="4" y="3"/>
                        <a:pt x="1" y="0"/>
                      </a:cubicBezTo>
                      <a:cubicBezTo>
                        <a:pt x="1" y="3"/>
                        <a:pt x="0" y="5"/>
                        <a:pt x="0" y="7"/>
                      </a:cubicBezTo>
                      <a:cubicBezTo>
                        <a:pt x="4" y="11"/>
                        <a:pt x="8" y="13"/>
                        <a:pt x="13" y="14"/>
                      </a:cubicBezTo>
                      <a:cubicBezTo>
                        <a:pt x="16" y="12"/>
                        <a:pt x="16" y="12"/>
                        <a:pt x="16" y="12"/>
                      </a:cubicBezTo>
                      <a:cubicBezTo>
                        <a:pt x="14" y="11"/>
                        <a:pt x="13" y="10"/>
                        <a:pt x="11" y="9"/>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59"/>
                <p:cNvSpPr/>
                <p:nvPr/>
              </p:nvSpPr>
              <p:spPr bwMode="auto">
                <a:xfrm>
                  <a:off x="9115426" y="2089150"/>
                  <a:ext cx="246063" cy="525463"/>
                </a:xfrm>
                <a:custGeom>
                  <a:avLst/>
                  <a:gdLst>
                    <a:gd name="T0" fmla="*/ 19 w 50"/>
                    <a:gd name="T1" fmla="*/ 7 h 107"/>
                    <a:gd name="T2" fmla="*/ 17 w 50"/>
                    <a:gd name="T3" fmla="*/ 5 h 107"/>
                    <a:gd name="T4" fmla="*/ 14 w 50"/>
                    <a:gd name="T5" fmla="*/ 7 h 107"/>
                    <a:gd name="T6" fmla="*/ 1 w 50"/>
                    <a:gd name="T7" fmla="*/ 0 h 107"/>
                    <a:gd name="T8" fmla="*/ 0 w 50"/>
                    <a:gd name="T9" fmla="*/ 3 h 107"/>
                    <a:gd name="T10" fmla="*/ 14 w 50"/>
                    <a:gd name="T11" fmla="*/ 11 h 107"/>
                    <a:gd name="T12" fmla="*/ 17 w 50"/>
                    <a:gd name="T13" fmla="*/ 9 h 107"/>
                    <a:gd name="T14" fmla="*/ 19 w 50"/>
                    <a:gd name="T15" fmla="*/ 13 h 107"/>
                    <a:gd name="T16" fmla="*/ 24 w 50"/>
                    <a:gd name="T17" fmla="*/ 14 h 107"/>
                    <a:gd name="T18" fmla="*/ 41 w 50"/>
                    <a:gd name="T19" fmla="*/ 47 h 107"/>
                    <a:gd name="T20" fmla="*/ 39 w 50"/>
                    <a:gd name="T21" fmla="*/ 67 h 107"/>
                    <a:gd name="T22" fmla="*/ 39 w 50"/>
                    <a:gd name="T23" fmla="*/ 67 h 107"/>
                    <a:gd name="T24" fmla="*/ 19 w 50"/>
                    <a:gd name="T25" fmla="*/ 99 h 107"/>
                    <a:gd name="T26" fmla="*/ 20 w 50"/>
                    <a:gd name="T27" fmla="*/ 103 h 107"/>
                    <a:gd name="T28" fmla="*/ 4 w 50"/>
                    <a:gd name="T29" fmla="*/ 98 h 107"/>
                    <a:gd name="T30" fmla="*/ 3 w 50"/>
                    <a:gd name="T31" fmla="*/ 100 h 107"/>
                    <a:gd name="T32" fmla="*/ 3 w 50"/>
                    <a:gd name="T33" fmla="*/ 100 h 107"/>
                    <a:gd name="T34" fmla="*/ 13 w 50"/>
                    <a:gd name="T35" fmla="*/ 106 h 107"/>
                    <a:gd name="T36" fmla="*/ 23 w 50"/>
                    <a:gd name="T37" fmla="*/ 107 h 107"/>
                    <a:gd name="T38" fmla="*/ 25 w 50"/>
                    <a:gd name="T39" fmla="*/ 107 h 107"/>
                    <a:gd name="T40" fmla="*/ 23 w 50"/>
                    <a:gd name="T41" fmla="*/ 104 h 107"/>
                    <a:gd name="T42" fmla="*/ 25 w 50"/>
                    <a:gd name="T43" fmla="*/ 102 h 107"/>
                    <a:gd name="T44" fmla="*/ 43 w 50"/>
                    <a:gd name="T45" fmla="*/ 70 h 107"/>
                    <a:gd name="T46" fmla="*/ 46 w 50"/>
                    <a:gd name="T47" fmla="*/ 44 h 107"/>
                    <a:gd name="T48" fmla="*/ 27 w 50"/>
                    <a:gd name="T49" fmla="*/ 7 h 107"/>
                    <a:gd name="T50" fmla="*/ 19 w 50"/>
                    <a:gd name="T5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07">
                      <a:moveTo>
                        <a:pt x="19" y="7"/>
                      </a:moveTo>
                      <a:cubicBezTo>
                        <a:pt x="17" y="5"/>
                        <a:pt x="17" y="5"/>
                        <a:pt x="17" y="5"/>
                      </a:cubicBezTo>
                      <a:cubicBezTo>
                        <a:pt x="14" y="7"/>
                        <a:pt x="14" y="7"/>
                        <a:pt x="14" y="7"/>
                      </a:cubicBezTo>
                      <a:cubicBezTo>
                        <a:pt x="9" y="6"/>
                        <a:pt x="5" y="4"/>
                        <a:pt x="1" y="0"/>
                      </a:cubicBezTo>
                      <a:cubicBezTo>
                        <a:pt x="0" y="1"/>
                        <a:pt x="0" y="2"/>
                        <a:pt x="0" y="3"/>
                      </a:cubicBezTo>
                      <a:cubicBezTo>
                        <a:pt x="4" y="7"/>
                        <a:pt x="9" y="10"/>
                        <a:pt x="14" y="11"/>
                      </a:cubicBezTo>
                      <a:cubicBezTo>
                        <a:pt x="17" y="9"/>
                        <a:pt x="17" y="9"/>
                        <a:pt x="17" y="9"/>
                      </a:cubicBezTo>
                      <a:cubicBezTo>
                        <a:pt x="19" y="13"/>
                        <a:pt x="19" y="13"/>
                        <a:pt x="19" y="13"/>
                      </a:cubicBezTo>
                      <a:cubicBezTo>
                        <a:pt x="24" y="14"/>
                        <a:pt x="24" y="14"/>
                        <a:pt x="24" y="14"/>
                      </a:cubicBezTo>
                      <a:cubicBezTo>
                        <a:pt x="41" y="47"/>
                        <a:pt x="41" y="47"/>
                        <a:pt x="41" y="47"/>
                      </a:cubicBezTo>
                      <a:cubicBezTo>
                        <a:pt x="42" y="54"/>
                        <a:pt x="42" y="61"/>
                        <a:pt x="39" y="67"/>
                      </a:cubicBezTo>
                      <a:cubicBezTo>
                        <a:pt x="39" y="67"/>
                        <a:pt x="39" y="67"/>
                        <a:pt x="39" y="67"/>
                      </a:cubicBezTo>
                      <a:cubicBezTo>
                        <a:pt x="19" y="99"/>
                        <a:pt x="19" y="99"/>
                        <a:pt x="19" y="99"/>
                      </a:cubicBezTo>
                      <a:cubicBezTo>
                        <a:pt x="20" y="103"/>
                        <a:pt x="20" y="103"/>
                        <a:pt x="20" y="103"/>
                      </a:cubicBezTo>
                      <a:cubicBezTo>
                        <a:pt x="4" y="98"/>
                        <a:pt x="4" y="98"/>
                        <a:pt x="4" y="98"/>
                      </a:cubicBezTo>
                      <a:cubicBezTo>
                        <a:pt x="3" y="99"/>
                        <a:pt x="3" y="99"/>
                        <a:pt x="3" y="100"/>
                      </a:cubicBezTo>
                      <a:cubicBezTo>
                        <a:pt x="3" y="100"/>
                        <a:pt x="3" y="100"/>
                        <a:pt x="3" y="100"/>
                      </a:cubicBezTo>
                      <a:cubicBezTo>
                        <a:pt x="6" y="103"/>
                        <a:pt x="10" y="105"/>
                        <a:pt x="13" y="106"/>
                      </a:cubicBezTo>
                      <a:cubicBezTo>
                        <a:pt x="16" y="107"/>
                        <a:pt x="19" y="107"/>
                        <a:pt x="23" y="107"/>
                      </a:cubicBezTo>
                      <a:cubicBezTo>
                        <a:pt x="24" y="107"/>
                        <a:pt x="24" y="107"/>
                        <a:pt x="25" y="107"/>
                      </a:cubicBezTo>
                      <a:cubicBezTo>
                        <a:pt x="23" y="104"/>
                        <a:pt x="23" y="104"/>
                        <a:pt x="23" y="104"/>
                      </a:cubicBezTo>
                      <a:cubicBezTo>
                        <a:pt x="25" y="102"/>
                        <a:pt x="25" y="102"/>
                        <a:pt x="25" y="102"/>
                      </a:cubicBezTo>
                      <a:cubicBezTo>
                        <a:pt x="43" y="70"/>
                        <a:pt x="43" y="70"/>
                        <a:pt x="43" y="70"/>
                      </a:cubicBezTo>
                      <a:cubicBezTo>
                        <a:pt x="49" y="61"/>
                        <a:pt x="50" y="53"/>
                        <a:pt x="46" y="44"/>
                      </a:cubicBezTo>
                      <a:cubicBezTo>
                        <a:pt x="41" y="32"/>
                        <a:pt x="34" y="20"/>
                        <a:pt x="27" y="7"/>
                      </a:cubicBezTo>
                      <a:cubicBezTo>
                        <a:pt x="24" y="8"/>
                        <a:pt x="21" y="8"/>
                        <a:pt x="19" y="7"/>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260"/>
                <p:cNvSpPr/>
                <p:nvPr/>
              </p:nvSpPr>
              <p:spPr bwMode="auto">
                <a:xfrm>
                  <a:off x="8953501" y="2663825"/>
                  <a:ext cx="68263" cy="44450"/>
                </a:xfrm>
                <a:custGeom>
                  <a:avLst/>
                  <a:gdLst>
                    <a:gd name="T0" fmla="*/ 10 w 14"/>
                    <a:gd name="T1" fmla="*/ 9 h 9"/>
                    <a:gd name="T2" fmla="*/ 14 w 14"/>
                    <a:gd name="T3" fmla="*/ 8 h 9"/>
                    <a:gd name="T4" fmla="*/ 10 w 14"/>
                    <a:gd name="T5" fmla="*/ 2 h 9"/>
                    <a:gd name="T6" fmla="*/ 0 w 14"/>
                    <a:gd name="T7" fmla="*/ 0 h 9"/>
                    <a:gd name="T8" fmla="*/ 1 w 14"/>
                    <a:gd name="T9" fmla="*/ 2 h 9"/>
                    <a:gd name="T10" fmla="*/ 8 w 14"/>
                    <a:gd name="T11" fmla="*/ 2 h 9"/>
                    <a:gd name="T12" fmla="*/ 10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0" y="9"/>
                      </a:moveTo>
                      <a:cubicBezTo>
                        <a:pt x="14" y="8"/>
                        <a:pt x="14" y="8"/>
                        <a:pt x="14" y="8"/>
                      </a:cubicBezTo>
                      <a:cubicBezTo>
                        <a:pt x="11" y="6"/>
                        <a:pt x="10" y="4"/>
                        <a:pt x="10" y="2"/>
                      </a:cubicBezTo>
                      <a:cubicBezTo>
                        <a:pt x="6" y="2"/>
                        <a:pt x="3" y="1"/>
                        <a:pt x="0" y="0"/>
                      </a:cubicBezTo>
                      <a:cubicBezTo>
                        <a:pt x="1" y="2"/>
                        <a:pt x="1" y="2"/>
                        <a:pt x="1" y="2"/>
                      </a:cubicBezTo>
                      <a:cubicBezTo>
                        <a:pt x="8" y="2"/>
                        <a:pt x="8" y="2"/>
                        <a:pt x="8" y="2"/>
                      </a:cubicBezTo>
                      <a:cubicBezTo>
                        <a:pt x="10" y="9"/>
                        <a:pt x="10" y="9"/>
                        <a:pt x="10" y="9"/>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61"/>
                <p:cNvSpPr/>
                <p:nvPr/>
              </p:nvSpPr>
              <p:spPr bwMode="auto">
                <a:xfrm>
                  <a:off x="8899526" y="2644775"/>
                  <a:ext cx="147638" cy="98425"/>
                </a:xfrm>
                <a:custGeom>
                  <a:avLst/>
                  <a:gdLst>
                    <a:gd name="T0" fmla="*/ 25 w 30"/>
                    <a:gd name="T1" fmla="*/ 12 h 20"/>
                    <a:gd name="T2" fmla="*/ 21 w 30"/>
                    <a:gd name="T3" fmla="*/ 13 h 20"/>
                    <a:gd name="T4" fmla="*/ 14 w 30"/>
                    <a:gd name="T5" fmla="*/ 13 h 20"/>
                    <a:gd name="T6" fmla="*/ 12 w 30"/>
                    <a:gd name="T7" fmla="*/ 6 h 20"/>
                    <a:gd name="T8" fmla="*/ 11 w 30"/>
                    <a:gd name="T9" fmla="*/ 4 h 20"/>
                    <a:gd name="T10" fmla="*/ 3 w 30"/>
                    <a:gd name="T11" fmla="*/ 0 h 20"/>
                    <a:gd name="T12" fmla="*/ 0 w 30"/>
                    <a:gd name="T13" fmla="*/ 7 h 20"/>
                    <a:gd name="T14" fmla="*/ 4 w 30"/>
                    <a:gd name="T15" fmla="*/ 11 h 20"/>
                    <a:gd name="T16" fmla="*/ 9 w 30"/>
                    <a:gd name="T17" fmla="*/ 7 h 20"/>
                    <a:gd name="T18" fmla="*/ 11 w 30"/>
                    <a:gd name="T19" fmla="*/ 11 h 20"/>
                    <a:gd name="T20" fmla="*/ 13 w 30"/>
                    <a:gd name="T21" fmla="*/ 15 h 20"/>
                    <a:gd name="T22" fmla="*/ 30 w 30"/>
                    <a:gd name="T23" fmla="*/ 19 h 20"/>
                    <a:gd name="T24" fmla="*/ 25 w 30"/>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0">
                      <a:moveTo>
                        <a:pt x="25" y="12"/>
                      </a:moveTo>
                      <a:cubicBezTo>
                        <a:pt x="21" y="13"/>
                        <a:pt x="21" y="13"/>
                        <a:pt x="21" y="13"/>
                      </a:cubicBezTo>
                      <a:cubicBezTo>
                        <a:pt x="14" y="13"/>
                        <a:pt x="14" y="13"/>
                        <a:pt x="14" y="13"/>
                      </a:cubicBezTo>
                      <a:cubicBezTo>
                        <a:pt x="12" y="6"/>
                        <a:pt x="12" y="6"/>
                        <a:pt x="12" y="6"/>
                      </a:cubicBezTo>
                      <a:cubicBezTo>
                        <a:pt x="11" y="4"/>
                        <a:pt x="11" y="4"/>
                        <a:pt x="11" y="4"/>
                      </a:cubicBezTo>
                      <a:cubicBezTo>
                        <a:pt x="8" y="3"/>
                        <a:pt x="5" y="2"/>
                        <a:pt x="3" y="0"/>
                      </a:cubicBezTo>
                      <a:cubicBezTo>
                        <a:pt x="0" y="7"/>
                        <a:pt x="0" y="7"/>
                        <a:pt x="0" y="7"/>
                      </a:cubicBezTo>
                      <a:cubicBezTo>
                        <a:pt x="4" y="11"/>
                        <a:pt x="4" y="11"/>
                        <a:pt x="4" y="11"/>
                      </a:cubicBezTo>
                      <a:cubicBezTo>
                        <a:pt x="9" y="7"/>
                        <a:pt x="9" y="7"/>
                        <a:pt x="9" y="7"/>
                      </a:cubicBezTo>
                      <a:cubicBezTo>
                        <a:pt x="11" y="11"/>
                        <a:pt x="11" y="11"/>
                        <a:pt x="11" y="11"/>
                      </a:cubicBezTo>
                      <a:cubicBezTo>
                        <a:pt x="13" y="15"/>
                        <a:pt x="13" y="15"/>
                        <a:pt x="13" y="15"/>
                      </a:cubicBezTo>
                      <a:cubicBezTo>
                        <a:pt x="18" y="19"/>
                        <a:pt x="24" y="20"/>
                        <a:pt x="30" y="19"/>
                      </a:cubicBezTo>
                      <a:cubicBezTo>
                        <a:pt x="30" y="16"/>
                        <a:pt x="28" y="13"/>
                        <a:pt x="25" y="1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62"/>
                <p:cNvSpPr/>
                <p:nvPr/>
              </p:nvSpPr>
              <p:spPr bwMode="auto">
                <a:xfrm>
                  <a:off x="8958263" y="2673350"/>
                  <a:ext cx="44450" cy="34925"/>
                </a:xfrm>
                <a:custGeom>
                  <a:avLst/>
                  <a:gdLst>
                    <a:gd name="T0" fmla="*/ 22 w 28"/>
                    <a:gd name="T1" fmla="*/ 0 h 22"/>
                    <a:gd name="T2" fmla="*/ 0 w 28"/>
                    <a:gd name="T3" fmla="*/ 0 h 22"/>
                    <a:gd name="T4" fmla="*/ 7 w 28"/>
                    <a:gd name="T5" fmla="*/ 22 h 22"/>
                    <a:gd name="T6" fmla="*/ 28 w 28"/>
                    <a:gd name="T7" fmla="*/ 22 h 22"/>
                    <a:gd name="T8" fmla="*/ 22 w 28"/>
                    <a:gd name="T9" fmla="*/ 0 h 22"/>
                    <a:gd name="T10" fmla="*/ 22 w 28"/>
                    <a:gd name="T11" fmla="*/ 0 h 22"/>
                  </a:gdLst>
                  <a:ahLst/>
                  <a:cxnLst>
                    <a:cxn ang="0">
                      <a:pos x="T0" y="T1"/>
                    </a:cxn>
                    <a:cxn ang="0">
                      <a:pos x="T2" y="T3"/>
                    </a:cxn>
                    <a:cxn ang="0">
                      <a:pos x="T4" y="T5"/>
                    </a:cxn>
                    <a:cxn ang="0">
                      <a:pos x="T6" y="T7"/>
                    </a:cxn>
                    <a:cxn ang="0">
                      <a:pos x="T8" y="T9"/>
                    </a:cxn>
                    <a:cxn ang="0">
                      <a:pos x="T10" y="T11"/>
                    </a:cxn>
                  </a:cxnLst>
                  <a:rect l="0" t="0" r="r" b="b"/>
                  <a:pathLst>
                    <a:path w="28" h="22">
                      <a:moveTo>
                        <a:pt x="22" y="0"/>
                      </a:moveTo>
                      <a:lnTo>
                        <a:pt x="0" y="0"/>
                      </a:lnTo>
                      <a:lnTo>
                        <a:pt x="7" y="22"/>
                      </a:lnTo>
                      <a:lnTo>
                        <a:pt x="28" y="22"/>
                      </a:lnTo>
                      <a:lnTo>
                        <a:pt x="22" y="0"/>
                      </a:lnTo>
                      <a:lnTo>
                        <a:pt x="22"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63"/>
                <p:cNvSpPr/>
                <p:nvPr/>
              </p:nvSpPr>
              <p:spPr bwMode="auto">
                <a:xfrm>
                  <a:off x="9091613" y="1651000"/>
                  <a:ext cx="176213" cy="260350"/>
                </a:xfrm>
                <a:custGeom>
                  <a:avLst/>
                  <a:gdLst>
                    <a:gd name="T0" fmla="*/ 31 w 36"/>
                    <a:gd name="T1" fmla="*/ 7 h 53"/>
                    <a:gd name="T2" fmla="*/ 33 w 36"/>
                    <a:gd name="T3" fmla="*/ 8 h 53"/>
                    <a:gd name="T4" fmla="*/ 35 w 36"/>
                    <a:gd name="T5" fmla="*/ 5 h 53"/>
                    <a:gd name="T6" fmla="*/ 21 w 36"/>
                    <a:gd name="T7" fmla="*/ 0 h 53"/>
                    <a:gd name="T8" fmla="*/ 28 w 36"/>
                    <a:gd name="T9" fmla="*/ 8 h 53"/>
                    <a:gd name="T10" fmla="*/ 26 w 36"/>
                    <a:gd name="T11" fmla="*/ 11 h 53"/>
                    <a:gd name="T12" fmla="*/ 18 w 36"/>
                    <a:gd name="T13" fmla="*/ 17 h 53"/>
                    <a:gd name="T14" fmla="*/ 18 w 36"/>
                    <a:gd name="T15" fmla="*/ 22 h 53"/>
                    <a:gd name="T16" fmla="*/ 10 w 36"/>
                    <a:gd name="T17" fmla="*/ 36 h 53"/>
                    <a:gd name="T18" fmla="*/ 0 w 36"/>
                    <a:gd name="T19" fmla="*/ 43 h 53"/>
                    <a:gd name="T20" fmla="*/ 3 w 36"/>
                    <a:gd name="T21" fmla="*/ 53 h 53"/>
                    <a:gd name="T22" fmla="*/ 3 w 36"/>
                    <a:gd name="T23" fmla="*/ 51 h 53"/>
                    <a:gd name="T24" fmla="*/ 6 w 36"/>
                    <a:gd name="T25" fmla="*/ 47 h 53"/>
                    <a:gd name="T26" fmla="*/ 11 w 36"/>
                    <a:gd name="T27" fmla="*/ 40 h 53"/>
                    <a:gd name="T28" fmla="*/ 15 w 36"/>
                    <a:gd name="T29" fmla="*/ 34 h 53"/>
                    <a:gd name="T30" fmla="*/ 16 w 36"/>
                    <a:gd name="T31" fmla="*/ 33 h 53"/>
                    <a:gd name="T32" fmla="*/ 18 w 36"/>
                    <a:gd name="T33" fmla="*/ 31 h 53"/>
                    <a:gd name="T34" fmla="*/ 24 w 36"/>
                    <a:gd name="T35" fmla="*/ 21 h 53"/>
                    <a:gd name="T36" fmla="*/ 23 w 36"/>
                    <a:gd name="T37" fmla="*/ 19 h 53"/>
                    <a:gd name="T38" fmla="*/ 22 w 36"/>
                    <a:gd name="T39" fmla="*/ 17 h 53"/>
                    <a:gd name="T40" fmla="*/ 22 w 36"/>
                    <a:gd name="T41" fmla="*/ 16 h 53"/>
                    <a:gd name="T42" fmla="*/ 26 w 36"/>
                    <a:gd name="T43" fmla="*/ 14 h 53"/>
                    <a:gd name="T44" fmla="*/ 27 w 36"/>
                    <a:gd name="T45" fmla="*/ 16 h 53"/>
                    <a:gd name="T46" fmla="*/ 29 w 36"/>
                    <a:gd name="T47" fmla="*/ 12 h 53"/>
                    <a:gd name="T48" fmla="*/ 29 w 36"/>
                    <a:gd name="T49" fmla="*/ 11 h 53"/>
                    <a:gd name="T50" fmla="*/ 31 w 36"/>
                    <a:gd name="T5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3">
                      <a:moveTo>
                        <a:pt x="31" y="7"/>
                      </a:moveTo>
                      <a:cubicBezTo>
                        <a:pt x="33" y="8"/>
                        <a:pt x="33" y="8"/>
                        <a:pt x="33" y="8"/>
                      </a:cubicBezTo>
                      <a:cubicBezTo>
                        <a:pt x="35" y="8"/>
                        <a:pt x="36" y="7"/>
                        <a:pt x="35" y="5"/>
                      </a:cubicBezTo>
                      <a:cubicBezTo>
                        <a:pt x="32" y="2"/>
                        <a:pt x="28" y="0"/>
                        <a:pt x="21" y="0"/>
                      </a:cubicBezTo>
                      <a:cubicBezTo>
                        <a:pt x="29" y="2"/>
                        <a:pt x="32" y="5"/>
                        <a:pt x="28" y="8"/>
                      </a:cubicBezTo>
                      <a:cubicBezTo>
                        <a:pt x="26" y="11"/>
                        <a:pt x="26" y="11"/>
                        <a:pt x="26" y="11"/>
                      </a:cubicBezTo>
                      <a:cubicBezTo>
                        <a:pt x="21" y="11"/>
                        <a:pt x="19" y="13"/>
                        <a:pt x="18" y="17"/>
                      </a:cubicBezTo>
                      <a:cubicBezTo>
                        <a:pt x="18" y="22"/>
                        <a:pt x="18" y="22"/>
                        <a:pt x="18" y="22"/>
                      </a:cubicBezTo>
                      <a:cubicBezTo>
                        <a:pt x="10" y="36"/>
                        <a:pt x="10" y="36"/>
                        <a:pt x="10" y="36"/>
                      </a:cubicBezTo>
                      <a:cubicBezTo>
                        <a:pt x="8" y="40"/>
                        <a:pt x="4" y="42"/>
                        <a:pt x="0" y="43"/>
                      </a:cubicBezTo>
                      <a:cubicBezTo>
                        <a:pt x="0" y="46"/>
                        <a:pt x="1" y="50"/>
                        <a:pt x="3" y="53"/>
                      </a:cubicBezTo>
                      <a:cubicBezTo>
                        <a:pt x="3" y="51"/>
                        <a:pt x="3" y="51"/>
                        <a:pt x="3" y="51"/>
                      </a:cubicBezTo>
                      <a:cubicBezTo>
                        <a:pt x="6" y="47"/>
                        <a:pt x="6" y="47"/>
                        <a:pt x="6" y="47"/>
                      </a:cubicBezTo>
                      <a:cubicBezTo>
                        <a:pt x="7" y="44"/>
                        <a:pt x="9" y="42"/>
                        <a:pt x="11" y="40"/>
                      </a:cubicBezTo>
                      <a:cubicBezTo>
                        <a:pt x="12" y="38"/>
                        <a:pt x="13" y="36"/>
                        <a:pt x="15" y="34"/>
                      </a:cubicBezTo>
                      <a:cubicBezTo>
                        <a:pt x="15" y="34"/>
                        <a:pt x="16" y="33"/>
                        <a:pt x="16" y="33"/>
                      </a:cubicBezTo>
                      <a:cubicBezTo>
                        <a:pt x="17" y="32"/>
                        <a:pt x="17" y="32"/>
                        <a:pt x="18" y="31"/>
                      </a:cubicBezTo>
                      <a:cubicBezTo>
                        <a:pt x="22" y="28"/>
                        <a:pt x="24" y="24"/>
                        <a:pt x="24" y="21"/>
                      </a:cubicBezTo>
                      <a:cubicBezTo>
                        <a:pt x="23" y="20"/>
                        <a:pt x="23" y="20"/>
                        <a:pt x="23" y="19"/>
                      </a:cubicBezTo>
                      <a:cubicBezTo>
                        <a:pt x="23" y="18"/>
                        <a:pt x="22" y="18"/>
                        <a:pt x="22" y="17"/>
                      </a:cubicBezTo>
                      <a:cubicBezTo>
                        <a:pt x="22" y="17"/>
                        <a:pt x="22" y="16"/>
                        <a:pt x="22" y="16"/>
                      </a:cubicBezTo>
                      <a:cubicBezTo>
                        <a:pt x="22" y="14"/>
                        <a:pt x="24" y="13"/>
                        <a:pt x="26" y="14"/>
                      </a:cubicBezTo>
                      <a:cubicBezTo>
                        <a:pt x="27" y="16"/>
                        <a:pt x="27" y="16"/>
                        <a:pt x="27" y="16"/>
                      </a:cubicBezTo>
                      <a:cubicBezTo>
                        <a:pt x="28" y="16"/>
                        <a:pt x="29" y="14"/>
                        <a:pt x="29" y="12"/>
                      </a:cubicBezTo>
                      <a:cubicBezTo>
                        <a:pt x="29" y="12"/>
                        <a:pt x="29" y="11"/>
                        <a:pt x="29" y="11"/>
                      </a:cubicBezTo>
                      <a:cubicBezTo>
                        <a:pt x="31" y="10"/>
                        <a:pt x="31" y="9"/>
                        <a:pt x="31" y="7"/>
                      </a:cubicBezTo>
                      <a:close/>
                    </a:path>
                  </a:pathLst>
                </a:custGeom>
                <a:solidFill>
                  <a:srgbClr val="5E202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64"/>
                <p:cNvSpPr/>
                <p:nvPr/>
              </p:nvSpPr>
              <p:spPr bwMode="auto">
                <a:xfrm>
                  <a:off x="9169401" y="1685925"/>
                  <a:ext cx="103188" cy="138113"/>
                </a:xfrm>
                <a:custGeom>
                  <a:avLst/>
                  <a:gdLst>
                    <a:gd name="T0" fmla="*/ 17 w 21"/>
                    <a:gd name="T1" fmla="*/ 1 h 28"/>
                    <a:gd name="T2" fmla="*/ 15 w 21"/>
                    <a:gd name="T3" fmla="*/ 0 h 28"/>
                    <a:gd name="T4" fmla="*/ 13 w 21"/>
                    <a:gd name="T5" fmla="*/ 4 h 28"/>
                    <a:gd name="T6" fmla="*/ 13 w 21"/>
                    <a:gd name="T7" fmla="*/ 5 h 28"/>
                    <a:gd name="T8" fmla="*/ 16 w 21"/>
                    <a:gd name="T9" fmla="*/ 3 h 28"/>
                    <a:gd name="T10" fmla="*/ 16 w 21"/>
                    <a:gd name="T11" fmla="*/ 7 h 28"/>
                    <a:gd name="T12" fmla="*/ 18 w 21"/>
                    <a:gd name="T13" fmla="*/ 11 h 28"/>
                    <a:gd name="T14" fmla="*/ 17 w 21"/>
                    <a:gd name="T15" fmla="*/ 13 h 28"/>
                    <a:gd name="T16" fmla="*/ 17 w 21"/>
                    <a:gd name="T17" fmla="*/ 19 h 28"/>
                    <a:gd name="T18" fmla="*/ 8 w 21"/>
                    <a:gd name="T19" fmla="*/ 16 h 28"/>
                    <a:gd name="T20" fmla="*/ 12 w 21"/>
                    <a:gd name="T21" fmla="*/ 20 h 28"/>
                    <a:gd name="T22" fmla="*/ 8 w 21"/>
                    <a:gd name="T23" fmla="*/ 26 h 28"/>
                    <a:gd name="T24" fmla="*/ 2 w 21"/>
                    <a:gd name="T25" fmla="*/ 24 h 28"/>
                    <a:gd name="T26" fmla="*/ 0 w 21"/>
                    <a:gd name="T27" fmla="*/ 26 h 28"/>
                    <a:gd name="T28" fmla="*/ 7 w 21"/>
                    <a:gd name="T29" fmla="*/ 26 h 28"/>
                    <a:gd name="T30" fmla="*/ 10 w 21"/>
                    <a:gd name="T31" fmla="*/ 28 h 28"/>
                    <a:gd name="T32" fmla="*/ 14 w 21"/>
                    <a:gd name="T33" fmla="*/ 21 h 28"/>
                    <a:gd name="T34" fmla="*/ 15 w 21"/>
                    <a:gd name="T35" fmla="*/ 21 h 28"/>
                    <a:gd name="T36" fmla="*/ 18 w 21"/>
                    <a:gd name="T37" fmla="*/ 18 h 28"/>
                    <a:gd name="T38" fmla="*/ 18 w 21"/>
                    <a:gd name="T39" fmla="*/ 13 h 28"/>
                    <a:gd name="T40" fmla="*/ 20 w 21"/>
                    <a:gd name="T41" fmla="*/ 11 h 28"/>
                    <a:gd name="T42" fmla="*/ 18 w 21"/>
                    <a:gd name="T43" fmla="*/ 7 h 28"/>
                    <a:gd name="T44" fmla="*/ 17 w 21"/>
                    <a:gd name="T4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8">
                      <a:moveTo>
                        <a:pt x="17" y="1"/>
                      </a:moveTo>
                      <a:cubicBezTo>
                        <a:pt x="15" y="0"/>
                        <a:pt x="15" y="0"/>
                        <a:pt x="15" y="0"/>
                      </a:cubicBezTo>
                      <a:cubicBezTo>
                        <a:pt x="15" y="2"/>
                        <a:pt x="15" y="3"/>
                        <a:pt x="13" y="4"/>
                      </a:cubicBezTo>
                      <a:cubicBezTo>
                        <a:pt x="13" y="4"/>
                        <a:pt x="13" y="5"/>
                        <a:pt x="13" y="5"/>
                      </a:cubicBezTo>
                      <a:cubicBezTo>
                        <a:pt x="16" y="3"/>
                        <a:pt x="16" y="3"/>
                        <a:pt x="16" y="3"/>
                      </a:cubicBezTo>
                      <a:cubicBezTo>
                        <a:pt x="16" y="7"/>
                        <a:pt x="16" y="7"/>
                        <a:pt x="16" y="7"/>
                      </a:cubicBezTo>
                      <a:cubicBezTo>
                        <a:pt x="18" y="11"/>
                        <a:pt x="18" y="11"/>
                        <a:pt x="18" y="11"/>
                      </a:cubicBezTo>
                      <a:cubicBezTo>
                        <a:pt x="17" y="13"/>
                        <a:pt x="17" y="13"/>
                        <a:pt x="17" y="13"/>
                      </a:cubicBezTo>
                      <a:cubicBezTo>
                        <a:pt x="17" y="19"/>
                        <a:pt x="17" y="19"/>
                        <a:pt x="17" y="19"/>
                      </a:cubicBezTo>
                      <a:cubicBezTo>
                        <a:pt x="16" y="21"/>
                        <a:pt x="13" y="20"/>
                        <a:pt x="8" y="16"/>
                      </a:cubicBezTo>
                      <a:cubicBezTo>
                        <a:pt x="9" y="17"/>
                        <a:pt x="11" y="19"/>
                        <a:pt x="12" y="20"/>
                      </a:cubicBezTo>
                      <a:cubicBezTo>
                        <a:pt x="8" y="26"/>
                        <a:pt x="8" y="26"/>
                        <a:pt x="8" y="26"/>
                      </a:cubicBezTo>
                      <a:cubicBezTo>
                        <a:pt x="6" y="25"/>
                        <a:pt x="4" y="24"/>
                        <a:pt x="2" y="24"/>
                      </a:cubicBezTo>
                      <a:cubicBezTo>
                        <a:pt x="1" y="25"/>
                        <a:pt x="1" y="25"/>
                        <a:pt x="0" y="26"/>
                      </a:cubicBezTo>
                      <a:cubicBezTo>
                        <a:pt x="3" y="25"/>
                        <a:pt x="6" y="26"/>
                        <a:pt x="7" y="26"/>
                      </a:cubicBezTo>
                      <a:cubicBezTo>
                        <a:pt x="8" y="27"/>
                        <a:pt x="9" y="27"/>
                        <a:pt x="10" y="28"/>
                      </a:cubicBezTo>
                      <a:cubicBezTo>
                        <a:pt x="10" y="25"/>
                        <a:pt x="12" y="23"/>
                        <a:pt x="14" y="21"/>
                      </a:cubicBezTo>
                      <a:cubicBezTo>
                        <a:pt x="14" y="21"/>
                        <a:pt x="14" y="21"/>
                        <a:pt x="15" y="21"/>
                      </a:cubicBezTo>
                      <a:cubicBezTo>
                        <a:pt x="17" y="23"/>
                        <a:pt x="19" y="21"/>
                        <a:pt x="18" y="18"/>
                      </a:cubicBezTo>
                      <a:cubicBezTo>
                        <a:pt x="18" y="13"/>
                        <a:pt x="18" y="13"/>
                        <a:pt x="18" y="13"/>
                      </a:cubicBezTo>
                      <a:cubicBezTo>
                        <a:pt x="20" y="12"/>
                        <a:pt x="21" y="12"/>
                        <a:pt x="20" y="11"/>
                      </a:cubicBezTo>
                      <a:cubicBezTo>
                        <a:pt x="18" y="7"/>
                        <a:pt x="18" y="7"/>
                        <a:pt x="18" y="7"/>
                      </a:cubicBezTo>
                      <a:cubicBezTo>
                        <a:pt x="18" y="5"/>
                        <a:pt x="18" y="3"/>
                        <a:pt x="17"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65"/>
                <p:cNvSpPr/>
                <p:nvPr/>
              </p:nvSpPr>
              <p:spPr bwMode="auto">
                <a:xfrm>
                  <a:off x="9178926" y="1700213"/>
                  <a:ext cx="79375" cy="112713"/>
                </a:xfrm>
                <a:custGeom>
                  <a:avLst/>
                  <a:gdLst>
                    <a:gd name="T0" fmla="*/ 9 w 16"/>
                    <a:gd name="T1" fmla="*/ 6 h 23"/>
                    <a:gd name="T2" fmla="*/ 4 w 16"/>
                    <a:gd name="T3" fmla="*/ 6 h 23"/>
                    <a:gd name="T4" fmla="*/ 4 w 16"/>
                    <a:gd name="T5" fmla="*/ 7 h 23"/>
                    <a:gd name="T6" fmla="*/ 5 w 16"/>
                    <a:gd name="T7" fmla="*/ 9 h 23"/>
                    <a:gd name="T8" fmla="*/ 8 w 16"/>
                    <a:gd name="T9" fmla="*/ 11 h 23"/>
                    <a:gd name="T10" fmla="*/ 6 w 16"/>
                    <a:gd name="T11" fmla="*/ 11 h 23"/>
                    <a:gd name="T12" fmla="*/ 0 w 16"/>
                    <a:gd name="T13" fmla="*/ 21 h 23"/>
                    <a:gd name="T14" fmla="*/ 6 w 16"/>
                    <a:gd name="T15" fmla="*/ 23 h 23"/>
                    <a:gd name="T16" fmla="*/ 10 w 16"/>
                    <a:gd name="T17" fmla="*/ 17 h 23"/>
                    <a:gd name="T18" fmla="*/ 6 w 16"/>
                    <a:gd name="T19" fmla="*/ 13 h 23"/>
                    <a:gd name="T20" fmla="*/ 15 w 16"/>
                    <a:gd name="T21" fmla="*/ 16 h 23"/>
                    <a:gd name="T22" fmla="*/ 15 w 16"/>
                    <a:gd name="T23" fmla="*/ 10 h 23"/>
                    <a:gd name="T24" fmla="*/ 16 w 16"/>
                    <a:gd name="T25" fmla="*/ 8 h 23"/>
                    <a:gd name="T26" fmla="*/ 14 w 16"/>
                    <a:gd name="T27" fmla="*/ 4 h 23"/>
                    <a:gd name="T28" fmla="*/ 14 w 16"/>
                    <a:gd name="T29" fmla="*/ 0 h 23"/>
                    <a:gd name="T30" fmla="*/ 11 w 16"/>
                    <a:gd name="T31" fmla="*/ 2 h 23"/>
                    <a:gd name="T32" fmla="*/ 9 w 16"/>
                    <a:gd name="T3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9" y="6"/>
                      </a:moveTo>
                      <a:cubicBezTo>
                        <a:pt x="7" y="4"/>
                        <a:pt x="6" y="4"/>
                        <a:pt x="4" y="6"/>
                      </a:cubicBezTo>
                      <a:cubicBezTo>
                        <a:pt x="4" y="6"/>
                        <a:pt x="4" y="7"/>
                        <a:pt x="4" y="7"/>
                      </a:cubicBezTo>
                      <a:cubicBezTo>
                        <a:pt x="4" y="8"/>
                        <a:pt x="5" y="8"/>
                        <a:pt x="5" y="9"/>
                      </a:cubicBezTo>
                      <a:cubicBezTo>
                        <a:pt x="5" y="10"/>
                        <a:pt x="7" y="11"/>
                        <a:pt x="8" y="11"/>
                      </a:cubicBezTo>
                      <a:cubicBezTo>
                        <a:pt x="7" y="11"/>
                        <a:pt x="6" y="11"/>
                        <a:pt x="6" y="11"/>
                      </a:cubicBezTo>
                      <a:cubicBezTo>
                        <a:pt x="6" y="14"/>
                        <a:pt x="4" y="18"/>
                        <a:pt x="0" y="21"/>
                      </a:cubicBezTo>
                      <a:cubicBezTo>
                        <a:pt x="2" y="21"/>
                        <a:pt x="4" y="22"/>
                        <a:pt x="6" y="23"/>
                      </a:cubicBezTo>
                      <a:cubicBezTo>
                        <a:pt x="10" y="17"/>
                        <a:pt x="10" y="17"/>
                        <a:pt x="10" y="17"/>
                      </a:cubicBezTo>
                      <a:cubicBezTo>
                        <a:pt x="9" y="16"/>
                        <a:pt x="7" y="14"/>
                        <a:pt x="6" y="13"/>
                      </a:cubicBezTo>
                      <a:cubicBezTo>
                        <a:pt x="11" y="17"/>
                        <a:pt x="14" y="18"/>
                        <a:pt x="15" y="16"/>
                      </a:cubicBezTo>
                      <a:cubicBezTo>
                        <a:pt x="15" y="10"/>
                        <a:pt x="15" y="10"/>
                        <a:pt x="15" y="10"/>
                      </a:cubicBezTo>
                      <a:cubicBezTo>
                        <a:pt x="16" y="8"/>
                        <a:pt x="16" y="8"/>
                        <a:pt x="16" y="8"/>
                      </a:cubicBezTo>
                      <a:cubicBezTo>
                        <a:pt x="14" y="4"/>
                        <a:pt x="14" y="4"/>
                        <a:pt x="14" y="4"/>
                      </a:cubicBezTo>
                      <a:cubicBezTo>
                        <a:pt x="14" y="0"/>
                        <a:pt x="14" y="0"/>
                        <a:pt x="14" y="0"/>
                      </a:cubicBezTo>
                      <a:cubicBezTo>
                        <a:pt x="11" y="2"/>
                        <a:pt x="11" y="2"/>
                        <a:pt x="11" y="2"/>
                      </a:cubicBezTo>
                      <a:cubicBezTo>
                        <a:pt x="11" y="4"/>
                        <a:pt x="10" y="6"/>
                        <a:pt x="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66"/>
                <p:cNvSpPr>
                  <a:spLocks noEditPoints="1"/>
                </p:cNvSpPr>
                <p:nvPr/>
              </p:nvSpPr>
              <p:spPr bwMode="auto">
                <a:xfrm>
                  <a:off x="9091613" y="1651000"/>
                  <a:ext cx="157163" cy="211138"/>
                </a:xfrm>
                <a:custGeom>
                  <a:avLst/>
                  <a:gdLst>
                    <a:gd name="T0" fmla="*/ 26 w 32"/>
                    <a:gd name="T1" fmla="*/ 11 h 43"/>
                    <a:gd name="T2" fmla="*/ 28 w 32"/>
                    <a:gd name="T3" fmla="*/ 8 h 43"/>
                    <a:gd name="T4" fmla="*/ 21 w 32"/>
                    <a:gd name="T5" fmla="*/ 0 h 43"/>
                    <a:gd name="T6" fmla="*/ 8 w 32"/>
                    <a:gd name="T7" fmla="*/ 14 h 43"/>
                    <a:gd name="T8" fmla="*/ 4 w 32"/>
                    <a:gd name="T9" fmla="*/ 28 h 43"/>
                    <a:gd name="T10" fmla="*/ 0 w 32"/>
                    <a:gd name="T11" fmla="*/ 43 h 43"/>
                    <a:gd name="T12" fmla="*/ 10 w 32"/>
                    <a:gd name="T13" fmla="*/ 36 h 43"/>
                    <a:gd name="T14" fmla="*/ 18 w 32"/>
                    <a:gd name="T15" fmla="*/ 22 h 43"/>
                    <a:gd name="T16" fmla="*/ 18 w 32"/>
                    <a:gd name="T17" fmla="*/ 17 h 43"/>
                    <a:gd name="T18" fmla="*/ 26 w 32"/>
                    <a:gd name="T19" fmla="*/ 11 h 43"/>
                    <a:gd name="T20" fmla="*/ 9 w 32"/>
                    <a:gd name="T21" fmla="*/ 14 h 43"/>
                    <a:gd name="T22" fmla="*/ 11 w 32"/>
                    <a:gd name="T23" fmla="*/ 5 h 43"/>
                    <a:gd name="T24" fmla="*/ 21 w 32"/>
                    <a:gd name="T25" fmla="*/ 1 h 43"/>
                    <a:gd name="T26" fmla="*/ 24 w 32"/>
                    <a:gd name="T27" fmla="*/ 2 h 43"/>
                    <a:gd name="T28" fmla="*/ 9 w 32"/>
                    <a:gd name="T29" fmla="*/ 12 h 43"/>
                    <a:gd name="T30" fmla="*/ 9 w 32"/>
                    <a:gd name="T31" fmla="*/ 24 h 43"/>
                    <a:gd name="T32" fmla="*/ 2 w 32"/>
                    <a:gd name="T33" fmla="*/ 42 h 43"/>
                    <a:gd name="T34" fmla="*/ 1 w 32"/>
                    <a:gd name="T35" fmla="*/ 42 h 43"/>
                    <a:gd name="T36" fmla="*/ 5 w 32"/>
                    <a:gd name="T37" fmla="*/ 29 h 43"/>
                    <a:gd name="T38" fmla="*/ 9 w 32"/>
                    <a:gd name="T3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43">
                      <a:moveTo>
                        <a:pt x="26" y="11"/>
                      </a:moveTo>
                      <a:cubicBezTo>
                        <a:pt x="28" y="8"/>
                        <a:pt x="28" y="8"/>
                        <a:pt x="28" y="8"/>
                      </a:cubicBezTo>
                      <a:cubicBezTo>
                        <a:pt x="32" y="5"/>
                        <a:pt x="29" y="2"/>
                        <a:pt x="21" y="0"/>
                      </a:cubicBezTo>
                      <a:cubicBezTo>
                        <a:pt x="11" y="1"/>
                        <a:pt x="6" y="5"/>
                        <a:pt x="8" y="14"/>
                      </a:cubicBezTo>
                      <a:cubicBezTo>
                        <a:pt x="8" y="20"/>
                        <a:pt x="7" y="24"/>
                        <a:pt x="4" y="28"/>
                      </a:cubicBezTo>
                      <a:cubicBezTo>
                        <a:pt x="1" y="34"/>
                        <a:pt x="0" y="38"/>
                        <a:pt x="0" y="43"/>
                      </a:cubicBezTo>
                      <a:cubicBezTo>
                        <a:pt x="4" y="42"/>
                        <a:pt x="8" y="40"/>
                        <a:pt x="10" y="36"/>
                      </a:cubicBezTo>
                      <a:cubicBezTo>
                        <a:pt x="18" y="22"/>
                        <a:pt x="18" y="22"/>
                        <a:pt x="18" y="22"/>
                      </a:cubicBezTo>
                      <a:cubicBezTo>
                        <a:pt x="18" y="17"/>
                        <a:pt x="18" y="17"/>
                        <a:pt x="18" y="17"/>
                      </a:cubicBezTo>
                      <a:cubicBezTo>
                        <a:pt x="19" y="13"/>
                        <a:pt x="21" y="11"/>
                        <a:pt x="26" y="11"/>
                      </a:cubicBezTo>
                      <a:close/>
                      <a:moveTo>
                        <a:pt x="9" y="14"/>
                      </a:moveTo>
                      <a:cubicBezTo>
                        <a:pt x="8" y="10"/>
                        <a:pt x="9" y="7"/>
                        <a:pt x="11" y="5"/>
                      </a:cubicBezTo>
                      <a:cubicBezTo>
                        <a:pt x="13" y="3"/>
                        <a:pt x="16" y="1"/>
                        <a:pt x="21" y="1"/>
                      </a:cubicBezTo>
                      <a:cubicBezTo>
                        <a:pt x="22" y="1"/>
                        <a:pt x="23" y="1"/>
                        <a:pt x="24" y="2"/>
                      </a:cubicBezTo>
                      <a:cubicBezTo>
                        <a:pt x="15" y="2"/>
                        <a:pt x="10" y="6"/>
                        <a:pt x="9" y="12"/>
                      </a:cubicBezTo>
                      <a:cubicBezTo>
                        <a:pt x="10" y="16"/>
                        <a:pt x="10" y="20"/>
                        <a:pt x="9" y="24"/>
                      </a:cubicBezTo>
                      <a:cubicBezTo>
                        <a:pt x="6" y="30"/>
                        <a:pt x="3" y="36"/>
                        <a:pt x="2" y="42"/>
                      </a:cubicBezTo>
                      <a:cubicBezTo>
                        <a:pt x="2" y="42"/>
                        <a:pt x="2" y="42"/>
                        <a:pt x="1" y="42"/>
                      </a:cubicBezTo>
                      <a:cubicBezTo>
                        <a:pt x="1" y="38"/>
                        <a:pt x="3" y="33"/>
                        <a:pt x="5" y="29"/>
                      </a:cubicBezTo>
                      <a:cubicBezTo>
                        <a:pt x="8" y="25"/>
                        <a:pt x="9" y="20"/>
                        <a:pt x="9" y="14"/>
                      </a:cubicBezTo>
                      <a:close/>
                    </a:path>
                  </a:pathLst>
                </a:custGeom>
                <a:solidFill>
                  <a:srgbClr val="7F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7"/>
                <p:cNvSpPr/>
                <p:nvPr/>
              </p:nvSpPr>
              <p:spPr bwMode="auto">
                <a:xfrm>
                  <a:off x="9096376" y="1655763"/>
                  <a:ext cx="112713" cy="201613"/>
                </a:xfrm>
                <a:custGeom>
                  <a:avLst/>
                  <a:gdLst>
                    <a:gd name="T0" fmla="*/ 10 w 23"/>
                    <a:gd name="T1" fmla="*/ 4 h 41"/>
                    <a:gd name="T2" fmla="*/ 8 w 23"/>
                    <a:gd name="T3" fmla="*/ 13 h 41"/>
                    <a:gd name="T4" fmla="*/ 4 w 23"/>
                    <a:gd name="T5" fmla="*/ 28 h 41"/>
                    <a:gd name="T6" fmla="*/ 0 w 23"/>
                    <a:gd name="T7" fmla="*/ 41 h 41"/>
                    <a:gd name="T8" fmla="*/ 1 w 23"/>
                    <a:gd name="T9" fmla="*/ 41 h 41"/>
                    <a:gd name="T10" fmla="*/ 8 w 23"/>
                    <a:gd name="T11" fmla="*/ 23 h 41"/>
                    <a:gd name="T12" fmla="*/ 8 w 23"/>
                    <a:gd name="T13" fmla="*/ 11 h 41"/>
                    <a:gd name="T14" fmla="*/ 23 w 23"/>
                    <a:gd name="T15" fmla="*/ 1 h 41"/>
                    <a:gd name="T16" fmla="*/ 20 w 23"/>
                    <a:gd name="T17" fmla="*/ 0 h 41"/>
                    <a:gd name="T18" fmla="*/ 10 w 23"/>
                    <a:gd name="T1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1">
                      <a:moveTo>
                        <a:pt x="10" y="4"/>
                      </a:moveTo>
                      <a:cubicBezTo>
                        <a:pt x="8" y="6"/>
                        <a:pt x="7" y="9"/>
                        <a:pt x="8" y="13"/>
                      </a:cubicBezTo>
                      <a:cubicBezTo>
                        <a:pt x="8" y="19"/>
                        <a:pt x="7" y="24"/>
                        <a:pt x="4" y="28"/>
                      </a:cubicBezTo>
                      <a:cubicBezTo>
                        <a:pt x="2" y="32"/>
                        <a:pt x="0" y="37"/>
                        <a:pt x="0" y="41"/>
                      </a:cubicBezTo>
                      <a:cubicBezTo>
                        <a:pt x="1" y="41"/>
                        <a:pt x="1" y="41"/>
                        <a:pt x="1" y="41"/>
                      </a:cubicBezTo>
                      <a:cubicBezTo>
                        <a:pt x="2" y="35"/>
                        <a:pt x="5" y="29"/>
                        <a:pt x="8" y="23"/>
                      </a:cubicBezTo>
                      <a:cubicBezTo>
                        <a:pt x="9" y="19"/>
                        <a:pt x="9" y="15"/>
                        <a:pt x="8" y="11"/>
                      </a:cubicBezTo>
                      <a:cubicBezTo>
                        <a:pt x="9" y="5"/>
                        <a:pt x="14" y="1"/>
                        <a:pt x="23" y="1"/>
                      </a:cubicBezTo>
                      <a:cubicBezTo>
                        <a:pt x="22" y="0"/>
                        <a:pt x="21" y="0"/>
                        <a:pt x="20" y="0"/>
                      </a:cubicBezTo>
                      <a:cubicBezTo>
                        <a:pt x="15" y="0"/>
                        <a:pt x="12" y="2"/>
                        <a:pt x="10" y="4"/>
                      </a:cubicBezTo>
                      <a:close/>
                    </a:path>
                  </a:pathLst>
                </a:custGeom>
                <a:solidFill>
                  <a:srgbClr val="915A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68"/>
                <p:cNvSpPr/>
                <p:nvPr/>
              </p:nvSpPr>
              <p:spPr bwMode="auto">
                <a:xfrm>
                  <a:off x="9145588" y="1819275"/>
                  <a:ext cx="53975" cy="28575"/>
                </a:xfrm>
                <a:custGeom>
                  <a:avLst/>
                  <a:gdLst>
                    <a:gd name="T0" fmla="*/ 4 w 11"/>
                    <a:gd name="T1" fmla="*/ 0 h 6"/>
                    <a:gd name="T2" fmla="*/ 0 w 11"/>
                    <a:gd name="T3" fmla="*/ 6 h 6"/>
                    <a:gd name="T4" fmla="*/ 11 w 11"/>
                    <a:gd name="T5" fmla="*/ 1 h 6"/>
                    <a:gd name="T6" fmla="*/ 4 w 11"/>
                    <a:gd name="T7" fmla="*/ 0 h 6"/>
                  </a:gdLst>
                  <a:ahLst/>
                  <a:cxnLst>
                    <a:cxn ang="0">
                      <a:pos x="T0" y="T1"/>
                    </a:cxn>
                    <a:cxn ang="0">
                      <a:pos x="T2" y="T3"/>
                    </a:cxn>
                    <a:cxn ang="0">
                      <a:pos x="T4" y="T5"/>
                    </a:cxn>
                    <a:cxn ang="0">
                      <a:pos x="T6" y="T7"/>
                    </a:cxn>
                  </a:cxnLst>
                  <a:rect l="0" t="0" r="r" b="b"/>
                  <a:pathLst>
                    <a:path w="11" h="6">
                      <a:moveTo>
                        <a:pt x="4" y="0"/>
                      </a:moveTo>
                      <a:cubicBezTo>
                        <a:pt x="2" y="2"/>
                        <a:pt x="1" y="4"/>
                        <a:pt x="0" y="6"/>
                      </a:cubicBezTo>
                      <a:cubicBezTo>
                        <a:pt x="3" y="2"/>
                        <a:pt x="7" y="1"/>
                        <a:pt x="11" y="1"/>
                      </a:cubicBezTo>
                      <a:cubicBezTo>
                        <a:pt x="4" y="0"/>
                        <a:pt x="4" y="0"/>
                        <a:pt x="4" y="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69"/>
                <p:cNvSpPr/>
                <p:nvPr/>
              </p:nvSpPr>
              <p:spPr bwMode="auto">
                <a:xfrm>
                  <a:off x="9082088" y="1892300"/>
                  <a:ext cx="122238" cy="73025"/>
                </a:xfrm>
                <a:custGeom>
                  <a:avLst/>
                  <a:gdLst>
                    <a:gd name="T0" fmla="*/ 5 w 25"/>
                    <a:gd name="T1" fmla="*/ 2 h 15"/>
                    <a:gd name="T2" fmla="*/ 5 w 25"/>
                    <a:gd name="T3" fmla="*/ 4 h 15"/>
                    <a:gd name="T4" fmla="*/ 5 w 25"/>
                    <a:gd name="T5" fmla="*/ 4 h 15"/>
                    <a:gd name="T6" fmla="*/ 13 w 25"/>
                    <a:gd name="T7" fmla="*/ 8 h 15"/>
                    <a:gd name="T8" fmla="*/ 10 w 25"/>
                    <a:gd name="T9" fmla="*/ 12 h 15"/>
                    <a:gd name="T10" fmla="*/ 0 w 25"/>
                    <a:gd name="T11" fmla="*/ 8 h 15"/>
                    <a:gd name="T12" fmla="*/ 0 w 25"/>
                    <a:gd name="T13" fmla="*/ 10 h 15"/>
                    <a:gd name="T14" fmla="*/ 9 w 25"/>
                    <a:gd name="T15" fmla="*/ 15 h 15"/>
                    <a:gd name="T16" fmla="*/ 15 w 25"/>
                    <a:gd name="T17" fmla="*/ 12 h 15"/>
                    <a:gd name="T18" fmla="*/ 15 w 25"/>
                    <a:gd name="T19" fmla="*/ 9 h 15"/>
                    <a:gd name="T20" fmla="*/ 25 w 25"/>
                    <a:gd name="T21" fmla="*/ 0 h 15"/>
                    <a:gd name="T22" fmla="*/ 14 w 25"/>
                    <a:gd name="T23" fmla="*/ 6 h 15"/>
                    <a:gd name="T24" fmla="*/ 5 w 25"/>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5">
                      <a:moveTo>
                        <a:pt x="5" y="2"/>
                      </a:moveTo>
                      <a:cubicBezTo>
                        <a:pt x="5" y="4"/>
                        <a:pt x="5" y="4"/>
                        <a:pt x="5" y="4"/>
                      </a:cubicBezTo>
                      <a:cubicBezTo>
                        <a:pt x="5" y="4"/>
                        <a:pt x="5" y="4"/>
                        <a:pt x="5" y="4"/>
                      </a:cubicBezTo>
                      <a:cubicBezTo>
                        <a:pt x="13" y="8"/>
                        <a:pt x="13" y="8"/>
                        <a:pt x="13" y="8"/>
                      </a:cubicBezTo>
                      <a:cubicBezTo>
                        <a:pt x="10" y="12"/>
                        <a:pt x="10" y="12"/>
                        <a:pt x="10" y="12"/>
                      </a:cubicBezTo>
                      <a:cubicBezTo>
                        <a:pt x="0" y="8"/>
                        <a:pt x="0" y="8"/>
                        <a:pt x="0" y="8"/>
                      </a:cubicBezTo>
                      <a:cubicBezTo>
                        <a:pt x="0" y="8"/>
                        <a:pt x="0" y="9"/>
                        <a:pt x="0" y="10"/>
                      </a:cubicBezTo>
                      <a:cubicBezTo>
                        <a:pt x="3" y="10"/>
                        <a:pt x="6" y="12"/>
                        <a:pt x="9" y="15"/>
                      </a:cubicBezTo>
                      <a:cubicBezTo>
                        <a:pt x="15" y="12"/>
                        <a:pt x="15" y="12"/>
                        <a:pt x="15" y="12"/>
                      </a:cubicBezTo>
                      <a:cubicBezTo>
                        <a:pt x="16" y="11"/>
                        <a:pt x="16" y="10"/>
                        <a:pt x="15" y="9"/>
                      </a:cubicBezTo>
                      <a:cubicBezTo>
                        <a:pt x="19" y="7"/>
                        <a:pt x="23" y="4"/>
                        <a:pt x="25" y="0"/>
                      </a:cubicBezTo>
                      <a:cubicBezTo>
                        <a:pt x="14" y="6"/>
                        <a:pt x="14" y="6"/>
                        <a:pt x="14" y="6"/>
                      </a:cubicBezTo>
                      <a:cubicBezTo>
                        <a:pt x="5" y="2"/>
                        <a:pt x="5" y="2"/>
                        <a:pt x="5" y="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70"/>
                <p:cNvSpPr/>
                <p:nvPr/>
              </p:nvSpPr>
              <p:spPr bwMode="auto">
                <a:xfrm>
                  <a:off x="9082088" y="1906588"/>
                  <a:ext cx="63500" cy="44450"/>
                </a:xfrm>
                <a:custGeom>
                  <a:avLst/>
                  <a:gdLst>
                    <a:gd name="T0" fmla="*/ 2 w 13"/>
                    <a:gd name="T1" fmla="*/ 0 h 9"/>
                    <a:gd name="T2" fmla="*/ 0 w 13"/>
                    <a:gd name="T3" fmla="*/ 5 h 9"/>
                    <a:gd name="T4" fmla="*/ 10 w 13"/>
                    <a:gd name="T5" fmla="*/ 9 h 9"/>
                    <a:gd name="T6" fmla="*/ 13 w 13"/>
                    <a:gd name="T7" fmla="*/ 5 h 9"/>
                    <a:gd name="T8" fmla="*/ 5 w 13"/>
                    <a:gd name="T9" fmla="*/ 1 h 9"/>
                    <a:gd name="T10" fmla="*/ 2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2" y="0"/>
                      </a:moveTo>
                      <a:cubicBezTo>
                        <a:pt x="1" y="1"/>
                        <a:pt x="0" y="2"/>
                        <a:pt x="0" y="5"/>
                      </a:cubicBezTo>
                      <a:cubicBezTo>
                        <a:pt x="10" y="9"/>
                        <a:pt x="10" y="9"/>
                        <a:pt x="10" y="9"/>
                      </a:cubicBezTo>
                      <a:cubicBezTo>
                        <a:pt x="13" y="5"/>
                        <a:pt x="13" y="5"/>
                        <a:pt x="13" y="5"/>
                      </a:cubicBezTo>
                      <a:cubicBezTo>
                        <a:pt x="5" y="1"/>
                        <a:pt x="5" y="1"/>
                        <a:pt x="5" y="1"/>
                      </a:cubicBezTo>
                      <a:cubicBezTo>
                        <a:pt x="2" y="0"/>
                        <a:pt x="2" y="0"/>
                        <a:pt x="2"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271"/>
                <p:cNvSpPr/>
                <p:nvPr/>
              </p:nvSpPr>
              <p:spPr bwMode="auto">
                <a:xfrm>
                  <a:off x="9075738" y="1941513"/>
                  <a:ext cx="161925" cy="176213"/>
                </a:xfrm>
                <a:custGeom>
                  <a:avLst/>
                  <a:gdLst>
                    <a:gd name="T0" fmla="*/ 10 w 33"/>
                    <a:gd name="T1" fmla="*/ 5 h 36"/>
                    <a:gd name="T2" fmla="*/ 1 w 33"/>
                    <a:gd name="T3" fmla="*/ 0 h 36"/>
                    <a:gd name="T4" fmla="*/ 0 w 33"/>
                    <a:gd name="T5" fmla="*/ 1 h 36"/>
                    <a:gd name="T6" fmla="*/ 7 w 33"/>
                    <a:gd name="T7" fmla="*/ 6 h 36"/>
                    <a:gd name="T8" fmla="*/ 22 w 33"/>
                    <a:gd name="T9" fmla="*/ 29 h 36"/>
                    <a:gd name="T10" fmla="*/ 30 w 33"/>
                    <a:gd name="T11" fmla="*/ 29 h 36"/>
                    <a:gd name="T12" fmla="*/ 32 w 33"/>
                    <a:gd name="T13" fmla="*/ 32 h 36"/>
                    <a:gd name="T14" fmla="*/ 31 w 33"/>
                    <a:gd name="T15" fmla="*/ 34 h 36"/>
                    <a:gd name="T16" fmla="*/ 30 w 33"/>
                    <a:gd name="T17" fmla="*/ 32 h 36"/>
                    <a:gd name="T18" fmla="*/ 29 w 33"/>
                    <a:gd name="T19" fmla="*/ 36 h 36"/>
                    <a:gd name="T20" fmla="*/ 31 w 33"/>
                    <a:gd name="T21" fmla="*/ 36 h 36"/>
                    <a:gd name="T22" fmla="*/ 33 w 33"/>
                    <a:gd name="T23" fmla="*/ 33 h 36"/>
                    <a:gd name="T24" fmla="*/ 33 w 33"/>
                    <a:gd name="T25" fmla="*/ 33 h 36"/>
                    <a:gd name="T26" fmla="*/ 32 w 33"/>
                    <a:gd name="T27" fmla="*/ 30 h 36"/>
                    <a:gd name="T28" fmla="*/ 30 w 33"/>
                    <a:gd name="T29" fmla="*/ 28 h 36"/>
                    <a:gd name="T30" fmla="*/ 23 w 33"/>
                    <a:gd name="T31" fmla="*/ 28 h 36"/>
                    <a:gd name="T32" fmla="*/ 15 w 33"/>
                    <a:gd name="T33" fmla="*/ 17 h 36"/>
                    <a:gd name="T34" fmla="*/ 10 w 33"/>
                    <a:gd name="T3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6">
                      <a:moveTo>
                        <a:pt x="10" y="5"/>
                      </a:moveTo>
                      <a:cubicBezTo>
                        <a:pt x="7" y="2"/>
                        <a:pt x="4" y="0"/>
                        <a:pt x="1" y="0"/>
                      </a:cubicBezTo>
                      <a:cubicBezTo>
                        <a:pt x="0" y="0"/>
                        <a:pt x="0" y="1"/>
                        <a:pt x="0" y="1"/>
                      </a:cubicBezTo>
                      <a:cubicBezTo>
                        <a:pt x="3" y="2"/>
                        <a:pt x="5" y="4"/>
                        <a:pt x="7" y="6"/>
                      </a:cubicBezTo>
                      <a:cubicBezTo>
                        <a:pt x="11" y="14"/>
                        <a:pt x="16" y="22"/>
                        <a:pt x="22" y="29"/>
                      </a:cubicBezTo>
                      <a:cubicBezTo>
                        <a:pt x="30" y="29"/>
                        <a:pt x="30" y="29"/>
                        <a:pt x="30" y="29"/>
                      </a:cubicBezTo>
                      <a:cubicBezTo>
                        <a:pt x="31" y="29"/>
                        <a:pt x="31" y="30"/>
                        <a:pt x="32" y="32"/>
                      </a:cubicBezTo>
                      <a:cubicBezTo>
                        <a:pt x="32" y="34"/>
                        <a:pt x="32" y="34"/>
                        <a:pt x="31" y="34"/>
                      </a:cubicBezTo>
                      <a:cubicBezTo>
                        <a:pt x="31" y="34"/>
                        <a:pt x="30" y="33"/>
                        <a:pt x="30" y="32"/>
                      </a:cubicBezTo>
                      <a:cubicBezTo>
                        <a:pt x="30" y="34"/>
                        <a:pt x="30" y="35"/>
                        <a:pt x="29" y="36"/>
                      </a:cubicBezTo>
                      <a:cubicBezTo>
                        <a:pt x="30" y="36"/>
                        <a:pt x="31" y="36"/>
                        <a:pt x="31" y="36"/>
                      </a:cubicBezTo>
                      <a:cubicBezTo>
                        <a:pt x="32" y="35"/>
                        <a:pt x="33" y="34"/>
                        <a:pt x="33" y="33"/>
                      </a:cubicBezTo>
                      <a:cubicBezTo>
                        <a:pt x="33" y="33"/>
                        <a:pt x="33" y="33"/>
                        <a:pt x="33" y="33"/>
                      </a:cubicBezTo>
                      <a:cubicBezTo>
                        <a:pt x="33" y="32"/>
                        <a:pt x="33" y="31"/>
                        <a:pt x="32" y="30"/>
                      </a:cubicBezTo>
                      <a:cubicBezTo>
                        <a:pt x="32" y="28"/>
                        <a:pt x="32" y="27"/>
                        <a:pt x="30" y="28"/>
                      </a:cubicBezTo>
                      <a:cubicBezTo>
                        <a:pt x="27" y="28"/>
                        <a:pt x="25" y="28"/>
                        <a:pt x="23" y="28"/>
                      </a:cubicBezTo>
                      <a:cubicBezTo>
                        <a:pt x="20" y="24"/>
                        <a:pt x="17" y="20"/>
                        <a:pt x="15" y="17"/>
                      </a:cubicBezTo>
                      <a:cubicBezTo>
                        <a:pt x="12" y="13"/>
                        <a:pt x="11" y="8"/>
                        <a:pt x="1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272"/>
                <p:cNvSpPr>
                  <a:spLocks noEditPoints="1"/>
                </p:cNvSpPr>
                <p:nvPr/>
              </p:nvSpPr>
              <p:spPr bwMode="auto">
                <a:xfrm>
                  <a:off x="9066213" y="1946275"/>
                  <a:ext cx="166688" cy="171450"/>
                </a:xfrm>
                <a:custGeom>
                  <a:avLst/>
                  <a:gdLst>
                    <a:gd name="T0" fmla="*/ 9 w 34"/>
                    <a:gd name="T1" fmla="*/ 5 h 35"/>
                    <a:gd name="T2" fmla="*/ 2 w 34"/>
                    <a:gd name="T3" fmla="*/ 0 h 35"/>
                    <a:gd name="T4" fmla="*/ 2 w 34"/>
                    <a:gd name="T5" fmla="*/ 11 h 35"/>
                    <a:gd name="T6" fmla="*/ 12 w 34"/>
                    <a:gd name="T7" fmla="*/ 22 h 35"/>
                    <a:gd name="T8" fmla="*/ 22 w 34"/>
                    <a:gd name="T9" fmla="*/ 31 h 35"/>
                    <a:gd name="T10" fmla="*/ 31 w 34"/>
                    <a:gd name="T11" fmla="*/ 33 h 35"/>
                    <a:gd name="T12" fmla="*/ 29 w 34"/>
                    <a:gd name="T13" fmla="*/ 34 h 35"/>
                    <a:gd name="T14" fmla="*/ 31 w 34"/>
                    <a:gd name="T15" fmla="*/ 35 h 35"/>
                    <a:gd name="T16" fmla="*/ 32 w 34"/>
                    <a:gd name="T17" fmla="*/ 31 h 35"/>
                    <a:gd name="T18" fmla="*/ 33 w 34"/>
                    <a:gd name="T19" fmla="*/ 33 h 35"/>
                    <a:gd name="T20" fmla="*/ 34 w 34"/>
                    <a:gd name="T21" fmla="*/ 31 h 35"/>
                    <a:gd name="T22" fmla="*/ 32 w 34"/>
                    <a:gd name="T23" fmla="*/ 28 h 35"/>
                    <a:gd name="T24" fmla="*/ 24 w 34"/>
                    <a:gd name="T25" fmla="*/ 28 h 35"/>
                    <a:gd name="T26" fmla="*/ 9 w 34"/>
                    <a:gd name="T27" fmla="*/ 5 h 35"/>
                    <a:gd name="T28" fmla="*/ 2 w 34"/>
                    <a:gd name="T29" fmla="*/ 1 h 35"/>
                    <a:gd name="T30" fmla="*/ 4 w 34"/>
                    <a:gd name="T31" fmla="*/ 2 h 35"/>
                    <a:gd name="T32" fmla="*/ 6 w 34"/>
                    <a:gd name="T33" fmla="*/ 12 h 35"/>
                    <a:gd name="T34" fmla="*/ 21 w 34"/>
                    <a:gd name="T35" fmla="*/ 29 h 35"/>
                    <a:gd name="T36" fmla="*/ 13 w 34"/>
                    <a:gd name="T37" fmla="*/ 22 h 35"/>
                    <a:gd name="T38" fmla="*/ 13 w 34"/>
                    <a:gd name="T39" fmla="*/ 22 h 35"/>
                    <a:gd name="T40" fmla="*/ 3 w 34"/>
                    <a:gd name="T41" fmla="*/ 11 h 35"/>
                    <a:gd name="T42" fmla="*/ 2 w 34"/>
                    <a:gd name="T4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9" y="5"/>
                      </a:moveTo>
                      <a:cubicBezTo>
                        <a:pt x="7" y="3"/>
                        <a:pt x="5" y="1"/>
                        <a:pt x="2" y="0"/>
                      </a:cubicBezTo>
                      <a:cubicBezTo>
                        <a:pt x="0" y="4"/>
                        <a:pt x="0" y="8"/>
                        <a:pt x="2" y="11"/>
                      </a:cubicBezTo>
                      <a:cubicBezTo>
                        <a:pt x="5" y="15"/>
                        <a:pt x="8" y="19"/>
                        <a:pt x="12" y="22"/>
                      </a:cubicBezTo>
                      <a:cubicBezTo>
                        <a:pt x="15" y="25"/>
                        <a:pt x="19" y="28"/>
                        <a:pt x="22" y="31"/>
                      </a:cubicBezTo>
                      <a:cubicBezTo>
                        <a:pt x="25" y="32"/>
                        <a:pt x="28" y="33"/>
                        <a:pt x="31" y="33"/>
                      </a:cubicBezTo>
                      <a:cubicBezTo>
                        <a:pt x="30" y="34"/>
                        <a:pt x="29" y="34"/>
                        <a:pt x="29" y="34"/>
                      </a:cubicBezTo>
                      <a:cubicBezTo>
                        <a:pt x="29" y="35"/>
                        <a:pt x="30" y="35"/>
                        <a:pt x="31" y="35"/>
                      </a:cubicBezTo>
                      <a:cubicBezTo>
                        <a:pt x="32" y="34"/>
                        <a:pt x="32" y="33"/>
                        <a:pt x="32" y="31"/>
                      </a:cubicBezTo>
                      <a:cubicBezTo>
                        <a:pt x="32" y="32"/>
                        <a:pt x="33" y="33"/>
                        <a:pt x="33" y="33"/>
                      </a:cubicBezTo>
                      <a:cubicBezTo>
                        <a:pt x="34" y="33"/>
                        <a:pt x="34" y="33"/>
                        <a:pt x="34" y="31"/>
                      </a:cubicBezTo>
                      <a:cubicBezTo>
                        <a:pt x="33" y="29"/>
                        <a:pt x="33" y="28"/>
                        <a:pt x="32" y="28"/>
                      </a:cubicBezTo>
                      <a:cubicBezTo>
                        <a:pt x="24" y="28"/>
                        <a:pt x="24" y="28"/>
                        <a:pt x="24" y="28"/>
                      </a:cubicBezTo>
                      <a:cubicBezTo>
                        <a:pt x="18" y="21"/>
                        <a:pt x="13" y="13"/>
                        <a:pt x="9" y="5"/>
                      </a:cubicBezTo>
                      <a:close/>
                      <a:moveTo>
                        <a:pt x="2" y="1"/>
                      </a:moveTo>
                      <a:cubicBezTo>
                        <a:pt x="3" y="2"/>
                        <a:pt x="3" y="2"/>
                        <a:pt x="4" y="2"/>
                      </a:cubicBezTo>
                      <a:cubicBezTo>
                        <a:pt x="3" y="5"/>
                        <a:pt x="3" y="9"/>
                        <a:pt x="6" y="12"/>
                      </a:cubicBezTo>
                      <a:cubicBezTo>
                        <a:pt x="21" y="29"/>
                        <a:pt x="21" y="29"/>
                        <a:pt x="21" y="29"/>
                      </a:cubicBezTo>
                      <a:cubicBezTo>
                        <a:pt x="18" y="27"/>
                        <a:pt x="15" y="24"/>
                        <a:pt x="13" y="22"/>
                      </a:cubicBezTo>
                      <a:cubicBezTo>
                        <a:pt x="13" y="22"/>
                        <a:pt x="13" y="22"/>
                        <a:pt x="13" y="22"/>
                      </a:cubicBezTo>
                      <a:cubicBezTo>
                        <a:pt x="9" y="18"/>
                        <a:pt x="6" y="15"/>
                        <a:pt x="3" y="11"/>
                      </a:cubicBezTo>
                      <a:cubicBezTo>
                        <a:pt x="1" y="8"/>
                        <a:pt x="1" y="4"/>
                        <a:pt x="2"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73"/>
                <p:cNvSpPr/>
                <p:nvPr/>
              </p:nvSpPr>
              <p:spPr bwMode="auto">
                <a:xfrm>
                  <a:off x="9070976" y="1951038"/>
                  <a:ext cx="98425" cy="138113"/>
                </a:xfrm>
                <a:custGeom>
                  <a:avLst/>
                  <a:gdLst>
                    <a:gd name="T0" fmla="*/ 3 w 20"/>
                    <a:gd name="T1" fmla="*/ 1 h 28"/>
                    <a:gd name="T2" fmla="*/ 1 w 20"/>
                    <a:gd name="T3" fmla="*/ 0 h 28"/>
                    <a:gd name="T4" fmla="*/ 2 w 20"/>
                    <a:gd name="T5" fmla="*/ 10 h 28"/>
                    <a:gd name="T6" fmla="*/ 12 w 20"/>
                    <a:gd name="T7" fmla="*/ 21 h 28"/>
                    <a:gd name="T8" fmla="*/ 12 w 20"/>
                    <a:gd name="T9" fmla="*/ 21 h 28"/>
                    <a:gd name="T10" fmla="*/ 20 w 20"/>
                    <a:gd name="T11" fmla="*/ 28 h 28"/>
                    <a:gd name="T12" fmla="*/ 5 w 20"/>
                    <a:gd name="T13" fmla="*/ 11 h 28"/>
                    <a:gd name="T14" fmla="*/ 3 w 20"/>
                    <a:gd name="T15" fmla="*/ 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3" y="1"/>
                      </a:moveTo>
                      <a:cubicBezTo>
                        <a:pt x="2" y="1"/>
                        <a:pt x="2" y="1"/>
                        <a:pt x="1" y="0"/>
                      </a:cubicBezTo>
                      <a:cubicBezTo>
                        <a:pt x="0" y="3"/>
                        <a:pt x="0" y="7"/>
                        <a:pt x="2" y="10"/>
                      </a:cubicBezTo>
                      <a:cubicBezTo>
                        <a:pt x="5" y="14"/>
                        <a:pt x="8" y="17"/>
                        <a:pt x="12" y="21"/>
                      </a:cubicBezTo>
                      <a:cubicBezTo>
                        <a:pt x="12" y="21"/>
                        <a:pt x="12" y="21"/>
                        <a:pt x="12" y="21"/>
                      </a:cubicBezTo>
                      <a:cubicBezTo>
                        <a:pt x="14" y="23"/>
                        <a:pt x="17" y="26"/>
                        <a:pt x="20" y="28"/>
                      </a:cubicBezTo>
                      <a:cubicBezTo>
                        <a:pt x="5" y="11"/>
                        <a:pt x="5" y="11"/>
                        <a:pt x="5" y="11"/>
                      </a:cubicBezTo>
                      <a:cubicBezTo>
                        <a:pt x="2" y="8"/>
                        <a:pt x="2" y="4"/>
                        <a:pt x="3"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274"/>
                <p:cNvSpPr>
                  <a:spLocks noEditPoints="1"/>
                </p:cNvSpPr>
                <p:nvPr/>
              </p:nvSpPr>
              <p:spPr bwMode="auto">
                <a:xfrm>
                  <a:off x="9105901" y="1808163"/>
                  <a:ext cx="161925" cy="260350"/>
                </a:xfrm>
                <a:custGeom>
                  <a:avLst/>
                  <a:gdLst>
                    <a:gd name="T0" fmla="*/ 10 w 33"/>
                    <a:gd name="T1" fmla="*/ 26 h 53"/>
                    <a:gd name="T2" fmla="*/ 10 w 33"/>
                    <a:gd name="T3" fmla="*/ 29 h 53"/>
                    <a:gd name="T4" fmla="*/ 4 w 33"/>
                    <a:gd name="T5" fmla="*/ 32 h 53"/>
                    <a:gd name="T6" fmla="*/ 9 w 33"/>
                    <a:gd name="T7" fmla="*/ 44 h 53"/>
                    <a:gd name="T8" fmla="*/ 26 w 33"/>
                    <a:gd name="T9" fmla="*/ 53 h 53"/>
                    <a:gd name="T10" fmla="*/ 27 w 33"/>
                    <a:gd name="T11" fmla="*/ 37 h 53"/>
                    <a:gd name="T12" fmla="*/ 32 w 33"/>
                    <a:gd name="T13" fmla="*/ 24 h 53"/>
                    <a:gd name="T14" fmla="*/ 24 w 33"/>
                    <a:gd name="T15" fmla="*/ 14 h 53"/>
                    <a:gd name="T16" fmla="*/ 20 w 33"/>
                    <a:gd name="T17" fmla="*/ 1 h 53"/>
                    <a:gd name="T18" fmla="*/ 13 w 33"/>
                    <a:gd name="T19" fmla="*/ 1 h 53"/>
                    <a:gd name="T20" fmla="*/ 12 w 33"/>
                    <a:gd name="T21" fmla="*/ 2 h 53"/>
                    <a:gd name="T22" fmla="*/ 19 w 33"/>
                    <a:gd name="T23" fmla="*/ 3 h 53"/>
                    <a:gd name="T24" fmla="*/ 8 w 33"/>
                    <a:gd name="T25" fmla="*/ 8 h 53"/>
                    <a:gd name="T26" fmla="*/ 3 w 33"/>
                    <a:gd name="T27" fmla="*/ 15 h 53"/>
                    <a:gd name="T28" fmla="*/ 0 w 33"/>
                    <a:gd name="T29" fmla="*/ 19 h 53"/>
                    <a:gd name="T30" fmla="*/ 9 w 33"/>
                    <a:gd name="T31" fmla="*/ 23 h 53"/>
                    <a:gd name="T32" fmla="*/ 20 w 33"/>
                    <a:gd name="T33" fmla="*/ 17 h 53"/>
                    <a:gd name="T34" fmla="*/ 10 w 33"/>
                    <a:gd name="T35" fmla="*/ 26 h 53"/>
                    <a:gd name="T36" fmla="*/ 18 w 33"/>
                    <a:gd name="T37" fmla="*/ 4 h 53"/>
                    <a:gd name="T38" fmla="*/ 11 w 33"/>
                    <a:gd name="T39" fmla="*/ 9 h 53"/>
                    <a:gd name="T40" fmla="*/ 4 w 33"/>
                    <a:gd name="T41" fmla="*/ 20 h 53"/>
                    <a:gd name="T42" fmla="*/ 2 w 33"/>
                    <a:gd name="T43" fmla="*/ 19 h 53"/>
                    <a:gd name="T44" fmla="*/ 4 w 33"/>
                    <a:gd name="T45" fmla="*/ 15 h 53"/>
                    <a:gd name="T46" fmla="*/ 9 w 33"/>
                    <a:gd name="T47" fmla="*/ 8 h 53"/>
                    <a:gd name="T48" fmla="*/ 9 w 33"/>
                    <a:gd name="T49" fmla="*/ 8 h 53"/>
                    <a:gd name="T50" fmla="*/ 18 w 33"/>
                    <a:gd name="T5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53">
                      <a:moveTo>
                        <a:pt x="10" y="26"/>
                      </a:moveTo>
                      <a:cubicBezTo>
                        <a:pt x="11" y="27"/>
                        <a:pt x="11" y="28"/>
                        <a:pt x="10" y="29"/>
                      </a:cubicBezTo>
                      <a:cubicBezTo>
                        <a:pt x="4" y="32"/>
                        <a:pt x="4" y="32"/>
                        <a:pt x="4" y="32"/>
                      </a:cubicBezTo>
                      <a:cubicBezTo>
                        <a:pt x="5" y="35"/>
                        <a:pt x="6" y="40"/>
                        <a:pt x="9" y="44"/>
                      </a:cubicBezTo>
                      <a:cubicBezTo>
                        <a:pt x="14" y="50"/>
                        <a:pt x="20" y="53"/>
                        <a:pt x="26" y="53"/>
                      </a:cubicBezTo>
                      <a:cubicBezTo>
                        <a:pt x="27" y="37"/>
                        <a:pt x="27" y="37"/>
                        <a:pt x="27" y="37"/>
                      </a:cubicBezTo>
                      <a:cubicBezTo>
                        <a:pt x="31" y="32"/>
                        <a:pt x="33" y="28"/>
                        <a:pt x="32" y="24"/>
                      </a:cubicBezTo>
                      <a:cubicBezTo>
                        <a:pt x="24" y="14"/>
                        <a:pt x="24" y="14"/>
                        <a:pt x="24" y="14"/>
                      </a:cubicBezTo>
                      <a:cubicBezTo>
                        <a:pt x="20" y="1"/>
                        <a:pt x="20" y="1"/>
                        <a:pt x="20" y="1"/>
                      </a:cubicBezTo>
                      <a:cubicBezTo>
                        <a:pt x="19" y="1"/>
                        <a:pt x="16" y="0"/>
                        <a:pt x="13" y="1"/>
                      </a:cubicBezTo>
                      <a:cubicBezTo>
                        <a:pt x="13" y="1"/>
                        <a:pt x="12" y="2"/>
                        <a:pt x="12" y="2"/>
                      </a:cubicBezTo>
                      <a:cubicBezTo>
                        <a:pt x="19" y="3"/>
                        <a:pt x="19" y="3"/>
                        <a:pt x="19" y="3"/>
                      </a:cubicBezTo>
                      <a:cubicBezTo>
                        <a:pt x="15" y="3"/>
                        <a:pt x="11" y="4"/>
                        <a:pt x="8" y="8"/>
                      </a:cubicBezTo>
                      <a:cubicBezTo>
                        <a:pt x="6" y="10"/>
                        <a:pt x="4" y="12"/>
                        <a:pt x="3" y="15"/>
                      </a:cubicBezTo>
                      <a:cubicBezTo>
                        <a:pt x="0" y="19"/>
                        <a:pt x="0" y="19"/>
                        <a:pt x="0" y="19"/>
                      </a:cubicBezTo>
                      <a:cubicBezTo>
                        <a:pt x="9" y="23"/>
                        <a:pt x="9" y="23"/>
                        <a:pt x="9" y="23"/>
                      </a:cubicBezTo>
                      <a:cubicBezTo>
                        <a:pt x="20" y="17"/>
                        <a:pt x="20" y="17"/>
                        <a:pt x="20" y="17"/>
                      </a:cubicBezTo>
                      <a:cubicBezTo>
                        <a:pt x="18" y="21"/>
                        <a:pt x="14" y="24"/>
                        <a:pt x="10" y="26"/>
                      </a:cubicBezTo>
                      <a:close/>
                      <a:moveTo>
                        <a:pt x="18" y="4"/>
                      </a:moveTo>
                      <a:cubicBezTo>
                        <a:pt x="11" y="9"/>
                        <a:pt x="11" y="9"/>
                        <a:pt x="11" y="9"/>
                      </a:cubicBezTo>
                      <a:cubicBezTo>
                        <a:pt x="8" y="13"/>
                        <a:pt x="5" y="16"/>
                        <a:pt x="4" y="20"/>
                      </a:cubicBezTo>
                      <a:cubicBezTo>
                        <a:pt x="2" y="19"/>
                        <a:pt x="2" y="19"/>
                        <a:pt x="2" y="19"/>
                      </a:cubicBezTo>
                      <a:cubicBezTo>
                        <a:pt x="4" y="15"/>
                        <a:pt x="4" y="15"/>
                        <a:pt x="4" y="15"/>
                      </a:cubicBezTo>
                      <a:cubicBezTo>
                        <a:pt x="5" y="13"/>
                        <a:pt x="7" y="10"/>
                        <a:pt x="9" y="8"/>
                      </a:cubicBezTo>
                      <a:cubicBezTo>
                        <a:pt x="9" y="8"/>
                        <a:pt x="9" y="8"/>
                        <a:pt x="9" y="8"/>
                      </a:cubicBezTo>
                      <a:cubicBezTo>
                        <a:pt x="12" y="5"/>
                        <a:pt x="15" y="4"/>
                        <a:pt x="18"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275"/>
                <p:cNvSpPr/>
                <p:nvPr/>
              </p:nvSpPr>
              <p:spPr bwMode="auto">
                <a:xfrm>
                  <a:off x="9115426" y="1828800"/>
                  <a:ext cx="79375" cy="77788"/>
                </a:xfrm>
                <a:custGeom>
                  <a:avLst/>
                  <a:gdLst>
                    <a:gd name="T0" fmla="*/ 9 w 16"/>
                    <a:gd name="T1" fmla="*/ 5 h 16"/>
                    <a:gd name="T2" fmla="*/ 16 w 16"/>
                    <a:gd name="T3" fmla="*/ 0 h 16"/>
                    <a:gd name="T4" fmla="*/ 7 w 16"/>
                    <a:gd name="T5" fmla="*/ 4 h 16"/>
                    <a:gd name="T6" fmla="*/ 7 w 16"/>
                    <a:gd name="T7" fmla="*/ 4 h 16"/>
                    <a:gd name="T8" fmla="*/ 2 w 16"/>
                    <a:gd name="T9" fmla="*/ 11 h 16"/>
                    <a:gd name="T10" fmla="*/ 0 w 16"/>
                    <a:gd name="T11" fmla="*/ 15 h 16"/>
                    <a:gd name="T12" fmla="*/ 2 w 16"/>
                    <a:gd name="T13" fmla="*/ 16 h 16"/>
                    <a:gd name="T14" fmla="*/ 9 w 16"/>
                    <a:gd name="T15" fmla="*/ 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9" y="5"/>
                      </a:moveTo>
                      <a:cubicBezTo>
                        <a:pt x="16" y="0"/>
                        <a:pt x="16" y="0"/>
                        <a:pt x="16" y="0"/>
                      </a:cubicBezTo>
                      <a:cubicBezTo>
                        <a:pt x="13" y="0"/>
                        <a:pt x="10" y="1"/>
                        <a:pt x="7" y="4"/>
                      </a:cubicBezTo>
                      <a:cubicBezTo>
                        <a:pt x="7" y="4"/>
                        <a:pt x="7" y="4"/>
                        <a:pt x="7" y="4"/>
                      </a:cubicBezTo>
                      <a:cubicBezTo>
                        <a:pt x="5" y="6"/>
                        <a:pt x="3" y="9"/>
                        <a:pt x="2" y="11"/>
                      </a:cubicBezTo>
                      <a:cubicBezTo>
                        <a:pt x="0" y="15"/>
                        <a:pt x="0" y="15"/>
                        <a:pt x="0" y="15"/>
                      </a:cubicBezTo>
                      <a:cubicBezTo>
                        <a:pt x="2" y="16"/>
                        <a:pt x="2" y="16"/>
                        <a:pt x="2" y="16"/>
                      </a:cubicBezTo>
                      <a:cubicBezTo>
                        <a:pt x="3" y="12"/>
                        <a:pt x="6" y="9"/>
                        <a:pt x="9" y="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276"/>
                <p:cNvSpPr/>
                <p:nvPr/>
              </p:nvSpPr>
              <p:spPr bwMode="auto">
                <a:xfrm>
                  <a:off x="9150351" y="1812925"/>
                  <a:ext cx="131763" cy="315913"/>
                </a:xfrm>
                <a:custGeom>
                  <a:avLst/>
                  <a:gdLst>
                    <a:gd name="T0" fmla="*/ 15 w 27"/>
                    <a:gd name="T1" fmla="*/ 5 h 64"/>
                    <a:gd name="T2" fmla="*/ 14 w 27"/>
                    <a:gd name="T3" fmla="*/ 2 h 64"/>
                    <a:gd name="T4" fmla="*/ 11 w 27"/>
                    <a:gd name="T5" fmla="*/ 0 h 64"/>
                    <a:gd name="T6" fmla="*/ 15 w 27"/>
                    <a:gd name="T7" fmla="*/ 13 h 64"/>
                    <a:gd name="T8" fmla="*/ 23 w 27"/>
                    <a:gd name="T9" fmla="*/ 23 h 64"/>
                    <a:gd name="T10" fmla="*/ 18 w 27"/>
                    <a:gd name="T11" fmla="*/ 36 h 64"/>
                    <a:gd name="T12" fmla="*/ 17 w 27"/>
                    <a:gd name="T13" fmla="*/ 52 h 64"/>
                    <a:gd name="T14" fmla="*/ 0 w 27"/>
                    <a:gd name="T15" fmla="*/ 43 h 64"/>
                    <a:gd name="T16" fmla="*/ 8 w 27"/>
                    <a:gd name="T17" fmla="*/ 54 h 64"/>
                    <a:gd name="T18" fmla="*/ 15 w 27"/>
                    <a:gd name="T19" fmla="*/ 54 h 64"/>
                    <a:gd name="T20" fmla="*/ 17 w 27"/>
                    <a:gd name="T21" fmla="*/ 56 h 64"/>
                    <a:gd name="T22" fmla="*/ 18 w 27"/>
                    <a:gd name="T23" fmla="*/ 59 h 64"/>
                    <a:gd name="T24" fmla="*/ 18 w 27"/>
                    <a:gd name="T25" fmla="*/ 59 h 64"/>
                    <a:gd name="T26" fmla="*/ 16 w 27"/>
                    <a:gd name="T27" fmla="*/ 62 h 64"/>
                    <a:gd name="T28" fmla="*/ 14 w 27"/>
                    <a:gd name="T29" fmla="*/ 62 h 64"/>
                    <a:gd name="T30" fmla="*/ 12 w 27"/>
                    <a:gd name="T31" fmla="*/ 61 h 64"/>
                    <a:gd name="T32" fmla="*/ 10 w 27"/>
                    <a:gd name="T33" fmla="*/ 61 h 64"/>
                    <a:gd name="T34" fmla="*/ 12 w 27"/>
                    <a:gd name="T35" fmla="*/ 63 h 64"/>
                    <a:gd name="T36" fmla="*/ 20 w 27"/>
                    <a:gd name="T37" fmla="*/ 63 h 64"/>
                    <a:gd name="T38" fmla="*/ 21 w 27"/>
                    <a:gd name="T39" fmla="*/ 48 h 64"/>
                    <a:gd name="T40" fmla="*/ 21 w 27"/>
                    <a:gd name="T41" fmla="*/ 47 h 64"/>
                    <a:gd name="T42" fmla="*/ 22 w 27"/>
                    <a:gd name="T43" fmla="*/ 42 h 64"/>
                    <a:gd name="T44" fmla="*/ 23 w 27"/>
                    <a:gd name="T45" fmla="*/ 35 h 64"/>
                    <a:gd name="T46" fmla="*/ 27 w 27"/>
                    <a:gd name="T47" fmla="*/ 27 h 64"/>
                    <a:gd name="T48" fmla="*/ 26 w 27"/>
                    <a:gd name="T49" fmla="*/ 21 h 64"/>
                    <a:gd name="T50" fmla="*/ 23 w 27"/>
                    <a:gd name="T51" fmla="*/ 18 h 64"/>
                    <a:gd name="T52" fmla="*/ 18 w 27"/>
                    <a:gd name="T53" fmla="*/ 12 h 64"/>
                    <a:gd name="T54" fmla="*/ 15 w 27"/>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64">
                      <a:moveTo>
                        <a:pt x="15" y="5"/>
                      </a:moveTo>
                      <a:cubicBezTo>
                        <a:pt x="15" y="4"/>
                        <a:pt x="15" y="2"/>
                        <a:pt x="14" y="2"/>
                      </a:cubicBezTo>
                      <a:cubicBezTo>
                        <a:pt x="13" y="1"/>
                        <a:pt x="12" y="1"/>
                        <a:pt x="11" y="0"/>
                      </a:cubicBezTo>
                      <a:cubicBezTo>
                        <a:pt x="15" y="13"/>
                        <a:pt x="15" y="13"/>
                        <a:pt x="15" y="13"/>
                      </a:cubicBezTo>
                      <a:cubicBezTo>
                        <a:pt x="23" y="23"/>
                        <a:pt x="23" y="23"/>
                        <a:pt x="23" y="23"/>
                      </a:cubicBezTo>
                      <a:cubicBezTo>
                        <a:pt x="24" y="27"/>
                        <a:pt x="22" y="31"/>
                        <a:pt x="18" y="36"/>
                      </a:cubicBezTo>
                      <a:cubicBezTo>
                        <a:pt x="17" y="52"/>
                        <a:pt x="17" y="52"/>
                        <a:pt x="17" y="52"/>
                      </a:cubicBezTo>
                      <a:cubicBezTo>
                        <a:pt x="11" y="52"/>
                        <a:pt x="5" y="49"/>
                        <a:pt x="0" y="43"/>
                      </a:cubicBezTo>
                      <a:cubicBezTo>
                        <a:pt x="2" y="46"/>
                        <a:pt x="5" y="50"/>
                        <a:pt x="8" y="54"/>
                      </a:cubicBezTo>
                      <a:cubicBezTo>
                        <a:pt x="10" y="54"/>
                        <a:pt x="12" y="54"/>
                        <a:pt x="15" y="54"/>
                      </a:cubicBezTo>
                      <a:cubicBezTo>
                        <a:pt x="17" y="53"/>
                        <a:pt x="17" y="54"/>
                        <a:pt x="17" y="56"/>
                      </a:cubicBezTo>
                      <a:cubicBezTo>
                        <a:pt x="18" y="57"/>
                        <a:pt x="18" y="58"/>
                        <a:pt x="18" y="59"/>
                      </a:cubicBezTo>
                      <a:cubicBezTo>
                        <a:pt x="18" y="59"/>
                        <a:pt x="18" y="59"/>
                        <a:pt x="18" y="59"/>
                      </a:cubicBezTo>
                      <a:cubicBezTo>
                        <a:pt x="18" y="60"/>
                        <a:pt x="17" y="61"/>
                        <a:pt x="16" y="62"/>
                      </a:cubicBezTo>
                      <a:cubicBezTo>
                        <a:pt x="16" y="62"/>
                        <a:pt x="15" y="62"/>
                        <a:pt x="14" y="62"/>
                      </a:cubicBezTo>
                      <a:cubicBezTo>
                        <a:pt x="13" y="62"/>
                        <a:pt x="12" y="62"/>
                        <a:pt x="12" y="61"/>
                      </a:cubicBezTo>
                      <a:cubicBezTo>
                        <a:pt x="11" y="61"/>
                        <a:pt x="10" y="61"/>
                        <a:pt x="10" y="61"/>
                      </a:cubicBezTo>
                      <a:cubicBezTo>
                        <a:pt x="12" y="63"/>
                        <a:pt x="12" y="63"/>
                        <a:pt x="12" y="63"/>
                      </a:cubicBezTo>
                      <a:cubicBezTo>
                        <a:pt x="14" y="64"/>
                        <a:pt x="17" y="64"/>
                        <a:pt x="20" y="63"/>
                      </a:cubicBezTo>
                      <a:cubicBezTo>
                        <a:pt x="20" y="58"/>
                        <a:pt x="20" y="53"/>
                        <a:pt x="21" y="48"/>
                      </a:cubicBezTo>
                      <a:cubicBezTo>
                        <a:pt x="21" y="47"/>
                        <a:pt x="21" y="47"/>
                        <a:pt x="21" y="47"/>
                      </a:cubicBezTo>
                      <a:cubicBezTo>
                        <a:pt x="21" y="45"/>
                        <a:pt x="22" y="43"/>
                        <a:pt x="22" y="42"/>
                      </a:cubicBezTo>
                      <a:cubicBezTo>
                        <a:pt x="22" y="40"/>
                        <a:pt x="23" y="37"/>
                        <a:pt x="23" y="35"/>
                      </a:cubicBezTo>
                      <a:cubicBezTo>
                        <a:pt x="26" y="32"/>
                        <a:pt x="27" y="30"/>
                        <a:pt x="27" y="27"/>
                      </a:cubicBezTo>
                      <a:cubicBezTo>
                        <a:pt x="27" y="25"/>
                        <a:pt x="27" y="23"/>
                        <a:pt x="26" y="21"/>
                      </a:cubicBezTo>
                      <a:cubicBezTo>
                        <a:pt x="25" y="20"/>
                        <a:pt x="24" y="19"/>
                        <a:pt x="23" y="18"/>
                      </a:cubicBezTo>
                      <a:cubicBezTo>
                        <a:pt x="18" y="12"/>
                        <a:pt x="18" y="12"/>
                        <a:pt x="18" y="12"/>
                      </a:cubicBezTo>
                      <a:cubicBezTo>
                        <a:pt x="15" y="5"/>
                        <a:pt x="15" y="5"/>
                        <a:pt x="15" y="5"/>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277"/>
                <p:cNvSpPr/>
                <p:nvPr/>
              </p:nvSpPr>
              <p:spPr bwMode="auto">
                <a:xfrm>
                  <a:off x="9253538" y="2019300"/>
                  <a:ext cx="53975" cy="30163"/>
                </a:xfrm>
                <a:custGeom>
                  <a:avLst/>
                  <a:gdLst>
                    <a:gd name="T0" fmla="*/ 4 w 11"/>
                    <a:gd name="T1" fmla="*/ 4 h 6"/>
                    <a:gd name="T2" fmla="*/ 2 w 11"/>
                    <a:gd name="T3" fmla="*/ 3 h 6"/>
                    <a:gd name="T4" fmla="*/ 10 w 11"/>
                    <a:gd name="T5" fmla="*/ 3 h 6"/>
                    <a:gd name="T6" fmla="*/ 11 w 11"/>
                    <a:gd name="T7" fmla="*/ 2 h 6"/>
                    <a:gd name="T8" fmla="*/ 6 w 11"/>
                    <a:gd name="T9" fmla="*/ 1 h 6"/>
                    <a:gd name="T10" fmla="*/ 10 w 11"/>
                    <a:gd name="T11" fmla="*/ 1 h 6"/>
                    <a:gd name="T12" fmla="*/ 8 w 11"/>
                    <a:gd name="T13" fmla="*/ 0 h 6"/>
                    <a:gd name="T14" fmla="*/ 1 w 11"/>
                    <a:gd name="T15" fmla="*/ 0 h 6"/>
                    <a:gd name="T16" fmla="*/ 0 w 11"/>
                    <a:gd name="T17" fmla="*/ 5 h 6"/>
                    <a:gd name="T18" fmla="*/ 4 w 11"/>
                    <a:gd name="T19" fmla="*/ 6 h 6"/>
                    <a:gd name="T20" fmla="*/ 4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4" y="4"/>
                      </a:moveTo>
                      <a:cubicBezTo>
                        <a:pt x="4" y="4"/>
                        <a:pt x="3" y="4"/>
                        <a:pt x="2" y="3"/>
                      </a:cubicBezTo>
                      <a:cubicBezTo>
                        <a:pt x="10" y="3"/>
                        <a:pt x="10" y="3"/>
                        <a:pt x="10" y="3"/>
                      </a:cubicBezTo>
                      <a:cubicBezTo>
                        <a:pt x="11" y="2"/>
                        <a:pt x="11" y="2"/>
                        <a:pt x="11" y="2"/>
                      </a:cubicBezTo>
                      <a:cubicBezTo>
                        <a:pt x="6" y="1"/>
                        <a:pt x="6" y="1"/>
                        <a:pt x="6" y="1"/>
                      </a:cubicBezTo>
                      <a:cubicBezTo>
                        <a:pt x="10" y="1"/>
                        <a:pt x="10" y="1"/>
                        <a:pt x="10" y="1"/>
                      </a:cubicBezTo>
                      <a:cubicBezTo>
                        <a:pt x="8" y="0"/>
                        <a:pt x="8" y="0"/>
                        <a:pt x="8" y="0"/>
                      </a:cubicBezTo>
                      <a:cubicBezTo>
                        <a:pt x="1" y="0"/>
                        <a:pt x="1" y="0"/>
                        <a:pt x="1" y="0"/>
                      </a:cubicBezTo>
                      <a:cubicBezTo>
                        <a:pt x="1" y="1"/>
                        <a:pt x="0" y="3"/>
                        <a:pt x="0" y="5"/>
                      </a:cubicBezTo>
                      <a:cubicBezTo>
                        <a:pt x="4" y="6"/>
                        <a:pt x="4" y="6"/>
                        <a:pt x="4" y="6"/>
                      </a:cubicBezTo>
                      <a:cubicBezTo>
                        <a:pt x="4" y="4"/>
                        <a:pt x="4" y="4"/>
                        <a:pt x="4"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278"/>
                <p:cNvSpPr>
                  <a:spLocks noEditPoints="1"/>
                </p:cNvSpPr>
                <p:nvPr/>
              </p:nvSpPr>
              <p:spPr bwMode="auto">
                <a:xfrm>
                  <a:off x="9253538" y="2019300"/>
                  <a:ext cx="68263" cy="44450"/>
                </a:xfrm>
                <a:custGeom>
                  <a:avLst/>
                  <a:gdLst>
                    <a:gd name="T0" fmla="*/ 2 w 14"/>
                    <a:gd name="T1" fmla="*/ 3 h 9"/>
                    <a:gd name="T2" fmla="*/ 4 w 14"/>
                    <a:gd name="T3" fmla="*/ 4 h 9"/>
                    <a:gd name="T4" fmla="*/ 4 w 14"/>
                    <a:gd name="T5" fmla="*/ 6 h 9"/>
                    <a:gd name="T6" fmla="*/ 0 w 14"/>
                    <a:gd name="T7" fmla="*/ 5 h 9"/>
                    <a:gd name="T8" fmla="*/ 0 w 14"/>
                    <a:gd name="T9" fmla="*/ 6 h 9"/>
                    <a:gd name="T10" fmla="*/ 4 w 14"/>
                    <a:gd name="T11" fmla="*/ 7 h 9"/>
                    <a:gd name="T12" fmla="*/ 6 w 14"/>
                    <a:gd name="T13" fmla="*/ 8 h 9"/>
                    <a:gd name="T14" fmla="*/ 6 w 14"/>
                    <a:gd name="T15" fmla="*/ 7 h 9"/>
                    <a:gd name="T16" fmla="*/ 8 w 14"/>
                    <a:gd name="T17" fmla="*/ 7 h 9"/>
                    <a:gd name="T18" fmla="*/ 9 w 14"/>
                    <a:gd name="T19" fmla="*/ 7 h 9"/>
                    <a:gd name="T20" fmla="*/ 6 w 14"/>
                    <a:gd name="T21" fmla="*/ 8 h 9"/>
                    <a:gd name="T22" fmla="*/ 6 w 14"/>
                    <a:gd name="T23" fmla="*/ 9 h 9"/>
                    <a:gd name="T24" fmla="*/ 10 w 14"/>
                    <a:gd name="T25" fmla="*/ 7 h 9"/>
                    <a:gd name="T26" fmla="*/ 11 w 14"/>
                    <a:gd name="T27" fmla="*/ 6 h 9"/>
                    <a:gd name="T28" fmla="*/ 14 w 14"/>
                    <a:gd name="T29" fmla="*/ 3 h 9"/>
                    <a:gd name="T30" fmla="*/ 9 w 14"/>
                    <a:gd name="T31" fmla="*/ 0 h 9"/>
                    <a:gd name="T32" fmla="*/ 8 w 14"/>
                    <a:gd name="T33" fmla="*/ 0 h 9"/>
                    <a:gd name="T34" fmla="*/ 10 w 14"/>
                    <a:gd name="T35" fmla="*/ 1 h 9"/>
                    <a:gd name="T36" fmla="*/ 6 w 14"/>
                    <a:gd name="T37" fmla="*/ 1 h 9"/>
                    <a:gd name="T38" fmla="*/ 11 w 14"/>
                    <a:gd name="T39" fmla="*/ 2 h 9"/>
                    <a:gd name="T40" fmla="*/ 10 w 14"/>
                    <a:gd name="T41" fmla="*/ 3 h 9"/>
                    <a:gd name="T42" fmla="*/ 2 w 14"/>
                    <a:gd name="T43" fmla="*/ 3 h 9"/>
                    <a:gd name="T44" fmla="*/ 6 w 14"/>
                    <a:gd name="T45" fmla="*/ 5 h 9"/>
                    <a:gd name="T46" fmla="*/ 7 w 14"/>
                    <a:gd name="T47" fmla="*/ 4 h 9"/>
                    <a:gd name="T48" fmla="*/ 10 w 14"/>
                    <a:gd name="T49" fmla="*/ 6 h 9"/>
                    <a:gd name="T50" fmla="*/ 9 w 14"/>
                    <a:gd name="T51" fmla="*/ 7 h 9"/>
                    <a:gd name="T52" fmla="*/ 6 w 14"/>
                    <a:gd name="T53" fmla="*/ 5 h 9"/>
                    <a:gd name="T54" fmla="*/ 12 w 14"/>
                    <a:gd name="T55" fmla="*/ 2 h 9"/>
                    <a:gd name="T56" fmla="*/ 13 w 14"/>
                    <a:gd name="T57" fmla="*/ 4 h 9"/>
                    <a:gd name="T58" fmla="*/ 10 w 14"/>
                    <a:gd name="T59" fmla="*/ 5 h 9"/>
                    <a:gd name="T60" fmla="*/ 8 w 14"/>
                    <a:gd name="T61" fmla="*/ 4 h 9"/>
                    <a:gd name="T62" fmla="*/ 12 w 14"/>
                    <a:gd name="T63" fmla="*/ 2 h 9"/>
                    <a:gd name="T64" fmla="*/ 11 w 14"/>
                    <a:gd name="T65" fmla="*/ 2 h 9"/>
                    <a:gd name="T66" fmla="*/ 11 w 14"/>
                    <a:gd name="T67" fmla="*/ 2 h 9"/>
                    <a:gd name="T68" fmla="*/ 12 w 14"/>
                    <a:gd name="T6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9">
                      <a:moveTo>
                        <a:pt x="2" y="3"/>
                      </a:moveTo>
                      <a:cubicBezTo>
                        <a:pt x="3" y="4"/>
                        <a:pt x="4" y="4"/>
                        <a:pt x="4" y="4"/>
                      </a:cubicBezTo>
                      <a:cubicBezTo>
                        <a:pt x="4" y="6"/>
                        <a:pt x="4" y="6"/>
                        <a:pt x="4" y="6"/>
                      </a:cubicBezTo>
                      <a:cubicBezTo>
                        <a:pt x="0" y="5"/>
                        <a:pt x="0" y="5"/>
                        <a:pt x="0" y="5"/>
                      </a:cubicBezTo>
                      <a:cubicBezTo>
                        <a:pt x="0" y="5"/>
                        <a:pt x="0" y="5"/>
                        <a:pt x="0" y="6"/>
                      </a:cubicBezTo>
                      <a:cubicBezTo>
                        <a:pt x="1" y="6"/>
                        <a:pt x="3" y="7"/>
                        <a:pt x="4" y="7"/>
                      </a:cubicBezTo>
                      <a:cubicBezTo>
                        <a:pt x="6" y="8"/>
                        <a:pt x="6" y="8"/>
                        <a:pt x="6" y="8"/>
                      </a:cubicBezTo>
                      <a:cubicBezTo>
                        <a:pt x="6" y="8"/>
                        <a:pt x="6" y="7"/>
                        <a:pt x="6" y="7"/>
                      </a:cubicBezTo>
                      <a:cubicBezTo>
                        <a:pt x="7" y="7"/>
                        <a:pt x="7" y="7"/>
                        <a:pt x="8" y="7"/>
                      </a:cubicBezTo>
                      <a:cubicBezTo>
                        <a:pt x="8" y="7"/>
                        <a:pt x="9" y="7"/>
                        <a:pt x="9" y="7"/>
                      </a:cubicBezTo>
                      <a:cubicBezTo>
                        <a:pt x="6" y="8"/>
                        <a:pt x="6" y="8"/>
                        <a:pt x="6" y="8"/>
                      </a:cubicBezTo>
                      <a:cubicBezTo>
                        <a:pt x="6" y="8"/>
                        <a:pt x="6" y="8"/>
                        <a:pt x="6" y="9"/>
                      </a:cubicBezTo>
                      <a:cubicBezTo>
                        <a:pt x="8" y="9"/>
                        <a:pt x="9" y="9"/>
                        <a:pt x="10" y="7"/>
                      </a:cubicBezTo>
                      <a:cubicBezTo>
                        <a:pt x="10" y="7"/>
                        <a:pt x="11" y="7"/>
                        <a:pt x="11" y="6"/>
                      </a:cubicBezTo>
                      <a:cubicBezTo>
                        <a:pt x="13" y="5"/>
                        <a:pt x="14" y="4"/>
                        <a:pt x="14" y="3"/>
                      </a:cubicBezTo>
                      <a:cubicBezTo>
                        <a:pt x="9" y="0"/>
                        <a:pt x="9" y="0"/>
                        <a:pt x="9" y="0"/>
                      </a:cubicBezTo>
                      <a:cubicBezTo>
                        <a:pt x="8" y="0"/>
                        <a:pt x="8" y="0"/>
                        <a:pt x="8" y="0"/>
                      </a:cubicBezTo>
                      <a:cubicBezTo>
                        <a:pt x="10" y="1"/>
                        <a:pt x="10" y="1"/>
                        <a:pt x="10" y="1"/>
                      </a:cubicBezTo>
                      <a:cubicBezTo>
                        <a:pt x="6" y="1"/>
                        <a:pt x="6" y="1"/>
                        <a:pt x="6" y="1"/>
                      </a:cubicBezTo>
                      <a:cubicBezTo>
                        <a:pt x="11" y="2"/>
                        <a:pt x="11" y="2"/>
                        <a:pt x="11" y="2"/>
                      </a:cubicBezTo>
                      <a:cubicBezTo>
                        <a:pt x="10" y="3"/>
                        <a:pt x="10" y="3"/>
                        <a:pt x="10" y="3"/>
                      </a:cubicBezTo>
                      <a:cubicBezTo>
                        <a:pt x="2" y="3"/>
                        <a:pt x="2" y="3"/>
                        <a:pt x="2" y="3"/>
                      </a:cubicBezTo>
                      <a:close/>
                      <a:moveTo>
                        <a:pt x="6" y="5"/>
                      </a:moveTo>
                      <a:cubicBezTo>
                        <a:pt x="6" y="5"/>
                        <a:pt x="7" y="4"/>
                        <a:pt x="7" y="4"/>
                      </a:cubicBezTo>
                      <a:cubicBezTo>
                        <a:pt x="8" y="5"/>
                        <a:pt x="9" y="6"/>
                        <a:pt x="10" y="6"/>
                      </a:cubicBezTo>
                      <a:cubicBezTo>
                        <a:pt x="9" y="7"/>
                        <a:pt x="9" y="7"/>
                        <a:pt x="9" y="7"/>
                      </a:cubicBezTo>
                      <a:cubicBezTo>
                        <a:pt x="6" y="5"/>
                        <a:pt x="6" y="5"/>
                        <a:pt x="6" y="5"/>
                      </a:cubicBezTo>
                      <a:close/>
                      <a:moveTo>
                        <a:pt x="12" y="2"/>
                      </a:moveTo>
                      <a:cubicBezTo>
                        <a:pt x="13" y="4"/>
                        <a:pt x="13" y="4"/>
                        <a:pt x="13" y="4"/>
                      </a:cubicBezTo>
                      <a:cubicBezTo>
                        <a:pt x="10" y="5"/>
                        <a:pt x="10" y="5"/>
                        <a:pt x="10" y="5"/>
                      </a:cubicBezTo>
                      <a:cubicBezTo>
                        <a:pt x="8" y="4"/>
                        <a:pt x="8" y="4"/>
                        <a:pt x="8" y="4"/>
                      </a:cubicBezTo>
                      <a:cubicBezTo>
                        <a:pt x="12" y="5"/>
                        <a:pt x="13" y="4"/>
                        <a:pt x="12" y="2"/>
                      </a:cubicBezTo>
                      <a:cubicBezTo>
                        <a:pt x="11" y="2"/>
                        <a:pt x="11" y="2"/>
                        <a:pt x="11" y="2"/>
                      </a:cubicBezTo>
                      <a:cubicBezTo>
                        <a:pt x="11" y="2"/>
                        <a:pt x="11" y="2"/>
                        <a:pt x="11" y="2"/>
                      </a:cubicBezTo>
                      <a:cubicBezTo>
                        <a:pt x="12" y="2"/>
                        <a:pt x="12" y="2"/>
                        <a:pt x="1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279"/>
                <p:cNvSpPr/>
                <p:nvPr/>
              </p:nvSpPr>
              <p:spPr bwMode="auto">
                <a:xfrm>
                  <a:off x="9282113" y="2039938"/>
                  <a:ext cx="20638" cy="14288"/>
                </a:xfrm>
                <a:custGeom>
                  <a:avLst/>
                  <a:gdLst>
                    <a:gd name="T0" fmla="*/ 1 w 4"/>
                    <a:gd name="T1" fmla="*/ 0 h 3"/>
                    <a:gd name="T2" fmla="*/ 0 w 4"/>
                    <a:gd name="T3" fmla="*/ 1 h 3"/>
                    <a:gd name="T4" fmla="*/ 3 w 4"/>
                    <a:gd name="T5" fmla="*/ 3 h 3"/>
                    <a:gd name="T6" fmla="*/ 4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0" y="1"/>
                        <a:pt x="0" y="1"/>
                      </a:cubicBezTo>
                      <a:cubicBezTo>
                        <a:pt x="3" y="3"/>
                        <a:pt x="3" y="3"/>
                        <a:pt x="3" y="3"/>
                      </a:cubicBezTo>
                      <a:cubicBezTo>
                        <a:pt x="4" y="2"/>
                        <a:pt x="4" y="2"/>
                        <a:pt x="4" y="2"/>
                      </a:cubicBezTo>
                      <a:cubicBezTo>
                        <a:pt x="3" y="2"/>
                        <a:pt x="2" y="1"/>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280"/>
                <p:cNvSpPr/>
                <p:nvPr/>
              </p:nvSpPr>
              <p:spPr bwMode="auto">
                <a:xfrm>
                  <a:off x="9291638" y="2030413"/>
                  <a:ext cx="25400" cy="14288"/>
                </a:xfrm>
                <a:custGeom>
                  <a:avLst/>
                  <a:gdLst>
                    <a:gd name="T0" fmla="*/ 5 w 5"/>
                    <a:gd name="T1" fmla="*/ 2 h 3"/>
                    <a:gd name="T2" fmla="*/ 4 w 5"/>
                    <a:gd name="T3" fmla="*/ 0 h 3"/>
                    <a:gd name="T4" fmla="*/ 3 w 5"/>
                    <a:gd name="T5" fmla="*/ 0 h 3"/>
                    <a:gd name="T6" fmla="*/ 3 w 5"/>
                    <a:gd name="T7" fmla="*/ 0 h 3"/>
                    <a:gd name="T8" fmla="*/ 4 w 5"/>
                    <a:gd name="T9" fmla="*/ 0 h 3"/>
                    <a:gd name="T10" fmla="*/ 0 w 5"/>
                    <a:gd name="T11" fmla="*/ 2 h 3"/>
                    <a:gd name="T12" fmla="*/ 2 w 5"/>
                    <a:gd name="T13" fmla="*/ 3 h 3"/>
                    <a:gd name="T14" fmla="*/ 5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2"/>
                      </a:moveTo>
                      <a:cubicBezTo>
                        <a:pt x="4" y="0"/>
                        <a:pt x="4" y="0"/>
                        <a:pt x="4" y="0"/>
                      </a:cubicBezTo>
                      <a:cubicBezTo>
                        <a:pt x="3" y="0"/>
                        <a:pt x="3" y="0"/>
                        <a:pt x="3" y="0"/>
                      </a:cubicBezTo>
                      <a:cubicBezTo>
                        <a:pt x="3" y="0"/>
                        <a:pt x="3" y="0"/>
                        <a:pt x="3" y="0"/>
                      </a:cubicBezTo>
                      <a:cubicBezTo>
                        <a:pt x="4" y="0"/>
                        <a:pt x="4" y="0"/>
                        <a:pt x="4" y="0"/>
                      </a:cubicBezTo>
                      <a:cubicBezTo>
                        <a:pt x="5" y="2"/>
                        <a:pt x="4" y="3"/>
                        <a:pt x="0" y="2"/>
                      </a:cubicBezTo>
                      <a:cubicBezTo>
                        <a:pt x="2" y="3"/>
                        <a:pt x="2" y="3"/>
                        <a:pt x="2" y="3"/>
                      </a:cubicBezTo>
                      <a:cubicBezTo>
                        <a:pt x="5" y="2"/>
                        <a:pt x="5" y="2"/>
                        <a:pt x="5"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281"/>
                <p:cNvSpPr/>
                <p:nvPr/>
              </p:nvSpPr>
              <p:spPr bwMode="auto">
                <a:xfrm>
                  <a:off x="9282113" y="2054225"/>
                  <a:ext cx="15875" cy="4763"/>
                </a:xfrm>
                <a:custGeom>
                  <a:avLst/>
                  <a:gdLst>
                    <a:gd name="T0" fmla="*/ 0 w 3"/>
                    <a:gd name="T1" fmla="*/ 0 h 1"/>
                    <a:gd name="T2" fmla="*/ 0 w 3"/>
                    <a:gd name="T3" fmla="*/ 1 h 1"/>
                    <a:gd name="T4" fmla="*/ 0 w 3"/>
                    <a:gd name="T5" fmla="*/ 1 h 1"/>
                    <a:gd name="T6" fmla="*/ 3 w 3"/>
                    <a:gd name="T7" fmla="*/ 0 h 1"/>
                    <a:gd name="T8" fmla="*/ 2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0" y="0"/>
                        <a:pt x="0" y="1"/>
                        <a:pt x="0" y="1"/>
                      </a:cubicBezTo>
                      <a:cubicBezTo>
                        <a:pt x="0" y="1"/>
                        <a:pt x="0" y="1"/>
                        <a:pt x="0" y="1"/>
                      </a:cubicBezTo>
                      <a:cubicBezTo>
                        <a:pt x="3" y="0"/>
                        <a:pt x="3" y="0"/>
                        <a:pt x="3" y="0"/>
                      </a:cubicBezTo>
                      <a:cubicBezTo>
                        <a:pt x="3" y="0"/>
                        <a:pt x="2" y="0"/>
                        <a:pt x="2" y="0"/>
                      </a:cubicBezTo>
                      <a:cubicBezTo>
                        <a:pt x="1" y="0"/>
                        <a:pt x="1" y="0"/>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282"/>
                <p:cNvSpPr>
                  <a:spLocks noEditPoints="1"/>
                </p:cNvSpPr>
                <p:nvPr/>
              </p:nvSpPr>
              <p:spPr bwMode="auto">
                <a:xfrm>
                  <a:off x="8915401" y="2103438"/>
                  <a:ext cx="406400" cy="546100"/>
                </a:xfrm>
                <a:custGeom>
                  <a:avLst/>
                  <a:gdLst>
                    <a:gd name="T0" fmla="*/ 41 w 83"/>
                    <a:gd name="T1" fmla="*/ 0 h 111"/>
                    <a:gd name="T2" fmla="*/ 39 w 83"/>
                    <a:gd name="T3" fmla="*/ 3 h 111"/>
                    <a:gd name="T4" fmla="*/ 34 w 83"/>
                    <a:gd name="T5" fmla="*/ 32 h 111"/>
                    <a:gd name="T6" fmla="*/ 28 w 83"/>
                    <a:gd name="T7" fmla="*/ 58 h 111"/>
                    <a:gd name="T8" fmla="*/ 24 w 83"/>
                    <a:gd name="T9" fmla="*/ 62 h 111"/>
                    <a:gd name="T10" fmla="*/ 8 w 83"/>
                    <a:gd name="T11" fmla="*/ 96 h 111"/>
                    <a:gd name="T12" fmla="*/ 8 w 83"/>
                    <a:gd name="T13" fmla="*/ 101 h 111"/>
                    <a:gd name="T14" fmla="*/ 0 w 83"/>
                    <a:gd name="T15" fmla="*/ 108 h 111"/>
                    <a:gd name="T16" fmla="*/ 17 w 83"/>
                    <a:gd name="T17" fmla="*/ 111 h 111"/>
                    <a:gd name="T18" fmla="*/ 8 w 83"/>
                    <a:gd name="T19" fmla="*/ 103 h 111"/>
                    <a:gd name="T20" fmla="*/ 18 w 83"/>
                    <a:gd name="T21" fmla="*/ 106 h 111"/>
                    <a:gd name="T22" fmla="*/ 19 w 83"/>
                    <a:gd name="T23" fmla="*/ 98 h 111"/>
                    <a:gd name="T24" fmla="*/ 38 w 83"/>
                    <a:gd name="T25" fmla="*/ 62 h 111"/>
                    <a:gd name="T26" fmla="*/ 50 w 83"/>
                    <a:gd name="T27" fmla="*/ 33 h 111"/>
                    <a:gd name="T28" fmla="*/ 45 w 83"/>
                    <a:gd name="T29" fmla="*/ 27 h 111"/>
                    <a:gd name="T30" fmla="*/ 46 w 83"/>
                    <a:gd name="T31" fmla="*/ 26 h 111"/>
                    <a:gd name="T32" fmla="*/ 55 w 83"/>
                    <a:gd name="T33" fmla="*/ 33 h 111"/>
                    <a:gd name="T34" fmla="*/ 72 w 83"/>
                    <a:gd name="T35" fmla="*/ 54 h 111"/>
                    <a:gd name="T36" fmla="*/ 45 w 83"/>
                    <a:gd name="T37" fmla="*/ 95 h 111"/>
                    <a:gd name="T38" fmla="*/ 61 w 83"/>
                    <a:gd name="T39" fmla="*/ 100 h 111"/>
                    <a:gd name="T40" fmla="*/ 60 w 83"/>
                    <a:gd name="T41" fmla="*/ 96 h 111"/>
                    <a:gd name="T42" fmla="*/ 80 w 83"/>
                    <a:gd name="T43" fmla="*/ 64 h 111"/>
                    <a:gd name="T44" fmla="*/ 80 w 83"/>
                    <a:gd name="T45" fmla="*/ 64 h 111"/>
                    <a:gd name="T46" fmla="*/ 82 w 83"/>
                    <a:gd name="T47" fmla="*/ 44 h 111"/>
                    <a:gd name="T48" fmla="*/ 65 w 83"/>
                    <a:gd name="T49" fmla="*/ 11 h 111"/>
                    <a:gd name="T50" fmla="*/ 60 w 83"/>
                    <a:gd name="T51" fmla="*/ 10 h 111"/>
                    <a:gd name="T52" fmla="*/ 58 w 83"/>
                    <a:gd name="T53" fmla="*/ 6 h 111"/>
                    <a:gd name="T54" fmla="*/ 55 w 83"/>
                    <a:gd name="T55" fmla="*/ 8 h 111"/>
                    <a:gd name="T56" fmla="*/ 41 w 83"/>
                    <a:gd name="T57" fmla="*/ 0 h 111"/>
                    <a:gd name="T58" fmla="*/ 40 w 83"/>
                    <a:gd name="T59" fmla="*/ 4 h 111"/>
                    <a:gd name="T60" fmla="*/ 40 w 83"/>
                    <a:gd name="T61" fmla="*/ 4 h 111"/>
                    <a:gd name="T62" fmla="*/ 41 w 83"/>
                    <a:gd name="T63" fmla="*/ 2 h 111"/>
                    <a:gd name="T64" fmla="*/ 43 w 83"/>
                    <a:gd name="T65" fmla="*/ 3 h 111"/>
                    <a:gd name="T66" fmla="*/ 36 w 83"/>
                    <a:gd name="T67" fmla="*/ 32 h 111"/>
                    <a:gd name="T68" fmla="*/ 30 w 83"/>
                    <a:gd name="T69" fmla="*/ 60 h 111"/>
                    <a:gd name="T70" fmla="*/ 26 w 83"/>
                    <a:gd name="T71" fmla="*/ 65 h 111"/>
                    <a:gd name="T72" fmla="*/ 10 w 83"/>
                    <a:gd name="T73" fmla="*/ 97 h 111"/>
                    <a:gd name="T74" fmla="*/ 10 w 83"/>
                    <a:gd name="T75" fmla="*/ 102 h 111"/>
                    <a:gd name="T76" fmla="*/ 8 w 83"/>
                    <a:gd name="T77" fmla="*/ 102 h 111"/>
                    <a:gd name="T78" fmla="*/ 8 w 83"/>
                    <a:gd name="T79" fmla="*/ 102 h 111"/>
                    <a:gd name="T80" fmla="*/ 8 w 83"/>
                    <a:gd name="T81" fmla="*/ 102 h 111"/>
                    <a:gd name="T82" fmla="*/ 9 w 83"/>
                    <a:gd name="T83" fmla="*/ 101 h 111"/>
                    <a:gd name="T84" fmla="*/ 9 w 83"/>
                    <a:gd name="T85" fmla="*/ 101 h 111"/>
                    <a:gd name="T86" fmla="*/ 9 w 83"/>
                    <a:gd name="T87" fmla="*/ 96 h 111"/>
                    <a:gd name="T88" fmla="*/ 25 w 83"/>
                    <a:gd name="T89" fmla="*/ 63 h 111"/>
                    <a:gd name="T90" fmla="*/ 29 w 83"/>
                    <a:gd name="T91" fmla="*/ 58 h 111"/>
                    <a:gd name="T92" fmla="*/ 29 w 83"/>
                    <a:gd name="T93" fmla="*/ 58 h 111"/>
                    <a:gd name="T94" fmla="*/ 35 w 83"/>
                    <a:gd name="T95" fmla="*/ 32 h 111"/>
                    <a:gd name="T96" fmla="*/ 35 w 83"/>
                    <a:gd name="T97" fmla="*/ 31 h 111"/>
                    <a:gd name="T98" fmla="*/ 40 w 83"/>
                    <a:gd name="T99" fmla="*/ 4 h 111"/>
                    <a:gd name="T100" fmla="*/ 47 w 83"/>
                    <a:gd name="T101" fmla="*/ 25 h 111"/>
                    <a:gd name="T102" fmla="*/ 47 w 83"/>
                    <a:gd name="T103" fmla="*/ 26 h 111"/>
                    <a:gd name="T104" fmla="*/ 52 w 83"/>
                    <a:gd name="T105" fmla="*/ 27 h 111"/>
                    <a:gd name="T106" fmla="*/ 75 w 83"/>
                    <a:gd name="T107" fmla="*/ 55 h 111"/>
                    <a:gd name="T108" fmla="*/ 49 w 83"/>
                    <a:gd name="T109" fmla="*/ 95 h 111"/>
                    <a:gd name="T110" fmla="*/ 47 w 83"/>
                    <a:gd name="T111" fmla="*/ 95 h 111"/>
                    <a:gd name="T112" fmla="*/ 73 w 83"/>
                    <a:gd name="T113" fmla="*/ 55 h 111"/>
                    <a:gd name="T114" fmla="*/ 73 w 83"/>
                    <a:gd name="T115" fmla="*/ 54 h 111"/>
                    <a:gd name="T116" fmla="*/ 73 w 83"/>
                    <a:gd name="T117" fmla="*/ 54 h 111"/>
                    <a:gd name="T118" fmla="*/ 56 w 83"/>
                    <a:gd name="T119" fmla="*/ 32 h 111"/>
                    <a:gd name="T120" fmla="*/ 47 w 83"/>
                    <a:gd name="T121" fmla="*/ 26 h 111"/>
                    <a:gd name="T122" fmla="*/ 46 w 83"/>
                    <a:gd name="T123" fmla="*/ 25 h 111"/>
                    <a:gd name="T124" fmla="*/ 47 w 83"/>
                    <a:gd name="T125" fmla="*/ 2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111">
                      <a:moveTo>
                        <a:pt x="41" y="0"/>
                      </a:moveTo>
                      <a:cubicBezTo>
                        <a:pt x="40" y="1"/>
                        <a:pt x="39" y="2"/>
                        <a:pt x="39" y="3"/>
                      </a:cubicBezTo>
                      <a:cubicBezTo>
                        <a:pt x="33" y="12"/>
                        <a:pt x="31" y="21"/>
                        <a:pt x="34" y="32"/>
                      </a:cubicBezTo>
                      <a:cubicBezTo>
                        <a:pt x="32" y="41"/>
                        <a:pt x="30" y="50"/>
                        <a:pt x="28" y="58"/>
                      </a:cubicBezTo>
                      <a:cubicBezTo>
                        <a:pt x="24" y="62"/>
                        <a:pt x="24" y="62"/>
                        <a:pt x="24" y="62"/>
                      </a:cubicBezTo>
                      <a:cubicBezTo>
                        <a:pt x="8" y="96"/>
                        <a:pt x="8" y="96"/>
                        <a:pt x="8" y="96"/>
                      </a:cubicBezTo>
                      <a:cubicBezTo>
                        <a:pt x="8" y="101"/>
                        <a:pt x="8" y="101"/>
                        <a:pt x="8" y="101"/>
                      </a:cubicBezTo>
                      <a:cubicBezTo>
                        <a:pt x="0" y="108"/>
                        <a:pt x="0" y="108"/>
                        <a:pt x="0" y="108"/>
                      </a:cubicBezTo>
                      <a:cubicBezTo>
                        <a:pt x="17" y="111"/>
                        <a:pt x="17" y="111"/>
                        <a:pt x="17" y="111"/>
                      </a:cubicBezTo>
                      <a:cubicBezTo>
                        <a:pt x="8" y="103"/>
                        <a:pt x="8" y="103"/>
                        <a:pt x="8" y="103"/>
                      </a:cubicBezTo>
                      <a:cubicBezTo>
                        <a:pt x="18" y="106"/>
                        <a:pt x="18" y="106"/>
                        <a:pt x="18" y="106"/>
                      </a:cubicBezTo>
                      <a:cubicBezTo>
                        <a:pt x="19" y="98"/>
                        <a:pt x="19" y="98"/>
                        <a:pt x="19" y="98"/>
                      </a:cubicBezTo>
                      <a:cubicBezTo>
                        <a:pt x="38" y="62"/>
                        <a:pt x="38" y="62"/>
                        <a:pt x="38" y="62"/>
                      </a:cubicBezTo>
                      <a:cubicBezTo>
                        <a:pt x="50" y="33"/>
                        <a:pt x="50" y="33"/>
                        <a:pt x="50" y="33"/>
                      </a:cubicBezTo>
                      <a:cubicBezTo>
                        <a:pt x="45" y="27"/>
                        <a:pt x="45" y="27"/>
                        <a:pt x="45" y="27"/>
                      </a:cubicBezTo>
                      <a:cubicBezTo>
                        <a:pt x="46" y="26"/>
                        <a:pt x="46" y="26"/>
                        <a:pt x="46" y="26"/>
                      </a:cubicBezTo>
                      <a:cubicBezTo>
                        <a:pt x="50" y="28"/>
                        <a:pt x="53" y="30"/>
                        <a:pt x="55" y="33"/>
                      </a:cubicBezTo>
                      <a:cubicBezTo>
                        <a:pt x="63" y="39"/>
                        <a:pt x="69" y="46"/>
                        <a:pt x="72" y="54"/>
                      </a:cubicBezTo>
                      <a:cubicBezTo>
                        <a:pt x="64" y="69"/>
                        <a:pt x="55" y="82"/>
                        <a:pt x="45" y="95"/>
                      </a:cubicBezTo>
                      <a:cubicBezTo>
                        <a:pt x="61" y="100"/>
                        <a:pt x="61" y="100"/>
                        <a:pt x="61" y="100"/>
                      </a:cubicBezTo>
                      <a:cubicBezTo>
                        <a:pt x="60" y="96"/>
                        <a:pt x="60" y="96"/>
                        <a:pt x="60" y="96"/>
                      </a:cubicBezTo>
                      <a:cubicBezTo>
                        <a:pt x="80" y="64"/>
                        <a:pt x="80" y="64"/>
                        <a:pt x="80" y="64"/>
                      </a:cubicBezTo>
                      <a:cubicBezTo>
                        <a:pt x="80" y="64"/>
                        <a:pt x="80" y="64"/>
                        <a:pt x="80" y="64"/>
                      </a:cubicBezTo>
                      <a:cubicBezTo>
                        <a:pt x="83" y="58"/>
                        <a:pt x="83" y="51"/>
                        <a:pt x="82" y="44"/>
                      </a:cubicBezTo>
                      <a:cubicBezTo>
                        <a:pt x="65" y="11"/>
                        <a:pt x="65" y="11"/>
                        <a:pt x="65" y="11"/>
                      </a:cubicBezTo>
                      <a:cubicBezTo>
                        <a:pt x="60" y="10"/>
                        <a:pt x="60" y="10"/>
                        <a:pt x="60" y="10"/>
                      </a:cubicBezTo>
                      <a:cubicBezTo>
                        <a:pt x="58" y="6"/>
                        <a:pt x="58" y="6"/>
                        <a:pt x="58" y="6"/>
                      </a:cubicBezTo>
                      <a:cubicBezTo>
                        <a:pt x="55" y="8"/>
                        <a:pt x="55" y="8"/>
                        <a:pt x="55" y="8"/>
                      </a:cubicBezTo>
                      <a:cubicBezTo>
                        <a:pt x="50" y="7"/>
                        <a:pt x="45" y="4"/>
                        <a:pt x="41" y="0"/>
                      </a:cubicBezTo>
                      <a:close/>
                      <a:moveTo>
                        <a:pt x="40" y="4"/>
                      </a:moveTo>
                      <a:cubicBezTo>
                        <a:pt x="40" y="4"/>
                        <a:pt x="40" y="4"/>
                        <a:pt x="40" y="4"/>
                      </a:cubicBezTo>
                      <a:cubicBezTo>
                        <a:pt x="40" y="3"/>
                        <a:pt x="41" y="3"/>
                        <a:pt x="41" y="2"/>
                      </a:cubicBezTo>
                      <a:cubicBezTo>
                        <a:pt x="42" y="2"/>
                        <a:pt x="42" y="3"/>
                        <a:pt x="43" y="3"/>
                      </a:cubicBezTo>
                      <a:cubicBezTo>
                        <a:pt x="36" y="10"/>
                        <a:pt x="34" y="19"/>
                        <a:pt x="36" y="32"/>
                      </a:cubicBezTo>
                      <a:cubicBezTo>
                        <a:pt x="30" y="60"/>
                        <a:pt x="30" y="60"/>
                        <a:pt x="30" y="60"/>
                      </a:cubicBezTo>
                      <a:cubicBezTo>
                        <a:pt x="26" y="65"/>
                        <a:pt x="26" y="65"/>
                        <a:pt x="26" y="65"/>
                      </a:cubicBezTo>
                      <a:cubicBezTo>
                        <a:pt x="10" y="97"/>
                        <a:pt x="10" y="97"/>
                        <a:pt x="10" y="97"/>
                      </a:cubicBezTo>
                      <a:cubicBezTo>
                        <a:pt x="10" y="102"/>
                        <a:pt x="10" y="102"/>
                        <a:pt x="10" y="102"/>
                      </a:cubicBezTo>
                      <a:cubicBezTo>
                        <a:pt x="8" y="102"/>
                        <a:pt x="8" y="102"/>
                        <a:pt x="8" y="102"/>
                      </a:cubicBezTo>
                      <a:cubicBezTo>
                        <a:pt x="8" y="102"/>
                        <a:pt x="8" y="102"/>
                        <a:pt x="8" y="102"/>
                      </a:cubicBezTo>
                      <a:cubicBezTo>
                        <a:pt x="8" y="102"/>
                        <a:pt x="8" y="102"/>
                        <a:pt x="8" y="102"/>
                      </a:cubicBezTo>
                      <a:cubicBezTo>
                        <a:pt x="8" y="102"/>
                        <a:pt x="8" y="102"/>
                        <a:pt x="9" y="101"/>
                      </a:cubicBezTo>
                      <a:cubicBezTo>
                        <a:pt x="9" y="101"/>
                        <a:pt x="9" y="101"/>
                        <a:pt x="9" y="101"/>
                      </a:cubicBezTo>
                      <a:cubicBezTo>
                        <a:pt x="9" y="96"/>
                        <a:pt x="9" y="96"/>
                        <a:pt x="9" y="96"/>
                      </a:cubicBezTo>
                      <a:cubicBezTo>
                        <a:pt x="25" y="63"/>
                        <a:pt x="25" y="63"/>
                        <a:pt x="25" y="63"/>
                      </a:cubicBezTo>
                      <a:cubicBezTo>
                        <a:pt x="29" y="58"/>
                        <a:pt x="29" y="58"/>
                        <a:pt x="29" y="58"/>
                      </a:cubicBezTo>
                      <a:cubicBezTo>
                        <a:pt x="29" y="58"/>
                        <a:pt x="29" y="58"/>
                        <a:pt x="29" y="58"/>
                      </a:cubicBezTo>
                      <a:cubicBezTo>
                        <a:pt x="31" y="50"/>
                        <a:pt x="33" y="41"/>
                        <a:pt x="35" y="32"/>
                      </a:cubicBezTo>
                      <a:cubicBezTo>
                        <a:pt x="35" y="32"/>
                        <a:pt x="35" y="32"/>
                        <a:pt x="35" y="31"/>
                      </a:cubicBezTo>
                      <a:cubicBezTo>
                        <a:pt x="33" y="21"/>
                        <a:pt x="34" y="12"/>
                        <a:pt x="40" y="4"/>
                      </a:cubicBezTo>
                      <a:close/>
                      <a:moveTo>
                        <a:pt x="47" y="25"/>
                      </a:moveTo>
                      <a:cubicBezTo>
                        <a:pt x="47" y="25"/>
                        <a:pt x="47" y="26"/>
                        <a:pt x="47" y="26"/>
                      </a:cubicBezTo>
                      <a:cubicBezTo>
                        <a:pt x="52" y="27"/>
                        <a:pt x="52" y="27"/>
                        <a:pt x="52" y="27"/>
                      </a:cubicBezTo>
                      <a:cubicBezTo>
                        <a:pt x="61" y="31"/>
                        <a:pt x="69" y="41"/>
                        <a:pt x="75" y="55"/>
                      </a:cubicBezTo>
                      <a:cubicBezTo>
                        <a:pt x="49" y="95"/>
                        <a:pt x="49" y="95"/>
                        <a:pt x="49" y="95"/>
                      </a:cubicBezTo>
                      <a:cubicBezTo>
                        <a:pt x="47" y="95"/>
                        <a:pt x="47" y="95"/>
                        <a:pt x="47" y="95"/>
                      </a:cubicBezTo>
                      <a:cubicBezTo>
                        <a:pt x="57" y="82"/>
                        <a:pt x="65" y="69"/>
                        <a:pt x="73" y="55"/>
                      </a:cubicBezTo>
                      <a:cubicBezTo>
                        <a:pt x="73" y="54"/>
                        <a:pt x="73" y="54"/>
                        <a:pt x="73" y="54"/>
                      </a:cubicBezTo>
                      <a:cubicBezTo>
                        <a:pt x="73" y="54"/>
                        <a:pt x="73" y="54"/>
                        <a:pt x="73" y="54"/>
                      </a:cubicBezTo>
                      <a:cubicBezTo>
                        <a:pt x="70" y="45"/>
                        <a:pt x="64" y="38"/>
                        <a:pt x="56" y="32"/>
                      </a:cubicBezTo>
                      <a:cubicBezTo>
                        <a:pt x="53" y="30"/>
                        <a:pt x="50" y="27"/>
                        <a:pt x="47" y="26"/>
                      </a:cubicBezTo>
                      <a:cubicBezTo>
                        <a:pt x="46" y="25"/>
                        <a:pt x="46" y="25"/>
                        <a:pt x="46" y="25"/>
                      </a:cubicBezTo>
                      <a:cubicBezTo>
                        <a:pt x="46" y="25"/>
                        <a:pt x="47" y="25"/>
                        <a:pt x="47" y="2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83"/>
                <p:cNvSpPr/>
                <p:nvPr/>
              </p:nvSpPr>
              <p:spPr bwMode="auto">
                <a:xfrm>
                  <a:off x="8953501" y="2112963"/>
                  <a:ext cx="171450" cy="492125"/>
                </a:xfrm>
                <a:custGeom>
                  <a:avLst/>
                  <a:gdLst>
                    <a:gd name="T0" fmla="*/ 32 w 35"/>
                    <a:gd name="T1" fmla="*/ 2 h 100"/>
                    <a:gd name="T2" fmla="*/ 32 w 35"/>
                    <a:gd name="T3" fmla="*/ 2 h 100"/>
                    <a:gd name="T4" fmla="*/ 27 w 35"/>
                    <a:gd name="T5" fmla="*/ 29 h 100"/>
                    <a:gd name="T6" fmla="*/ 27 w 35"/>
                    <a:gd name="T7" fmla="*/ 30 h 100"/>
                    <a:gd name="T8" fmla="*/ 21 w 35"/>
                    <a:gd name="T9" fmla="*/ 56 h 100"/>
                    <a:gd name="T10" fmla="*/ 21 w 35"/>
                    <a:gd name="T11" fmla="*/ 56 h 100"/>
                    <a:gd name="T12" fmla="*/ 17 w 35"/>
                    <a:gd name="T13" fmla="*/ 61 h 100"/>
                    <a:gd name="T14" fmla="*/ 1 w 35"/>
                    <a:gd name="T15" fmla="*/ 94 h 100"/>
                    <a:gd name="T16" fmla="*/ 1 w 35"/>
                    <a:gd name="T17" fmla="*/ 99 h 100"/>
                    <a:gd name="T18" fmla="*/ 1 w 35"/>
                    <a:gd name="T19" fmla="*/ 99 h 100"/>
                    <a:gd name="T20" fmla="*/ 0 w 35"/>
                    <a:gd name="T21" fmla="*/ 100 h 100"/>
                    <a:gd name="T22" fmla="*/ 0 w 35"/>
                    <a:gd name="T23" fmla="*/ 100 h 100"/>
                    <a:gd name="T24" fmla="*/ 0 w 35"/>
                    <a:gd name="T25" fmla="*/ 100 h 100"/>
                    <a:gd name="T26" fmla="*/ 2 w 35"/>
                    <a:gd name="T27" fmla="*/ 100 h 100"/>
                    <a:gd name="T28" fmla="*/ 2 w 35"/>
                    <a:gd name="T29" fmla="*/ 95 h 100"/>
                    <a:gd name="T30" fmla="*/ 18 w 35"/>
                    <a:gd name="T31" fmla="*/ 63 h 100"/>
                    <a:gd name="T32" fmla="*/ 22 w 35"/>
                    <a:gd name="T33" fmla="*/ 58 h 100"/>
                    <a:gd name="T34" fmla="*/ 28 w 35"/>
                    <a:gd name="T35" fmla="*/ 30 h 100"/>
                    <a:gd name="T36" fmla="*/ 35 w 35"/>
                    <a:gd name="T37" fmla="*/ 1 h 100"/>
                    <a:gd name="T38" fmla="*/ 33 w 35"/>
                    <a:gd name="T39" fmla="*/ 0 h 100"/>
                    <a:gd name="T40" fmla="*/ 32 w 35"/>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00">
                      <a:moveTo>
                        <a:pt x="32" y="2"/>
                      </a:moveTo>
                      <a:cubicBezTo>
                        <a:pt x="32" y="2"/>
                        <a:pt x="32" y="2"/>
                        <a:pt x="32" y="2"/>
                      </a:cubicBezTo>
                      <a:cubicBezTo>
                        <a:pt x="26" y="10"/>
                        <a:pt x="25" y="19"/>
                        <a:pt x="27" y="29"/>
                      </a:cubicBezTo>
                      <a:cubicBezTo>
                        <a:pt x="27" y="30"/>
                        <a:pt x="27" y="30"/>
                        <a:pt x="27" y="30"/>
                      </a:cubicBezTo>
                      <a:cubicBezTo>
                        <a:pt x="25" y="39"/>
                        <a:pt x="23" y="48"/>
                        <a:pt x="21" y="56"/>
                      </a:cubicBezTo>
                      <a:cubicBezTo>
                        <a:pt x="21" y="56"/>
                        <a:pt x="21" y="56"/>
                        <a:pt x="21" y="56"/>
                      </a:cubicBezTo>
                      <a:cubicBezTo>
                        <a:pt x="17" y="61"/>
                        <a:pt x="17" y="61"/>
                        <a:pt x="17" y="61"/>
                      </a:cubicBezTo>
                      <a:cubicBezTo>
                        <a:pt x="1" y="94"/>
                        <a:pt x="1" y="94"/>
                        <a:pt x="1" y="94"/>
                      </a:cubicBezTo>
                      <a:cubicBezTo>
                        <a:pt x="1" y="99"/>
                        <a:pt x="1" y="99"/>
                        <a:pt x="1" y="99"/>
                      </a:cubicBezTo>
                      <a:cubicBezTo>
                        <a:pt x="1" y="99"/>
                        <a:pt x="1" y="99"/>
                        <a:pt x="1" y="99"/>
                      </a:cubicBezTo>
                      <a:cubicBezTo>
                        <a:pt x="0" y="100"/>
                        <a:pt x="0" y="100"/>
                        <a:pt x="0" y="100"/>
                      </a:cubicBezTo>
                      <a:cubicBezTo>
                        <a:pt x="0" y="100"/>
                        <a:pt x="0" y="100"/>
                        <a:pt x="0" y="100"/>
                      </a:cubicBezTo>
                      <a:cubicBezTo>
                        <a:pt x="0" y="100"/>
                        <a:pt x="0" y="100"/>
                        <a:pt x="0" y="100"/>
                      </a:cubicBezTo>
                      <a:cubicBezTo>
                        <a:pt x="2" y="100"/>
                        <a:pt x="2" y="100"/>
                        <a:pt x="2" y="100"/>
                      </a:cubicBezTo>
                      <a:cubicBezTo>
                        <a:pt x="2" y="95"/>
                        <a:pt x="2" y="95"/>
                        <a:pt x="2" y="95"/>
                      </a:cubicBezTo>
                      <a:cubicBezTo>
                        <a:pt x="18" y="63"/>
                        <a:pt x="18" y="63"/>
                        <a:pt x="18" y="63"/>
                      </a:cubicBezTo>
                      <a:cubicBezTo>
                        <a:pt x="22" y="58"/>
                        <a:pt x="22" y="58"/>
                        <a:pt x="22" y="58"/>
                      </a:cubicBezTo>
                      <a:cubicBezTo>
                        <a:pt x="28" y="30"/>
                        <a:pt x="28" y="30"/>
                        <a:pt x="28" y="30"/>
                      </a:cubicBezTo>
                      <a:cubicBezTo>
                        <a:pt x="26" y="17"/>
                        <a:pt x="28" y="8"/>
                        <a:pt x="35" y="1"/>
                      </a:cubicBezTo>
                      <a:cubicBezTo>
                        <a:pt x="34" y="1"/>
                        <a:pt x="34" y="0"/>
                        <a:pt x="33" y="0"/>
                      </a:cubicBezTo>
                      <a:cubicBezTo>
                        <a:pt x="33" y="1"/>
                        <a:pt x="32" y="1"/>
                        <a:pt x="32" y="2"/>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284"/>
                <p:cNvSpPr/>
                <p:nvPr/>
              </p:nvSpPr>
              <p:spPr bwMode="auto">
                <a:xfrm>
                  <a:off x="9145588" y="2232025"/>
                  <a:ext cx="136525" cy="338138"/>
                </a:xfrm>
                <a:custGeom>
                  <a:avLst/>
                  <a:gdLst>
                    <a:gd name="T0" fmla="*/ 0 w 28"/>
                    <a:gd name="T1" fmla="*/ 0 h 69"/>
                    <a:gd name="T2" fmla="*/ 9 w 28"/>
                    <a:gd name="T3" fmla="*/ 6 h 69"/>
                    <a:gd name="T4" fmla="*/ 26 w 28"/>
                    <a:gd name="T5" fmla="*/ 28 h 69"/>
                    <a:gd name="T6" fmla="*/ 26 w 28"/>
                    <a:gd name="T7" fmla="*/ 28 h 69"/>
                    <a:gd name="T8" fmla="*/ 26 w 28"/>
                    <a:gd name="T9" fmla="*/ 29 h 69"/>
                    <a:gd name="T10" fmla="*/ 0 w 28"/>
                    <a:gd name="T11" fmla="*/ 69 h 69"/>
                    <a:gd name="T12" fmla="*/ 2 w 28"/>
                    <a:gd name="T13" fmla="*/ 69 h 69"/>
                    <a:gd name="T14" fmla="*/ 28 w 28"/>
                    <a:gd name="T15" fmla="*/ 29 h 69"/>
                    <a:gd name="T16" fmla="*/ 5 w 28"/>
                    <a:gd name="T17" fmla="*/ 1 h 69"/>
                    <a:gd name="T18" fmla="*/ 0 w 28"/>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9">
                      <a:moveTo>
                        <a:pt x="0" y="0"/>
                      </a:moveTo>
                      <a:cubicBezTo>
                        <a:pt x="3" y="1"/>
                        <a:pt x="6" y="4"/>
                        <a:pt x="9" y="6"/>
                      </a:cubicBezTo>
                      <a:cubicBezTo>
                        <a:pt x="17" y="12"/>
                        <a:pt x="23" y="19"/>
                        <a:pt x="26" y="28"/>
                      </a:cubicBezTo>
                      <a:cubicBezTo>
                        <a:pt x="26" y="28"/>
                        <a:pt x="26" y="28"/>
                        <a:pt x="26" y="28"/>
                      </a:cubicBezTo>
                      <a:cubicBezTo>
                        <a:pt x="26" y="28"/>
                        <a:pt x="26" y="28"/>
                        <a:pt x="26" y="29"/>
                      </a:cubicBezTo>
                      <a:cubicBezTo>
                        <a:pt x="18" y="43"/>
                        <a:pt x="10" y="56"/>
                        <a:pt x="0" y="69"/>
                      </a:cubicBezTo>
                      <a:cubicBezTo>
                        <a:pt x="2" y="69"/>
                        <a:pt x="2" y="69"/>
                        <a:pt x="2" y="69"/>
                      </a:cubicBezTo>
                      <a:cubicBezTo>
                        <a:pt x="28" y="29"/>
                        <a:pt x="28" y="29"/>
                        <a:pt x="28" y="29"/>
                      </a:cubicBezTo>
                      <a:cubicBezTo>
                        <a:pt x="22" y="15"/>
                        <a:pt x="14" y="5"/>
                        <a:pt x="5" y="1"/>
                      </a:cubicBezTo>
                      <a:cubicBezTo>
                        <a:pt x="0" y="0"/>
                        <a:pt x="0" y="0"/>
                        <a:pt x="0" y="0"/>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285"/>
                <p:cNvSpPr/>
                <p:nvPr/>
              </p:nvSpPr>
              <p:spPr bwMode="auto">
                <a:xfrm>
                  <a:off x="8909051" y="2232025"/>
                  <a:ext cx="274638" cy="441325"/>
                </a:xfrm>
                <a:custGeom>
                  <a:avLst/>
                  <a:gdLst>
                    <a:gd name="T0" fmla="*/ 47 w 56"/>
                    <a:gd name="T1" fmla="*/ 0 h 90"/>
                    <a:gd name="T2" fmla="*/ 46 w 56"/>
                    <a:gd name="T3" fmla="*/ 1 h 90"/>
                    <a:gd name="T4" fmla="*/ 51 w 56"/>
                    <a:gd name="T5" fmla="*/ 7 h 90"/>
                    <a:gd name="T6" fmla="*/ 39 w 56"/>
                    <a:gd name="T7" fmla="*/ 36 h 90"/>
                    <a:gd name="T8" fmla="*/ 20 w 56"/>
                    <a:gd name="T9" fmla="*/ 72 h 90"/>
                    <a:gd name="T10" fmla="*/ 19 w 56"/>
                    <a:gd name="T11" fmla="*/ 80 h 90"/>
                    <a:gd name="T12" fmla="*/ 9 w 56"/>
                    <a:gd name="T13" fmla="*/ 77 h 90"/>
                    <a:gd name="T14" fmla="*/ 18 w 56"/>
                    <a:gd name="T15" fmla="*/ 85 h 90"/>
                    <a:gd name="T16" fmla="*/ 1 w 56"/>
                    <a:gd name="T17" fmla="*/ 82 h 90"/>
                    <a:gd name="T18" fmla="*/ 0 w 56"/>
                    <a:gd name="T19" fmla="*/ 83 h 90"/>
                    <a:gd name="T20" fmla="*/ 1 w 56"/>
                    <a:gd name="T21" fmla="*/ 84 h 90"/>
                    <a:gd name="T22" fmla="*/ 9 w 56"/>
                    <a:gd name="T23" fmla="*/ 88 h 90"/>
                    <a:gd name="T24" fmla="*/ 19 w 56"/>
                    <a:gd name="T25" fmla="*/ 90 h 90"/>
                    <a:gd name="T26" fmla="*/ 22 w 56"/>
                    <a:gd name="T27" fmla="*/ 89 h 90"/>
                    <a:gd name="T28" fmla="*/ 22 w 56"/>
                    <a:gd name="T29" fmla="*/ 86 h 90"/>
                    <a:gd name="T30" fmla="*/ 23 w 56"/>
                    <a:gd name="T31" fmla="*/ 84 h 90"/>
                    <a:gd name="T32" fmla="*/ 25 w 56"/>
                    <a:gd name="T33" fmla="*/ 76 h 90"/>
                    <a:gd name="T34" fmla="*/ 36 w 56"/>
                    <a:gd name="T35" fmla="*/ 57 h 90"/>
                    <a:gd name="T36" fmla="*/ 46 w 56"/>
                    <a:gd name="T37" fmla="*/ 35 h 90"/>
                    <a:gd name="T38" fmla="*/ 56 w 56"/>
                    <a:gd name="T39" fmla="*/ 7 h 90"/>
                    <a:gd name="T40" fmla="*/ 47 w 56"/>
                    <a:gd name="T4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90">
                      <a:moveTo>
                        <a:pt x="47" y="0"/>
                      </a:moveTo>
                      <a:cubicBezTo>
                        <a:pt x="46" y="1"/>
                        <a:pt x="46" y="1"/>
                        <a:pt x="46" y="1"/>
                      </a:cubicBezTo>
                      <a:cubicBezTo>
                        <a:pt x="51" y="7"/>
                        <a:pt x="51" y="7"/>
                        <a:pt x="51" y="7"/>
                      </a:cubicBezTo>
                      <a:cubicBezTo>
                        <a:pt x="39" y="36"/>
                        <a:pt x="39" y="36"/>
                        <a:pt x="39" y="36"/>
                      </a:cubicBezTo>
                      <a:cubicBezTo>
                        <a:pt x="20" y="72"/>
                        <a:pt x="20" y="72"/>
                        <a:pt x="20" y="72"/>
                      </a:cubicBezTo>
                      <a:cubicBezTo>
                        <a:pt x="19" y="80"/>
                        <a:pt x="19" y="80"/>
                        <a:pt x="19" y="80"/>
                      </a:cubicBezTo>
                      <a:cubicBezTo>
                        <a:pt x="9" y="77"/>
                        <a:pt x="9" y="77"/>
                        <a:pt x="9" y="77"/>
                      </a:cubicBezTo>
                      <a:cubicBezTo>
                        <a:pt x="18" y="85"/>
                        <a:pt x="18" y="85"/>
                        <a:pt x="18" y="85"/>
                      </a:cubicBezTo>
                      <a:cubicBezTo>
                        <a:pt x="1" y="82"/>
                        <a:pt x="1" y="82"/>
                        <a:pt x="1" y="82"/>
                      </a:cubicBezTo>
                      <a:cubicBezTo>
                        <a:pt x="0" y="83"/>
                        <a:pt x="0" y="83"/>
                        <a:pt x="0" y="83"/>
                      </a:cubicBezTo>
                      <a:cubicBezTo>
                        <a:pt x="0" y="84"/>
                        <a:pt x="1" y="84"/>
                        <a:pt x="1" y="84"/>
                      </a:cubicBezTo>
                      <a:cubicBezTo>
                        <a:pt x="3" y="86"/>
                        <a:pt x="6" y="87"/>
                        <a:pt x="9" y="88"/>
                      </a:cubicBezTo>
                      <a:cubicBezTo>
                        <a:pt x="12" y="89"/>
                        <a:pt x="15" y="90"/>
                        <a:pt x="19" y="90"/>
                      </a:cubicBezTo>
                      <a:cubicBezTo>
                        <a:pt x="20" y="89"/>
                        <a:pt x="21" y="89"/>
                        <a:pt x="22" y="89"/>
                      </a:cubicBezTo>
                      <a:cubicBezTo>
                        <a:pt x="22" y="86"/>
                        <a:pt x="22" y="86"/>
                        <a:pt x="22" y="86"/>
                      </a:cubicBezTo>
                      <a:cubicBezTo>
                        <a:pt x="23" y="84"/>
                        <a:pt x="23" y="84"/>
                        <a:pt x="23" y="84"/>
                      </a:cubicBezTo>
                      <a:cubicBezTo>
                        <a:pt x="25" y="76"/>
                        <a:pt x="25" y="76"/>
                        <a:pt x="25" y="76"/>
                      </a:cubicBezTo>
                      <a:cubicBezTo>
                        <a:pt x="36" y="57"/>
                        <a:pt x="36" y="57"/>
                        <a:pt x="36" y="57"/>
                      </a:cubicBezTo>
                      <a:cubicBezTo>
                        <a:pt x="46" y="35"/>
                        <a:pt x="46" y="35"/>
                        <a:pt x="46" y="35"/>
                      </a:cubicBezTo>
                      <a:cubicBezTo>
                        <a:pt x="56" y="7"/>
                        <a:pt x="56" y="7"/>
                        <a:pt x="56" y="7"/>
                      </a:cubicBezTo>
                      <a:cubicBezTo>
                        <a:pt x="54" y="4"/>
                        <a:pt x="51" y="2"/>
                        <a:pt x="47"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286"/>
                <p:cNvSpPr/>
                <p:nvPr/>
              </p:nvSpPr>
              <p:spPr bwMode="auto">
                <a:xfrm>
                  <a:off x="9178926" y="2609850"/>
                  <a:ext cx="69850" cy="34925"/>
                </a:xfrm>
                <a:custGeom>
                  <a:avLst/>
                  <a:gdLst>
                    <a:gd name="T0" fmla="*/ 0 w 14"/>
                    <a:gd name="T1" fmla="*/ 0 h 7"/>
                    <a:gd name="T2" fmla="*/ 2 w 14"/>
                    <a:gd name="T3" fmla="*/ 4 h 7"/>
                    <a:gd name="T4" fmla="*/ 8 w 14"/>
                    <a:gd name="T5" fmla="*/ 4 h 7"/>
                    <a:gd name="T6" fmla="*/ 10 w 14"/>
                    <a:gd name="T7" fmla="*/ 7 h 7"/>
                    <a:gd name="T8" fmla="*/ 14 w 14"/>
                    <a:gd name="T9" fmla="*/ 6 h 7"/>
                    <a:gd name="T10" fmla="*/ 10 w 14"/>
                    <a:gd name="T11" fmla="*/ 1 h 7"/>
                    <a:gd name="T12" fmla="*/ 0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0" y="0"/>
                      </a:moveTo>
                      <a:cubicBezTo>
                        <a:pt x="2" y="4"/>
                        <a:pt x="2" y="4"/>
                        <a:pt x="2" y="4"/>
                      </a:cubicBezTo>
                      <a:cubicBezTo>
                        <a:pt x="8" y="4"/>
                        <a:pt x="8" y="4"/>
                        <a:pt x="8" y="4"/>
                      </a:cubicBezTo>
                      <a:cubicBezTo>
                        <a:pt x="10" y="7"/>
                        <a:pt x="10" y="7"/>
                        <a:pt x="10" y="7"/>
                      </a:cubicBezTo>
                      <a:cubicBezTo>
                        <a:pt x="14" y="6"/>
                        <a:pt x="14" y="6"/>
                        <a:pt x="14" y="6"/>
                      </a:cubicBezTo>
                      <a:cubicBezTo>
                        <a:pt x="12" y="5"/>
                        <a:pt x="10" y="3"/>
                        <a:pt x="10" y="1"/>
                      </a:cubicBezTo>
                      <a:cubicBezTo>
                        <a:pt x="6" y="1"/>
                        <a:pt x="3" y="1"/>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287"/>
                <p:cNvSpPr/>
                <p:nvPr/>
              </p:nvSpPr>
              <p:spPr bwMode="auto">
                <a:xfrm>
                  <a:off x="9120188" y="2579688"/>
                  <a:ext cx="161925" cy="103188"/>
                </a:xfrm>
                <a:custGeom>
                  <a:avLst/>
                  <a:gdLst>
                    <a:gd name="T0" fmla="*/ 14 w 33"/>
                    <a:gd name="T1" fmla="*/ 10 h 21"/>
                    <a:gd name="T2" fmla="*/ 12 w 33"/>
                    <a:gd name="T3" fmla="*/ 6 h 21"/>
                    <a:gd name="T4" fmla="*/ 2 w 33"/>
                    <a:gd name="T5" fmla="*/ 0 h 21"/>
                    <a:gd name="T6" fmla="*/ 0 w 33"/>
                    <a:gd name="T7" fmla="*/ 10 h 21"/>
                    <a:gd name="T8" fmla="*/ 3 w 33"/>
                    <a:gd name="T9" fmla="*/ 11 h 21"/>
                    <a:gd name="T10" fmla="*/ 8 w 33"/>
                    <a:gd name="T11" fmla="*/ 8 h 21"/>
                    <a:gd name="T12" fmla="*/ 12 w 33"/>
                    <a:gd name="T13" fmla="*/ 10 h 21"/>
                    <a:gd name="T14" fmla="*/ 15 w 33"/>
                    <a:gd name="T15" fmla="*/ 16 h 21"/>
                    <a:gd name="T16" fmla="*/ 33 w 33"/>
                    <a:gd name="T17" fmla="*/ 21 h 21"/>
                    <a:gd name="T18" fmla="*/ 26 w 33"/>
                    <a:gd name="T19" fmla="*/ 12 h 21"/>
                    <a:gd name="T20" fmla="*/ 22 w 33"/>
                    <a:gd name="T21" fmla="*/ 13 h 21"/>
                    <a:gd name="T22" fmla="*/ 16 w 33"/>
                    <a:gd name="T23" fmla="*/ 13 h 21"/>
                    <a:gd name="T24" fmla="*/ 14 w 33"/>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14" y="10"/>
                      </a:moveTo>
                      <a:cubicBezTo>
                        <a:pt x="12" y="6"/>
                        <a:pt x="12" y="6"/>
                        <a:pt x="12" y="6"/>
                      </a:cubicBezTo>
                      <a:cubicBezTo>
                        <a:pt x="9" y="5"/>
                        <a:pt x="5" y="3"/>
                        <a:pt x="2" y="0"/>
                      </a:cubicBezTo>
                      <a:cubicBezTo>
                        <a:pt x="0" y="10"/>
                        <a:pt x="0" y="10"/>
                        <a:pt x="0" y="10"/>
                      </a:cubicBezTo>
                      <a:cubicBezTo>
                        <a:pt x="3" y="11"/>
                        <a:pt x="3" y="11"/>
                        <a:pt x="3" y="11"/>
                      </a:cubicBezTo>
                      <a:cubicBezTo>
                        <a:pt x="8" y="8"/>
                        <a:pt x="8" y="8"/>
                        <a:pt x="8" y="8"/>
                      </a:cubicBezTo>
                      <a:cubicBezTo>
                        <a:pt x="12" y="10"/>
                        <a:pt x="12" y="10"/>
                        <a:pt x="12" y="10"/>
                      </a:cubicBezTo>
                      <a:cubicBezTo>
                        <a:pt x="15" y="16"/>
                        <a:pt x="15" y="16"/>
                        <a:pt x="15" y="16"/>
                      </a:cubicBezTo>
                      <a:cubicBezTo>
                        <a:pt x="33" y="21"/>
                        <a:pt x="33" y="21"/>
                        <a:pt x="33" y="21"/>
                      </a:cubicBezTo>
                      <a:cubicBezTo>
                        <a:pt x="33" y="17"/>
                        <a:pt x="31" y="15"/>
                        <a:pt x="26" y="12"/>
                      </a:cubicBezTo>
                      <a:cubicBezTo>
                        <a:pt x="22" y="13"/>
                        <a:pt x="22" y="13"/>
                        <a:pt x="22" y="13"/>
                      </a:cubicBezTo>
                      <a:cubicBezTo>
                        <a:pt x="16" y="13"/>
                        <a:pt x="16" y="13"/>
                        <a:pt x="16" y="13"/>
                      </a:cubicBezTo>
                      <a:cubicBezTo>
                        <a:pt x="14" y="10"/>
                        <a:pt x="14" y="10"/>
                        <a:pt x="14" y="1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288"/>
                <p:cNvSpPr/>
                <p:nvPr/>
              </p:nvSpPr>
              <p:spPr bwMode="auto">
                <a:xfrm>
                  <a:off x="9190038" y="2628900"/>
                  <a:ext cx="38100" cy="15875"/>
                </a:xfrm>
                <a:custGeom>
                  <a:avLst/>
                  <a:gdLst>
                    <a:gd name="T0" fmla="*/ 18 w 24"/>
                    <a:gd name="T1" fmla="*/ 0 h 10"/>
                    <a:gd name="T2" fmla="*/ 0 w 24"/>
                    <a:gd name="T3" fmla="*/ 0 h 10"/>
                    <a:gd name="T4" fmla="*/ 6 w 24"/>
                    <a:gd name="T5" fmla="*/ 10 h 10"/>
                    <a:gd name="T6" fmla="*/ 24 w 24"/>
                    <a:gd name="T7" fmla="*/ 10 h 10"/>
                    <a:gd name="T8" fmla="*/ 18 w 24"/>
                    <a:gd name="T9" fmla="*/ 0 h 10"/>
                    <a:gd name="T10" fmla="*/ 18 w 24"/>
                    <a:gd name="T11" fmla="*/ 0 h 10"/>
                  </a:gdLst>
                  <a:ahLst/>
                  <a:cxnLst>
                    <a:cxn ang="0">
                      <a:pos x="T0" y="T1"/>
                    </a:cxn>
                    <a:cxn ang="0">
                      <a:pos x="T2" y="T3"/>
                    </a:cxn>
                    <a:cxn ang="0">
                      <a:pos x="T4" y="T5"/>
                    </a:cxn>
                    <a:cxn ang="0">
                      <a:pos x="T6" y="T7"/>
                    </a:cxn>
                    <a:cxn ang="0">
                      <a:pos x="T8" y="T9"/>
                    </a:cxn>
                    <a:cxn ang="0">
                      <a:pos x="T10" y="T11"/>
                    </a:cxn>
                  </a:cxnLst>
                  <a:rect l="0" t="0" r="r" b="b"/>
                  <a:pathLst>
                    <a:path w="24" h="10">
                      <a:moveTo>
                        <a:pt x="18" y="0"/>
                      </a:moveTo>
                      <a:lnTo>
                        <a:pt x="0" y="0"/>
                      </a:lnTo>
                      <a:lnTo>
                        <a:pt x="6" y="10"/>
                      </a:lnTo>
                      <a:lnTo>
                        <a:pt x="24" y="10"/>
                      </a:lnTo>
                      <a:lnTo>
                        <a:pt x="18" y="0"/>
                      </a:lnTo>
                      <a:lnTo>
                        <a:pt x="18"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6840042" y="2799035"/>
                <a:ext cx="617537" cy="1081088"/>
                <a:chOff x="6854826" y="2079625"/>
                <a:chExt cx="617537" cy="1081088"/>
              </a:xfrm>
            </p:grpSpPr>
            <p:sp>
              <p:nvSpPr>
                <p:cNvPr id="27" name="Freeform 1289"/>
                <p:cNvSpPr/>
                <p:nvPr/>
              </p:nvSpPr>
              <p:spPr bwMode="auto">
                <a:xfrm>
                  <a:off x="7364413" y="2290763"/>
                  <a:ext cx="84138" cy="117475"/>
                </a:xfrm>
                <a:custGeom>
                  <a:avLst/>
                  <a:gdLst>
                    <a:gd name="T0" fmla="*/ 16 w 17"/>
                    <a:gd name="T1" fmla="*/ 8 h 24"/>
                    <a:gd name="T2" fmla="*/ 15 w 17"/>
                    <a:gd name="T3" fmla="*/ 5 h 24"/>
                    <a:gd name="T4" fmla="*/ 14 w 17"/>
                    <a:gd name="T5" fmla="*/ 3 h 24"/>
                    <a:gd name="T6" fmla="*/ 13 w 17"/>
                    <a:gd name="T7" fmla="*/ 0 h 24"/>
                    <a:gd name="T8" fmla="*/ 13 w 17"/>
                    <a:gd name="T9" fmla="*/ 5 h 24"/>
                    <a:gd name="T10" fmla="*/ 11 w 17"/>
                    <a:gd name="T11" fmla="*/ 13 h 24"/>
                    <a:gd name="T12" fmla="*/ 0 w 17"/>
                    <a:gd name="T13" fmla="*/ 21 h 24"/>
                    <a:gd name="T14" fmla="*/ 0 w 17"/>
                    <a:gd name="T15" fmla="*/ 24 h 24"/>
                    <a:gd name="T16" fmla="*/ 9 w 17"/>
                    <a:gd name="T17" fmla="*/ 17 h 24"/>
                    <a:gd name="T18" fmla="*/ 15 w 17"/>
                    <a:gd name="T19" fmla="*/ 12 h 24"/>
                    <a:gd name="T20" fmla="*/ 16 w 17"/>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16" y="8"/>
                      </a:moveTo>
                      <a:cubicBezTo>
                        <a:pt x="17" y="7"/>
                        <a:pt x="16" y="6"/>
                        <a:pt x="15" y="5"/>
                      </a:cubicBezTo>
                      <a:cubicBezTo>
                        <a:pt x="15" y="4"/>
                        <a:pt x="15" y="4"/>
                        <a:pt x="14" y="3"/>
                      </a:cubicBezTo>
                      <a:cubicBezTo>
                        <a:pt x="15" y="1"/>
                        <a:pt x="14" y="0"/>
                        <a:pt x="13" y="0"/>
                      </a:cubicBezTo>
                      <a:cubicBezTo>
                        <a:pt x="14" y="1"/>
                        <a:pt x="14" y="3"/>
                        <a:pt x="13" y="5"/>
                      </a:cubicBezTo>
                      <a:cubicBezTo>
                        <a:pt x="15" y="8"/>
                        <a:pt x="14" y="11"/>
                        <a:pt x="11" y="13"/>
                      </a:cubicBezTo>
                      <a:cubicBezTo>
                        <a:pt x="0" y="21"/>
                        <a:pt x="0" y="21"/>
                        <a:pt x="0" y="21"/>
                      </a:cubicBezTo>
                      <a:cubicBezTo>
                        <a:pt x="0" y="22"/>
                        <a:pt x="0" y="23"/>
                        <a:pt x="0" y="24"/>
                      </a:cubicBezTo>
                      <a:cubicBezTo>
                        <a:pt x="9" y="17"/>
                        <a:pt x="9" y="17"/>
                        <a:pt x="9" y="17"/>
                      </a:cubicBezTo>
                      <a:cubicBezTo>
                        <a:pt x="15" y="12"/>
                        <a:pt x="15" y="12"/>
                        <a:pt x="15" y="12"/>
                      </a:cubicBezTo>
                      <a:cubicBezTo>
                        <a:pt x="16" y="11"/>
                        <a:pt x="17" y="10"/>
                        <a:pt x="16" y="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90"/>
                <p:cNvSpPr/>
                <p:nvPr/>
              </p:nvSpPr>
              <p:spPr bwMode="auto">
                <a:xfrm>
                  <a:off x="7280276" y="2187575"/>
                  <a:ext cx="30163" cy="38100"/>
                </a:xfrm>
                <a:custGeom>
                  <a:avLst/>
                  <a:gdLst>
                    <a:gd name="T0" fmla="*/ 1 w 6"/>
                    <a:gd name="T1" fmla="*/ 0 h 8"/>
                    <a:gd name="T2" fmla="*/ 0 w 6"/>
                    <a:gd name="T3" fmla="*/ 6 h 8"/>
                    <a:gd name="T4" fmla="*/ 5 w 6"/>
                    <a:gd name="T5" fmla="*/ 8 h 8"/>
                    <a:gd name="T6" fmla="*/ 6 w 6"/>
                    <a:gd name="T7" fmla="*/ 6 h 8"/>
                    <a:gd name="T8" fmla="*/ 4 w 6"/>
                    <a:gd name="T9" fmla="*/ 0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2" y="3"/>
                        <a:pt x="2" y="5"/>
                        <a:pt x="0" y="6"/>
                      </a:cubicBezTo>
                      <a:cubicBezTo>
                        <a:pt x="2" y="6"/>
                        <a:pt x="3" y="7"/>
                        <a:pt x="5" y="8"/>
                      </a:cubicBezTo>
                      <a:cubicBezTo>
                        <a:pt x="6" y="6"/>
                        <a:pt x="6" y="6"/>
                        <a:pt x="6" y="6"/>
                      </a:cubicBezTo>
                      <a:cubicBezTo>
                        <a:pt x="4" y="0"/>
                        <a:pt x="4" y="0"/>
                        <a:pt x="4" y="0"/>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291"/>
                <p:cNvSpPr/>
                <p:nvPr/>
              </p:nvSpPr>
              <p:spPr bwMode="auto">
                <a:xfrm>
                  <a:off x="7291388" y="2133600"/>
                  <a:ext cx="28575" cy="28575"/>
                </a:xfrm>
                <a:custGeom>
                  <a:avLst/>
                  <a:gdLst>
                    <a:gd name="T0" fmla="*/ 4 w 6"/>
                    <a:gd name="T1" fmla="*/ 5 h 6"/>
                    <a:gd name="T2" fmla="*/ 6 w 6"/>
                    <a:gd name="T3" fmla="*/ 6 h 6"/>
                    <a:gd name="T4" fmla="*/ 5 w 6"/>
                    <a:gd name="T5" fmla="*/ 4 h 6"/>
                    <a:gd name="T6" fmla="*/ 2 w 6"/>
                    <a:gd name="T7" fmla="*/ 0 h 6"/>
                    <a:gd name="T8" fmla="*/ 0 w 6"/>
                    <a:gd name="T9" fmla="*/ 3 h 6"/>
                    <a:gd name="T10" fmla="*/ 4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4" y="5"/>
                      </a:moveTo>
                      <a:cubicBezTo>
                        <a:pt x="6" y="6"/>
                        <a:pt x="6" y="6"/>
                        <a:pt x="6" y="6"/>
                      </a:cubicBezTo>
                      <a:cubicBezTo>
                        <a:pt x="5" y="4"/>
                        <a:pt x="5" y="4"/>
                        <a:pt x="5" y="4"/>
                      </a:cubicBezTo>
                      <a:cubicBezTo>
                        <a:pt x="4" y="1"/>
                        <a:pt x="3" y="0"/>
                        <a:pt x="2" y="0"/>
                      </a:cubicBezTo>
                      <a:cubicBezTo>
                        <a:pt x="1" y="1"/>
                        <a:pt x="1" y="2"/>
                        <a:pt x="0" y="3"/>
                      </a:cubicBezTo>
                      <a:cubicBezTo>
                        <a:pt x="2" y="0"/>
                        <a:pt x="3" y="1"/>
                        <a:pt x="4"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292"/>
                <p:cNvSpPr>
                  <a:spLocks noEditPoints="1"/>
                </p:cNvSpPr>
                <p:nvPr/>
              </p:nvSpPr>
              <p:spPr bwMode="auto">
                <a:xfrm>
                  <a:off x="7207251" y="2079625"/>
                  <a:ext cx="49213" cy="103188"/>
                </a:xfrm>
                <a:custGeom>
                  <a:avLst/>
                  <a:gdLst>
                    <a:gd name="T0" fmla="*/ 10 w 10"/>
                    <a:gd name="T1" fmla="*/ 6 h 21"/>
                    <a:gd name="T2" fmla="*/ 10 w 10"/>
                    <a:gd name="T3" fmla="*/ 4 h 21"/>
                    <a:gd name="T4" fmla="*/ 1 w 10"/>
                    <a:gd name="T5" fmla="*/ 15 h 21"/>
                    <a:gd name="T6" fmla="*/ 0 w 10"/>
                    <a:gd name="T7" fmla="*/ 20 h 21"/>
                    <a:gd name="T8" fmla="*/ 4 w 10"/>
                    <a:gd name="T9" fmla="*/ 15 h 21"/>
                    <a:gd name="T10" fmla="*/ 10 w 10"/>
                    <a:gd name="T11" fmla="*/ 6 h 21"/>
                    <a:gd name="T12" fmla="*/ 9 w 10"/>
                    <a:gd name="T13" fmla="*/ 4 h 21"/>
                    <a:gd name="T14" fmla="*/ 9 w 10"/>
                    <a:gd name="T15" fmla="*/ 5 h 21"/>
                    <a:gd name="T16" fmla="*/ 6 w 10"/>
                    <a:gd name="T17" fmla="*/ 5 h 21"/>
                    <a:gd name="T18" fmla="*/ 3 w 10"/>
                    <a:gd name="T19" fmla="*/ 11 h 21"/>
                    <a:gd name="T20" fmla="*/ 2 w 10"/>
                    <a:gd name="T21" fmla="*/ 19 h 21"/>
                    <a:gd name="T22" fmla="*/ 1 w 10"/>
                    <a:gd name="T23" fmla="*/ 19 h 21"/>
                    <a:gd name="T24" fmla="*/ 2 w 10"/>
                    <a:gd name="T25" fmla="*/ 15 h 21"/>
                    <a:gd name="T26" fmla="*/ 2 w 10"/>
                    <a:gd name="T27" fmla="*/ 15 h 21"/>
                    <a:gd name="T28" fmla="*/ 4 w 10"/>
                    <a:gd name="T29" fmla="*/ 4 h 21"/>
                    <a:gd name="T30" fmla="*/ 9 w 10"/>
                    <a:gd name="T3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1">
                      <a:moveTo>
                        <a:pt x="10" y="6"/>
                      </a:moveTo>
                      <a:cubicBezTo>
                        <a:pt x="10" y="4"/>
                        <a:pt x="10" y="4"/>
                        <a:pt x="10" y="4"/>
                      </a:cubicBezTo>
                      <a:cubicBezTo>
                        <a:pt x="4" y="0"/>
                        <a:pt x="1" y="4"/>
                        <a:pt x="1" y="15"/>
                      </a:cubicBezTo>
                      <a:cubicBezTo>
                        <a:pt x="1" y="17"/>
                        <a:pt x="1" y="19"/>
                        <a:pt x="0" y="20"/>
                      </a:cubicBezTo>
                      <a:cubicBezTo>
                        <a:pt x="2" y="21"/>
                        <a:pt x="3" y="20"/>
                        <a:pt x="4" y="15"/>
                      </a:cubicBezTo>
                      <a:cubicBezTo>
                        <a:pt x="5" y="9"/>
                        <a:pt x="7" y="6"/>
                        <a:pt x="10" y="6"/>
                      </a:cubicBezTo>
                      <a:close/>
                      <a:moveTo>
                        <a:pt x="9" y="4"/>
                      </a:moveTo>
                      <a:cubicBezTo>
                        <a:pt x="9" y="5"/>
                        <a:pt x="9" y="5"/>
                        <a:pt x="9" y="5"/>
                      </a:cubicBezTo>
                      <a:cubicBezTo>
                        <a:pt x="6" y="5"/>
                        <a:pt x="6" y="5"/>
                        <a:pt x="6" y="5"/>
                      </a:cubicBezTo>
                      <a:cubicBezTo>
                        <a:pt x="4" y="6"/>
                        <a:pt x="3" y="8"/>
                        <a:pt x="3" y="11"/>
                      </a:cubicBezTo>
                      <a:cubicBezTo>
                        <a:pt x="3" y="14"/>
                        <a:pt x="3" y="17"/>
                        <a:pt x="2" y="19"/>
                      </a:cubicBezTo>
                      <a:cubicBezTo>
                        <a:pt x="2" y="19"/>
                        <a:pt x="1" y="20"/>
                        <a:pt x="1" y="19"/>
                      </a:cubicBezTo>
                      <a:cubicBezTo>
                        <a:pt x="2" y="18"/>
                        <a:pt x="2" y="17"/>
                        <a:pt x="2" y="15"/>
                      </a:cubicBezTo>
                      <a:cubicBezTo>
                        <a:pt x="2" y="15"/>
                        <a:pt x="2" y="15"/>
                        <a:pt x="2" y="15"/>
                      </a:cubicBezTo>
                      <a:cubicBezTo>
                        <a:pt x="2" y="10"/>
                        <a:pt x="3" y="6"/>
                        <a:pt x="4" y="4"/>
                      </a:cubicBezTo>
                      <a:cubicBezTo>
                        <a:pt x="5" y="3"/>
                        <a:pt x="7" y="3"/>
                        <a:pt x="9" y="4"/>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293"/>
                <p:cNvSpPr/>
                <p:nvPr/>
              </p:nvSpPr>
              <p:spPr bwMode="auto">
                <a:xfrm>
                  <a:off x="7212013" y="2093913"/>
                  <a:ext cx="39688" cy="84138"/>
                </a:xfrm>
                <a:custGeom>
                  <a:avLst/>
                  <a:gdLst>
                    <a:gd name="T0" fmla="*/ 8 w 8"/>
                    <a:gd name="T1" fmla="*/ 2 h 17"/>
                    <a:gd name="T2" fmla="*/ 8 w 8"/>
                    <a:gd name="T3" fmla="*/ 1 h 17"/>
                    <a:gd name="T4" fmla="*/ 3 w 8"/>
                    <a:gd name="T5" fmla="*/ 1 h 17"/>
                    <a:gd name="T6" fmla="*/ 1 w 8"/>
                    <a:gd name="T7" fmla="*/ 12 h 17"/>
                    <a:gd name="T8" fmla="*/ 1 w 8"/>
                    <a:gd name="T9" fmla="*/ 12 h 17"/>
                    <a:gd name="T10" fmla="*/ 0 w 8"/>
                    <a:gd name="T11" fmla="*/ 16 h 17"/>
                    <a:gd name="T12" fmla="*/ 1 w 8"/>
                    <a:gd name="T13" fmla="*/ 16 h 17"/>
                    <a:gd name="T14" fmla="*/ 2 w 8"/>
                    <a:gd name="T15" fmla="*/ 8 h 17"/>
                    <a:gd name="T16" fmla="*/ 5 w 8"/>
                    <a:gd name="T17" fmla="*/ 2 h 17"/>
                    <a:gd name="T18" fmla="*/ 8 w 8"/>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2"/>
                      </a:moveTo>
                      <a:cubicBezTo>
                        <a:pt x="8" y="1"/>
                        <a:pt x="8" y="1"/>
                        <a:pt x="8" y="1"/>
                      </a:cubicBezTo>
                      <a:cubicBezTo>
                        <a:pt x="6" y="0"/>
                        <a:pt x="4" y="0"/>
                        <a:pt x="3" y="1"/>
                      </a:cubicBezTo>
                      <a:cubicBezTo>
                        <a:pt x="2" y="3"/>
                        <a:pt x="1" y="7"/>
                        <a:pt x="1" y="12"/>
                      </a:cubicBezTo>
                      <a:cubicBezTo>
                        <a:pt x="1" y="12"/>
                        <a:pt x="1" y="12"/>
                        <a:pt x="1" y="12"/>
                      </a:cubicBezTo>
                      <a:cubicBezTo>
                        <a:pt x="1" y="14"/>
                        <a:pt x="1" y="15"/>
                        <a:pt x="0" y="16"/>
                      </a:cubicBezTo>
                      <a:cubicBezTo>
                        <a:pt x="0" y="17"/>
                        <a:pt x="1" y="16"/>
                        <a:pt x="1" y="16"/>
                      </a:cubicBezTo>
                      <a:cubicBezTo>
                        <a:pt x="2" y="14"/>
                        <a:pt x="2" y="11"/>
                        <a:pt x="2" y="8"/>
                      </a:cubicBezTo>
                      <a:cubicBezTo>
                        <a:pt x="2" y="5"/>
                        <a:pt x="3" y="3"/>
                        <a:pt x="5" y="2"/>
                      </a:cubicBezTo>
                      <a:cubicBezTo>
                        <a:pt x="8" y="2"/>
                        <a:pt x="8" y="2"/>
                        <a:pt x="8" y="2"/>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294"/>
                <p:cNvSpPr/>
                <p:nvPr/>
              </p:nvSpPr>
              <p:spPr bwMode="auto">
                <a:xfrm>
                  <a:off x="6902451" y="2762250"/>
                  <a:ext cx="323850" cy="314325"/>
                </a:xfrm>
                <a:custGeom>
                  <a:avLst/>
                  <a:gdLst>
                    <a:gd name="T0" fmla="*/ 47 w 66"/>
                    <a:gd name="T1" fmla="*/ 0 h 64"/>
                    <a:gd name="T2" fmla="*/ 47 w 66"/>
                    <a:gd name="T3" fmla="*/ 3 h 64"/>
                    <a:gd name="T4" fmla="*/ 59 w 66"/>
                    <a:gd name="T5" fmla="*/ 8 h 64"/>
                    <a:gd name="T6" fmla="*/ 44 w 66"/>
                    <a:gd name="T7" fmla="*/ 21 h 64"/>
                    <a:gd name="T8" fmla="*/ 16 w 66"/>
                    <a:gd name="T9" fmla="*/ 38 h 64"/>
                    <a:gd name="T10" fmla="*/ 5 w 66"/>
                    <a:gd name="T11" fmla="*/ 54 h 64"/>
                    <a:gd name="T12" fmla="*/ 2 w 66"/>
                    <a:gd name="T13" fmla="*/ 47 h 64"/>
                    <a:gd name="T14" fmla="*/ 0 w 66"/>
                    <a:gd name="T15" fmla="*/ 56 h 64"/>
                    <a:gd name="T16" fmla="*/ 1 w 66"/>
                    <a:gd name="T17" fmla="*/ 58 h 64"/>
                    <a:gd name="T18" fmla="*/ 9 w 66"/>
                    <a:gd name="T19" fmla="*/ 64 h 64"/>
                    <a:gd name="T20" fmla="*/ 9 w 66"/>
                    <a:gd name="T21" fmla="*/ 61 h 64"/>
                    <a:gd name="T22" fmla="*/ 10 w 66"/>
                    <a:gd name="T23" fmla="*/ 52 h 64"/>
                    <a:gd name="T24" fmla="*/ 21 w 66"/>
                    <a:gd name="T25" fmla="*/ 39 h 64"/>
                    <a:gd name="T26" fmla="*/ 46 w 66"/>
                    <a:gd name="T27" fmla="*/ 25 h 64"/>
                    <a:gd name="T28" fmla="*/ 59 w 66"/>
                    <a:gd name="T29" fmla="*/ 16 h 64"/>
                    <a:gd name="T30" fmla="*/ 66 w 66"/>
                    <a:gd name="T31" fmla="*/ 3 h 64"/>
                    <a:gd name="T32" fmla="*/ 47 w 66"/>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4">
                      <a:moveTo>
                        <a:pt x="47" y="0"/>
                      </a:moveTo>
                      <a:cubicBezTo>
                        <a:pt x="47" y="1"/>
                        <a:pt x="47" y="2"/>
                        <a:pt x="47" y="3"/>
                      </a:cubicBezTo>
                      <a:cubicBezTo>
                        <a:pt x="50" y="6"/>
                        <a:pt x="54" y="8"/>
                        <a:pt x="59" y="8"/>
                      </a:cubicBezTo>
                      <a:cubicBezTo>
                        <a:pt x="57" y="14"/>
                        <a:pt x="52" y="18"/>
                        <a:pt x="44" y="21"/>
                      </a:cubicBezTo>
                      <a:cubicBezTo>
                        <a:pt x="16" y="38"/>
                        <a:pt x="16" y="38"/>
                        <a:pt x="16" y="38"/>
                      </a:cubicBezTo>
                      <a:cubicBezTo>
                        <a:pt x="10" y="43"/>
                        <a:pt x="7" y="48"/>
                        <a:pt x="5" y="54"/>
                      </a:cubicBezTo>
                      <a:cubicBezTo>
                        <a:pt x="4" y="53"/>
                        <a:pt x="2" y="51"/>
                        <a:pt x="2" y="47"/>
                      </a:cubicBezTo>
                      <a:cubicBezTo>
                        <a:pt x="2" y="50"/>
                        <a:pt x="1" y="53"/>
                        <a:pt x="0" y="56"/>
                      </a:cubicBezTo>
                      <a:cubicBezTo>
                        <a:pt x="0" y="57"/>
                        <a:pt x="0" y="58"/>
                        <a:pt x="1" y="58"/>
                      </a:cubicBezTo>
                      <a:cubicBezTo>
                        <a:pt x="2" y="61"/>
                        <a:pt x="4" y="63"/>
                        <a:pt x="9" y="64"/>
                      </a:cubicBezTo>
                      <a:cubicBezTo>
                        <a:pt x="9" y="63"/>
                        <a:pt x="9" y="62"/>
                        <a:pt x="9" y="61"/>
                      </a:cubicBezTo>
                      <a:cubicBezTo>
                        <a:pt x="8" y="58"/>
                        <a:pt x="8" y="54"/>
                        <a:pt x="10" y="52"/>
                      </a:cubicBezTo>
                      <a:cubicBezTo>
                        <a:pt x="12" y="47"/>
                        <a:pt x="16" y="43"/>
                        <a:pt x="21" y="39"/>
                      </a:cubicBezTo>
                      <a:cubicBezTo>
                        <a:pt x="46" y="25"/>
                        <a:pt x="46" y="25"/>
                        <a:pt x="46" y="25"/>
                      </a:cubicBezTo>
                      <a:cubicBezTo>
                        <a:pt x="53" y="24"/>
                        <a:pt x="57" y="21"/>
                        <a:pt x="59" y="16"/>
                      </a:cubicBezTo>
                      <a:cubicBezTo>
                        <a:pt x="66" y="3"/>
                        <a:pt x="66" y="3"/>
                        <a:pt x="66" y="3"/>
                      </a:cubicBezTo>
                      <a:cubicBezTo>
                        <a:pt x="60" y="5"/>
                        <a:pt x="53" y="4"/>
                        <a:pt x="47"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295"/>
                <p:cNvSpPr/>
                <p:nvPr/>
              </p:nvSpPr>
              <p:spPr bwMode="auto">
                <a:xfrm>
                  <a:off x="6897688" y="3048000"/>
                  <a:ext cx="49213" cy="68263"/>
                </a:xfrm>
                <a:custGeom>
                  <a:avLst/>
                  <a:gdLst>
                    <a:gd name="T0" fmla="*/ 2 w 10"/>
                    <a:gd name="T1" fmla="*/ 0 h 14"/>
                    <a:gd name="T2" fmla="*/ 5 w 10"/>
                    <a:gd name="T3" fmla="*/ 9 h 14"/>
                    <a:gd name="T4" fmla="*/ 0 w 10"/>
                    <a:gd name="T5" fmla="*/ 5 h 14"/>
                    <a:gd name="T6" fmla="*/ 9 w 10"/>
                    <a:gd name="T7" fmla="*/ 14 h 14"/>
                    <a:gd name="T8" fmla="*/ 10 w 10"/>
                    <a:gd name="T9" fmla="*/ 6 h 14"/>
                    <a:gd name="T10" fmla="*/ 2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2" y="0"/>
                      </a:moveTo>
                      <a:cubicBezTo>
                        <a:pt x="5" y="9"/>
                        <a:pt x="5" y="9"/>
                        <a:pt x="5" y="9"/>
                      </a:cubicBezTo>
                      <a:cubicBezTo>
                        <a:pt x="0" y="5"/>
                        <a:pt x="0" y="5"/>
                        <a:pt x="0" y="5"/>
                      </a:cubicBezTo>
                      <a:cubicBezTo>
                        <a:pt x="0" y="11"/>
                        <a:pt x="3" y="14"/>
                        <a:pt x="9" y="14"/>
                      </a:cubicBezTo>
                      <a:cubicBezTo>
                        <a:pt x="9" y="12"/>
                        <a:pt x="10" y="10"/>
                        <a:pt x="10" y="6"/>
                      </a:cubicBezTo>
                      <a:cubicBezTo>
                        <a:pt x="5" y="5"/>
                        <a:pt x="3" y="3"/>
                        <a:pt x="2"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96"/>
                <p:cNvSpPr>
                  <a:spLocks noEditPoints="1"/>
                </p:cNvSpPr>
                <p:nvPr/>
              </p:nvSpPr>
              <p:spPr bwMode="auto">
                <a:xfrm>
                  <a:off x="6897688" y="2776538"/>
                  <a:ext cx="295275" cy="250825"/>
                </a:xfrm>
                <a:custGeom>
                  <a:avLst/>
                  <a:gdLst>
                    <a:gd name="T0" fmla="*/ 45 w 60"/>
                    <a:gd name="T1" fmla="*/ 18 h 51"/>
                    <a:gd name="T2" fmla="*/ 60 w 60"/>
                    <a:gd name="T3" fmla="*/ 5 h 51"/>
                    <a:gd name="T4" fmla="*/ 48 w 60"/>
                    <a:gd name="T5" fmla="*/ 0 h 51"/>
                    <a:gd name="T6" fmla="*/ 45 w 60"/>
                    <a:gd name="T7" fmla="*/ 6 h 51"/>
                    <a:gd name="T8" fmla="*/ 37 w 60"/>
                    <a:gd name="T9" fmla="*/ 11 h 51"/>
                    <a:gd name="T10" fmla="*/ 21 w 60"/>
                    <a:gd name="T11" fmla="*/ 24 h 51"/>
                    <a:gd name="T12" fmla="*/ 0 w 60"/>
                    <a:gd name="T13" fmla="*/ 36 h 51"/>
                    <a:gd name="T14" fmla="*/ 3 w 60"/>
                    <a:gd name="T15" fmla="*/ 44 h 51"/>
                    <a:gd name="T16" fmla="*/ 6 w 60"/>
                    <a:gd name="T17" fmla="*/ 51 h 51"/>
                    <a:gd name="T18" fmla="*/ 17 w 60"/>
                    <a:gd name="T19" fmla="*/ 35 h 51"/>
                    <a:gd name="T20" fmla="*/ 45 w 60"/>
                    <a:gd name="T21" fmla="*/ 18 h 51"/>
                    <a:gd name="T22" fmla="*/ 49 w 60"/>
                    <a:gd name="T23" fmla="*/ 2 h 51"/>
                    <a:gd name="T24" fmla="*/ 43 w 60"/>
                    <a:gd name="T25" fmla="*/ 11 h 51"/>
                    <a:gd name="T26" fmla="*/ 23 w 60"/>
                    <a:gd name="T27" fmla="*/ 25 h 51"/>
                    <a:gd name="T28" fmla="*/ 11 w 60"/>
                    <a:gd name="T29" fmla="*/ 35 h 51"/>
                    <a:gd name="T30" fmla="*/ 2 w 60"/>
                    <a:gd name="T31" fmla="*/ 39 h 51"/>
                    <a:gd name="T32" fmla="*/ 1 w 60"/>
                    <a:gd name="T33" fmla="*/ 37 h 51"/>
                    <a:gd name="T34" fmla="*/ 22 w 60"/>
                    <a:gd name="T35" fmla="*/ 24 h 51"/>
                    <a:gd name="T36" fmla="*/ 38 w 60"/>
                    <a:gd name="T37" fmla="*/ 12 h 51"/>
                    <a:gd name="T38" fmla="*/ 38 w 60"/>
                    <a:gd name="T39" fmla="*/ 12 h 51"/>
                    <a:gd name="T40" fmla="*/ 46 w 60"/>
                    <a:gd name="T41" fmla="*/ 6 h 51"/>
                    <a:gd name="T42" fmla="*/ 48 w 60"/>
                    <a:gd name="T43" fmla="*/ 1 h 51"/>
                    <a:gd name="T44" fmla="*/ 49 w 60"/>
                    <a:gd name="T45"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45" y="18"/>
                      </a:moveTo>
                      <a:cubicBezTo>
                        <a:pt x="53" y="15"/>
                        <a:pt x="58" y="11"/>
                        <a:pt x="60" y="5"/>
                      </a:cubicBezTo>
                      <a:cubicBezTo>
                        <a:pt x="55" y="5"/>
                        <a:pt x="51" y="3"/>
                        <a:pt x="48" y="0"/>
                      </a:cubicBezTo>
                      <a:cubicBezTo>
                        <a:pt x="47" y="1"/>
                        <a:pt x="47" y="3"/>
                        <a:pt x="45" y="6"/>
                      </a:cubicBezTo>
                      <a:cubicBezTo>
                        <a:pt x="44" y="8"/>
                        <a:pt x="42" y="9"/>
                        <a:pt x="37" y="11"/>
                      </a:cubicBezTo>
                      <a:cubicBezTo>
                        <a:pt x="31" y="13"/>
                        <a:pt x="25" y="18"/>
                        <a:pt x="21" y="24"/>
                      </a:cubicBezTo>
                      <a:cubicBezTo>
                        <a:pt x="16" y="31"/>
                        <a:pt x="9" y="36"/>
                        <a:pt x="0" y="36"/>
                      </a:cubicBezTo>
                      <a:cubicBezTo>
                        <a:pt x="1" y="39"/>
                        <a:pt x="2" y="41"/>
                        <a:pt x="3" y="44"/>
                      </a:cubicBezTo>
                      <a:cubicBezTo>
                        <a:pt x="3" y="48"/>
                        <a:pt x="5" y="50"/>
                        <a:pt x="6" y="51"/>
                      </a:cubicBezTo>
                      <a:cubicBezTo>
                        <a:pt x="8" y="45"/>
                        <a:pt x="11" y="40"/>
                        <a:pt x="17" y="35"/>
                      </a:cubicBezTo>
                      <a:cubicBezTo>
                        <a:pt x="45" y="18"/>
                        <a:pt x="45" y="18"/>
                        <a:pt x="45" y="18"/>
                      </a:cubicBezTo>
                      <a:close/>
                      <a:moveTo>
                        <a:pt x="49" y="2"/>
                      </a:moveTo>
                      <a:cubicBezTo>
                        <a:pt x="49" y="6"/>
                        <a:pt x="46" y="9"/>
                        <a:pt x="43" y="11"/>
                      </a:cubicBezTo>
                      <a:cubicBezTo>
                        <a:pt x="34" y="14"/>
                        <a:pt x="27" y="19"/>
                        <a:pt x="23" y="25"/>
                      </a:cubicBezTo>
                      <a:cubicBezTo>
                        <a:pt x="20" y="29"/>
                        <a:pt x="16" y="33"/>
                        <a:pt x="11" y="35"/>
                      </a:cubicBezTo>
                      <a:cubicBezTo>
                        <a:pt x="2" y="39"/>
                        <a:pt x="2" y="39"/>
                        <a:pt x="2" y="39"/>
                      </a:cubicBezTo>
                      <a:cubicBezTo>
                        <a:pt x="2" y="38"/>
                        <a:pt x="1" y="38"/>
                        <a:pt x="1" y="37"/>
                      </a:cubicBezTo>
                      <a:cubicBezTo>
                        <a:pt x="10" y="36"/>
                        <a:pt x="17" y="32"/>
                        <a:pt x="22" y="24"/>
                      </a:cubicBezTo>
                      <a:cubicBezTo>
                        <a:pt x="26" y="18"/>
                        <a:pt x="31" y="14"/>
                        <a:pt x="38" y="12"/>
                      </a:cubicBezTo>
                      <a:cubicBezTo>
                        <a:pt x="38" y="12"/>
                        <a:pt x="38" y="12"/>
                        <a:pt x="38" y="12"/>
                      </a:cubicBezTo>
                      <a:cubicBezTo>
                        <a:pt x="42" y="10"/>
                        <a:pt x="45" y="8"/>
                        <a:pt x="46" y="6"/>
                      </a:cubicBezTo>
                      <a:cubicBezTo>
                        <a:pt x="47" y="4"/>
                        <a:pt x="48" y="3"/>
                        <a:pt x="48" y="1"/>
                      </a:cubicBezTo>
                      <a:cubicBezTo>
                        <a:pt x="49" y="1"/>
                        <a:pt x="49" y="2"/>
                        <a:pt x="49"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297"/>
                <p:cNvSpPr/>
                <p:nvPr/>
              </p:nvSpPr>
              <p:spPr bwMode="auto">
                <a:xfrm>
                  <a:off x="6902451" y="2781300"/>
                  <a:ext cx="236538" cy="187325"/>
                </a:xfrm>
                <a:custGeom>
                  <a:avLst/>
                  <a:gdLst>
                    <a:gd name="T0" fmla="*/ 42 w 48"/>
                    <a:gd name="T1" fmla="*/ 10 h 38"/>
                    <a:gd name="T2" fmla="*/ 48 w 48"/>
                    <a:gd name="T3" fmla="*/ 1 h 38"/>
                    <a:gd name="T4" fmla="*/ 47 w 48"/>
                    <a:gd name="T5" fmla="*/ 0 h 38"/>
                    <a:gd name="T6" fmla="*/ 45 w 48"/>
                    <a:gd name="T7" fmla="*/ 5 h 38"/>
                    <a:gd name="T8" fmla="*/ 37 w 48"/>
                    <a:gd name="T9" fmla="*/ 11 h 38"/>
                    <a:gd name="T10" fmla="*/ 37 w 48"/>
                    <a:gd name="T11" fmla="*/ 11 h 38"/>
                    <a:gd name="T12" fmla="*/ 21 w 48"/>
                    <a:gd name="T13" fmla="*/ 23 h 38"/>
                    <a:gd name="T14" fmla="*/ 0 w 48"/>
                    <a:gd name="T15" fmla="*/ 36 h 38"/>
                    <a:gd name="T16" fmla="*/ 1 w 48"/>
                    <a:gd name="T17" fmla="*/ 38 h 38"/>
                    <a:gd name="T18" fmla="*/ 10 w 48"/>
                    <a:gd name="T19" fmla="*/ 34 h 38"/>
                    <a:gd name="T20" fmla="*/ 22 w 48"/>
                    <a:gd name="T21" fmla="*/ 24 h 38"/>
                    <a:gd name="T22" fmla="*/ 42 w 48"/>
                    <a:gd name="T23"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38">
                      <a:moveTo>
                        <a:pt x="42" y="10"/>
                      </a:moveTo>
                      <a:cubicBezTo>
                        <a:pt x="45" y="8"/>
                        <a:pt x="48" y="5"/>
                        <a:pt x="48" y="1"/>
                      </a:cubicBezTo>
                      <a:cubicBezTo>
                        <a:pt x="48" y="1"/>
                        <a:pt x="48" y="0"/>
                        <a:pt x="47" y="0"/>
                      </a:cubicBezTo>
                      <a:cubicBezTo>
                        <a:pt x="47" y="2"/>
                        <a:pt x="46" y="3"/>
                        <a:pt x="45" y="5"/>
                      </a:cubicBezTo>
                      <a:cubicBezTo>
                        <a:pt x="44" y="7"/>
                        <a:pt x="41" y="9"/>
                        <a:pt x="37" y="11"/>
                      </a:cubicBezTo>
                      <a:cubicBezTo>
                        <a:pt x="37" y="11"/>
                        <a:pt x="37" y="11"/>
                        <a:pt x="37" y="11"/>
                      </a:cubicBezTo>
                      <a:cubicBezTo>
                        <a:pt x="30" y="13"/>
                        <a:pt x="25" y="17"/>
                        <a:pt x="21" y="23"/>
                      </a:cubicBezTo>
                      <a:cubicBezTo>
                        <a:pt x="16" y="31"/>
                        <a:pt x="9" y="35"/>
                        <a:pt x="0" y="36"/>
                      </a:cubicBezTo>
                      <a:cubicBezTo>
                        <a:pt x="0" y="37"/>
                        <a:pt x="1" y="37"/>
                        <a:pt x="1" y="38"/>
                      </a:cubicBezTo>
                      <a:cubicBezTo>
                        <a:pt x="10" y="34"/>
                        <a:pt x="10" y="34"/>
                        <a:pt x="10" y="34"/>
                      </a:cubicBezTo>
                      <a:cubicBezTo>
                        <a:pt x="15" y="32"/>
                        <a:pt x="19" y="28"/>
                        <a:pt x="22" y="24"/>
                      </a:cubicBezTo>
                      <a:cubicBezTo>
                        <a:pt x="26" y="18"/>
                        <a:pt x="33" y="13"/>
                        <a:pt x="42" y="1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98"/>
                <p:cNvSpPr/>
                <p:nvPr/>
              </p:nvSpPr>
              <p:spPr bwMode="auto">
                <a:xfrm>
                  <a:off x="6854826" y="2973388"/>
                  <a:ext cx="33338" cy="44450"/>
                </a:xfrm>
                <a:custGeom>
                  <a:avLst/>
                  <a:gdLst>
                    <a:gd name="T0" fmla="*/ 21 w 21"/>
                    <a:gd name="T1" fmla="*/ 22 h 28"/>
                    <a:gd name="T2" fmla="*/ 12 w 21"/>
                    <a:gd name="T3" fmla="*/ 0 h 28"/>
                    <a:gd name="T4" fmla="*/ 0 w 21"/>
                    <a:gd name="T5" fmla="*/ 9 h 28"/>
                    <a:gd name="T6" fmla="*/ 6 w 21"/>
                    <a:gd name="T7" fmla="*/ 28 h 28"/>
                    <a:gd name="T8" fmla="*/ 21 w 21"/>
                    <a:gd name="T9" fmla="*/ 22 h 28"/>
                    <a:gd name="T10" fmla="*/ 21 w 21"/>
                    <a:gd name="T11" fmla="*/ 22 h 28"/>
                  </a:gdLst>
                  <a:ahLst/>
                  <a:cxnLst>
                    <a:cxn ang="0">
                      <a:pos x="T0" y="T1"/>
                    </a:cxn>
                    <a:cxn ang="0">
                      <a:pos x="T2" y="T3"/>
                    </a:cxn>
                    <a:cxn ang="0">
                      <a:pos x="T4" y="T5"/>
                    </a:cxn>
                    <a:cxn ang="0">
                      <a:pos x="T6" y="T7"/>
                    </a:cxn>
                    <a:cxn ang="0">
                      <a:pos x="T8" y="T9"/>
                    </a:cxn>
                    <a:cxn ang="0">
                      <a:pos x="T10" y="T11"/>
                    </a:cxn>
                  </a:cxnLst>
                  <a:rect l="0" t="0" r="r" b="b"/>
                  <a:pathLst>
                    <a:path w="21" h="28">
                      <a:moveTo>
                        <a:pt x="21" y="22"/>
                      </a:moveTo>
                      <a:lnTo>
                        <a:pt x="12" y="0"/>
                      </a:lnTo>
                      <a:lnTo>
                        <a:pt x="0" y="9"/>
                      </a:lnTo>
                      <a:lnTo>
                        <a:pt x="6" y="28"/>
                      </a:lnTo>
                      <a:lnTo>
                        <a:pt x="21" y="22"/>
                      </a:lnTo>
                      <a:lnTo>
                        <a:pt x="21" y="22"/>
                      </a:ln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299"/>
                <p:cNvSpPr/>
                <p:nvPr/>
              </p:nvSpPr>
              <p:spPr bwMode="auto">
                <a:xfrm>
                  <a:off x="6873876" y="2954338"/>
                  <a:ext cx="49213" cy="136525"/>
                </a:xfrm>
                <a:custGeom>
                  <a:avLst/>
                  <a:gdLst>
                    <a:gd name="T0" fmla="*/ 0 w 10"/>
                    <a:gd name="T1" fmla="*/ 4 h 28"/>
                    <a:gd name="T2" fmla="*/ 3 w 10"/>
                    <a:gd name="T3" fmla="*/ 11 h 28"/>
                    <a:gd name="T4" fmla="*/ 5 w 10"/>
                    <a:gd name="T5" fmla="*/ 19 h 28"/>
                    <a:gd name="T6" fmla="*/ 5 w 10"/>
                    <a:gd name="T7" fmla="*/ 24 h 28"/>
                    <a:gd name="T8" fmla="*/ 10 w 10"/>
                    <a:gd name="T9" fmla="*/ 28 h 28"/>
                    <a:gd name="T10" fmla="*/ 7 w 10"/>
                    <a:gd name="T11" fmla="*/ 19 h 28"/>
                    <a:gd name="T12" fmla="*/ 6 w 10"/>
                    <a:gd name="T13" fmla="*/ 17 h 28"/>
                    <a:gd name="T14" fmla="*/ 8 w 10"/>
                    <a:gd name="T15" fmla="*/ 8 h 28"/>
                    <a:gd name="T16" fmla="*/ 5 w 10"/>
                    <a:gd name="T17" fmla="*/ 0 h 28"/>
                    <a:gd name="T18" fmla="*/ 0 w 10"/>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8">
                      <a:moveTo>
                        <a:pt x="0" y="4"/>
                      </a:moveTo>
                      <a:cubicBezTo>
                        <a:pt x="3" y="11"/>
                        <a:pt x="3" y="11"/>
                        <a:pt x="3" y="11"/>
                      </a:cubicBezTo>
                      <a:cubicBezTo>
                        <a:pt x="5" y="19"/>
                        <a:pt x="5" y="19"/>
                        <a:pt x="5" y="19"/>
                      </a:cubicBezTo>
                      <a:cubicBezTo>
                        <a:pt x="4" y="20"/>
                        <a:pt x="4" y="22"/>
                        <a:pt x="5" y="24"/>
                      </a:cubicBezTo>
                      <a:cubicBezTo>
                        <a:pt x="10" y="28"/>
                        <a:pt x="10" y="28"/>
                        <a:pt x="10" y="28"/>
                      </a:cubicBezTo>
                      <a:cubicBezTo>
                        <a:pt x="7" y="19"/>
                        <a:pt x="7" y="19"/>
                        <a:pt x="7" y="19"/>
                      </a:cubicBezTo>
                      <a:cubicBezTo>
                        <a:pt x="6" y="19"/>
                        <a:pt x="6" y="18"/>
                        <a:pt x="6" y="17"/>
                      </a:cubicBezTo>
                      <a:cubicBezTo>
                        <a:pt x="7" y="14"/>
                        <a:pt x="8" y="11"/>
                        <a:pt x="8" y="8"/>
                      </a:cubicBezTo>
                      <a:cubicBezTo>
                        <a:pt x="7" y="5"/>
                        <a:pt x="6" y="3"/>
                        <a:pt x="5" y="0"/>
                      </a:cubicBezTo>
                      <a:cubicBezTo>
                        <a:pt x="0" y="4"/>
                        <a:pt x="0" y="4"/>
                        <a:pt x="0"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300"/>
                <p:cNvSpPr>
                  <a:spLocks noEditPoints="1"/>
                </p:cNvSpPr>
                <p:nvPr/>
              </p:nvSpPr>
              <p:spPr bwMode="auto">
                <a:xfrm>
                  <a:off x="7246938" y="2771775"/>
                  <a:ext cx="127000" cy="330200"/>
                </a:xfrm>
                <a:custGeom>
                  <a:avLst/>
                  <a:gdLst>
                    <a:gd name="T0" fmla="*/ 0 w 26"/>
                    <a:gd name="T1" fmla="*/ 2 h 67"/>
                    <a:gd name="T2" fmla="*/ 6 w 26"/>
                    <a:gd name="T3" fmla="*/ 12 h 67"/>
                    <a:gd name="T4" fmla="*/ 6 w 26"/>
                    <a:gd name="T5" fmla="*/ 21 h 67"/>
                    <a:gd name="T6" fmla="*/ 10 w 26"/>
                    <a:gd name="T7" fmla="*/ 45 h 67"/>
                    <a:gd name="T8" fmla="*/ 14 w 26"/>
                    <a:gd name="T9" fmla="*/ 67 h 67"/>
                    <a:gd name="T10" fmla="*/ 26 w 26"/>
                    <a:gd name="T11" fmla="*/ 64 h 67"/>
                    <a:gd name="T12" fmla="*/ 19 w 26"/>
                    <a:gd name="T13" fmla="*/ 49 h 67"/>
                    <a:gd name="T14" fmla="*/ 14 w 26"/>
                    <a:gd name="T15" fmla="*/ 20 h 67"/>
                    <a:gd name="T16" fmla="*/ 14 w 26"/>
                    <a:gd name="T17" fmla="*/ 0 h 67"/>
                    <a:gd name="T18" fmla="*/ 0 w 26"/>
                    <a:gd name="T19" fmla="*/ 2 h 67"/>
                    <a:gd name="T20" fmla="*/ 8 w 26"/>
                    <a:gd name="T21" fmla="*/ 11 h 67"/>
                    <a:gd name="T22" fmla="*/ 8 w 26"/>
                    <a:gd name="T23" fmla="*/ 22 h 67"/>
                    <a:gd name="T24" fmla="*/ 13 w 26"/>
                    <a:gd name="T25" fmla="*/ 46 h 67"/>
                    <a:gd name="T26" fmla="*/ 16 w 26"/>
                    <a:gd name="T27" fmla="*/ 66 h 67"/>
                    <a:gd name="T28" fmla="*/ 15 w 26"/>
                    <a:gd name="T29" fmla="*/ 66 h 67"/>
                    <a:gd name="T30" fmla="*/ 11 w 26"/>
                    <a:gd name="T31" fmla="*/ 44 h 67"/>
                    <a:gd name="T32" fmla="*/ 7 w 26"/>
                    <a:gd name="T33" fmla="*/ 21 h 67"/>
                    <a:gd name="T34" fmla="*/ 7 w 26"/>
                    <a:gd name="T35" fmla="*/ 12 h 67"/>
                    <a:gd name="T36" fmla="*/ 7 w 26"/>
                    <a:gd name="T37" fmla="*/ 12 h 67"/>
                    <a:gd name="T38" fmla="*/ 1 w 26"/>
                    <a:gd name="T39" fmla="*/ 3 h 67"/>
                    <a:gd name="T40" fmla="*/ 3 w 26"/>
                    <a:gd name="T41" fmla="*/ 3 h 67"/>
                    <a:gd name="T42" fmla="*/ 8 w 26"/>
                    <a:gd name="T4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67">
                      <a:moveTo>
                        <a:pt x="0" y="2"/>
                      </a:moveTo>
                      <a:cubicBezTo>
                        <a:pt x="6" y="12"/>
                        <a:pt x="6" y="12"/>
                        <a:pt x="6" y="12"/>
                      </a:cubicBezTo>
                      <a:cubicBezTo>
                        <a:pt x="7" y="15"/>
                        <a:pt x="7" y="18"/>
                        <a:pt x="6" y="21"/>
                      </a:cubicBezTo>
                      <a:cubicBezTo>
                        <a:pt x="5" y="28"/>
                        <a:pt x="7" y="36"/>
                        <a:pt x="10" y="45"/>
                      </a:cubicBezTo>
                      <a:cubicBezTo>
                        <a:pt x="13" y="51"/>
                        <a:pt x="15" y="59"/>
                        <a:pt x="14" y="67"/>
                      </a:cubicBezTo>
                      <a:cubicBezTo>
                        <a:pt x="19" y="67"/>
                        <a:pt x="23" y="67"/>
                        <a:pt x="26" y="64"/>
                      </a:cubicBezTo>
                      <a:cubicBezTo>
                        <a:pt x="21" y="60"/>
                        <a:pt x="19" y="55"/>
                        <a:pt x="19" y="49"/>
                      </a:cubicBezTo>
                      <a:cubicBezTo>
                        <a:pt x="14" y="20"/>
                        <a:pt x="14" y="20"/>
                        <a:pt x="14" y="20"/>
                      </a:cubicBezTo>
                      <a:cubicBezTo>
                        <a:pt x="16" y="13"/>
                        <a:pt x="16" y="6"/>
                        <a:pt x="14" y="0"/>
                      </a:cubicBezTo>
                      <a:cubicBezTo>
                        <a:pt x="0" y="2"/>
                        <a:pt x="0" y="2"/>
                        <a:pt x="0" y="2"/>
                      </a:cubicBezTo>
                      <a:close/>
                      <a:moveTo>
                        <a:pt x="8" y="11"/>
                      </a:moveTo>
                      <a:cubicBezTo>
                        <a:pt x="9" y="15"/>
                        <a:pt x="9" y="18"/>
                        <a:pt x="8" y="22"/>
                      </a:cubicBezTo>
                      <a:cubicBezTo>
                        <a:pt x="8" y="30"/>
                        <a:pt x="10" y="38"/>
                        <a:pt x="13" y="46"/>
                      </a:cubicBezTo>
                      <a:cubicBezTo>
                        <a:pt x="16" y="53"/>
                        <a:pt x="17" y="60"/>
                        <a:pt x="16" y="66"/>
                      </a:cubicBezTo>
                      <a:cubicBezTo>
                        <a:pt x="16" y="66"/>
                        <a:pt x="15" y="66"/>
                        <a:pt x="15" y="66"/>
                      </a:cubicBezTo>
                      <a:cubicBezTo>
                        <a:pt x="15" y="58"/>
                        <a:pt x="14" y="51"/>
                        <a:pt x="11" y="44"/>
                      </a:cubicBezTo>
                      <a:cubicBezTo>
                        <a:pt x="7" y="36"/>
                        <a:pt x="6" y="28"/>
                        <a:pt x="7" y="21"/>
                      </a:cubicBezTo>
                      <a:cubicBezTo>
                        <a:pt x="8" y="18"/>
                        <a:pt x="8" y="15"/>
                        <a:pt x="7" y="12"/>
                      </a:cubicBezTo>
                      <a:cubicBezTo>
                        <a:pt x="7" y="12"/>
                        <a:pt x="7" y="12"/>
                        <a:pt x="7" y="12"/>
                      </a:cubicBezTo>
                      <a:cubicBezTo>
                        <a:pt x="1" y="3"/>
                        <a:pt x="1" y="3"/>
                        <a:pt x="1" y="3"/>
                      </a:cubicBezTo>
                      <a:cubicBezTo>
                        <a:pt x="3" y="3"/>
                        <a:pt x="3" y="3"/>
                        <a:pt x="3" y="3"/>
                      </a:cubicBezTo>
                      <a:cubicBezTo>
                        <a:pt x="8" y="11"/>
                        <a:pt x="8" y="11"/>
                        <a:pt x="8" y="1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01"/>
                <p:cNvSpPr/>
                <p:nvPr/>
              </p:nvSpPr>
              <p:spPr bwMode="auto">
                <a:xfrm>
                  <a:off x="7251701" y="2786063"/>
                  <a:ext cx="77788" cy="309563"/>
                </a:xfrm>
                <a:custGeom>
                  <a:avLst/>
                  <a:gdLst>
                    <a:gd name="T0" fmla="*/ 7 w 16"/>
                    <a:gd name="T1" fmla="*/ 19 h 63"/>
                    <a:gd name="T2" fmla="*/ 7 w 16"/>
                    <a:gd name="T3" fmla="*/ 8 h 63"/>
                    <a:gd name="T4" fmla="*/ 2 w 16"/>
                    <a:gd name="T5" fmla="*/ 0 h 63"/>
                    <a:gd name="T6" fmla="*/ 0 w 16"/>
                    <a:gd name="T7" fmla="*/ 0 h 63"/>
                    <a:gd name="T8" fmla="*/ 6 w 16"/>
                    <a:gd name="T9" fmla="*/ 9 h 63"/>
                    <a:gd name="T10" fmla="*/ 6 w 16"/>
                    <a:gd name="T11" fmla="*/ 9 h 63"/>
                    <a:gd name="T12" fmla="*/ 6 w 16"/>
                    <a:gd name="T13" fmla="*/ 18 h 63"/>
                    <a:gd name="T14" fmla="*/ 10 w 16"/>
                    <a:gd name="T15" fmla="*/ 41 h 63"/>
                    <a:gd name="T16" fmla="*/ 14 w 16"/>
                    <a:gd name="T17" fmla="*/ 63 h 63"/>
                    <a:gd name="T18" fmla="*/ 15 w 16"/>
                    <a:gd name="T19" fmla="*/ 63 h 63"/>
                    <a:gd name="T20" fmla="*/ 12 w 16"/>
                    <a:gd name="T21" fmla="*/ 43 h 63"/>
                    <a:gd name="T22" fmla="*/ 7 w 16"/>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7" y="19"/>
                      </a:moveTo>
                      <a:cubicBezTo>
                        <a:pt x="8" y="15"/>
                        <a:pt x="8" y="12"/>
                        <a:pt x="7" y="8"/>
                      </a:cubicBezTo>
                      <a:cubicBezTo>
                        <a:pt x="2" y="0"/>
                        <a:pt x="2" y="0"/>
                        <a:pt x="2" y="0"/>
                      </a:cubicBezTo>
                      <a:cubicBezTo>
                        <a:pt x="0" y="0"/>
                        <a:pt x="0" y="0"/>
                        <a:pt x="0" y="0"/>
                      </a:cubicBezTo>
                      <a:cubicBezTo>
                        <a:pt x="6" y="9"/>
                        <a:pt x="6" y="9"/>
                        <a:pt x="6" y="9"/>
                      </a:cubicBezTo>
                      <a:cubicBezTo>
                        <a:pt x="6" y="9"/>
                        <a:pt x="6" y="9"/>
                        <a:pt x="6" y="9"/>
                      </a:cubicBezTo>
                      <a:cubicBezTo>
                        <a:pt x="7" y="12"/>
                        <a:pt x="7" y="15"/>
                        <a:pt x="6" y="18"/>
                      </a:cubicBezTo>
                      <a:cubicBezTo>
                        <a:pt x="5" y="25"/>
                        <a:pt x="6" y="33"/>
                        <a:pt x="10" y="41"/>
                      </a:cubicBezTo>
                      <a:cubicBezTo>
                        <a:pt x="13" y="48"/>
                        <a:pt x="14" y="55"/>
                        <a:pt x="14" y="63"/>
                      </a:cubicBezTo>
                      <a:cubicBezTo>
                        <a:pt x="14" y="63"/>
                        <a:pt x="15" y="63"/>
                        <a:pt x="15" y="63"/>
                      </a:cubicBezTo>
                      <a:cubicBezTo>
                        <a:pt x="16" y="57"/>
                        <a:pt x="15" y="50"/>
                        <a:pt x="12" y="43"/>
                      </a:cubicBezTo>
                      <a:cubicBezTo>
                        <a:pt x="9" y="35"/>
                        <a:pt x="7" y="27"/>
                        <a:pt x="7" y="19"/>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302"/>
                <p:cNvSpPr/>
                <p:nvPr/>
              </p:nvSpPr>
              <p:spPr bwMode="auto">
                <a:xfrm>
                  <a:off x="7319963" y="3125788"/>
                  <a:ext cx="30163" cy="34925"/>
                </a:xfrm>
                <a:custGeom>
                  <a:avLst/>
                  <a:gdLst>
                    <a:gd name="T0" fmla="*/ 6 w 6"/>
                    <a:gd name="T1" fmla="*/ 0 h 7"/>
                    <a:gd name="T2" fmla="*/ 0 w 6"/>
                    <a:gd name="T3" fmla="*/ 1 h 7"/>
                    <a:gd name="T4" fmla="*/ 1 w 6"/>
                    <a:gd name="T5" fmla="*/ 7 h 7"/>
                    <a:gd name="T6" fmla="*/ 6 w 6"/>
                    <a:gd name="T7" fmla="*/ 6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0" y="1"/>
                        <a:pt x="0" y="1"/>
                        <a:pt x="0" y="1"/>
                      </a:cubicBezTo>
                      <a:cubicBezTo>
                        <a:pt x="0" y="3"/>
                        <a:pt x="0" y="5"/>
                        <a:pt x="1" y="7"/>
                      </a:cubicBezTo>
                      <a:cubicBezTo>
                        <a:pt x="6" y="6"/>
                        <a:pt x="6" y="6"/>
                        <a:pt x="6" y="6"/>
                      </a:cubicBezTo>
                      <a:cubicBezTo>
                        <a:pt x="6" y="0"/>
                        <a:pt x="6" y="0"/>
                        <a:pt x="6"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303"/>
                <p:cNvSpPr/>
                <p:nvPr/>
              </p:nvSpPr>
              <p:spPr bwMode="auto">
                <a:xfrm>
                  <a:off x="7329488" y="2368550"/>
                  <a:ext cx="34925" cy="74613"/>
                </a:xfrm>
                <a:custGeom>
                  <a:avLst/>
                  <a:gdLst>
                    <a:gd name="T0" fmla="*/ 4 w 7"/>
                    <a:gd name="T1" fmla="*/ 0 h 15"/>
                    <a:gd name="T2" fmla="*/ 4 w 7"/>
                    <a:gd name="T3" fmla="*/ 7 h 15"/>
                    <a:gd name="T4" fmla="*/ 0 w 7"/>
                    <a:gd name="T5" fmla="*/ 13 h 15"/>
                    <a:gd name="T6" fmla="*/ 0 w 7"/>
                    <a:gd name="T7" fmla="*/ 15 h 15"/>
                    <a:gd name="T8" fmla="*/ 7 w 7"/>
                    <a:gd name="T9" fmla="*/ 9 h 15"/>
                    <a:gd name="T10" fmla="*/ 7 w 7"/>
                    <a:gd name="T11" fmla="*/ 8 h 15"/>
                    <a:gd name="T12" fmla="*/ 7 w 7"/>
                    <a:gd name="T13" fmla="*/ 5 h 15"/>
                    <a:gd name="T14" fmla="*/ 5 w 7"/>
                    <a:gd name="T15" fmla="*/ 0 h 15"/>
                    <a:gd name="T16" fmla="*/ 4 w 7"/>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4" y="0"/>
                      </a:moveTo>
                      <a:cubicBezTo>
                        <a:pt x="4" y="7"/>
                        <a:pt x="4" y="7"/>
                        <a:pt x="4" y="7"/>
                      </a:cubicBezTo>
                      <a:cubicBezTo>
                        <a:pt x="0" y="13"/>
                        <a:pt x="0" y="13"/>
                        <a:pt x="0" y="13"/>
                      </a:cubicBezTo>
                      <a:cubicBezTo>
                        <a:pt x="0" y="14"/>
                        <a:pt x="0" y="14"/>
                        <a:pt x="0" y="15"/>
                      </a:cubicBezTo>
                      <a:cubicBezTo>
                        <a:pt x="2" y="14"/>
                        <a:pt x="4" y="12"/>
                        <a:pt x="7" y="9"/>
                      </a:cubicBezTo>
                      <a:cubicBezTo>
                        <a:pt x="7" y="9"/>
                        <a:pt x="7" y="8"/>
                        <a:pt x="7" y="8"/>
                      </a:cubicBezTo>
                      <a:cubicBezTo>
                        <a:pt x="7" y="7"/>
                        <a:pt x="7" y="6"/>
                        <a:pt x="7" y="5"/>
                      </a:cubicBezTo>
                      <a:cubicBezTo>
                        <a:pt x="7" y="3"/>
                        <a:pt x="6" y="1"/>
                        <a:pt x="5" y="0"/>
                      </a:cubicBezTo>
                      <a:cubicBezTo>
                        <a:pt x="5" y="0"/>
                        <a:pt x="5" y="0"/>
                        <a:pt x="4" y="0"/>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304"/>
                <p:cNvSpPr>
                  <a:spLocks noEditPoints="1"/>
                </p:cNvSpPr>
                <p:nvPr/>
              </p:nvSpPr>
              <p:spPr bwMode="auto">
                <a:xfrm>
                  <a:off x="7085013" y="2290763"/>
                  <a:ext cx="103188" cy="127000"/>
                </a:xfrm>
                <a:custGeom>
                  <a:avLst/>
                  <a:gdLst>
                    <a:gd name="T0" fmla="*/ 14 w 21"/>
                    <a:gd name="T1" fmla="*/ 6 h 26"/>
                    <a:gd name="T2" fmla="*/ 13 w 21"/>
                    <a:gd name="T3" fmla="*/ 8 h 26"/>
                    <a:gd name="T4" fmla="*/ 6 w 21"/>
                    <a:gd name="T5" fmla="*/ 12 h 26"/>
                    <a:gd name="T6" fmla="*/ 1 w 21"/>
                    <a:gd name="T7" fmla="*/ 19 h 26"/>
                    <a:gd name="T8" fmla="*/ 1 w 21"/>
                    <a:gd name="T9" fmla="*/ 23 h 26"/>
                    <a:gd name="T10" fmla="*/ 8 w 21"/>
                    <a:gd name="T11" fmla="*/ 26 h 26"/>
                    <a:gd name="T12" fmla="*/ 13 w 21"/>
                    <a:gd name="T13" fmla="*/ 20 h 26"/>
                    <a:gd name="T14" fmla="*/ 4 w 21"/>
                    <a:gd name="T15" fmla="*/ 20 h 26"/>
                    <a:gd name="T16" fmla="*/ 17 w 21"/>
                    <a:gd name="T17" fmla="*/ 17 h 26"/>
                    <a:gd name="T18" fmla="*/ 21 w 21"/>
                    <a:gd name="T19" fmla="*/ 0 h 26"/>
                    <a:gd name="T20" fmla="*/ 14 w 21"/>
                    <a:gd name="T21" fmla="*/ 6 h 26"/>
                    <a:gd name="T22" fmla="*/ 19 w 21"/>
                    <a:gd name="T23" fmla="*/ 5 h 26"/>
                    <a:gd name="T24" fmla="*/ 14 w 21"/>
                    <a:gd name="T25" fmla="*/ 10 h 26"/>
                    <a:gd name="T26" fmla="*/ 7 w 21"/>
                    <a:gd name="T27" fmla="*/ 14 h 26"/>
                    <a:gd name="T28" fmla="*/ 1 w 21"/>
                    <a:gd name="T29" fmla="*/ 22 h 26"/>
                    <a:gd name="T30" fmla="*/ 2 w 21"/>
                    <a:gd name="T31" fmla="*/ 19 h 26"/>
                    <a:gd name="T32" fmla="*/ 7 w 21"/>
                    <a:gd name="T33" fmla="*/ 13 h 26"/>
                    <a:gd name="T34" fmla="*/ 13 w 21"/>
                    <a:gd name="T35" fmla="*/ 8 h 26"/>
                    <a:gd name="T36" fmla="*/ 14 w 21"/>
                    <a:gd name="T37" fmla="*/ 8 h 26"/>
                    <a:gd name="T38" fmla="*/ 14 w 21"/>
                    <a:gd name="T39" fmla="*/ 7 h 26"/>
                    <a:gd name="T40" fmla="*/ 19 w 21"/>
                    <a:gd name="T41" fmla="*/ 2 h 26"/>
                    <a:gd name="T42" fmla="*/ 19 w 21"/>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6">
                      <a:moveTo>
                        <a:pt x="14" y="6"/>
                      </a:moveTo>
                      <a:cubicBezTo>
                        <a:pt x="13" y="8"/>
                        <a:pt x="13" y="8"/>
                        <a:pt x="13" y="8"/>
                      </a:cubicBezTo>
                      <a:cubicBezTo>
                        <a:pt x="6" y="12"/>
                        <a:pt x="6" y="12"/>
                        <a:pt x="6" y="12"/>
                      </a:cubicBezTo>
                      <a:cubicBezTo>
                        <a:pt x="1" y="19"/>
                        <a:pt x="1" y="19"/>
                        <a:pt x="1" y="19"/>
                      </a:cubicBezTo>
                      <a:cubicBezTo>
                        <a:pt x="1" y="20"/>
                        <a:pt x="0" y="22"/>
                        <a:pt x="1" y="23"/>
                      </a:cubicBezTo>
                      <a:cubicBezTo>
                        <a:pt x="8" y="26"/>
                        <a:pt x="8" y="26"/>
                        <a:pt x="8" y="26"/>
                      </a:cubicBezTo>
                      <a:cubicBezTo>
                        <a:pt x="13" y="20"/>
                        <a:pt x="13" y="20"/>
                        <a:pt x="13" y="20"/>
                      </a:cubicBezTo>
                      <a:cubicBezTo>
                        <a:pt x="4" y="20"/>
                        <a:pt x="4" y="20"/>
                        <a:pt x="4" y="20"/>
                      </a:cubicBezTo>
                      <a:cubicBezTo>
                        <a:pt x="17" y="17"/>
                        <a:pt x="17" y="17"/>
                        <a:pt x="17" y="17"/>
                      </a:cubicBezTo>
                      <a:cubicBezTo>
                        <a:pt x="21" y="0"/>
                        <a:pt x="21" y="0"/>
                        <a:pt x="21" y="0"/>
                      </a:cubicBezTo>
                      <a:cubicBezTo>
                        <a:pt x="14" y="6"/>
                        <a:pt x="14" y="6"/>
                        <a:pt x="14" y="6"/>
                      </a:cubicBezTo>
                      <a:close/>
                      <a:moveTo>
                        <a:pt x="19" y="5"/>
                      </a:moveTo>
                      <a:cubicBezTo>
                        <a:pt x="14" y="10"/>
                        <a:pt x="14" y="10"/>
                        <a:pt x="14" y="10"/>
                      </a:cubicBezTo>
                      <a:cubicBezTo>
                        <a:pt x="7" y="14"/>
                        <a:pt x="7" y="14"/>
                        <a:pt x="7" y="14"/>
                      </a:cubicBezTo>
                      <a:cubicBezTo>
                        <a:pt x="1" y="22"/>
                        <a:pt x="1" y="22"/>
                        <a:pt x="1" y="22"/>
                      </a:cubicBezTo>
                      <a:cubicBezTo>
                        <a:pt x="1" y="21"/>
                        <a:pt x="1" y="21"/>
                        <a:pt x="2" y="19"/>
                      </a:cubicBezTo>
                      <a:cubicBezTo>
                        <a:pt x="7" y="13"/>
                        <a:pt x="7" y="13"/>
                        <a:pt x="7" y="13"/>
                      </a:cubicBezTo>
                      <a:cubicBezTo>
                        <a:pt x="13" y="8"/>
                        <a:pt x="13" y="8"/>
                        <a:pt x="13" y="8"/>
                      </a:cubicBezTo>
                      <a:cubicBezTo>
                        <a:pt x="13" y="8"/>
                        <a:pt x="13" y="8"/>
                        <a:pt x="14" y="8"/>
                      </a:cubicBezTo>
                      <a:cubicBezTo>
                        <a:pt x="14" y="7"/>
                        <a:pt x="14" y="7"/>
                        <a:pt x="14" y="7"/>
                      </a:cubicBezTo>
                      <a:cubicBezTo>
                        <a:pt x="19" y="2"/>
                        <a:pt x="19" y="2"/>
                        <a:pt x="19" y="2"/>
                      </a:cubicBezTo>
                      <a:cubicBezTo>
                        <a:pt x="19" y="5"/>
                        <a:pt x="19" y="5"/>
                        <a:pt x="19" y="5"/>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306"/>
                <p:cNvSpPr/>
                <p:nvPr/>
              </p:nvSpPr>
              <p:spPr bwMode="auto">
                <a:xfrm>
                  <a:off x="7089776" y="2300288"/>
                  <a:ext cx="88900" cy="98425"/>
                </a:xfrm>
                <a:custGeom>
                  <a:avLst/>
                  <a:gdLst>
                    <a:gd name="T0" fmla="*/ 13 w 18"/>
                    <a:gd name="T1" fmla="*/ 8 h 20"/>
                    <a:gd name="T2" fmla="*/ 18 w 18"/>
                    <a:gd name="T3" fmla="*/ 3 h 20"/>
                    <a:gd name="T4" fmla="*/ 18 w 18"/>
                    <a:gd name="T5" fmla="*/ 0 h 20"/>
                    <a:gd name="T6" fmla="*/ 13 w 18"/>
                    <a:gd name="T7" fmla="*/ 5 h 20"/>
                    <a:gd name="T8" fmla="*/ 13 w 18"/>
                    <a:gd name="T9" fmla="*/ 6 h 20"/>
                    <a:gd name="T10" fmla="*/ 12 w 18"/>
                    <a:gd name="T11" fmla="*/ 6 h 20"/>
                    <a:gd name="T12" fmla="*/ 6 w 18"/>
                    <a:gd name="T13" fmla="*/ 11 h 20"/>
                    <a:gd name="T14" fmla="*/ 1 w 18"/>
                    <a:gd name="T15" fmla="*/ 17 h 20"/>
                    <a:gd name="T16" fmla="*/ 0 w 18"/>
                    <a:gd name="T17" fmla="*/ 20 h 20"/>
                    <a:gd name="T18" fmla="*/ 6 w 18"/>
                    <a:gd name="T19" fmla="*/ 12 h 20"/>
                    <a:gd name="T20" fmla="*/ 13 w 18"/>
                    <a:gd name="T2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13" y="8"/>
                      </a:moveTo>
                      <a:cubicBezTo>
                        <a:pt x="18" y="3"/>
                        <a:pt x="18" y="3"/>
                        <a:pt x="18" y="3"/>
                      </a:cubicBezTo>
                      <a:cubicBezTo>
                        <a:pt x="18" y="0"/>
                        <a:pt x="18" y="0"/>
                        <a:pt x="18" y="0"/>
                      </a:cubicBezTo>
                      <a:cubicBezTo>
                        <a:pt x="13" y="5"/>
                        <a:pt x="13" y="5"/>
                        <a:pt x="13" y="5"/>
                      </a:cubicBezTo>
                      <a:cubicBezTo>
                        <a:pt x="13" y="6"/>
                        <a:pt x="13" y="6"/>
                        <a:pt x="13" y="6"/>
                      </a:cubicBezTo>
                      <a:cubicBezTo>
                        <a:pt x="12" y="6"/>
                        <a:pt x="12" y="6"/>
                        <a:pt x="12" y="6"/>
                      </a:cubicBezTo>
                      <a:cubicBezTo>
                        <a:pt x="6" y="11"/>
                        <a:pt x="6" y="11"/>
                        <a:pt x="6" y="11"/>
                      </a:cubicBezTo>
                      <a:cubicBezTo>
                        <a:pt x="1" y="17"/>
                        <a:pt x="1" y="17"/>
                        <a:pt x="1" y="17"/>
                      </a:cubicBezTo>
                      <a:cubicBezTo>
                        <a:pt x="0" y="19"/>
                        <a:pt x="0" y="19"/>
                        <a:pt x="0" y="20"/>
                      </a:cubicBezTo>
                      <a:cubicBezTo>
                        <a:pt x="6" y="12"/>
                        <a:pt x="6" y="12"/>
                        <a:pt x="6" y="12"/>
                      </a:cubicBezTo>
                      <a:cubicBezTo>
                        <a:pt x="13" y="8"/>
                        <a:pt x="13" y="8"/>
                        <a:pt x="13" y="8"/>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307"/>
                <p:cNvSpPr/>
                <p:nvPr/>
              </p:nvSpPr>
              <p:spPr bwMode="auto">
                <a:xfrm>
                  <a:off x="7104063" y="2281238"/>
                  <a:ext cx="93663" cy="107950"/>
                </a:xfrm>
                <a:custGeom>
                  <a:avLst/>
                  <a:gdLst>
                    <a:gd name="T0" fmla="*/ 9 w 19"/>
                    <a:gd name="T1" fmla="*/ 22 h 22"/>
                    <a:gd name="T2" fmla="*/ 16 w 19"/>
                    <a:gd name="T3" fmla="*/ 19 h 22"/>
                    <a:gd name="T4" fmla="*/ 19 w 19"/>
                    <a:gd name="T5" fmla="*/ 0 h 22"/>
                    <a:gd name="T6" fmla="*/ 17 w 19"/>
                    <a:gd name="T7" fmla="*/ 2 h 22"/>
                    <a:gd name="T8" fmla="*/ 13 w 19"/>
                    <a:gd name="T9" fmla="*/ 19 h 22"/>
                    <a:gd name="T10" fmla="*/ 0 w 19"/>
                    <a:gd name="T11" fmla="*/ 22 h 22"/>
                    <a:gd name="T12" fmla="*/ 9 w 1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 h="22">
                      <a:moveTo>
                        <a:pt x="9" y="22"/>
                      </a:moveTo>
                      <a:cubicBezTo>
                        <a:pt x="16" y="19"/>
                        <a:pt x="16" y="19"/>
                        <a:pt x="16" y="19"/>
                      </a:cubicBezTo>
                      <a:cubicBezTo>
                        <a:pt x="16" y="11"/>
                        <a:pt x="17" y="4"/>
                        <a:pt x="19" y="0"/>
                      </a:cubicBezTo>
                      <a:cubicBezTo>
                        <a:pt x="17" y="2"/>
                        <a:pt x="17" y="2"/>
                        <a:pt x="17" y="2"/>
                      </a:cubicBezTo>
                      <a:cubicBezTo>
                        <a:pt x="13" y="19"/>
                        <a:pt x="13" y="19"/>
                        <a:pt x="13" y="19"/>
                      </a:cubicBezTo>
                      <a:cubicBezTo>
                        <a:pt x="0" y="22"/>
                        <a:pt x="0" y="22"/>
                        <a:pt x="0" y="22"/>
                      </a:cubicBezTo>
                      <a:cubicBezTo>
                        <a:pt x="9" y="22"/>
                        <a:pt x="9" y="22"/>
                        <a:pt x="9" y="2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308"/>
                <p:cNvSpPr>
                  <a:spLocks noEditPoints="1"/>
                </p:cNvSpPr>
                <p:nvPr/>
              </p:nvSpPr>
              <p:spPr bwMode="auto">
                <a:xfrm>
                  <a:off x="7261226" y="2084388"/>
                  <a:ext cx="84138" cy="93662"/>
                </a:xfrm>
                <a:custGeom>
                  <a:avLst/>
                  <a:gdLst>
                    <a:gd name="T0" fmla="*/ 12 w 17"/>
                    <a:gd name="T1" fmla="*/ 9 h 19"/>
                    <a:gd name="T2" fmla="*/ 16 w 17"/>
                    <a:gd name="T3" fmla="*/ 8 h 19"/>
                    <a:gd name="T4" fmla="*/ 10 w 17"/>
                    <a:gd name="T5" fmla="*/ 0 h 19"/>
                    <a:gd name="T6" fmla="*/ 2 w 17"/>
                    <a:gd name="T7" fmla="*/ 4 h 19"/>
                    <a:gd name="T8" fmla="*/ 1 w 17"/>
                    <a:gd name="T9" fmla="*/ 4 h 19"/>
                    <a:gd name="T10" fmla="*/ 0 w 17"/>
                    <a:gd name="T11" fmla="*/ 7 h 19"/>
                    <a:gd name="T12" fmla="*/ 3 w 17"/>
                    <a:gd name="T13" fmla="*/ 17 h 19"/>
                    <a:gd name="T14" fmla="*/ 4 w 17"/>
                    <a:gd name="T15" fmla="*/ 19 h 19"/>
                    <a:gd name="T16" fmla="*/ 6 w 17"/>
                    <a:gd name="T17" fmla="*/ 17 h 19"/>
                    <a:gd name="T18" fmla="*/ 6 w 17"/>
                    <a:gd name="T19" fmla="*/ 9 h 19"/>
                    <a:gd name="T20" fmla="*/ 12 w 17"/>
                    <a:gd name="T21" fmla="*/ 9 h 19"/>
                    <a:gd name="T22" fmla="*/ 9 w 17"/>
                    <a:gd name="T23" fmla="*/ 0 h 19"/>
                    <a:gd name="T24" fmla="*/ 11 w 17"/>
                    <a:gd name="T25" fmla="*/ 1 h 19"/>
                    <a:gd name="T26" fmla="*/ 1 w 17"/>
                    <a:gd name="T27" fmla="*/ 9 h 19"/>
                    <a:gd name="T28" fmla="*/ 1 w 17"/>
                    <a:gd name="T29" fmla="*/ 8 h 19"/>
                    <a:gd name="T30" fmla="*/ 2 w 17"/>
                    <a:gd name="T31" fmla="*/ 4 h 19"/>
                    <a:gd name="T32" fmla="*/ 3 w 17"/>
                    <a:gd name="T33" fmla="*/ 4 h 19"/>
                    <a:gd name="T34" fmla="*/ 2 w 17"/>
                    <a:gd name="T35" fmla="*/ 4 h 19"/>
                    <a:gd name="T36" fmla="*/ 9 w 1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9">
                      <a:moveTo>
                        <a:pt x="12" y="9"/>
                      </a:moveTo>
                      <a:cubicBezTo>
                        <a:pt x="16" y="8"/>
                        <a:pt x="16" y="8"/>
                        <a:pt x="16" y="8"/>
                      </a:cubicBezTo>
                      <a:cubicBezTo>
                        <a:pt x="17" y="4"/>
                        <a:pt x="15" y="1"/>
                        <a:pt x="10" y="0"/>
                      </a:cubicBezTo>
                      <a:cubicBezTo>
                        <a:pt x="7" y="0"/>
                        <a:pt x="4" y="1"/>
                        <a:pt x="2" y="4"/>
                      </a:cubicBezTo>
                      <a:cubicBezTo>
                        <a:pt x="2" y="4"/>
                        <a:pt x="2" y="4"/>
                        <a:pt x="1" y="4"/>
                      </a:cubicBezTo>
                      <a:cubicBezTo>
                        <a:pt x="0" y="7"/>
                        <a:pt x="0" y="7"/>
                        <a:pt x="0" y="7"/>
                      </a:cubicBezTo>
                      <a:cubicBezTo>
                        <a:pt x="1" y="11"/>
                        <a:pt x="1" y="14"/>
                        <a:pt x="3" y="17"/>
                      </a:cubicBezTo>
                      <a:cubicBezTo>
                        <a:pt x="3" y="18"/>
                        <a:pt x="4" y="18"/>
                        <a:pt x="4" y="19"/>
                      </a:cubicBezTo>
                      <a:cubicBezTo>
                        <a:pt x="6" y="17"/>
                        <a:pt x="6" y="17"/>
                        <a:pt x="6" y="17"/>
                      </a:cubicBezTo>
                      <a:cubicBezTo>
                        <a:pt x="5" y="13"/>
                        <a:pt x="5" y="11"/>
                        <a:pt x="6" y="9"/>
                      </a:cubicBezTo>
                      <a:cubicBezTo>
                        <a:pt x="8" y="7"/>
                        <a:pt x="10" y="7"/>
                        <a:pt x="12" y="9"/>
                      </a:cubicBezTo>
                      <a:close/>
                      <a:moveTo>
                        <a:pt x="9" y="0"/>
                      </a:moveTo>
                      <a:cubicBezTo>
                        <a:pt x="10" y="1"/>
                        <a:pt x="10" y="1"/>
                        <a:pt x="11" y="1"/>
                      </a:cubicBezTo>
                      <a:cubicBezTo>
                        <a:pt x="6" y="1"/>
                        <a:pt x="3" y="4"/>
                        <a:pt x="1" y="9"/>
                      </a:cubicBezTo>
                      <a:cubicBezTo>
                        <a:pt x="1" y="8"/>
                        <a:pt x="1" y="8"/>
                        <a:pt x="1" y="8"/>
                      </a:cubicBezTo>
                      <a:cubicBezTo>
                        <a:pt x="2" y="4"/>
                        <a:pt x="2" y="4"/>
                        <a:pt x="2" y="4"/>
                      </a:cubicBezTo>
                      <a:cubicBezTo>
                        <a:pt x="2" y="4"/>
                        <a:pt x="2" y="4"/>
                        <a:pt x="3" y="4"/>
                      </a:cubicBezTo>
                      <a:cubicBezTo>
                        <a:pt x="2" y="4"/>
                        <a:pt x="2" y="4"/>
                        <a:pt x="2" y="4"/>
                      </a:cubicBezTo>
                      <a:cubicBezTo>
                        <a:pt x="4" y="2"/>
                        <a:pt x="7" y="1"/>
                        <a:pt x="9"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309"/>
                <p:cNvSpPr/>
                <p:nvPr/>
              </p:nvSpPr>
              <p:spPr bwMode="auto">
                <a:xfrm>
                  <a:off x="7265988" y="2084388"/>
                  <a:ext cx="49213" cy="44450"/>
                </a:xfrm>
                <a:custGeom>
                  <a:avLst/>
                  <a:gdLst>
                    <a:gd name="T0" fmla="*/ 10 w 10"/>
                    <a:gd name="T1" fmla="*/ 1 h 9"/>
                    <a:gd name="T2" fmla="*/ 8 w 10"/>
                    <a:gd name="T3" fmla="*/ 0 h 9"/>
                    <a:gd name="T4" fmla="*/ 1 w 10"/>
                    <a:gd name="T5" fmla="*/ 4 h 9"/>
                    <a:gd name="T6" fmla="*/ 2 w 10"/>
                    <a:gd name="T7" fmla="*/ 4 h 9"/>
                    <a:gd name="T8" fmla="*/ 1 w 10"/>
                    <a:gd name="T9" fmla="*/ 4 h 9"/>
                    <a:gd name="T10" fmla="*/ 0 w 10"/>
                    <a:gd name="T11" fmla="*/ 8 h 9"/>
                    <a:gd name="T12" fmla="*/ 0 w 10"/>
                    <a:gd name="T13" fmla="*/ 9 h 9"/>
                    <a:gd name="T14" fmla="*/ 10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10" y="1"/>
                      </a:moveTo>
                      <a:cubicBezTo>
                        <a:pt x="9" y="1"/>
                        <a:pt x="9" y="1"/>
                        <a:pt x="8" y="0"/>
                      </a:cubicBezTo>
                      <a:cubicBezTo>
                        <a:pt x="6" y="1"/>
                        <a:pt x="3" y="2"/>
                        <a:pt x="1" y="4"/>
                      </a:cubicBezTo>
                      <a:cubicBezTo>
                        <a:pt x="2" y="4"/>
                        <a:pt x="2" y="4"/>
                        <a:pt x="2" y="4"/>
                      </a:cubicBezTo>
                      <a:cubicBezTo>
                        <a:pt x="1" y="4"/>
                        <a:pt x="1" y="4"/>
                        <a:pt x="1" y="4"/>
                      </a:cubicBezTo>
                      <a:cubicBezTo>
                        <a:pt x="0" y="8"/>
                        <a:pt x="0" y="8"/>
                        <a:pt x="0" y="8"/>
                      </a:cubicBezTo>
                      <a:cubicBezTo>
                        <a:pt x="0" y="8"/>
                        <a:pt x="0" y="8"/>
                        <a:pt x="0" y="9"/>
                      </a:cubicBezTo>
                      <a:cubicBezTo>
                        <a:pt x="2" y="4"/>
                        <a:pt x="5" y="1"/>
                        <a:pt x="10" y="1"/>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310"/>
                <p:cNvSpPr>
                  <a:spLocks noEditPoints="1"/>
                </p:cNvSpPr>
                <p:nvPr/>
              </p:nvSpPr>
              <p:spPr bwMode="auto">
                <a:xfrm>
                  <a:off x="7188201" y="2084388"/>
                  <a:ext cx="190500" cy="161925"/>
                </a:xfrm>
                <a:custGeom>
                  <a:avLst/>
                  <a:gdLst>
                    <a:gd name="T0" fmla="*/ 31 w 39"/>
                    <a:gd name="T1" fmla="*/ 8 h 33"/>
                    <a:gd name="T2" fmla="*/ 27 w 39"/>
                    <a:gd name="T3" fmla="*/ 9 h 33"/>
                    <a:gd name="T4" fmla="*/ 21 w 39"/>
                    <a:gd name="T5" fmla="*/ 9 h 33"/>
                    <a:gd name="T6" fmla="*/ 21 w 39"/>
                    <a:gd name="T7" fmla="*/ 17 h 33"/>
                    <a:gd name="T8" fmla="*/ 19 w 39"/>
                    <a:gd name="T9" fmla="*/ 19 h 33"/>
                    <a:gd name="T10" fmla="*/ 18 w 39"/>
                    <a:gd name="T11" fmla="*/ 17 h 33"/>
                    <a:gd name="T12" fmla="*/ 15 w 39"/>
                    <a:gd name="T13" fmla="*/ 7 h 33"/>
                    <a:gd name="T14" fmla="*/ 15 w 39"/>
                    <a:gd name="T15" fmla="*/ 4 h 33"/>
                    <a:gd name="T16" fmla="*/ 14 w 39"/>
                    <a:gd name="T17" fmla="*/ 3 h 33"/>
                    <a:gd name="T18" fmla="*/ 14 w 39"/>
                    <a:gd name="T19" fmla="*/ 5 h 33"/>
                    <a:gd name="T20" fmla="*/ 8 w 39"/>
                    <a:gd name="T21" fmla="*/ 14 h 33"/>
                    <a:gd name="T22" fmla="*/ 4 w 39"/>
                    <a:gd name="T23" fmla="*/ 19 h 33"/>
                    <a:gd name="T24" fmla="*/ 3 w 39"/>
                    <a:gd name="T25" fmla="*/ 20 h 33"/>
                    <a:gd name="T26" fmla="*/ 0 w 39"/>
                    <a:gd name="T27" fmla="*/ 22 h 33"/>
                    <a:gd name="T28" fmla="*/ 9 w 39"/>
                    <a:gd name="T29" fmla="*/ 20 h 33"/>
                    <a:gd name="T30" fmla="*/ 10 w 39"/>
                    <a:gd name="T31" fmla="*/ 19 h 33"/>
                    <a:gd name="T32" fmla="*/ 11 w 39"/>
                    <a:gd name="T33" fmla="*/ 17 h 33"/>
                    <a:gd name="T34" fmla="*/ 13 w 39"/>
                    <a:gd name="T35" fmla="*/ 7 h 33"/>
                    <a:gd name="T36" fmla="*/ 14 w 39"/>
                    <a:gd name="T37" fmla="*/ 19 h 33"/>
                    <a:gd name="T38" fmla="*/ 4 w 39"/>
                    <a:gd name="T39" fmla="*/ 28 h 33"/>
                    <a:gd name="T40" fmla="*/ 0 w 39"/>
                    <a:gd name="T41" fmla="*/ 32 h 33"/>
                    <a:gd name="T42" fmla="*/ 8 w 39"/>
                    <a:gd name="T43" fmla="*/ 31 h 33"/>
                    <a:gd name="T44" fmla="*/ 9 w 39"/>
                    <a:gd name="T45" fmla="*/ 30 h 33"/>
                    <a:gd name="T46" fmla="*/ 9 w 39"/>
                    <a:gd name="T47" fmla="*/ 30 h 33"/>
                    <a:gd name="T48" fmla="*/ 10 w 39"/>
                    <a:gd name="T49" fmla="*/ 30 h 33"/>
                    <a:gd name="T50" fmla="*/ 19 w 39"/>
                    <a:gd name="T51" fmla="*/ 27 h 33"/>
                    <a:gd name="T52" fmla="*/ 20 w 39"/>
                    <a:gd name="T53" fmla="*/ 21 h 33"/>
                    <a:gd name="T54" fmla="*/ 20 w 39"/>
                    <a:gd name="T55" fmla="*/ 20 h 33"/>
                    <a:gd name="T56" fmla="*/ 24 w 39"/>
                    <a:gd name="T57" fmla="*/ 19 h 33"/>
                    <a:gd name="T58" fmla="*/ 22 w 39"/>
                    <a:gd name="T59" fmla="*/ 16 h 33"/>
                    <a:gd name="T60" fmla="*/ 21 w 39"/>
                    <a:gd name="T61" fmla="*/ 13 h 33"/>
                    <a:gd name="T62" fmla="*/ 23 w 39"/>
                    <a:gd name="T63" fmla="*/ 10 h 33"/>
                    <a:gd name="T64" fmla="*/ 26 w 39"/>
                    <a:gd name="T65" fmla="*/ 14 h 33"/>
                    <a:gd name="T66" fmla="*/ 27 w 39"/>
                    <a:gd name="T67" fmla="*/ 16 h 33"/>
                    <a:gd name="T68" fmla="*/ 30 w 39"/>
                    <a:gd name="T69" fmla="*/ 12 h 33"/>
                    <a:gd name="T70" fmla="*/ 33 w 39"/>
                    <a:gd name="T71" fmla="*/ 10 h 33"/>
                    <a:gd name="T72" fmla="*/ 33 w 39"/>
                    <a:gd name="T73" fmla="*/ 8 h 33"/>
                    <a:gd name="T74" fmla="*/ 39 w 39"/>
                    <a:gd name="T75" fmla="*/ 9 h 33"/>
                    <a:gd name="T76" fmla="*/ 34 w 39"/>
                    <a:gd name="T77" fmla="*/ 3 h 33"/>
                    <a:gd name="T78" fmla="*/ 25 w 39"/>
                    <a:gd name="T79" fmla="*/ 0 h 33"/>
                    <a:gd name="T80" fmla="*/ 31 w 39"/>
                    <a:gd name="T81" fmla="*/ 8 h 33"/>
                    <a:gd name="T82" fmla="*/ 15 w 39"/>
                    <a:gd name="T83" fmla="*/ 14 h 33"/>
                    <a:gd name="T84" fmla="*/ 15 w 39"/>
                    <a:gd name="T85" fmla="*/ 12 h 33"/>
                    <a:gd name="T86" fmla="*/ 18 w 39"/>
                    <a:gd name="T87" fmla="*/ 20 h 33"/>
                    <a:gd name="T88" fmla="*/ 14 w 39"/>
                    <a:gd name="T89" fmla="*/ 26 h 33"/>
                    <a:gd name="T90" fmla="*/ 15 w 39"/>
                    <a:gd name="T9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3">
                      <a:moveTo>
                        <a:pt x="31" y="8"/>
                      </a:moveTo>
                      <a:cubicBezTo>
                        <a:pt x="27" y="9"/>
                        <a:pt x="27" y="9"/>
                        <a:pt x="27" y="9"/>
                      </a:cubicBezTo>
                      <a:cubicBezTo>
                        <a:pt x="25" y="7"/>
                        <a:pt x="23" y="7"/>
                        <a:pt x="21" y="9"/>
                      </a:cubicBezTo>
                      <a:cubicBezTo>
                        <a:pt x="20" y="11"/>
                        <a:pt x="20" y="13"/>
                        <a:pt x="21" y="17"/>
                      </a:cubicBezTo>
                      <a:cubicBezTo>
                        <a:pt x="19" y="19"/>
                        <a:pt x="19" y="19"/>
                        <a:pt x="19" y="19"/>
                      </a:cubicBezTo>
                      <a:cubicBezTo>
                        <a:pt x="19" y="18"/>
                        <a:pt x="18" y="18"/>
                        <a:pt x="18" y="17"/>
                      </a:cubicBezTo>
                      <a:cubicBezTo>
                        <a:pt x="16" y="14"/>
                        <a:pt x="16" y="11"/>
                        <a:pt x="15" y="7"/>
                      </a:cubicBezTo>
                      <a:cubicBezTo>
                        <a:pt x="15" y="4"/>
                        <a:pt x="15" y="4"/>
                        <a:pt x="15" y="4"/>
                      </a:cubicBezTo>
                      <a:cubicBezTo>
                        <a:pt x="15" y="3"/>
                        <a:pt x="15" y="3"/>
                        <a:pt x="14" y="3"/>
                      </a:cubicBezTo>
                      <a:cubicBezTo>
                        <a:pt x="14" y="5"/>
                        <a:pt x="14" y="5"/>
                        <a:pt x="14" y="5"/>
                      </a:cubicBezTo>
                      <a:cubicBezTo>
                        <a:pt x="11" y="5"/>
                        <a:pt x="9" y="8"/>
                        <a:pt x="8" y="14"/>
                      </a:cubicBezTo>
                      <a:cubicBezTo>
                        <a:pt x="7" y="19"/>
                        <a:pt x="6" y="20"/>
                        <a:pt x="4" y="19"/>
                      </a:cubicBezTo>
                      <a:cubicBezTo>
                        <a:pt x="4" y="19"/>
                        <a:pt x="3" y="20"/>
                        <a:pt x="3" y="20"/>
                      </a:cubicBezTo>
                      <a:cubicBezTo>
                        <a:pt x="2" y="21"/>
                        <a:pt x="1" y="21"/>
                        <a:pt x="0" y="22"/>
                      </a:cubicBezTo>
                      <a:cubicBezTo>
                        <a:pt x="4" y="23"/>
                        <a:pt x="7" y="23"/>
                        <a:pt x="9" y="20"/>
                      </a:cubicBezTo>
                      <a:cubicBezTo>
                        <a:pt x="9" y="20"/>
                        <a:pt x="9" y="20"/>
                        <a:pt x="10" y="19"/>
                      </a:cubicBezTo>
                      <a:cubicBezTo>
                        <a:pt x="10" y="18"/>
                        <a:pt x="10" y="18"/>
                        <a:pt x="11" y="17"/>
                      </a:cubicBezTo>
                      <a:cubicBezTo>
                        <a:pt x="11" y="12"/>
                        <a:pt x="12" y="9"/>
                        <a:pt x="13" y="7"/>
                      </a:cubicBezTo>
                      <a:cubicBezTo>
                        <a:pt x="13" y="12"/>
                        <a:pt x="13" y="16"/>
                        <a:pt x="14" y="19"/>
                      </a:cubicBezTo>
                      <a:cubicBezTo>
                        <a:pt x="13" y="24"/>
                        <a:pt x="9" y="27"/>
                        <a:pt x="4" y="28"/>
                      </a:cubicBezTo>
                      <a:cubicBezTo>
                        <a:pt x="3" y="30"/>
                        <a:pt x="2" y="31"/>
                        <a:pt x="0" y="32"/>
                      </a:cubicBezTo>
                      <a:cubicBezTo>
                        <a:pt x="3" y="33"/>
                        <a:pt x="5" y="32"/>
                        <a:pt x="8" y="31"/>
                      </a:cubicBezTo>
                      <a:cubicBezTo>
                        <a:pt x="9" y="30"/>
                        <a:pt x="9" y="30"/>
                        <a:pt x="9" y="30"/>
                      </a:cubicBezTo>
                      <a:cubicBezTo>
                        <a:pt x="9" y="30"/>
                        <a:pt x="9" y="30"/>
                        <a:pt x="9" y="30"/>
                      </a:cubicBezTo>
                      <a:cubicBezTo>
                        <a:pt x="9" y="30"/>
                        <a:pt x="9" y="30"/>
                        <a:pt x="10" y="30"/>
                      </a:cubicBezTo>
                      <a:cubicBezTo>
                        <a:pt x="13" y="30"/>
                        <a:pt x="16" y="29"/>
                        <a:pt x="19" y="27"/>
                      </a:cubicBezTo>
                      <a:cubicBezTo>
                        <a:pt x="21" y="26"/>
                        <a:pt x="21" y="24"/>
                        <a:pt x="20" y="21"/>
                      </a:cubicBezTo>
                      <a:cubicBezTo>
                        <a:pt x="20" y="21"/>
                        <a:pt x="20" y="21"/>
                        <a:pt x="20" y="20"/>
                      </a:cubicBezTo>
                      <a:cubicBezTo>
                        <a:pt x="21" y="20"/>
                        <a:pt x="23" y="19"/>
                        <a:pt x="24" y="19"/>
                      </a:cubicBezTo>
                      <a:cubicBezTo>
                        <a:pt x="23" y="18"/>
                        <a:pt x="22" y="17"/>
                        <a:pt x="22" y="16"/>
                      </a:cubicBezTo>
                      <a:cubicBezTo>
                        <a:pt x="21" y="15"/>
                        <a:pt x="21" y="13"/>
                        <a:pt x="21" y="13"/>
                      </a:cubicBezTo>
                      <a:cubicBezTo>
                        <a:pt x="22" y="12"/>
                        <a:pt x="22" y="11"/>
                        <a:pt x="23" y="10"/>
                      </a:cubicBezTo>
                      <a:cubicBezTo>
                        <a:pt x="24" y="10"/>
                        <a:pt x="25" y="11"/>
                        <a:pt x="26" y="14"/>
                      </a:cubicBezTo>
                      <a:cubicBezTo>
                        <a:pt x="27" y="16"/>
                        <a:pt x="27" y="16"/>
                        <a:pt x="27" y="16"/>
                      </a:cubicBezTo>
                      <a:cubicBezTo>
                        <a:pt x="29" y="15"/>
                        <a:pt x="30" y="14"/>
                        <a:pt x="30" y="12"/>
                      </a:cubicBezTo>
                      <a:cubicBezTo>
                        <a:pt x="33" y="10"/>
                        <a:pt x="33" y="10"/>
                        <a:pt x="33" y="10"/>
                      </a:cubicBezTo>
                      <a:cubicBezTo>
                        <a:pt x="33" y="8"/>
                        <a:pt x="33" y="8"/>
                        <a:pt x="33" y="8"/>
                      </a:cubicBezTo>
                      <a:cubicBezTo>
                        <a:pt x="35" y="7"/>
                        <a:pt x="37" y="8"/>
                        <a:pt x="39" y="9"/>
                      </a:cubicBezTo>
                      <a:cubicBezTo>
                        <a:pt x="38" y="7"/>
                        <a:pt x="37" y="5"/>
                        <a:pt x="34" y="3"/>
                      </a:cubicBezTo>
                      <a:cubicBezTo>
                        <a:pt x="30" y="1"/>
                        <a:pt x="27" y="0"/>
                        <a:pt x="25" y="0"/>
                      </a:cubicBezTo>
                      <a:cubicBezTo>
                        <a:pt x="30" y="1"/>
                        <a:pt x="32" y="4"/>
                        <a:pt x="31" y="8"/>
                      </a:cubicBezTo>
                      <a:close/>
                      <a:moveTo>
                        <a:pt x="15" y="14"/>
                      </a:moveTo>
                      <a:cubicBezTo>
                        <a:pt x="15" y="13"/>
                        <a:pt x="15" y="13"/>
                        <a:pt x="15" y="12"/>
                      </a:cubicBezTo>
                      <a:cubicBezTo>
                        <a:pt x="18" y="20"/>
                        <a:pt x="18" y="20"/>
                        <a:pt x="18" y="20"/>
                      </a:cubicBezTo>
                      <a:cubicBezTo>
                        <a:pt x="19" y="24"/>
                        <a:pt x="18" y="26"/>
                        <a:pt x="14" y="26"/>
                      </a:cubicBezTo>
                      <a:cubicBezTo>
                        <a:pt x="16" y="22"/>
                        <a:pt x="17" y="18"/>
                        <a:pt x="15" y="1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311"/>
                <p:cNvSpPr/>
                <p:nvPr/>
              </p:nvSpPr>
              <p:spPr bwMode="auto">
                <a:xfrm>
                  <a:off x="7256463" y="2143125"/>
                  <a:ext cx="23813" cy="68262"/>
                </a:xfrm>
                <a:custGeom>
                  <a:avLst/>
                  <a:gdLst>
                    <a:gd name="T0" fmla="*/ 1 w 5"/>
                    <a:gd name="T1" fmla="*/ 0 h 14"/>
                    <a:gd name="T2" fmla="*/ 1 w 5"/>
                    <a:gd name="T3" fmla="*/ 2 h 14"/>
                    <a:gd name="T4" fmla="*/ 0 w 5"/>
                    <a:gd name="T5" fmla="*/ 14 h 14"/>
                    <a:gd name="T6" fmla="*/ 4 w 5"/>
                    <a:gd name="T7" fmla="*/ 8 h 14"/>
                    <a:gd name="T8" fmla="*/ 1 w 5"/>
                    <a:gd name="T9" fmla="*/ 0 h 14"/>
                  </a:gdLst>
                  <a:ahLst/>
                  <a:cxnLst>
                    <a:cxn ang="0">
                      <a:pos x="T0" y="T1"/>
                    </a:cxn>
                    <a:cxn ang="0">
                      <a:pos x="T2" y="T3"/>
                    </a:cxn>
                    <a:cxn ang="0">
                      <a:pos x="T4" y="T5"/>
                    </a:cxn>
                    <a:cxn ang="0">
                      <a:pos x="T6" y="T7"/>
                    </a:cxn>
                    <a:cxn ang="0">
                      <a:pos x="T8" y="T9"/>
                    </a:cxn>
                  </a:cxnLst>
                  <a:rect l="0" t="0" r="r" b="b"/>
                  <a:pathLst>
                    <a:path w="5" h="14">
                      <a:moveTo>
                        <a:pt x="1" y="0"/>
                      </a:moveTo>
                      <a:cubicBezTo>
                        <a:pt x="1" y="1"/>
                        <a:pt x="1" y="1"/>
                        <a:pt x="1" y="2"/>
                      </a:cubicBezTo>
                      <a:cubicBezTo>
                        <a:pt x="3" y="6"/>
                        <a:pt x="2" y="10"/>
                        <a:pt x="0" y="14"/>
                      </a:cubicBezTo>
                      <a:cubicBezTo>
                        <a:pt x="4" y="14"/>
                        <a:pt x="5" y="12"/>
                        <a:pt x="4" y="8"/>
                      </a:cubicBezTo>
                      <a:cubicBezTo>
                        <a:pt x="1" y="0"/>
                        <a:pt x="1" y="0"/>
                        <a:pt x="1"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312"/>
                <p:cNvSpPr/>
                <p:nvPr/>
              </p:nvSpPr>
              <p:spPr bwMode="auto">
                <a:xfrm>
                  <a:off x="7291388" y="2128838"/>
                  <a:ext cx="77788" cy="107950"/>
                </a:xfrm>
                <a:custGeom>
                  <a:avLst/>
                  <a:gdLst>
                    <a:gd name="T0" fmla="*/ 3 w 16"/>
                    <a:gd name="T1" fmla="*/ 10 h 22"/>
                    <a:gd name="T2" fmla="*/ 4 w 16"/>
                    <a:gd name="T3" fmla="*/ 10 h 22"/>
                    <a:gd name="T4" fmla="*/ 6 w 16"/>
                    <a:gd name="T5" fmla="*/ 18 h 22"/>
                    <a:gd name="T6" fmla="*/ 14 w 16"/>
                    <a:gd name="T7" fmla="*/ 14 h 22"/>
                    <a:gd name="T8" fmla="*/ 16 w 16"/>
                    <a:gd name="T9" fmla="*/ 13 h 22"/>
                    <a:gd name="T10" fmla="*/ 14 w 16"/>
                    <a:gd name="T11" fmla="*/ 8 h 22"/>
                    <a:gd name="T12" fmla="*/ 16 w 16"/>
                    <a:gd name="T13" fmla="*/ 2 h 22"/>
                    <a:gd name="T14" fmla="*/ 14 w 16"/>
                    <a:gd name="T15" fmla="*/ 0 h 22"/>
                    <a:gd name="T16" fmla="*/ 14 w 16"/>
                    <a:gd name="T17" fmla="*/ 3 h 22"/>
                    <a:gd name="T18" fmla="*/ 10 w 16"/>
                    <a:gd name="T19" fmla="*/ 4 h 22"/>
                    <a:gd name="T20" fmla="*/ 6 w 16"/>
                    <a:gd name="T21" fmla="*/ 7 h 22"/>
                    <a:gd name="T22" fmla="*/ 4 w 16"/>
                    <a:gd name="T23" fmla="*/ 6 h 22"/>
                    <a:gd name="T24" fmla="*/ 0 w 16"/>
                    <a:gd name="T25" fmla="*/ 4 h 22"/>
                    <a:gd name="T26" fmla="*/ 1 w 16"/>
                    <a:gd name="T27" fmla="*/ 7 h 22"/>
                    <a:gd name="T28" fmla="*/ 3 w 16"/>
                    <a:gd name="T2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3" y="10"/>
                      </a:moveTo>
                      <a:cubicBezTo>
                        <a:pt x="3" y="10"/>
                        <a:pt x="4" y="10"/>
                        <a:pt x="4" y="10"/>
                      </a:cubicBezTo>
                      <a:cubicBezTo>
                        <a:pt x="4" y="13"/>
                        <a:pt x="4" y="16"/>
                        <a:pt x="6" y="18"/>
                      </a:cubicBezTo>
                      <a:cubicBezTo>
                        <a:pt x="9" y="22"/>
                        <a:pt x="12" y="20"/>
                        <a:pt x="14" y="14"/>
                      </a:cubicBezTo>
                      <a:cubicBezTo>
                        <a:pt x="16" y="13"/>
                        <a:pt x="16" y="13"/>
                        <a:pt x="16" y="13"/>
                      </a:cubicBezTo>
                      <a:cubicBezTo>
                        <a:pt x="14" y="8"/>
                        <a:pt x="14" y="8"/>
                        <a:pt x="14" y="8"/>
                      </a:cubicBezTo>
                      <a:cubicBezTo>
                        <a:pt x="16" y="2"/>
                        <a:pt x="16" y="2"/>
                        <a:pt x="16" y="2"/>
                      </a:cubicBezTo>
                      <a:cubicBezTo>
                        <a:pt x="14" y="0"/>
                        <a:pt x="14" y="0"/>
                        <a:pt x="14" y="0"/>
                      </a:cubicBezTo>
                      <a:cubicBezTo>
                        <a:pt x="14" y="3"/>
                        <a:pt x="14" y="3"/>
                        <a:pt x="14" y="3"/>
                      </a:cubicBezTo>
                      <a:cubicBezTo>
                        <a:pt x="10" y="4"/>
                        <a:pt x="10" y="4"/>
                        <a:pt x="10" y="4"/>
                      </a:cubicBezTo>
                      <a:cubicBezTo>
                        <a:pt x="10" y="6"/>
                        <a:pt x="8" y="7"/>
                        <a:pt x="6" y="7"/>
                      </a:cubicBezTo>
                      <a:cubicBezTo>
                        <a:pt x="4" y="6"/>
                        <a:pt x="4" y="6"/>
                        <a:pt x="4" y="6"/>
                      </a:cubicBezTo>
                      <a:cubicBezTo>
                        <a:pt x="3" y="2"/>
                        <a:pt x="2" y="1"/>
                        <a:pt x="0" y="4"/>
                      </a:cubicBezTo>
                      <a:cubicBezTo>
                        <a:pt x="0" y="4"/>
                        <a:pt x="0" y="6"/>
                        <a:pt x="1" y="7"/>
                      </a:cubicBezTo>
                      <a:cubicBezTo>
                        <a:pt x="1" y="8"/>
                        <a:pt x="2" y="9"/>
                        <a:pt x="3"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313"/>
                <p:cNvSpPr/>
                <p:nvPr/>
              </p:nvSpPr>
              <p:spPr bwMode="auto">
                <a:xfrm>
                  <a:off x="7286626" y="2117725"/>
                  <a:ext cx="92075" cy="119062"/>
                </a:xfrm>
                <a:custGeom>
                  <a:avLst/>
                  <a:gdLst>
                    <a:gd name="T0" fmla="*/ 5 w 19"/>
                    <a:gd name="T1" fmla="*/ 12 h 24"/>
                    <a:gd name="T2" fmla="*/ 4 w 19"/>
                    <a:gd name="T3" fmla="*/ 12 h 24"/>
                    <a:gd name="T4" fmla="*/ 0 w 19"/>
                    <a:gd name="T5" fmla="*/ 13 h 24"/>
                    <a:gd name="T6" fmla="*/ 0 w 19"/>
                    <a:gd name="T7" fmla="*/ 14 h 24"/>
                    <a:gd name="T8" fmla="*/ 3 w 19"/>
                    <a:gd name="T9" fmla="*/ 14 h 24"/>
                    <a:gd name="T10" fmla="*/ 5 w 19"/>
                    <a:gd name="T11" fmla="*/ 20 h 24"/>
                    <a:gd name="T12" fmla="*/ 4 w 19"/>
                    <a:gd name="T13" fmla="*/ 22 h 24"/>
                    <a:gd name="T14" fmla="*/ 5 w 19"/>
                    <a:gd name="T15" fmla="*/ 23 h 24"/>
                    <a:gd name="T16" fmla="*/ 7 w 19"/>
                    <a:gd name="T17" fmla="*/ 21 h 24"/>
                    <a:gd name="T18" fmla="*/ 8 w 19"/>
                    <a:gd name="T19" fmla="*/ 22 h 24"/>
                    <a:gd name="T20" fmla="*/ 14 w 19"/>
                    <a:gd name="T21" fmla="*/ 21 h 24"/>
                    <a:gd name="T22" fmla="*/ 17 w 19"/>
                    <a:gd name="T23" fmla="*/ 17 h 24"/>
                    <a:gd name="T24" fmla="*/ 19 w 19"/>
                    <a:gd name="T25" fmla="*/ 14 h 24"/>
                    <a:gd name="T26" fmla="*/ 17 w 19"/>
                    <a:gd name="T27" fmla="*/ 11 h 24"/>
                    <a:gd name="T28" fmla="*/ 19 w 19"/>
                    <a:gd name="T29" fmla="*/ 2 h 24"/>
                    <a:gd name="T30" fmla="*/ 13 w 19"/>
                    <a:gd name="T31" fmla="*/ 1 h 24"/>
                    <a:gd name="T32" fmla="*/ 13 w 19"/>
                    <a:gd name="T33" fmla="*/ 3 h 24"/>
                    <a:gd name="T34" fmla="*/ 10 w 19"/>
                    <a:gd name="T35" fmla="*/ 5 h 24"/>
                    <a:gd name="T36" fmla="*/ 7 w 19"/>
                    <a:gd name="T37" fmla="*/ 9 h 24"/>
                    <a:gd name="T38" fmla="*/ 11 w 19"/>
                    <a:gd name="T39" fmla="*/ 6 h 24"/>
                    <a:gd name="T40" fmla="*/ 15 w 19"/>
                    <a:gd name="T41" fmla="*/ 5 h 24"/>
                    <a:gd name="T42" fmla="*/ 15 w 19"/>
                    <a:gd name="T43" fmla="*/ 2 h 24"/>
                    <a:gd name="T44" fmla="*/ 17 w 19"/>
                    <a:gd name="T45" fmla="*/ 4 h 24"/>
                    <a:gd name="T46" fmla="*/ 15 w 19"/>
                    <a:gd name="T47" fmla="*/ 10 h 24"/>
                    <a:gd name="T48" fmla="*/ 17 w 19"/>
                    <a:gd name="T49" fmla="*/ 15 h 24"/>
                    <a:gd name="T50" fmla="*/ 15 w 19"/>
                    <a:gd name="T51" fmla="*/ 16 h 24"/>
                    <a:gd name="T52" fmla="*/ 7 w 19"/>
                    <a:gd name="T53" fmla="*/ 20 h 24"/>
                    <a:gd name="T54" fmla="*/ 5 w 19"/>
                    <a:gd name="T5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4">
                      <a:moveTo>
                        <a:pt x="5" y="12"/>
                      </a:moveTo>
                      <a:cubicBezTo>
                        <a:pt x="5" y="12"/>
                        <a:pt x="4" y="12"/>
                        <a:pt x="4" y="12"/>
                      </a:cubicBezTo>
                      <a:cubicBezTo>
                        <a:pt x="3" y="12"/>
                        <a:pt x="1" y="13"/>
                        <a:pt x="0" y="13"/>
                      </a:cubicBezTo>
                      <a:cubicBezTo>
                        <a:pt x="0" y="14"/>
                        <a:pt x="0" y="14"/>
                        <a:pt x="0" y="14"/>
                      </a:cubicBezTo>
                      <a:cubicBezTo>
                        <a:pt x="3" y="14"/>
                        <a:pt x="3" y="14"/>
                        <a:pt x="3" y="14"/>
                      </a:cubicBezTo>
                      <a:cubicBezTo>
                        <a:pt x="5" y="20"/>
                        <a:pt x="5" y="20"/>
                        <a:pt x="5" y="20"/>
                      </a:cubicBezTo>
                      <a:cubicBezTo>
                        <a:pt x="4" y="22"/>
                        <a:pt x="4" y="22"/>
                        <a:pt x="4" y="22"/>
                      </a:cubicBezTo>
                      <a:cubicBezTo>
                        <a:pt x="4" y="22"/>
                        <a:pt x="5" y="22"/>
                        <a:pt x="5" y="23"/>
                      </a:cubicBezTo>
                      <a:cubicBezTo>
                        <a:pt x="5" y="22"/>
                        <a:pt x="6" y="21"/>
                        <a:pt x="7" y="21"/>
                      </a:cubicBezTo>
                      <a:cubicBezTo>
                        <a:pt x="8" y="22"/>
                        <a:pt x="8" y="22"/>
                        <a:pt x="8" y="22"/>
                      </a:cubicBezTo>
                      <a:cubicBezTo>
                        <a:pt x="11" y="24"/>
                        <a:pt x="13" y="24"/>
                        <a:pt x="14" y="21"/>
                      </a:cubicBezTo>
                      <a:cubicBezTo>
                        <a:pt x="17" y="17"/>
                        <a:pt x="17" y="17"/>
                        <a:pt x="17" y="17"/>
                      </a:cubicBezTo>
                      <a:cubicBezTo>
                        <a:pt x="19" y="16"/>
                        <a:pt x="19" y="16"/>
                        <a:pt x="19" y="14"/>
                      </a:cubicBezTo>
                      <a:cubicBezTo>
                        <a:pt x="17" y="11"/>
                        <a:pt x="17" y="11"/>
                        <a:pt x="17" y="11"/>
                      </a:cubicBezTo>
                      <a:cubicBezTo>
                        <a:pt x="18" y="8"/>
                        <a:pt x="19" y="5"/>
                        <a:pt x="19" y="2"/>
                      </a:cubicBezTo>
                      <a:cubicBezTo>
                        <a:pt x="17" y="1"/>
                        <a:pt x="15" y="0"/>
                        <a:pt x="13" y="1"/>
                      </a:cubicBezTo>
                      <a:cubicBezTo>
                        <a:pt x="13" y="3"/>
                        <a:pt x="13" y="3"/>
                        <a:pt x="13" y="3"/>
                      </a:cubicBezTo>
                      <a:cubicBezTo>
                        <a:pt x="10" y="5"/>
                        <a:pt x="10" y="5"/>
                        <a:pt x="10" y="5"/>
                      </a:cubicBezTo>
                      <a:cubicBezTo>
                        <a:pt x="10" y="7"/>
                        <a:pt x="9" y="8"/>
                        <a:pt x="7" y="9"/>
                      </a:cubicBezTo>
                      <a:cubicBezTo>
                        <a:pt x="9" y="9"/>
                        <a:pt x="11" y="8"/>
                        <a:pt x="11" y="6"/>
                      </a:cubicBezTo>
                      <a:cubicBezTo>
                        <a:pt x="15" y="5"/>
                        <a:pt x="15" y="5"/>
                        <a:pt x="15" y="5"/>
                      </a:cubicBezTo>
                      <a:cubicBezTo>
                        <a:pt x="15" y="2"/>
                        <a:pt x="15" y="2"/>
                        <a:pt x="15" y="2"/>
                      </a:cubicBezTo>
                      <a:cubicBezTo>
                        <a:pt x="17" y="4"/>
                        <a:pt x="17" y="4"/>
                        <a:pt x="17" y="4"/>
                      </a:cubicBezTo>
                      <a:cubicBezTo>
                        <a:pt x="15" y="10"/>
                        <a:pt x="15" y="10"/>
                        <a:pt x="15" y="10"/>
                      </a:cubicBezTo>
                      <a:cubicBezTo>
                        <a:pt x="17" y="15"/>
                        <a:pt x="17" y="15"/>
                        <a:pt x="17" y="15"/>
                      </a:cubicBezTo>
                      <a:cubicBezTo>
                        <a:pt x="15" y="16"/>
                        <a:pt x="15" y="16"/>
                        <a:pt x="15" y="16"/>
                      </a:cubicBezTo>
                      <a:cubicBezTo>
                        <a:pt x="13" y="22"/>
                        <a:pt x="10" y="24"/>
                        <a:pt x="7" y="20"/>
                      </a:cubicBezTo>
                      <a:cubicBezTo>
                        <a:pt x="5" y="18"/>
                        <a:pt x="5" y="15"/>
                        <a:pt x="5" y="1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314"/>
                <p:cNvSpPr/>
                <p:nvPr/>
              </p:nvSpPr>
              <p:spPr bwMode="auto">
                <a:xfrm>
                  <a:off x="7261226" y="2103438"/>
                  <a:ext cx="9525" cy="14287"/>
                </a:xfrm>
                <a:custGeom>
                  <a:avLst/>
                  <a:gdLst>
                    <a:gd name="T0" fmla="*/ 2 w 2"/>
                    <a:gd name="T1" fmla="*/ 0 h 3"/>
                    <a:gd name="T2" fmla="*/ 0 w 2"/>
                    <a:gd name="T3" fmla="*/ 0 h 3"/>
                    <a:gd name="T4" fmla="*/ 0 w 2"/>
                    <a:gd name="T5" fmla="*/ 3 h 3"/>
                    <a:gd name="T6" fmla="*/ 1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0" y="0"/>
                        <a:pt x="0" y="0"/>
                        <a:pt x="0" y="0"/>
                      </a:cubicBezTo>
                      <a:cubicBezTo>
                        <a:pt x="0" y="3"/>
                        <a:pt x="0" y="3"/>
                        <a:pt x="0" y="3"/>
                      </a:cubicBezTo>
                      <a:cubicBezTo>
                        <a:pt x="1" y="0"/>
                        <a:pt x="1" y="0"/>
                        <a:pt x="1" y="0"/>
                      </a:cubicBezTo>
                      <a:cubicBezTo>
                        <a:pt x="2" y="0"/>
                        <a:pt x="2" y="0"/>
                        <a:pt x="2" y="0"/>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315"/>
                <p:cNvSpPr/>
                <p:nvPr/>
              </p:nvSpPr>
              <p:spPr bwMode="auto">
                <a:xfrm>
                  <a:off x="7207251" y="2117725"/>
                  <a:ext cx="49213" cy="103187"/>
                </a:xfrm>
                <a:custGeom>
                  <a:avLst/>
                  <a:gdLst>
                    <a:gd name="T0" fmla="*/ 7 w 10"/>
                    <a:gd name="T1" fmla="*/ 10 h 21"/>
                    <a:gd name="T2" fmla="*/ 6 w 10"/>
                    <a:gd name="T3" fmla="*/ 12 h 21"/>
                    <a:gd name="T4" fmla="*/ 5 w 10"/>
                    <a:gd name="T5" fmla="*/ 13 h 21"/>
                    <a:gd name="T6" fmla="*/ 1 w 10"/>
                    <a:gd name="T7" fmla="*/ 20 h 21"/>
                    <a:gd name="T8" fmla="*/ 0 w 10"/>
                    <a:gd name="T9" fmla="*/ 21 h 21"/>
                    <a:gd name="T10" fmla="*/ 10 w 10"/>
                    <a:gd name="T11" fmla="*/ 12 h 21"/>
                    <a:gd name="T12" fmla="*/ 9 w 10"/>
                    <a:gd name="T13" fmla="*/ 0 h 21"/>
                    <a:gd name="T14" fmla="*/ 7 w 10"/>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7" y="10"/>
                      </a:moveTo>
                      <a:cubicBezTo>
                        <a:pt x="6" y="11"/>
                        <a:pt x="6" y="11"/>
                        <a:pt x="6" y="12"/>
                      </a:cubicBezTo>
                      <a:cubicBezTo>
                        <a:pt x="5" y="13"/>
                        <a:pt x="5" y="13"/>
                        <a:pt x="5" y="13"/>
                      </a:cubicBezTo>
                      <a:cubicBezTo>
                        <a:pt x="3" y="16"/>
                        <a:pt x="1" y="18"/>
                        <a:pt x="1" y="20"/>
                      </a:cubicBezTo>
                      <a:cubicBezTo>
                        <a:pt x="1" y="20"/>
                        <a:pt x="0" y="21"/>
                        <a:pt x="0" y="21"/>
                      </a:cubicBezTo>
                      <a:cubicBezTo>
                        <a:pt x="5" y="20"/>
                        <a:pt x="9" y="17"/>
                        <a:pt x="10" y="12"/>
                      </a:cubicBezTo>
                      <a:cubicBezTo>
                        <a:pt x="9" y="9"/>
                        <a:pt x="9" y="5"/>
                        <a:pt x="9" y="0"/>
                      </a:cubicBezTo>
                      <a:cubicBezTo>
                        <a:pt x="8" y="2"/>
                        <a:pt x="7" y="5"/>
                        <a:pt x="7" y="1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316"/>
                <p:cNvSpPr/>
                <p:nvPr/>
              </p:nvSpPr>
              <p:spPr bwMode="auto">
                <a:xfrm>
                  <a:off x="7232651" y="2216150"/>
                  <a:ext cx="107950" cy="168275"/>
                </a:xfrm>
                <a:custGeom>
                  <a:avLst/>
                  <a:gdLst>
                    <a:gd name="T0" fmla="*/ 1 w 22"/>
                    <a:gd name="T1" fmla="*/ 3 h 34"/>
                    <a:gd name="T2" fmla="*/ 0 w 22"/>
                    <a:gd name="T3" fmla="*/ 3 h 34"/>
                    <a:gd name="T4" fmla="*/ 0 w 22"/>
                    <a:gd name="T5" fmla="*/ 3 h 34"/>
                    <a:gd name="T6" fmla="*/ 0 w 22"/>
                    <a:gd name="T7" fmla="*/ 5 h 34"/>
                    <a:gd name="T8" fmla="*/ 13 w 22"/>
                    <a:gd name="T9" fmla="*/ 5 h 34"/>
                    <a:gd name="T10" fmla="*/ 15 w 22"/>
                    <a:gd name="T11" fmla="*/ 8 h 34"/>
                    <a:gd name="T12" fmla="*/ 16 w 22"/>
                    <a:gd name="T13" fmla="*/ 9 h 34"/>
                    <a:gd name="T14" fmla="*/ 18 w 22"/>
                    <a:gd name="T15" fmla="*/ 19 h 34"/>
                    <a:gd name="T16" fmla="*/ 17 w 22"/>
                    <a:gd name="T17" fmla="*/ 33 h 34"/>
                    <a:gd name="T18" fmla="*/ 17 w 22"/>
                    <a:gd name="T19" fmla="*/ 34 h 34"/>
                    <a:gd name="T20" fmla="*/ 20 w 22"/>
                    <a:gd name="T21" fmla="*/ 31 h 34"/>
                    <a:gd name="T22" fmla="*/ 22 w 22"/>
                    <a:gd name="T23" fmla="*/ 26 h 34"/>
                    <a:gd name="T24" fmla="*/ 19 w 22"/>
                    <a:gd name="T25" fmla="*/ 15 h 34"/>
                    <a:gd name="T26" fmla="*/ 17 w 22"/>
                    <a:gd name="T27" fmla="*/ 8 h 34"/>
                    <a:gd name="T28" fmla="*/ 19 w 22"/>
                    <a:gd name="T29" fmla="*/ 7 h 34"/>
                    <a:gd name="T30" fmla="*/ 19 w 22"/>
                    <a:gd name="T31" fmla="*/ 7 h 34"/>
                    <a:gd name="T32" fmla="*/ 18 w 22"/>
                    <a:gd name="T33" fmla="*/ 4 h 34"/>
                    <a:gd name="T34" fmla="*/ 16 w 22"/>
                    <a:gd name="T35" fmla="*/ 3 h 34"/>
                    <a:gd name="T36" fmla="*/ 15 w 22"/>
                    <a:gd name="T37" fmla="*/ 2 h 34"/>
                    <a:gd name="T38" fmla="*/ 10 w 22"/>
                    <a:gd name="T39" fmla="*/ 0 h 34"/>
                    <a:gd name="T40" fmla="*/ 1 w 22"/>
                    <a:gd name="T4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4">
                      <a:moveTo>
                        <a:pt x="1" y="3"/>
                      </a:moveTo>
                      <a:cubicBezTo>
                        <a:pt x="0" y="3"/>
                        <a:pt x="0" y="3"/>
                        <a:pt x="0" y="3"/>
                      </a:cubicBezTo>
                      <a:cubicBezTo>
                        <a:pt x="0" y="3"/>
                        <a:pt x="0" y="3"/>
                        <a:pt x="0" y="3"/>
                      </a:cubicBezTo>
                      <a:cubicBezTo>
                        <a:pt x="0" y="4"/>
                        <a:pt x="0" y="4"/>
                        <a:pt x="0" y="5"/>
                      </a:cubicBezTo>
                      <a:cubicBezTo>
                        <a:pt x="3" y="3"/>
                        <a:pt x="7" y="3"/>
                        <a:pt x="13" y="5"/>
                      </a:cubicBezTo>
                      <a:cubicBezTo>
                        <a:pt x="14" y="6"/>
                        <a:pt x="15" y="7"/>
                        <a:pt x="15" y="8"/>
                      </a:cubicBezTo>
                      <a:cubicBezTo>
                        <a:pt x="16" y="8"/>
                        <a:pt x="16" y="8"/>
                        <a:pt x="16" y="9"/>
                      </a:cubicBezTo>
                      <a:cubicBezTo>
                        <a:pt x="17" y="11"/>
                        <a:pt x="18" y="15"/>
                        <a:pt x="18" y="19"/>
                      </a:cubicBezTo>
                      <a:cubicBezTo>
                        <a:pt x="17" y="33"/>
                        <a:pt x="17" y="33"/>
                        <a:pt x="17" y="33"/>
                      </a:cubicBezTo>
                      <a:cubicBezTo>
                        <a:pt x="17" y="33"/>
                        <a:pt x="17" y="33"/>
                        <a:pt x="17" y="34"/>
                      </a:cubicBezTo>
                      <a:cubicBezTo>
                        <a:pt x="20" y="31"/>
                        <a:pt x="20" y="31"/>
                        <a:pt x="20" y="31"/>
                      </a:cubicBezTo>
                      <a:cubicBezTo>
                        <a:pt x="22" y="26"/>
                        <a:pt x="22" y="26"/>
                        <a:pt x="22" y="26"/>
                      </a:cubicBezTo>
                      <a:cubicBezTo>
                        <a:pt x="19" y="15"/>
                        <a:pt x="19" y="15"/>
                        <a:pt x="19" y="15"/>
                      </a:cubicBezTo>
                      <a:cubicBezTo>
                        <a:pt x="17" y="8"/>
                        <a:pt x="17" y="8"/>
                        <a:pt x="17" y="8"/>
                      </a:cubicBezTo>
                      <a:cubicBezTo>
                        <a:pt x="19" y="7"/>
                        <a:pt x="19" y="7"/>
                        <a:pt x="19" y="7"/>
                      </a:cubicBezTo>
                      <a:cubicBezTo>
                        <a:pt x="19" y="7"/>
                        <a:pt x="19" y="7"/>
                        <a:pt x="19" y="7"/>
                      </a:cubicBezTo>
                      <a:cubicBezTo>
                        <a:pt x="19" y="6"/>
                        <a:pt x="18" y="5"/>
                        <a:pt x="18" y="4"/>
                      </a:cubicBezTo>
                      <a:cubicBezTo>
                        <a:pt x="17" y="3"/>
                        <a:pt x="17" y="3"/>
                        <a:pt x="16" y="3"/>
                      </a:cubicBezTo>
                      <a:cubicBezTo>
                        <a:pt x="16" y="2"/>
                        <a:pt x="15" y="2"/>
                        <a:pt x="15" y="2"/>
                      </a:cubicBezTo>
                      <a:cubicBezTo>
                        <a:pt x="13" y="1"/>
                        <a:pt x="12" y="0"/>
                        <a:pt x="10" y="0"/>
                      </a:cubicBezTo>
                      <a:cubicBezTo>
                        <a:pt x="7" y="2"/>
                        <a:pt x="4" y="3"/>
                        <a:pt x="1" y="3"/>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317"/>
                <p:cNvSpPr>
                  <a:spLocks noEditPoints="1"/>
                </p:cNvSpPr>
                <p:nvPr/>
              </p:nvSpPr>
              <p:spPr bwMode="auto">
                <a:xfrm>
                  <a:off x="7143751" y="2241550"/>
                  <a:ext cx="180975" cy="333375"/>
                </a:xfrm>
                <a:custGeom>
                  <a:avLst/>
                  <a:gdLst>
                    <a:gd name="T0" fmla="*/ 12 w 37"/>
                    <a:gd name="T1" fmla="*/ 7 h 68"/>
                    <a:gd name="T2" fmla="*/ 11 w 37"/>
                    <a:gd name="T3" fmla="*/ 8 h 68"/>
                    <a:gd name="T4" fmla="*/ 8 w 37"/>
                    <a:gd name="T5" fmla="*/ 27 h 68"/>
                    <a:gd name="T6" fmla="*/ 9 w 37"/>
                    <a:gd name="T7" fmla="*/ 35 h 68"/>
                    <a:gd name="T8" fmla="*/ 9 w 37"/>
                    <a:gd name="T9" fmla="*/ 37 h 68"/>
                    <a:gd name="T10" fmla="*/ 9 w 37"/>
                    <a:gd name="T11" fmla="*/ 43 h 68"/>
                    <a:gd name="T12" fmla="*/ 9 w 37"/>
                    <a:gd name="T13" fmla="*/ 52 h 68"/>
                    <a:gd name="T14" fmla="*/ 0 w 37"/>
                    <a:gd name="T15" fmla="*/ 65 h 68"/>
                    <a:gd name="T16" fmla="*/ 30 w 37"/>
                    <a:gd name="T17" fmla="*/ 68 h 68"/>
                    <a:gd name="T18" fmla="*/ 28 w 37"/>
                    <a:gd name="T19" fmla="*/ 59 h 68"/>
                    <a:gd name="T20" fmla="*/ 32 w 37"/>
                    <a:gd name="T21" fmla="*/ 49 h 68"/>
                    <a:gd name="T22" fmla="*/ 24 w 37"/>
                    <a:gd name="T23" fmla="*/ 46 h 68"/>
                    <a:gd name="T24" fmla="*/ 17 w 37"/>
                    <a:gd name="T25" fmla="*/ 20 h 68"/>
                    <a:gd name="T26" fmla="*/ 19 w 37"/>
                    <a:gd name="T27" fmla="*/ 8 h 68"/>
                    <a:gd name="T28" fmla="*/ 26 w 37"/>
                    <a:gd name="T29" fmla="*/ 39 h 68"/>
                    <a:gd name="T30" fmla="*/ 30 w 37"/>
                    <a:gd name="T31" fmla="*/ 43 h 68"/>
                    <a:gd name="T32" fmla="*/ 37 w 37"/>
                    <a:gd name="T33" fmla="*/ 38 h 68"/>
                    <a:gd name="T34" fmla="*/ 37 w 37"/>
                    <a:gd name="T35" fmla="*/ 30 h 68"/>
                    <a:gd name="T36" fmla="*/ 34 w 37"/>
                    <a:gd name="T37" fmla="*/ 30 h 68"/>
                    <a:gd name="T38" fmla="*/ 32 w 37"/>
                    <a:gd name="T39" fmla="*/ 33 h 68"/>
                    <a:gd name="T40" fmla="*/ 34 w 37"/>
                    <a:gd name="T41" fmla="*/ 28 h 68"/>
                    <a:gd name="T42" fmla="*/ 34 w 37"/>
                    <a:gd name="T43" fmla="*/ 7 h 68"/>
                    <a:gd name="T44" fmla="*/ 17 w 37"/>
                    <a:gd name="T45" fmla="*/ 1 h 68"/>
                    <a:gd name="T46" fmla="*/ 12 w 37"/>
                    <a:gd name="T47" fmla="*/ 7 h 68"/>
                    <a:gd name="T48" fmla="*/ 17 w 37"/>
                    <a:gd name="T49" fmla="*/ 1 h 68"/>
                    <a:gd name="T50" fmla="*/ 19 w 37"/>
                    <a:gd name="T51" fmla="*/ 1 h 68"/>
                    <a:gd name="T52" fmla="*/ 14 w 37"/>
                    <a:gd name="T53" fmla="*/ 9 h 68"/>
                    <a:gd name="T54" fmla="*/ 11 w 37"/>
                    <a:gd name="T55" fmla="*/ 36 h 68"/>
                    <a:gd name="T56" fmla="*/ 12 w 37"/>
                    <a:gd name="T57" fmla="*/ 53 h 68"/>
                    <a:gd name="T58" fmla="*/ 3 w 37"/>
                    <a:gd name="T59" fmla="*/ 63 h 68"/>
                    <a:gd name="T60" fmla="*/ 1 w 37"/>
                    <a:gd name="T61" fmla="*/ 64 h 68"/>
                    <a:gd name="T62" fmla="*/ 10 w 37"/>
                    <a:gd name="T63" fmla="*/ 53 h 68"/>
                    <a:gd name="T64" fmla="*/ 10 w 37"/>
                    <a:gd name="T65" fmla="*/ 53 h 68"/>
                    <a:gd name="T66" fmla="*/ 10 w 37"/>
                    <a:gd name="T67" fmla="*/ 52 h 68"/>
                    <a:gd name="T68" fmla="*/ 10 w 37"/>
                    <a:gd name="T69" fmla="*/ 35 h 68"/>
                    <a:gd name="T70" fmla="*/ 10 w 37"/>
                    <a:gd name="T71" fmla="*/ 35 h 68"/>
                    <a:gd name="T72" fmla="*/ 9 w 37"/>
                    <a:gd name="T73" fmla="*/ 27 h 68"/>
                    <a:gd name="T74" fmla="*/ 12 w 37"/>
                    <a:gd name="T75" fmla="*/ 8 h 68"/>
                    <a:gd name="T76" fmla="*/ 13 w 37"/>
                    <a:gd name="T77" fmla="*/ 7 h 68"/>
                    <a:gd name="T78" fmla="*/ 13 w 37"/>
                    <a:gd name="T79" fmla="*/ 7 h 68"/>
                    <a:gd name="T80" fmla="*/ 17 w 37"/>
                    <a:gd name="T81" fmla="*/ 1 h 68"/>
                    <a:gd name="T82" fmla="*/ 20 w 37"/>
                    <a:gd name="T83" fmla="*/ 8 h 68"/>
                    <a:gd name="T84" fmla="*/ 21 w 37"/>
                    <a:gd name="T85" fmla="*/ 7 h 68"/>
                    <a:gd name="T86" fmla="*/ 30 w 37"/>
                    <a:gd name="T87" fmla="*/ 40 h 68"/>
                    <a:gd name="T88" fmla="*/ 29 w 37"/>
                    <a:gd name="T89" fmla="*/ 42 h 68"/>
                    <a:gd name="T90" fmla="*/ 20 w 37"/>
                    <a:gd name="T9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68">
                      <a:moveTo>
                        <a:pt x="12" y="7"/>
                      </a:moveTo>
                      <a:cubicBezTo>
                        <a:pt x="12" y="7"/>
                        <a:pt x="12" y="7"/>
                        <a:pt x="11" y="8"/>
                      </a:cubicBezTo>
                      <a:cubicBezTo>
                        <a:pt x="9" y="12"/>
                        <a:pt x="8" y="19"/>
                        <a:pt x="8" y="27"/>
                      </a:cubicBezTo>
                      <a:cubicBezTo>
                        <a:pt x="8" y="30"/>
                        <a:pt x="9" y="33"/>
                        <a:pt x="9" y="35"/>
                      </a:cubicBezTo>
                      <a:cubicBezTo>
                        <a:pt x="9" y="37"/>
                        <a:pt x="9" y="37"/>
                        <a:pt x="9" y="37"/>
                      </a:cubicBezTo>
                      <a:cubicBezTo>
                        <a:pt x="9" y="43"/>
                        <a:pt x="9" y="43"/>
                        <a:pt x="9" y="43"/>
                      </a:cubicBezTo>
                      <a:cubicBezTo>
                        <a:pt x="9" y="52"/>
                        <a:pt x="9" y="52"/>
                        <a:pt x="9" y="52"/>
                      </a:cubicBezTo>
                      <a:cubicBezTo>
                        <a:pt x="5" y="56"/>
                        <a:pt x="2" y="60"/>
                        <a:pt x="0" y="65"/>
                      </a:cubicBezTo>
                      <a:cubicBezTo>
                        <a:pt x="10" y="62"/>
                        <a:pt x="21" y="63"/>
                        <a:pt x="30" y="68"/>
                      </a:cubicBezTo>
                      <a:cubicBezTo>
                        <a:pt x="28" y="59"/>
                        <a:pt x="28" y="59"/>
                        <a:pt x="28" y="59"/>
                      </a:cubicBezTo>
                      <a:cubicBezTo>
                        <a:pt x="32" y="49"/>
                        <a:pt x="32" y="49"/>
                        <a:pt x="32" y="49"/>
                      </a:cubicBezTo>
                      <a:cubicBezTo>
                        <a:pt x="28" y="50"/>
                        <a:pt x="25" y="49"/>
                        <a:pt x="24" y="46"/>
                      </a:cubicBezTo>
                      <a:cubicBezTo>
                        <a:pt x="17" y="20"/>
                        <a:pt x="17" y="20"/>
                        <a:pt x="17" y="20"/>
                      </a:cubicBezTo>
                      <a:cubicBezTo>
                        <a:pt x="19" y="8"/>
                        <a:pt x="19" y="8"/>
                        <a:pt x="19" y="8"/>
                      </a:cubicBezTo>
                      <a:cubicBezTo>
                        <a:pt x="20" y="19"/>
                        <a:pt x="22" y="29"/>
                        <a:pt x="26" y="39"/>
                      </a:cubicBezTo>
                      <a:cubicBezTo>
                        <a:pt x="27" y="41"/>
                        <a:pt x="28" y="43"/>
                        <a:pt x="30" y="43"/>
                      </a:cubicBezTo>
                      <a:cubicBezTo>
                        <a:pt x="37" y="38"/>
                        <a:pt x="37" y="38"/>
                        <a:pt x="37" y="38"/>
                      </a:cubicBezTo>
                      <a:cubicBezTo>
                        <a:pt x="37" y="30"/>
                        <a:pt x="37" y="30"/>
                        <a:pt x="37" y="30"/>
                      </a:cubicBezTo>
                      <a:cubicBezTo>
                        <a:pt x="34" y="30"/>
                        <a:pt x="34" y="30"/>
                        <a:pt x="34" y="30"/>
                      </a:cubicBezTo>
                      <a:cubicBezTo>
                        <a:pt x="34" y="31"/>
                        <a:pt x="33" y="32"/>
                        <a:pt x="32" y="33"/>
                      </a:cubicBezTo>
                      <a:cubicBezTo>
                        <a:pt x="34" y="28"/>
                        <a:pt x="34" y="28"/>
                        <a:pt x="34" y="28"/>
                      </a:cubicBezTo>
                      <a:cubicBezTo>
                        <a:pt x="34" y="7"/>
                        <a:pt x="34" y="7"/>
                        <a:pt x="34" y="7"/>
                      </a:cubicBezTo>
                      <a:cubicBezTo>
                        <a:pt x="32" y="2"/>
                        <a:pt x="27" y="0"/>
                        <a:pt x="17" y="1"/>
                      </a:cubicBezTo>
                      <a:cubicBezTo>
                        <a:pt x="15" y="2"/>
                        <a:pt x="13" y="4"/>
                        <a:pt x="12" y="7"/>
                      </a:cubicBezTo>
                      <a:close/>
                      <a:moveTo>
                        <a:pt x="17" y="1"/>
                      </a:moveTo>
                      <a:cubicBezTo>
                        <a:pt x="18" y="1"/>
                        <a:pt x="18" y="1"/>
                        <a:pt x="19" y="1"/>
                      </a:cubicBezTo>
                      <a:cubicBezTo>
                        <a:pt x="14" y="9"/>
                        <a:pt x="14" y="9"/>
                        <a:pt x="14" y="9"/>
                      </a:cubicBezTo>
                      <a:cubicBezTo>
                        <a:pt x="10" y="15"/>
                        <a:pt x="9" y="24"/>
                        <a:pt x="11" y="36"/>
                      </a:cubicBezTo>
                      <a:cubicBezTo>
                        <a:pt x="12" y="53"/>
                        <a:pt x="12" y="53"/>
                        <a:pt x="12" y="53"/>
                      </a:cubicBezTo>
                      <a:cubicBezTo>
                        <a:pt x="3" y="63"/>
                        <a:pt x="3" y="63"/>
                        <a:pt x="3" y="63"/>
                      </a:cubicBezTo>
                      <a:cubicBezTo>
                        <a:pt x="3" y="64"/>
                        <a:pt x="2" y="64"/>
                        <a:pt x="1" y="64"/>
                      </a:cubicBezTo>
                      <a:cubicBezTo>
                        <a:pt x="3" y="60"/>
                        <a:pt x="6" y="56"/>
                        <a:pt x="10" y="53"/>
                      </a:cubicBezTo>
                      <a:cubicBezTo>
                        <a:pt x="10" y="53"/>
                        <a:pt x="10" y="53"/>
                        <a:pt x="10" y="53"/>
                      </a:cubicBezTo>
                      <a:cubicBezTo>
                        <a:pt x="10" y="53"/>
                        <a:pt x="10" y="52"/>
                        <a:pt x="10" y="52"/>
                      </a:cubicBezTo>
                      <a:cubicBezTo>
                        <a:pt x="10" y="35"/>
                        <a:pt x="10" y="35"/>
                        <a:pt x="10" y="35"/>
                      </a:cubicBezTo>
                      <a:cubicBezTo>
                        <a:pt x="10" y="35"/>
                        <a:pt x="10" y="35"/>
                        <a:pt x="10" y="35"/>
                      </a:cubicBezTo>
                      <a:cubicBezTo>
                        <a:pt x="10" y="32"/>
                        <a:pt x="9" y="30"/>
                        <a:pt x="9" y="27"/>
                      </a:cubicBezTo>
                      <a:cubicBezTo>
                        <a:pt x="8" y="19"/>
                        <a:pt x="9" y="13"/>
                        <a:pt x="12" y="8"/>
                      </a:cubicBezTo>
                      <a:cubicBezTo>
                        <a:pt x="12" y="8"/>
                        <a:pt x="13" y="7"/>
                        <a:pt x="13" y="7"/>
                      </a:cubicBezTo>
                      <a:cubicBezTo>
                        <a:pt x="13" y="7"/>
                        <a:pt x="13" y="7"/>
                        <a:pt x="13" y="7"/>
                      </a:cubicBezTo>
                      <a:cubicBezTo>
                        <a:pt x="14" y="4"/>
                        <a:pt x="15" y="3"/>
                        <a:pt x="17" y="1"/>
                      </a:cubicBezTo>
                      <a:close/>
                      <a:moveTo>
                        <a:pt x="20" y="8"/>
                      </a:moveTo>
                      <a:cubicBezTo>
                        <a:pt x="21" y="7"/>
                        <a:pt x="21" y="7"/>
                        <a:pt x="21" y="7"/>
                      </a:cubicBezTo>
                      <a:cubicBezTo>
                        <a:pt x="23" y="26"/>
                        <a:pt x="26" y="37"/>
                        <a:pt x="30" y="40"/>
                      </a:cubicBezTo>
                      <a:cubicBezTo>
                        <a:pt x="29" y="42"/>
                        <a:pt x="29" y="42"/>
                        <a:pt x="29" y="42"/>
                      </a:cubicBezTo>
                      <a:cubicBezTo>
                        <a:pt x="25" y="38"/>
                        <a:pt x="22" y="27"/>
                        <a:pt x="20" y="8"/>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318"/>
                <p:cNvSpPr/>
                <p:nvPr/>
              </p:nvSpPr>
              <p:spPr bwMode="auto">
                <a:xfrm>
                  <a:off x="7148513" y="2246313"/>
                  <a:ext cx="88900" cy="309562"/>
                </a:xfrm>
                <a:custGeom>
                  <a:avLst/>
                  <a:gdLst>
                    <a:gd name="T0" fmla="*/ 18 w 18"/>
                    <a:gd name="T1" fmla="*/ 0 h 63"/>
                    <a:gd name="T2" fmla="*/ 16 w 18"/>
                    <a:gd name="T3" fmla="*/ 0 h 63"/>
                    <a:gd name="T4" fmla="*/ 12 w 18"/>
                    <a:gd name="T5" fmla="*/ 6 h 63"/>
                    <a:gd name="T6" fmla="*/ 12 w 18"/>
                    <a:gd name="T7" fmla="*/ 6 h 63"/>
                    <a:gd name="T8" fmla="*/ 11 w 18"/>
                    <a:gd name="T9" fmla="*/ 7 h 63"/>
                    <a:gd name="T10" fmla="*/ 8 w 18"/>
                    <a:gd name="T11" fmla="*/ 26 h 63"/>
                    <a:gd name="T12" fmla="*/ 9 w 18"/>
                    <a:gd name="T13" fmla="*/ 34 h 63"/>
                    <a:gd name="T14" fmla="*/ 9 w 18"/>
                    <a:gd name="T15" fmla="*/ 34 h 63"/>
                    <a:gd name="T16" fmla="*/ 9 w 18"/>
                    <a:gd name="T17" fmla="*/ 51 h 63"/>
                    <a:gd name="T18" fmla="*/ 9 w 18"/>
                    <a:gd name="T19" fmla="*/ 52 h 63"/>
                    <a:gd name="T20" fmla="*/ 9 w 18"/>
                    <a:gd name="T21" fmla="*/ 52 h 63"/>
                    <a:gd name="T22" fmla="*/ 0 w 18"/>
                    <a:gd name="T23" fmla="*/ 63 h 63"/>
                    <a:gd name="T24" fmla="*/ 2 w 18"/>
                    <a:gd name="T25" fmla="*/ 62 h 63"/>
                    <a:gd name="T26" fmla="*/ 11 w 18"/>
                    <a:gd name="T27" fmla="*/ 52 h 63"/>
                    <a:gd name="T28" fmla="*/ 10 w 18"/>
                    <a:gd name="T29" fmla="*/ 35 h 63"/>
                    <a:gd name="T30" fmla="*/ 13 w 18"/>
                    <a:gd name="T31" fmla="*/ 8 h 63"/>
                    <a:gd name="T32" fmla="*/ 18 w 18"/>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63">
                      <a:moveTo>
                        <a:pt x="18" y="0"/>
                      </a:moveTo>
                      <a:cubicBezTo>
                        <a:pt x="17" y="0"/>
                        <a:pt x="17" y="0"/>
                        <a:pt x="16" y="0"/>
                      </a:cubicBezTo>
                      <a:cubicBezTo>
                        <a:pt x="14" y="2"/>
                        <a:pt x="13" y="3"/>
                        <a:pt x="12" y="6"/>
                      </a:cubicBezTo>
                      <a:cubicBezTo>
                        <a:pt x="12" y="6"/>
                        <a:pt x="12" y="6"/>
                        <a:pt x="12" y="6"/>
                      </a:cubicBezTo>
                      <a:cubicBezTo>
                        <a:pt x="12" y="6"/>
                        <a:pt x="11" y="7"/>
                        <a:pt x="11" y="7"/>
                      </a:cubicBezTo>
                      <a:cubicBezTo>
                        <a:pt x="8" y="12"/>
                        <a:pt x="7" y="18"/>
                        <a:pt x="8" y="26"/>
                      </a:cubicBezTo>
                      <a:cubicBezTo>
                        <a:pt x="8" y="29"/>
                        <a:pt x="9" y="31"/>
                        <a:pt x="9" y="34"/>
                      </a:cubicBezTo>
                      <a:cubicBezTo>
                        <a:pt x="9" y="34"/>
                        <a:pt x="9" y="34"/>
                        <a:pt x="9" y="34"/>
                      </a:cubicBezTo>
                      <a:cubicBezTo>
                        <a:pt x="9" y="51"/>
                        <a:pt x="9" y="51"/>
                        <a:pt x="9" y="51"/>
                      </a:cubicBezTo>
                      <a:cubicBezTo>
                        <a:pt x="9" y="51"/>
                        <a:pt x="9" y="52"/>
                        <a:pt x="9" y="52"/>
                      </a:cubicBezTo>
                      <a:cubicBezTo>
                        <a:pt x="9" y="52"/>
                        <a:pt x="9" y="52"/>
                        <a:pt x="9" y="52"/>
                      </a:cubicBezTo>
                      <a:cubicBezTo>
                        <a:pt x="5" y="55"/>
                        <a:pt x="2" y="59"/>
                        <a:pt x="0" y="63"/>
                      </a:cubicBezTo>
                      <a:cubicBezTo>
                        <a:pt x="1" y="63"/>
                        <a:pt x="2" y="63"/>
                        <a:pt x="2" y="62"/>
                      </a:cubicBezTo>
                      <a:cubicBezTo>
                        <a:pt x="11" y="52"/>
                        <a:pt x="11" y="52"/>
                        <a:pt x="11" y="52"/>
                      </a:cubicBezTo>
                      <a:cubicBezTo>
                        <a:pt x="10" y="35"/>
                        <a:pt x="10" y="35"/>
                        <a:pt x="10" y="35"/>
                      </a:cubicBezTo>
                      <a:cubicBezTo>
                        <a:pt x="8" y="23"/>
                        <a:pt x="9" y="14"/>
                        <a:pt x="13" y="8"/>
                      </a:cubicBezTo>
                      <a:cubicBezTo>
                        <a:pt x="18" y="0"/>
                        <a:pt x="18" y="0"/>
                        <a:pt x="18"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319"/>
                <p:cNvSpPr/>
                <p:nvPr/>
              </p:nvSpPr>
              <p:spPr bwMode="auto">
                <a:xfrm>
                  <a:off x="7242176" y="2274888"/>
                  <a:ext cx="49213" cy="173037"/>
                </a:xfrm>
                <a:custGeom>
                  <a:avLst/>
                  <a:gdLst>
                    <a:gd name="T0" fmla="*/ 1 w 10"/>
                    <a:gd name="T1" fmla="*/ 0 h 35"/>
                    <a:gd name="T2" fmla="*/ 0 w 10"/>
                    <a:gd name="T3" fmla="*/ 1 h 35"/>
                    <a:gd name="T4" fmla="*/ 9 w 10"/>
                    <a:gd name="T5" fmla="*/ 35 h 35"/>
                    <a:gd name="T6" fmla="*/ 10 w 10"/>
                    <a:gd name="T7" fmla="*/ 33 h 35"/>
                    <a:gd name="T8" fmla="*/ 1 w 10"/>
                    <a:gd name="T9" fmla="*/ 0 h 35"/>
                  </a:gdLst>
                  <a:ahLst/>
                  <a:cxnLst>
                    <a:cxn ang="0">
                      <a:pos x="T0" y="T1"/>
                    </a:cxn>
                    <a:cxn ang="0">
                      <a:pos x="T2" y="T3"/>
                    </a:cxn>
                    <a:cxn ang="0">
                      <a:pos x="T4" y="T5"/>
                    </a:cxn>
                    <a:cxn ang="0">
                      <a:pos x="T6" y="T7"/>
                    </a:cxn>
                    <a:cxn ang="0">
                      <a:pos x="T8" y="T9"/>
                    </a:cxn>
                  </a:cxnLst>
                  <a:rect l="0" t="0" r="r" b="b"/>
                  <a:pathLst>
                    <a:path w="10" h="35">
                      <a:moveTo>
                        <a:pt x="1" y="0"/>
                      </a:moveTo>
                      <a:cubicBezTo>
                        <a:pt x="0" y="1"/>
                        <a:pt x="0" y="1"/>
                        <a:pt x="0" y="1"/>
                      </a:cubicBezTo>
                      <a:cubicBezTo>
                        <a:pt x="2" y="20"/>
                        <a:pt x="5" y="31"/>
                        <a:pt x="9" y="35"/>
                      </a:cubicBezTo>
                      <a:cubicBezTo>
                        <a:pt x="10" y="33"/>
                        <a:pt x="10" y="33"/>
                        <a:pt x="10" y="33"/>
                      </a:cubicBezTo>
                      <a:cubicBezTo>
                        <a:pt x="6" y="30"/>
                        <a:pt x="3" y="19"/>
                        <a:pt x="1"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320"/>
                <p:cNvSpPr/>
                <p:nvPr/>
              </p:nvSpPr>
              <p:spPr bwMode="auto">
                <a:xfrm>
                  <a:off x="7408863" y="2281238"/>
                  <a:ext cx="14288" cy="33337"/>
                </a:xfrm>
                <a:custGeom>
                  <a:avLst/>
                  <a:gdLst>
                    <a:gd name="T0" fmla="*/ 1 w 3"/>
                    <a:gd name="T1" fmla="*/ 0 h 7"/>
                    <a:gd name="T2" fmla="*/ 1 w 3"/>
                    <a:gd name="T3" fmla="*/ 3 h 7"/>
                    <a:gd name="T4" fmla="*/ 0 w 3"/>
                    <a:gd name="T5" fmla="*/ 7 h 7"/>
                    <a:gd name="T6" fmla="*/ 1 w 3"/>
                    <a:gd name="T7" fmla="*/ 5 h 7"/>
                    <a:gd name="T8" fmla="*/ 3 w 3"/>
                    <a:gd name="T9" fmla="*/ 4 h 7"/>
                    <a:gd name="T10" fmla="*/ 2 w 3"/>
                    <a:gd name="T11" fmla="*/ 4 h 7"/>
                    <a:gd name="T12" fmla="*/ 3 w 3"/>
                    <a:gd name="T13" fmla="*/ 2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1"/>
                        <a:pt x="1" y="2"/>
                        <a:pt x="1" y="3"/>
                      </a:cubicBezTo>
                      <a:cubicBezTo>
                        <a:pt x="1" y="4"/>
                        <a:pt x="1" y="5"/>
                        <a:pt x="0" y="7"/>
                      </a:cubicBezTo>
                      <a:cubicBezTo>
                        <a:pt x="1" y="6"/>
                        <a:pt x="1" y="5"/>
                        <a:pt x="1" y="5"/>
                      </a:cubicBezTo>
                      <a:cubicBezTo>
                        <a:pt x="3" y="4"/>
                        <a:pt x="3" y="4"/>
                        <a:pt x="3" y="4"/>
                      </a:cubicBezTo>
                      <a:cubicBezTo>
                        <a:pt x="2" y="4"/>
                        <a:pt x="2" y="4"/>
                        <a:pt x="2" y="4"/>
                      </a:cubicBezTo>
                      <a:cubicBezTo>
                        <a:pt x="2" y="3"/>
                        <a:pt x="2" y="3"/>
                        <a:pt x="3" y="2"/>
                      </a:cubicBezTo>
                      <a:cubicBezTo>
                        <a:pt x="3" y="1"/>
                        <a:pt x="2" y="0"/>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321"/>
                <p:cNvSpPr>
                  <a:spLocks noEditPoints="1"/>
                </p:cNvSpPr>
                <p:nvPr/>
              </p:nvSpPr>
              <p:spPr bwMode="auto">
                <a:xfrm>
                  <a:off x="7354888" y="2281238"/>
                  <a:ext cx="82550" cy="112712"/>
                </a:xfrm>
                <a:custGeom>
                  <a:avLst/>
                  <a:gdLst>
                    <a:gd name="T0" fmla="*/ 12 w 17"/>
                    <a:gd name="T1" fmla="*/ 3 h 23"/>
                    <a:gd name="T2" fmla="*/ 12 w 17"/>
                    <a:gd name="T3" fmla="*/ 0 h 23"/>
                    <a:gd name="T4" fmla="*/ 9 w 17"/>
                    <a:gd name="T5" fmla="*/ 7 h 23"/>
                    <a:gd name="T6" fmla="*/ 7 w 17"/>
                    <a:gd name="T7" fmla="*/ 13 h 23"/>
                    <a:gd name="T8" fmla="*/ 0 w 17"/>
                    <a:gd name="T9" fmla="*/ 18 h 23"/>
                    <a:gd name="T10" fmla="*/ 2 w 17"/>
                    <a:gd name="T11" fmla="*/ 23 h 23"/>
                    <a:gd name="T12" fmla="*/ 13 w 17"/>
                    <a:gd name="T13" fmla="*/ 15 h 23"/>
                    <a:gd name="T14" fmla="*/ 15 w 17"/>
                    <a:gd name="T15" fmla="*/ 7 h 23"/>
                    <a:gd name="T16" fmla="*/ 15 w 17"/>
                    <a:gd name="T17" fmla="*/ 2 h 23"/>
                    <a:gd name="T18" fmla="*/ 14 w 17"/>
                    <a:gd name="T19" fmla="*/ 2 h 23"/>
                    <a:gd name="T20" fmla="*/ 13 w 17"/>
                    <a:gd name="T21" fmla="*/ 4 h 23"/>
                    <a:gd name="T22" fmla="*/ 14 w 17"/>
                    <a:gd name="T23" fmla="*/ 4 h 23"/>
                    <a:gd name="T24" fmla="*/ 12 w 17"/>
                    <a:gd name="T25" fmla="*/ 5 h 23"/>
                    <a:gd name="T26" fmla="*/ 11 w 17"/>
                    <a:gd name="T27" fmla="*/ 7 h 23"/>
                    <a:gd name="T28" fmla="*/ 12 w 17"/>
                    <a:gd name="T29" fmla="*/ 3 h 23"/>
                    <a:gd name="T30" fmla="*/ 11 w 17"/>
                    <a:gd name="T31" fmla="*/ 3 h 23"/>
                    <a:gd name="T32" fmla="*/ 10 w 17"/>
                    <a:gd name="T33" fmla="*/ 6 h 23"/>
                    <a:gd name="T34" fmla="*/ 10 w 17"/>
                    <a:gd name="T35" fmla="*/ 7 h 23"/>
                    <a:gd name="T36" fmla="*/ 10 w 17"/>
                    <a:gd name="T37" fmla="*/ 7 h 23"/>
                    <a:gd name="T38" fmla="*/ 9 w 17"/>
                    <a:gd name="T39" fmla="*/ 14 h 23"/>
                    <a:gd name="T40" fmla="*/ 2 w 17"/>
                    <a:gd name="T41" fmla="*/ 19 h 23"/>
                    <a:gd name="T42" fmla="*/ 1 w 17"/>
                    <a:gd name="T43" fmla="*/ 18 h 23"/>
                    <a:gd name="T44" fmla="*/ 8 w 17"/>
                    <a:gd name="T45" fmla="*/ 14 h 23"/>
                    <a:gd name="T46" fmla="*/ 8 w 17"/>
                    <a:gd name="T47" fmla="*/ 13 h 23"/>
                    <a:gd name="T48" fmla="*/ 9 w 17"/>
                    <a:gd name="T49" fmla="*/ 7 h 23"/>
                    <a:gd name="T50" fmla="*/ 11 w 17"/>
                    <a:gd name="T51" fmla="*/ 3 h 23"/>
                    <a:gd name="T52" fmla="*/ 11 w 17"/>
                    <a:gd name="T53"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12" y="3"/>
                      </a:moveTo>
                      <a:cubicBezTo>
                        <a:pt x="12" y="2"/>
                        <a:pt x="12" y="1"/>
                        <a:pt x="12" y="0"/>
                      </a:cubicBezTo>
                      <a:cubicBezTo>
                        <a:pt x="9" y="7"/>
                        <a:pt x="9" y="7"/>
                        <a:pt x="9" y="7"/>
                      </a:cubicBezTo>
                      <a:cubicBezTo>
                        <a:pt x="7" y="13"/>
                        <a:pt x="7" y="13"/>
                        <a:pt x="7" y="13"/>
                      </a:cubicBezTo>
                      <a:cubicBezTo>
                        <a:pt x="0" y="18"/>
                        <a:pt x="0" y="18"/>
                        <a:pt x="0" y="18"/>
                      </a:cubicBezTo>
                      <a:cubicBezTo>
                        <a:pt x="1" y="19"/>
                        <a:pt x="2" y="21"/>
                        <a:pt x="2" y="23"/>
                      </a:cubicBezTo>
                      <a:cubicBezTo>
                        <a:pt x="13" y="15"/>
                        <a:pt x="13" y="15"/>
                        <a:pt x="13" y="15"/>
                      </a:cubicBezTo>
                      <a:cubicBezTo>
                        <a:pt x="16" y="13"/>
                        <a:pt x="17" y="10"/>
                        <a:pt x="15" y="7"/>
                      </a:cubicBezTo>
                      <a:cubicBezTo>
                        <a:pt x="16" y="5"/>
                        <a:pt x="16" y="3"/>
                        <a:pt x="15" y="2"/>
                      </a:cubicBezTo>
                      <a:cubicBezTo>
                        <a:pt x="14" y="2"/>
                        <a:pt x="14" y="2"/>
                        <a:pt x="14" y="2"/>
                      </a:cubicBezTo>
                      <a:cubicBezTo>
                        <a:pt x="13" y="3"/>
                        <a:pt x="13" y="3"/>
                        <a:pt x="13" y="4"/>
                      </a:cubicBezTo>
                      <a:cubicBezTo>
                        <a:pt x="14" y="4"/>
                        <a:pt x="14" y="4"/>
                        <a:pt x="14" y="4"/>
                      </a:cubicBezTo>
                      <a:cubicBezTo>
                        <a:pt x="12" y="5"/>
                        <a:pt x="12" y="5"/>
                        <a:pt x="12" y="5"/>
                      </a:cubicBezTo>
                      <a:cubicBezTo>
                        <a:pt x="12" y="5"/>
                        <a:pt x="12" y="6"/>
                        <a:pt x="11" y="7"/>
                      </a:cubicBezTo>
                      <a:cubicBezTo>
                        <a:pt x="12" y="5"/>
                        <a:pt x="12" y="4"/>
                        <a:pt x="12" y="3"/>
                      </a:cubicBezTo>
                      <a:close/>
                      <a:moveTo>
                        <a:pt x="11" y="3"/>
                      </a:moveTo>
                      <a:cubicBezTo>
                        <a:pt x="11" y="4"/>
                        <a:pt x="11" y="5"/>
                        <a:pt x="10" y="6"/>
                      </a:cubicBezTo>
                      <a:cubicBezTo>
                        <a:pt x="10" y="6"/>
                        <a:pt x="10" y="7"/>
                        <a:pt x="10" y="7"/>
                      </a:cubicBezTo>
                      <a:cubicBezTo>
                        <a:pt x="10" y="7"/>
                        <a:pt x="10" y="7"/>
                        <a:pt x="10" y="7"/>
                      </a:cubicBezTo>
                      <a:cubicBezTo>
                        <a:pt x="9" y="14"/>
                        <a:pt x="9" y="14"/>
                        <a:pt x="9" y="14"/>
                      </a:cubicBezTo>
                      <a:cubicBezTo>
                        <a:pt x="2" y="19"/>
                        <a:pt x="2" y="19"/>
                        <a:pt x="2" y="19"/>
                      </a:cubicBezTo>
                      <a:cubicBezTo>
                        <a:pt x="2" y="19"/>
                        <a:pt x="1" y="19"/>
                        <a:pt x="1" y="18"/>
                      </a:cubicBezTo>
                      <a:cubicBezTo>
                        <a:pt x="8" y="14"/>
                        <a:pt x="8" y="14"/>
                        <a:pt x="8" y="14"/>
                      </a:cubicBezTo>
                      <a:cubicBezTo>
                        <a:pt x="8" y="14"/>
                        <a:pt x="8" y="13"/>
                        <a:pt x="8" y="13"/>
                      </a:cubicBezTo>
                      <a:cubicBezTo>
                        <a:pt x="9" y="7"/>
                        <a:pt x="9" y="7"/>
                        <a:pt x="9" y="7"/>
                      </a:cubicBezTo>
                      <a:cubicBezTo>
                        <a:pt x="11" y="3"/>
                        <a:pt x="11" y="3"/>
                        <a:pt x="11" y="3"/>
                      </a:cubicBezTo>
                      <a:cubicBezTo>
                        <a:pt x="11" y="3"/>
                        <a:pt x="11" y="3"/>
                        <a:pt x="11"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322"/>
                <p:cNvSpPr/>
                <p:nvPr/>
              </p:nvSpPr>
              <p:spPr bwMode="auto">
                <a:xfrm>
                  <a:off x="7359651" y="2295525"/>
                  <a:ext cx="49213" cy="77787"/>
                </a:xfrm>
                <a:custGeom>
                  <a:avLst/>
                  <a:gdLst>
                    <a:gd name="T0" fmla="*/ 10 w 10"/>
                    <a:gd name="T1" fmla="*/ 0 h 16"/>
                    <a:gd name="T2" fmla="*/ 10 w 10"/>
                    <a:gd name="T3" fmla="*/ 0 h 16"/>
                    <a:gd name="T4" fmla="*/ 8 w 10"/>
                    <a:gd name="T5" fmla="*/ 4 h 16"/>
                    <a:gd name="T6" fmla="*/ 7 w 10"/>
                    <a:gd name="T7" fmla="*/ 10 h 16"/>
                    <a:gd name="T8" fmla="*/ 7 w 10"/>
                    <a:gd name="T9" fmla="*/ 11 h 16"/>
                    <a:gd name="T10" fmla="*/ 0 w 10"/>
                    <a:gd name="T11" fmla="*/ 15 h 16"/>
                    <a:gd name="T12" fmla="*/ 1 w 10"/>
                    <a:gd name="T13" fmla="*/ 16 h 16"/>
                    <a:gd name="T14" fmla="*/ 8 w 10"/>
                    <a:gd name="T15" fmla="*/ 11 h 16"/>
                    <a:gd name="T16" fmla="*/ 9 w 10"/>
                    <a:gd name="T17" fmla="*/ 4 h 16"/>
                    <a:gd name="T18" fmla="*/ 9 w 10"/>
                    <a:gd name="T19" fmla="*/ 4 h 16"/>
                    <a:gd name="T20" fmla="*/ 9 w 10"/>
                    <a:gd name="T21" fmla="*/ 3 h 16"/>
                    <a:gd name="T22" fmla="*/ 10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10" y="0"/>
                      </a:moveTo>
                      <a:cubicBezTo>
                        <a:pt x="10" y="0"/>
                        <a:pt x="10" y="0"/>
                        <a:pt x="10" y="0"/>
                      </a:cubicBezTo>
                      <a:cubicBezTo>
                        <a:pt x="8" y="4"/>
                        <a:pt x="8" y="4"/>
                        <a:pt x="8" y="4"/>
                      </a:cubicBezTo>
                      <a:cubicBezTo>
                        <a:pt x="7" y="10"/>
                        <a:pt x="7" y="10"/>
                        <a:pt x="7" y="10"/>
                      </a:cubicBezTo>
                      <a:cubicBezTo>
                        <a:pt x="7" y="10"/>
                        <a:pt x="7" y="11"/>
                        <a:pt x="7" y="11"/>
                      </a:cubicBezTo>
                      <a:cubicBezTo>
                        <a:pt x="0" y="15"/>
                        <a:pt x="0" y="15"/>
                        <a:pt x="0" y="15"/>
                      </a:cubicBezTo>
                      <a:cubicBezTo>
                        <a:pt x="0" y="16"/>
                        <a:pt x="1" y="16"/>
                        <a:pt x="1" y="16"/>
                      </a:cubicBezTo>
                      <a:cubicBezTo>
                        <a:pt x="8" y="11"/>
                        <a:pt x="8" y="11"/>
                        <a:pt x="8" y="11"/>
                      </a:cubicBezTo>
                      <a:cubicBezTo>
                        <a:pt x="9" y="4"/>
                        <a:pt x="9" y="4"/>
                        <a:pt x="9" y="4"/>
                      </a:cubicBezTo>
                      <a:cubicBezTo>
                        <a:pt x="9" y="4"/>
                        <a:pt x="9" y="4"/>
                        <a:pt x="9" y="4"/>
                      </a:cubicBezTo>
                      <a:cubicBezTo>
                        <a:pt x="9" y="4"/>
                        <a:pt x="9" y="3"/>
                        <a:pt x="9" y="3"/>
                      </a:cubicBezTo>
                      <a:cubicBezTo>
                        <a:pt x="10" y="2"/>
                        <a:pt x="10" y="1"/>
                        <a:pt x="10"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323"/>
                <p:cNvSpPr/>
                <p:nvPr/>
              </p:nvSpPr>
              <p:spPr bwMode="auto">
                <a:xfrm>
                  <a:off x="7089776" y="2389188"/>
                  <a:ext cx="93663" cy="58737"/>
                </a:xfrm>
                <a:custGeom>
                  <a:avLst/>
                  <a:gdLst>
                    <a:gd name="T0" fmla="*/ 14 w 19"/>
                    <a:gd name="T1" fmla="*/ 2 h 12"/>
                    <a:gd name="T2" fmla="*/ 12 w 19"/>
                    <a:gd name="T3" fmla="*/ 0 h 12"/>
                    <a:gd name="T4" fmla="*/ 7 w 19"/>
                    <a:gd name="T5" fmla="*/ 6 h 12"/>
                    <a:gd name="T6" fmla="*/ 0 w 19"/>
                    <a:gd name="T7" fmla="*/ 3 h 12"/>
                    <a:gd name="T8" fmla="*/ 2 w 19"/>
                    <a:gd name="T9" fmla="*/ 6 h 12"/>
                    <a:gd name="T10" fmla="*/ 8 w 19"/>
                    <a:gd name="T11" fmla="*/ 9 h 12"/>
                    <a:gd name="T12" fmla="*/ 8 w 19"/>
                    <a:gd name="T13" fmla="*/ 9 h 12"/>
                    <a:gd name="T14" fmla="*/ 14 w 19"/>
                    <a:gd name="T15" fmla="*/ 12 h 12"/>
                    <a:gd name="T16" fmla="*/ 15 w 19"/>
                    <a:gd name="T17" fmla="*/ 11 h 12"/>
                    <a:gd name="T18" fmla="*/ 17 w 19"/>
                    <a:gd name="T19" fmla="*/ 7 h 12"/>
                    <a:gd name="T20" fmla="*/ 18 w 19"/>
                    <a:gd name="T21" fmla="*/ 6 h 12"/>
                    <a:gd name="T22" fmla="*/ 19 w 19"/>
                    <a:gd name="T23" fmla="*/ 5 h 12"/>
                    <a:gd name="T24" fmla="*/ 18 w 19"/>
                    <a:gd name="T25" fmla="*/ 4 h 12"/>
                    <a:gd name="T26" fmla="*/ 12 w 19"/>
                    <a:gd name="T27" fmla="*/ 9 h 12"/>
                    <a:gd name="T28" fmla="*/ 8 w 19"/>
                    <a:gd name="T29" fmla="*/ 8 h 12"/>
                    <a:gd name="T30" fmla="*/ 14 w 19"/>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2">
                      <a:moveTo>
                        <a:pt x="14" y="2"/>
                      </a:moveTo>
                      <a:cubicBezTo>
                        <a:pt x="12" y="0"/>
                        <a:pt x="12" y="0"/>
                        <a:pt x="12" y="0"/>
                      </a:cubicBezTo>
                      <a:cubicBezTo>
                        <a:pt x="7" y="6"/>
                        <a:pt x="7" y="6"/>
                        <a:pt x="7" y="6"/>
                      </a:cubicBezTo>
                      <a:cubicBezTo>
                        <a:pt x="0" y="3"/>
                        <a:pt x="0" y="3"/>
                        <a:pt x="0" y="3"/>
                      </a:cubicBezTo>
                      <a:cubicBezTo>
                        <a:pt x="0" y="4"/>
                        <a:pt x="1" y="5"/>
                        <a:pt x="2" y="6"/>
                      </a:cubicBezTo>
                      <a:cubicBezTo>
                        <a:pt x="8" y="9"/>
                        <a:pt x="8" y="9"/>
                        <a:pt x="8" y="9"/>
                      </a:cubicBezTo>
                      <a:cubicBezTo>
                        <a:pt x="8" y="9"/>
                        <a:pt x="8" y="9"/>
                        <a:pt x="8" y="9"/>
                      </a:cubicBezTo>
                      <a:cubicBezTo>
                        <a:pt x="14" y="12"/>
                        <a:pt x="14" y="12"/>
                        <a:pt x="14" y="12"/>
                      </a:cubicBezTo>
                      <a:cubicBezTo>
                        <a:pt x="14" y="12"/>
                        <a:pt x="14" y="11"/>
                        <a:pt x="15" y="11"/>
                      </a:cubicBezTo>
                      <a:cubicBezTo>
                        <a:pt x="15" y="9"/>
                        <a:pt x="16" y="8"/>
                        <a:pt x="17" y="7"/>
                      </a:cubicBezTo>
                      <a:cubicBezTo>
                        <a:pt x="18" y="6"/>
                        <a:pt x="18" y="6"/>
                        <a:pt x="18" y="6"/>
                      </a:cubicBezTo>
                      <a:cubicBezTo>
                        <a:pt x="19" y="5"/>
                        <a:pt x="19" y="5"/>
                        <a:pt x="19" y="5"/>
                      </a:cubicBezTo>
                      <a:cubicBezTo>
                        <a:pt x="18" y="4"/>
                        <a:pt x="18" y="4"/>
                        <a:pt x="18" y="4"/>
                      </a:cubicBezTo>
                      <a:cubicBezTo>
                        <a:pt x="12" y="9"/>
                        <a:pt x="12" y="9"/>
                        <a:pt x="12" y="9"/>
                      </a:cubicBezTo>
                      <a:cubicBezTo>
                        <a:pt x="8" y="8"/>
                        <a:pt x="8" y="8"/>
                        <a:pt x="8" y="8"/>
                      </a:cubicBezTo>
                      <a:cubicBezTo>
                        <a:pt x="9" y="5"/>
                        <a:pt x="11" y="3"/>
                        <a:pt x="14"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324"/>
                <p:cNvSpPr/>
                <p:nvPr/>
              </p:nvSpPr>
              <p:spPr bwMode="auto">
                <a:xfrm>
                  <a:off x="7129463" y="2393950"/>
                  <a:ext cx="49213" cy="39687"/>
                </a:xfrm>
                <a:custGeom>
                  <a:avLst/>
                  <a:gdLst>
                    <a:gd name="T0" fmla="*/ 8 w 10"/>
                    <a:gd name="T1" fmla="*/ 0 h 8"/>
                    <a:gd name="T2" fmla="*/ 6 w 10"/>
                    <a:gd name="T3" fmla="*/ 1 h 8"/>
                    <a:gd name="T4" fmla="*/ 0 w 10"/>
                    <a:gd name="T5" fmla="*/ 7 h 8"/>
                    <a:gd name="T6" fmla="*/ 4 w 10"/>
                    <a:gd name="T7" fmla="*/ 8 h 8"/>
                    <a:gd name="T8" fmla="*/ 10 w 10"/>
                    <a:gd name="T9" fmla="*/ 3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7" y="0"/>
                        <a:pt x="7" y="0"/>
                        <a:pt x="6" y="1"/>
                      </a:cubicBezTo>
                      <a:cubicBezTo>
                        <a:pt x="3" y="2"/>
                        <a:pt x="1" y="4"/>
                        <a:pt x="0" y="7"/>
                      </a:cubicBezTo>
                      <a:cubicBezTo>
                        <a:pt x="4" y="8"/>
                        <a:pt x="4" y="8"/>
                        <a:pt x="4" y="8"/>
                      </a:cubicBezTo>
                      <a:cubicBezTo>
                        <a:pt x="10" y="3"/>
                        <a:pt x="10" y="3"/>
                        <a:pt x="10" y="3"/>
                      </a:cubicBezTo>
                      <a:cubicBezTo>
                        <a:pt x="8" y="0"/>
                        <a:pt x="8" y="0"/>
                        <a:pt x="8" y="0"/>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325"/>
                <p:cNvSpPr/>
                <p:nvPr/>
              </p:nvSpPr>
              <p:spPr bwMode="auto">
                <a:xfrm>
                  <a:off x="7172326" y="2417763"/>
                  <a:ext cx="15875" cy="34925"/>
                </a:xfrm>
                <a:custGeom>
                  <a:avLst/>
                  <a:gdLst>
                    <a:gd name="T0" fmla="*/ 2 w 3"/>
                    <a:gd name="T1" fmla="*/ 2 h 7"/>
                    <a:gd name="T2" fmla="*/ 2 w 3"/>
                    <a:gd name="T3" fmla="*/ 7 h 7"/>
                    <a:gd name="T4" fmla="*/ 3 w 3"/>
                    <a:gd name="T5" fmla="*/ 7 h 7"/>
                    <a:gd name="T6" fmla="*/ 3 w 3"/>
                    <a:gd name="T7" fmla="*/ 1 h 7"/>
                    <a:gd name="T8" fmla="*/ 1 w 3"/>
                    <a:gd name="T9" fmla="*/ 0 h 7"/>
                    <a:gd name="T10" fmla="*/ 0 w 3"/>
                    <a:gd name="T11" fmla="*/ 1 h 7"/>
                    <a:gd name="T12" fmla="*/ 2 w 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2"/>
                      </a:moveTo>
                      <a:cubicBezTo>
                        <a:pt x="2" y="7"/>
                        <a:pt x="2" y="7"/>
                        <a:pt x="2" y="7"/>
                      </a:cubicBezTo>
                      <a:cubicBezTo>
                        <a:pt x="3" y="7"/>
                        <a:pt x="3" y="7"/>
                        <a:pt x="3" y="7"/>
                      </a:cubicBezTo>
                      <a:cubicBezTo>
                        <a:pt x="3" y="1"/>
                        <a:pt x="3" y="1"/>
                        <a:pt x="3" y="1"/>
                      </a:cubicBezTo>
                      <a:cubicBezTo>
                        <a:pt x="1" y="0"/>
                        <a:pt x="1" y="0"/>
                        <a:pt x="1" y="0"/>
                      </a:cubicBezTo>
                      <a:cubicBezTo>
                        <a:pt x="1" y="0"/>
                        <a:pt x="1" y="0"/>
                        <a:pt x="0" y="1"/>
                      </a:cubicBezTo>
                      <a:cubicBezTo>
                        <a:pt x="2" y="2"/>
                        <a:pt x="2" y="2"/>
                        <a:pt x="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326"/>
                <p:cNvSpPr/>
                <p:nvPr/>
              </p:nvSpPr>
              <p:spPr bwMode="auto">
                <a:xfrm>
                  <a:off x="7162801" y="2422525"/>
                  <a:ext cx="20638" cy="30162"/>
                </a:xfrm>
                <a:custGeom>
                  <a:avLst/>
                  <a:gdLst>
                    <a:gd name="T0" fmla="*/ 4 w 4"/>
                    <a:gd name="T1" fmla="*/ 6 h 6"/>
                    <a:gd name="T2" fmla="*/ 4 w 4"/>
                    <a:gd name="T3" fmla="*/ 1 h 6"/>
                    <a:gd name="T4" fmla="*/ 2 w 4"/>
                    <a:gd name="T5" fmla="*/ 0 h 6"/>
                    <a:gd name="T6" fmla="*/ 0 w 4"/>
                    <a:gd name="T7" fmla="*/ 4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cubicBezTo>
                        <a:pt x="4" y="1"/>
                        <a:pt x="4" y="1"/>
                        <a:pt x="4" y="1"/>
                      </a:cubicBezTo>
                      <a:cubicBezTo>
                        <a:pt x="2" y="0"/>
                        <a:pt x="2" y="0"/>
                        <a:pt x="2" y="0"/>
                      </a:cubicBezTo>
                      <a:cubicBezTo>
                        <a:pt x="1" y="1"/>
                        <a:pt x="0" y="2"/>
                        <a:pt x="0" y="4"/>
                      </a:cubicBezTo>
                      <a:cubicBezTo>
                        <a:pt x="4" y="6"/>
                        <a:pt x="4" y="6"/>
                        <a:pt x="4"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27"/>
                <p:cNvSpPr/>
                <p:nvPr/>
              </p:nvSpPr>
              <p:spPr bwMode="auto">
                <a:xfrm>
                  <a:off x="7329488" y="2368550"/>
                  <a:ext cx="20638" cy="65087"/>
                </a:xfrm>
                <a:custGeom>
                  <a:avLst/>
                  <a:gdLst>
                    <a:gd name="T0" fmla="*/ 1 w 4"/>
                    <a:gd name="T1" fmla="*/ 1 h 13"/>
                    <a:gd name="T2" fmla="*/ 0 w 4"/>
                    <a:gd name="T3" fmla="*/ 1 h 13"/>
                    <a:gd name="T4" fmla="*/ 0 w 4"/>
                    <a:gd name="T5" fmla="*/ 2 h 13"/>
                    <a:gd name="T6" fmla="*/ 0 w 4"/>
                    <a:gd name="T7" fmla="*/ 13 h 13"/>
                    <a:gd name="T8" fmla="*/ 4 w 4"/>
                    <a:gd name="T9" fmla="*/ 7 h 13"/>
                    <a:gd name="T10" fmla="*/ 4 w 4"/>
                    <a:gd name="T11" fmla="*/ 0 h 13"/>
                    <a:gd name="T12" fmla="*/ 1 w 4"/>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1" y="1"/>
                      </a:moveTo>
                      <a:cubicBezTo>
                        <a:pt x="0" y="1"/>
                        <a:pt x="0" y="1"/>
                        <a:pt x="0" y="1"/>
                      </a:cubicBezTo>
                      <a:cubicBezTo>
                        <a:pt x="0" y="2"/>
                        <a:pt x="0" y="2"/>
                        <a:pt x="0" y="2"/>
                      </a:cubicBezTo>
                      <a:cubicBezTo>
                        <a:pt x="0" y="6"/>
                        <a:pt x="0" y="9"/>
                        <a:pt x="0" y="13"/>
                      </a:cubicBezTo>
                      <a:cubicBezTo>
                        <a:pt x="4" y="7"/>
                        <a:pt x="4" y="7"/>
                        <a:pt x="4" y="7"/>
                      </a:cubicBezTo>
                      <a:cubicBezTo>
                        <a:pt x="4" y="0"/>
                        <a:pt x="4" y="0"/>
                        <a:pt x="4" y="0"/>
                      </a:cubicBezTo>
                      <a:cubicBezTo>
                        <a:pt x="1" y="1"/>
                        <a:pt x="1" y="1"/>
                        <a:pt x="1" y="1"/>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28"/>
                <p:cNvSpPr/>
                <p:nvPr/>
              </p:nvSpPr>
              <p:spPr bwMode="auto">
                <a:xfrm>
                  <a:off x="7242176" y="2752725"/>
                  <a:ext cx="180975" cy="363537"/>
                </a:xfrm>
                <a:custGeom>
                  <a:avLst/>
                  <a:gdLst>
                    <a:gd name="T0" fmla="*/ 18 w 37"/>
                    <a:gd name="T1" fmla="*/ 1 h 74"/>
                    <a:gd name="T2" fmla="*/ 0 w 37"/>
                    <a:gd name="T3" fmla="*/ 4 h 74"/>
                    <a:gd name="T4" fmla="*/ 1 w 37"/>
                    <a:gd name="T5" fmla="*/ 6 h 74"/>
                    <a:gd name="T6" fmla="*/ 15 w 37"/>
                    <a:gd name="T7" fmla="*/ 4 h 74"/>
                    <a:gd name="T8" fmla="*/ 15 w 37"/>
                    <a:gd name="T9" fmla="*/ 24 h 74"/>
                    <a:gd name="T10" fmla="*/ 20 w 37"/>
                    <a:gd name="T11" fmla="*/ 53 h 74"/>
                    <a:gd name="T12" fmla="*/ 27 w 37"/>
                    <a:gd name="T13" fmla="*/ 68 h 74"/>
                    <a:gd name="T14" fmla="*/ 15 w 37"/>
                    <a:gd name="T15" fmla="*/ 71 h 74"/>
                    <a:gd name="T16" fmla="*/ 31 w 37"/>
                    <a:gd name="T17" fmla="*/ 74 h 74"/>
                    <a:gd name="T18" fmla="*/ 32 w 37"/>
                    <a:gd name="T19" fmla="*/ 71 h 74"/>
                    <a:gd name="T20" fmla="*/ 37 w 37"/>
                    <a:gd name="T21" fmla="*/ 68 h 74"/>
                    <a:gd name="T22" fmla="*/ 27 w 37"/>
                    <a:gd name="T23" fmla="*/ 64 h 74"/>
                    <a:gd name="T24" fmla="*/ 22 w 37"/>
                    <a:gd name="T25" fmla="*/ 49 h 74"/>
                    <a:gd name="T26" fmla="*/ 20 w 37"/>
                    <a:gd name="T27" fmla="*/ 23 h 74"/>
                    <a:gd name="T28" fmla="*/ 20 w 37"/>
                    <a:gd name="T29" fmla="*/ 11 h 74"/>
                    <a:gd name="T30" fmla="*/ 18 w 37"/>
                    <a:gd name="T3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74">
                      <a:moveTo>
                        <a:pt x="18" y="1"/>
                      </a:moveTo>
                      <a:cubicBezTo>
                        <a:pt x="12" y="0"/>
                        <a:pt x="6" y="1"/>
                        <a:pt x="0" y="4"/>
                      </a:cubicBezTo>
                      <a:cubicBezTo>
                        <a:pt x="1" y="6"/>
                        <a:pt x="1" y="6"/>
                        <a:pt x="1" y="6"/>
                      </a:cubicBezTo>
                      <a:cubicBezTo>
                        <a:pt x="15" y="4"/>
                        <a:pt x="15" y="4"/>
                        <a:pt x="15" y="4"/>
                      </a:cubicBezTo>
                      <a:cubicBezTo>
                        <a:pt x="17" y="10"/>
                        <a:pt x="17" y="17"/>
                        <a:pt x="15" y="24"/>
                      </a:cubicBezTo>
                      <a:cubicBezTo>
                        <a:pt x="20" y="53"/>
                        <a:pt x="20" y="53"/>
                        <a:pt x="20" y="53"/>
                      </a:cubicBezTo>
                      <a:cubicBezTo>
                        <a:pt x="20" y="59"/>
                        <a:pt x="22" y="64"/>
                        <a:pt x="27" y="68"/>
                      </a:cubicBezTo>
                      <a:cubicBezTo>
                        <a:pt x="24" y="71"/>
                        <a:pt x="20" y="71"/>
                        <a:pt x="15" y="71"/>
                      </a:cubicBezTo>
                      <a:cubicBezTo>
                        <a:pt x="19" y="73"/>
                        <a:pt x="24" y="74"/>
                        <a:pt x="31" y="74"/>
                      </a:cubicBezTo>
                      <a:cubicBezTo>
                        <a:pt x="31" y="73"/>
                        <a:pt x="32" y="72"/>
                        <a:pt x="32" y="71"/>
                      </a:cubicBezTo>
                      <a:cubicBezTo>
                        <a:pt x="34" y="70"/>
                        <a:pt x="35" y="69"/>
                        <a:pt x="37" y="68"/>
                      </a:cubicBezTo>
                      <a:cubicBezTo>
                        <a:pt x="33" y="68"/>
                        <a:pt x="30" y="67"/>
                        <a:pt x="27" y="64"/>
                      </a:cubicBezTo>
                      <a:cubicBezTo>
                        <a:pt x="24" y="62"/>
                        <a:pt x="22" y="57"/>
                        <a:pt x="22" y="49"/>
                      </a:cubicBezTo>
                      <a:cubicBezTo>
                        <a:pt x="22" y="39"/>
                        <a:pt x="21" y="30"/>
                        <a:pt x="20" y="23"/>
                      </a:cubicBezTo>
                      <a:cubicBezTo>
                        <a:pt x="22" y="18"/>
                        <a:pt x="22" y="14"/>
                        <a:pt x="20" y="11"/>
                      </a:cubicBezTo>
                      <a:cubicBezTo>
                        <a:pt x="18" y="1"/>
                        <a:pt x="18" y="1"/>
                        <a:pt x="18"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329"/>
                <p:cNvSpPr/>
                <p:nvPr/>
              </p:nvSpPr>
              <p:spPr bwMode="auto">
                <a:xfrm>
                  <a:off x="7315201" y="3095625"/>
                  <a:ext cx="133350" cy="39687"/>
                </a:xfrm>
                <a:custGeom>
                  <a:avLst/>
                  <a:gdLst>
                    <a:gd name="T0" fmla="*/ 0 w 27"/>
                    <a:gd name="T1" fmla="*/ 1 h 8"/>
                    <a:gd name="T2" fmla="*/ 1 w 27"/>
                    <a:gd name="T3" fmla="*/ 7 h 8"/>
                    <a:gd name="T4" fmla="*/ 7 w 27"/>
                    <a:gd name="T5" fmla="*/ 6 h 8"/>
                    <a:gd name="T6" fmla="*/ 15 w 27"/>
                    <a:gd name="T7" fmla="*/ 6 h 8"/>
                    <a:gd name="T8" fmla="*/ 21 w 27"/>
                    <a:gd name="T9" fmla="*/ 8 h 8"/>
                    <a:gd name="T10" fmla="*/ 17 w 27"/>
                    <a:gd name="T11" fmla="*/ 1 h 8"/>
                    <a:gd name="T12" fmla="*/ 16 w 27"/>
                    <a:gd name="T13" fmla="*/ 4 h 8"/>
                    <a:gd name="T14" fmla="*/ 0 w 2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
                      <a:moveTo>
                        <a:pt x="0" y="1"/>
                      </a:moveTo>
                      <a:cubicBezTo>
                        <a:pt x="0" y="3"/>
                        <a:pt x="0" y="5"/>
                        <a:pt x="1" y="7"/>
                      </a:cubicBezTo>
                      <a:cubicBezTo>
                        <a:pt x="7" y="6"/>
                        <a:pt x="7" y="6"/>
                        <a:pt x="7" y="6"/>
                      </a:cubicBezTo>
                      <a:cubicBezTo>
                        <a:pt x="15" y="6"/>
                        <a:pt x="15" y="6"/>
                        <a:pt x="15" y="6"/>
                      </a:cubicBezTo>
                      <a:cubicBezTo>
                        <a:pt x="21" y="8"/>
                        <a:pt x="21" y="8"/>
                        <a:pt x="21" y="8"/>
                      </a:cubicBezTo>
                      <a:cubicBezTo>
                        <a:pt x="27" y="2"/>
                        <a:pt x="25" y="0"/>
                        <a:pt x="17" y="1"/>
                      </a:cubicBezTo>
                      <a:cubicBezTo>
                        <a:pt x="17" y="2"/>
                        <a:pt x="16" y="3"/>
                        <a:pt x="16" y="4"/>
                      </a:cubicBezTo>
                      <a:cubicBezTo>
                        <a:pt x="9" y="4"/>
                        <a:pt x="4" y="3"/>
                        <a:pt x="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330"/>
                <p:cNvSpPr/>
                <p:nvPr/>
              </p:nvSpPr>
              <p:spPr bwMode="auto">
                <a:xfrm>
                  <a:off x="7399338" y="3081338"/>
                  <a:ext cx="73025" cy="53975"/>
                </a:xfrm>
                <a:custGeom>
                  <a:avLst/>
                  <a:gdLst>
                    <a:gd name="T0" fmla="*/ 0 w 15"/>
                    <a:gd name="T1" fmla="*/ 4 h 11"/>
                    <a:gd name="T2" fmla="*/ 4 w 15"/>
                    <a:gd name="T3" fmla="*/ 11 h 11"/>
                    <a:gd name="T4" fmla="*/ 15 w 15"/>
                    <a:gd name="T5" fmla="*/ 1 h 11"/>
                    <a:gd name="T6" fmla="*/ 5 w 15"/>
                    <a:gd name="T7" fmla="*/ 1 h 11"/>
                    <a:gd name="T8" fmla="*/ 0 w 15"/>
                    <a:gd name="T9" fmla="*/ 4 h 11"/>
                  </a:gdLst>
                  <a:ahLst/>
                  <a:cxnLst>
                    <a:cxn ang="0">
                      <a:pos x="T0" y="T1"/>
                    </a:cxn>
                    <a:cxn ang="0">
                      <a:pos x="T2" y="T3"/>
                    </a:cxn>
                    <a:cxn ang="0">
                      <a:pos x="T4" y="T5"/>
                    </a:cxn>
                    <a:cxn ang="0">
                      <a:pos x="T6" y="T7"/>
                    </a:cxn>
                    <a:cxn ang="0">
                      <a:pos x="T8" y="T9"/>
                    </a:cxn>
                  </a:cxnLst>
                  <a:rect l="0" t="0" r="r" b="b"/>
                  <a:pathLst>
                    <a:path w="15" h="11">
                      <a:moveTo>
                        <a:pt x="0" y="4"/>
                      </a:moveTo>
                      <a:cubicBezTo>
                        <a:pt x="8" y="3"/>
                        <a:pt x="10" y="5"/>
                        <a:pt x="4" y="11"/>
                      </a:cubicBezTo>
                      <a:cubicBezTo>
                        <a:pt x="10" y="9"/>
                        <a:pt x="14" y="6"/>
                        <a:pt x="15" y="1"/>
                      </a:cubicBezTo>
                      <a:cubicBezTo>
                        <a:pt x="12" y="0"/>
                        <a:pt x="9" y="0"/>
                        <a:pt x="5" y="1"/>
                      </a:cubicBezTo>
                      <a:cubicBezTo>
                        <a:pt x="3" y="2"/>
                        <a:pt x="2" y="3"/>
                        <a:pt x="0" y="4"/>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331"/>
                <p:cNvSpPr/>
                <p:nvPr/>
              </p:nvSpPr>
              <p:spPr bwMode="auto">
                <a:xfrm>
                  <a:off x="7134226" y="2232025"/>
                  <a:ext cx="215900" cy="368300"/>
                </a:xfrm>
                <a:custGeom>
                  <a:avLst/>
                  <a:gdLst>
                    <a:gd name="T0" fmla="*/ 20 w 44"/>
                    <a:gd name="T1" fmla="*/ 2 h 75"/>
                    <a:gd name="T2" fmla="*/ 19 w 44"/>
                    <a:gd name="T3" fmla="*/ 3 h 75"/>
                    <a:gd name="T4" fmla="*/ 36 w 44"/>
                    <a:gd name="T5" fmla="*/ 9 h 75"/>
                    <a:gd name="T6" fmla="*/ 36 w 44"/>
                    <a:gd name="T7" fmla="*/ 30 h 75"/>
                    <a:gd name="T8" fmla="*/ 34 w 44"/>
                    <a:gd name="T9" fmla="*/ 35 h 75"/>
                    <a:gd name="T10" fmla="*/ 36 w 44"/>
                    <a:gd name="T11" fmla="*/ 32 h 75"/>
                    <a:gd name="T12" fmla="*/ 39 w 44"/>
                    <a:gd name="T13" fmla="*/ 32 h 75"/>
                    <a:gd name="T14" fmla="*/ 39 w 44"/>
                    <a:gd name="T15" fmla="*/ 40 h 75"/>
                    <a:gd name="T16" fmla="*/ 32 w 44"/>
                    <a:gd name="T17" fmla="*/ 45 h 75"/>
                    <a:gd name="T18" fmla="*/ 28 w 44"/>
                    <a:gd name="T19" fmla="*/ 41 h 75"/>
                    <a:gd name="T20" fmla="*/ 21 w 44"/>
                    <a:gd name="T21" fmla="*/ 10 h 75"/>
                    <a:gd name="T22" fmla="*/ 19 w 44"/>
                    <a:gd name="T23" fmla="*/ 22 h 75"/>
                    <a:gd name="T24" fmla="*/ 26 w 44"/>
                    <a:gd name="T25" fmla="*/ 48 h 75"/>
                    <a:gd name="T26" fmla="*/ 34 w 44"/>
                    <a:gd name="T27" fmla="*/ 51 h 75"/>
                    <a:gd name="T28" fmla="*/ 30 w 44"/>
                    <a:gd name="T29" fmla="*/ 61 h 75"/>
                    <a:gd name="T30" fmla="*/ 32 w 44"/>
                    <a:gd name="T31" fmla="*/ 70 h 75"/>
                    <a:gd name="T32" fmla="*/ 2 w 44"/>
                    <a:gd name="T33" fmla="*/ 67 h 75"/>
                    <a:gd name="T34" fmla="*/ 0 w 44"/>
                    <a:gd name="T35" fmla="*/ 70 h 75"/>
                    <a:gd name="T36" fmla="*/ 2 w 44"/>
                    <a:gd name="T37" fmla="*/ 70 h 75"/>
                    <a:gd name="T38" fmla="*/ 31 w 44"/>
                    <a:gd name="T39" fmla="*/ 74 h 75"/>
                    <a:gd name="T40" fmla="*/ 34 w 44"/>
                    <a:gd name="T41" fmla="*/ 75 h 75"/>
                    <a:gd name="T42" fmla="*/ 37 w 44"/>
                    <a:gd name="T43" fmla="*/ 74 h 75"/>
                    <a:gd name="T44" fmla="*/ 35 w 44"/>
                    <a:gd name="T45" fmla="*/ 59 h 75"/>
                    <a:gd name="T46" fmla="*/ 38 w 44"/>
                    <a:gd name="T47" fmla="*/ 42 h 75"/>
                    <a:gd name="T48" fmla="*/ 40 w 44"/>
                    <a:gd name="T49" fmla="*/ 41 h 75"/>
                    <a:gd name="T50" fmla="*/ 40 w 44"/>
                    <a:gd name="T51" fmla="*/ 30 h 75"/>
                    <a:gd name="T52" fmla="*/ 40 w 44"/>
                    <a:gd name="T53" fmla="*/ 29 h 75"/>
                    <a:gd name="T54" fmla="*/ 41 w 44"/>
                    <a:gd name="T55" fmla="*/ 29 h 75"/>
                    <a:gd name="T56" fmla="*/ 42 w 44"/>
                    <a:gd name="T57" fmla="*/ 18 h 75"/>
                    <a:gd name="T58" fmla="*/ 39 w 44"/>
                    <a:gd name="T59" fmla="*/ 8 h 75"/>
                    <a:gd name="T60" fmla="*/ 39 w 44"/>
                    <a:gd name="T61" fmla="*/ 4 h 75"/>
                    <a:gd name="T62" fmla="*/ 37 w 44"/>
                    <a:gd name="T63" fmla="*/ 5 h 75"/>
                    <a:gd name="T64" fmla="*/ 39 w 44"/>
                    <a:gd name="T65" fmla="*/ 12 h 75"/>
                    <a:gd name="T66" fmla="*/ 42 w 44"/>
                    <a:gd name="T67" fmla="*/ 23 h 75"/>
                    <a:gd name="T68" fmla="*/ 40 w 44"/>
                    <a:gd name="T69" fmla="*/ 28 h 75"/>
                    <a:gd name="T70" fmla="*/ 37 w 44"/>
                    <a:gd name="T71" fmla="*/ 31 h 75"/>
                    <a:gd name="T72" fmla="*/ 37 w 44"/>
                    <a:gd name="T73" fmla="*/ 30 h 75"/>
                    <a:gd name="T74" fmla="*/ 38 w 44"/>
                    <a:gd name="T75" fmla="*/ 16 h 75"/>
                    <a:gd name="T76" fmla="*/ 36 w 44"/>
                    <a:gd name="T77" fmla="*/ 6 h 75"/>
                    <a:gd name="T78" fmla="*/ 35 w 44"/>
                    <a:gd name="T79" fmla="*/ 5 h 75"/>
                    <a:gd name="T80" fmla="*/ 33 w 44"/>
                    <a:gd name="T81" fmla="*/ 2 h 75"/>
                    <a:gd name="T82" fmla="*/ 20 w 44"/>
                    <a:gd name="T8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75">
                      <a:moveTo>
                        <a:pt x="20" y="2"/>
                      </a:moveTo>
                      <a:cubicBezTo>
                        <a:pt x="19" y="2"/>
                        <a:pt x="19" y="2"/>
                        <a:pt x="19" y="3"/>
                      </a:cubicBezTo>
                      <a:cubicBezTo>
                        <a:pt x="29" y="2"/>
                        <a:pt x="34" y="4"/>
                        <a:pt x="36" y="9"/>
                      </a:cubicBezTo>
                      <a:cubicBezTo>
                        <a:pt x="36" y="30"/>
                        <a:pt x="36" y="30"/>
                        <a:pt x="36" y="30"/>
                      </a:cubicBezTo>
                      <a:cubicBezTo>
                        <a:pt x="34" y="35"/>
                        <a:pt x="34" y="35"/>
                        <a:pt x="34" y="35"/>
                      </a:cubicBezTo>
                      <a:cubicBezTo>
                        <a:pt x="35" y="34"/>
                        <a:pt x="36" y="33"/>
                        <a:pt x="36" y="32"/>
                      </a:cubicBezTo>
                      <a:cubicBezTo>
                        <a:pt x="39" y="32"/>
                        <a:pt x="39" y="32"/>
                        <a:pt x="39" y="32"/>
                      </a:cubicBezTo>
                      <a:cubicBezTo>
                        <a:pt x="39" y="40"/>
                        <a:pt x="39" y="40"/>
                        <a:pt x="39" y="40"/>
                      </a:cubicBezTo>
                      <a:cubicBezTo>
                        <a:pt x="32" y="45"/>
                        <a:pt x="32" y="45"/>
                        <a:pt x="32" y="45"/>
                      </a:cubicBezTo>
                      <a:cubicBezTo>
                        <a:pt x="30" y="45"/>
                        <a:pt x="29" y="43"/>
                        <a:pt x="28" y="41"/>
                      </a:cubicBezTo>
                      <a:cubicBezTo>
                        <a:pt x="24" y="31"/>
                        <a:pt x="22" y="21"/>
                        <a:pt x="21" y="10"/>
                      </a:cubicBezTo>
                      <a:cubicBezTo>
                        <a:pt x="19" y="22"/>
                        <a:pt x="19" y="22"/>
                        <a:pt x="19" y="22"/>
                      </a:cubicBezTo>
                      <a:cubicBezTo>
                        <a:pt x="26" y="48"/>
                        <a:pt x="26" y="48"/>
                        <a:pt x="26" y="48"/>
                      </a:cubicBezTo>
                      <a:cubicBezTo>
                        <a:pt x="27" y="51"/>
                        <a:pt x="30" y="52"/>
                        <a:pt x="34" y="51"/>
                      </a:cubicBezTo>
                      <a:cubicBezTo>
                        <a:pt x="30" y="61"/>
                        <a:pt x="30" y="61"/>
                        <a:pt x="30" y="61"/>
                      </a:cubicBezTo>
                      <a:cubicBezTo>
                        <a:pt x="32" y="70"/>
                        <a:pt x="32" y="70"/>
                        <a:pt x="32" y="70"/>
                      </a:cubicBezTo>
                      <a:cubicBezTo>
                        <a:pt x="23" y="65"/>
                        <a:pt x="12" y="64"/>
                        <a:pt x="2" y="67"/>
                      </a:cubicBezTo>
                      <a:cubicBezTo>
                        <a:pt x="1" y="68"/>
                        <a:pt x="1" y="69"/>
                        <a:pt x="0" y="70"/>
                      </a:cubicBezTo>
                      <a:cubicBezTo>
                        <a:pt x="1" y="70"/>
                        <a:pt x="2" y="70"/>
                        <a:pt x="2" y="70"/>
                      </a:cubicBezTo>
                      <a:cubicBezTo>
                        <a:pt x="12" y="68"/>
                        <a:pt x="22" y="70"/>
                        <a:pt x="31" y="74"/>
                      </a:cubicBezTo>
                      <a:cubicBezTo>
                        <a:pt x="32" y="75"/>
                        <a:pt x="33" y="75"/>
                        <a:pt x="34" y="75"/>
                      </a:cubicBezTo>
                      <a:cubicBezTo>
                        <a:pt x="35" y="75"/>
                        <a:pt x="36" y="75"/>
                        <a:pt x="37" y="74"/>
                      </a:cubicBezTo>
                      <a:cubicBezTo>
                        <a:pt x="38" y="69"/>
                        <a:pt x="37" y="64"/>
                        <a:pt x="35" y="59"/>
                      </a:cubicBezTo>
                      <a:cubicBezTo>
                        <a:pt x="37" y="54"/>
                        <a:pt x="38" y="48"/>
                        <a:pt x="38" y="42"/>
                      </a:cubicBezTo>
                      <a:cubicBezTo>
                        <a:pt x="40" y="41"/>
                        <a:pt x="40" y="41"/>
                        <a:pt x="40" y="41"/>
                      </a:cubicBezTo>
                      <a:cubicBezTo>
                        <a:pt x="40" y="37"/>
                        <a:pt x="40" y="34"/>
                        <a:pt x="40" y="30"/>
                      </a:cubicBezTo>
                      <a:cubicBezTo>
                        <a:pt x="40" y="30"/>
                        <a:pt x="40" y="30"/>
                        <a:pt x="40" y="29"/>
                      </a:cubicBezTo>
                      <a:cubicBezTo>
                        <a:pt x="41" y="29"/>
                        <a:pt x="41" y="29"/>
                        <a:pt x="41" y="29"/>
                      </a:cubicBezTo>
                      <a:cubicBezTo>
                        <a:pt x="43" y="25"/>
                        <a:pt x="44" y="22"/>
                        <a:pt x="42" y="18"/>
                      </a:cubicBezTo>
                      <a:cubicBezTo>
                        <a:pt x="39" y="8"/>
                        <a:pt x="39" y="8"/>
                        <a:pt x="39" y="8"/>
                      </a:cubicBezTo>
                      <a:cubicBezTo>
                        <a:pt x="39" y="4"/>
                        <a:pt x="39" y="4"/>
                        <a:pt x="39" y="4"/>
                      </a:cubicBezTo>
                      <a:cubicBezTo>
                        <a:pt x="37" y="5"/>
                        <a:pt x="37" y="5"/>
                        <a:pt x="37" y="5"/>
                      </a:cubicBezTo>
                      <a:cubicBezTo>
                        <a:pt x="39" y="12"/>
                        <a:pt x="39" y="12"/>
                        <a:pt x="39" y="12"/>
                      </a:cubicBezTo>
                      <a:cubicBezTo>
                        <a:pt x="42" y="23"/>
                        <a:pt x="42" y="23"/>
                        <a:pt x="42" y="23"/>
                      </a:cubicBezTo>
                      <a:cubicBezTo>
                        <a:pt x="40" y="28"/>
                        <a:pt x="40" y="28"/>
                        <a:pt x="40" y="28"/>
                      </a:cubicBezTo>
                      <a:cubicBezTo>
                        <a:pt x="37" y="31"/>
                        <a:pt x="37" y="31"/>
                        <a:pt x="37" y="31"/>
                      </a:cubicBezTo>
                      <a:cubicBezTo>
                        <a:pt x="37" y="30"/>
                        <a:pt x="37" y="30"/>
                        <a:pt x="37" y="30"/>
                      </a:cubicBezTo>
                      <a:cubicBezTo>
                        <a:pt x="38" y="16"/>
                        <a:pt x="38" y="16"/>
                        <a:pt x="38" y="16"/>
                      </a:cubicBezTo>
                      <a:cubicBezTo>
                        <a:pt x="38" y="12"/>
                        <a:pt x="37" y="8"/>
                        <a:pt x="36" y="6"/>
                      </a:cubicBezTo>
                      <a:cubicBezTo>
                        <a:pt x="36" y="5"/>
                        <a:pt x="36" y="5"/>
                        <a:pt x="35" y="5"/>
                      </a:cubicBezTo>
                      <a:cubicBezTo>
                        <a:pt x="35" y="4"/>
                        <a:pt x="34" y="3"/>
                        <a:pt x="33" y="2"/>
                      </a:cubicBezTo>
                      <a:cubicBezTo>
                        <a:pt x="27" y="0"/>
                        <a:pt x="23" y="0"/>
                        <a:pt x="20"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332"/>
                <p:cNvSpPr/>
                <p:nvPr/>
              </p:nvSpPr>
              <p:spPr bwMode="auto">
                <a:xfrm>
                  <a:off x="7124701" y="2565400"/>
                  <a:ext cx="209550" cy="220662"/>
                </a:xfrm>
                <a:custGeom>
                  <a:avLst/>
                  <a:gdLst>
                    <a:gd name="T0" fmla="*/ 4 w 43"/>
                    <a:gd name="T1" fmla="*/ 2 h 45"/>
                    <a:gd name="T2" fmla="*/ 3 w 43"/>
                    <a:gd name="T3" fmla="*/ 6 h 45"/>
                    <a:gd name="T4" fmla="*/ 31 w 43"/>
                    <a:gd name="T5" fmla="*/ 12 h 45"/>
                    <a:gd name="T6" fmla="*/ 36 w 43"/>
                    <a:gd name="T7" fmla="*/ 32 h 45"/>
                    <a:gd name="T8" fmla="*/ 19 w 43"/>
                    <a:gd name="T9" fmla="*/ 37 h 45"/>
                    <a:gd name="T10" fmla="*/ 0 w 43"/>
                    <a:gd name="T11" fmla="*/ 36 h 45"/>
                    <a:gd name="T12" fmla="*/ 0 w 43"/>
                    <a:gd name="T13" fmla="*/ 40 h 45"/>
                    <a:gd name="T14" fmla="*/ 2 w 43"/>
                    <a:gd name="T15" fmla="*/ 40 h 45"/>
                    <a:gd name="T16" fmla="*/ 21 w 43"/>
                    <a:gd name="T17" fmla="*/ 43 h 45"/>
                    <a:gd name="T18" fmla="*/ 24 w 43"/>
                    <a:gd name="T19" fmla="*/ 42 h 45"/>
                    <a:gd name="T20" fmla="*/ 42 w 43"/>
                    <a:gd name="T21" fmla="*/ 39 h 45"/>
                    <a:gd name="T22" fmla="*/ 43 w 43"/>
                    <a:gd name="T23" fmla="*/ 39 h 45"/>
                    <a:gd name="T24" fmla="*/ 36 w 43"/>
                    <a:gd name="T25" fmla="*/ 7 h 45"/>
                    <a:gd name="T26" fmla="*/ 33 w 43"/>
                    <a:gd name="T27" fmla="*/ 6 h 45"/>
                    <a:gd name="T28" fmla="*/ 4 w 43"/>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5">
                      <a:moveTo>
                        <a:pt x="4" y="2"/>
                      </a:moveTo>
                      <a:cubicBezTo>
                        <a:pt x="4" y="3"/>
                        <a:pt x="4" y="5"/>
                        <a:pt x="3" y="6"/>
                      </a:cubicBezTo>
                      <a:cubicBezTo>
                        <a:pt x="13" y="3"/>
                        <a:pt x="22" y="5"/>
                        <a:pt x="31" y="12"/>
                      </a:cubicBezTo>
                      <a:cubicBezTo>
                        <a:pt x="36" y="32"/>
                        <a:pt x="36" y="32"/>
                        <a:pt x="36" y="32"/>
                      </a:cubicBezTo>
                      <a:cubicBezTo>
                        <a:pt x="19" y="37"/>
                        <a:pt x="19" y="37"/>
                        <a:pt x="19" y="37"/>
                      </a:cubicBezTo>
                      <a:cubicBezTo>
                        <a:pt x="13" y="39"/>
                        <a:pt x="6" y="38"/>
                        <a:pt x="0" y="36"/>
                      </a:cubicBezTo>
                      <a:cubicBezTo>
                        <a:pt x="0" y="37"/>
                        <a:pt x="0" y="38"/>
                        <a:pt x="0" y="40"/>
                      </a:cubicBezTo>
                      <a:cubicBezTo>
                        <a:pt x="1" y="40"/>
                        <a:pt x="1" y="40"/>
                        <a:pt x="2" y="40"/>
                      </a:cubicBezTo>
                      <a:cubicBezTo>
                        <a:pt x="8" y="44"/>
                        <a:pt x="15" y="45"/>
                        <a:pt x="21" y="43"/>
                      </a:cubicBezTo>
                      <a:cubicBezTo>
                        <a:pt x="22" y="43"/>
                        <a:pt x="23" y="42"/>
                        <a:pt x="24" y="42"/>
                      </a:cubicBezTo>
                      <a:cubicBezTo>
                        <a:pt x="30" y="39"/>
                        <a:pt x="36" y="38"/>
                        <a:pt x="42" y="39"/>
                      </a:cubicBezTo>
                      <a:cubicBezTo>
                        <a:pt x="42" y="39"/>
                        <a:pt x="43" y="39"/>
                        <a:pt x="43" y="39"/>
                      </a:cubicBezTo>
                      <a:cubicBezTo>
                        <a:pt x="40" y="29"/>
                        <a:pt x="37" y="18"/>
                        <a:pt x="36" y="7"/>
                      </a:cubicBezTo>
                      <a:cubicBezTo>
                        <a:pt x="35" y="7"/>
                        <a:pt x="34" y="7"/>
                        <a:pt x="33" y="6"/>
                      </a:cubicBezTo>
                      <a:cubicBezTo>
                        <a:pt x="24" y="2"/>
                        <a:pt x="14" y="0"/>
                        <a:pt x="4" y="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333"/>
                <p:cNvSpPr>
                  <a:spLocks noEditPoints="1"/>
                </p:cNvSpPr>
                <p:nvPr/>
              </p:nvSpPr>
              <p:spPr bwMode="auto">
                <a:xfrm>
                  <a:off x="7124701" y="2579688"/>
                  <a:ext cx="176213" cy="177800"/>
                </a:xfrm>
                <a:custGeom>
                  <a:avLst/>
                  <a:gdLst>
                    <a:gd name="T0" fmla="*/ 3 w 36"/>
                    <a:gd name="T1" fmla="*/ 3 h 36"/>
                    <a:gd name="T2" fmla="*/ 0 w 36"/>
                    <a:gd name="T3" fmla="*/ 33 h 36"/>
                    <a:gd name="T4" fmla="*/ 19 w 36"/>
                    <a:gd name="T5" fmla="*/ 34 h 36"/>
                    <a:gd name="T6" fmla="*/ 36 w 36"/>
                    <a:gd name="T7" fmla="*/ 29 h 36"/>
                    <a:gd name="T8" fmla="*/ 31 w 36"/>
                    <a:gd name="T9" fmla="*/ 9 h 36"/>
                    <a:gd name="T10" fmla="*/ 3 w 36"/>
                    <a:gd name="T11" fmla="*/ 3 h 36"/>
                    <a:gd name="T12" fmla="*/ 4 w 36"/>
                    <a:gd name="T13" fmla="*/ 4 h 36"/>
                    <a:gd name="T14" fmla="*/ 7 w 36"/>
                    <a:gd name="T15" fmla="*/ 3 h 36"/>
                    <a:gd name="T16" fmla="*/ 4 w 36"/>
                    <a:gd name="T17" fmla="*/ 33 h 36"/>
                    <a:gd name="T18" fmla="*/ 1 w 36"/>
                    <a:gd name="T19" fmla="*/ 32 h 36"/>
                    <a:gd name="T20" fmla="*/ 4 w 36"/>
                    <a:gd name="T2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 y="3"/>
                      </a:moveTo>
                      <a:cubicBezTo>
                        <a:pt x="2" y="12"/>
                        <a:pt x="1" y="22"/>
                        <a:pt x="0" y="33"/>
                      </a:cubicBezTo>
                      <a:cubicBezTo>
                        <a:pt x="6" y="35"/>
                        <a:pt x="13" y="36"/>
                        <a:pt x="19" y="34"/>
                      </a:cubicBezTo>
                      <a:cubicBezTo>
                        <a:pt x="36" y="29"/>
                        <a:pt x="36" y="29"/>
                        <a:pt x="36" y="29"/>
                      </a:cubicBezTo>
                      <a:cubicBezTo>
                        <a:pt x="31" y="9"/>
                        <a:pt x="31" y="9"/>
                        <a:pt x="31" y="9"/>
                      </a:cubicBezTo>
                      <a:cubicBezTo>
                        <a:pt x="22" y="2"/>
                        <a:pt x="13" y="0"/>
                        <a:pt x="3" y="3"/>
                      </a:cubicBezTo>
                      <a:close/>
                      <a:moveTo>
                        <a:pt x="4" y="4"/>
                      </a:moveTo>
                      <a:cubicBezTo>
                        <a:pt x="5" y="3"/>
                        <a:pt x="6" y="3"/>
                        <a:pt x="7" y="3"/>
                      </a:cubicBezTo>
                      <a:cubicBezTo>
                        <a:pt x="4" y="14"/>
                        <a:pt x="3" y="24"/>
                        <a:pt x="4" y="33"/>
                      </a:cubicBezTo>
                      <a:cubicBezTo>
                        <a:pt x="3" y="33"/>
                        <a:pt x="2" y="33"/>
                        <a:pt x="1" y="32"/>
                      </a:cubicBezTo>
                      <a:cubicBezTo>
                        <a:pt x="1" y="22"/>
                        <a:pt x="2" y="13"/>
                        <a:pt x="4"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334"/>
                <p:cNvSpPr/>
                <p:nvPr/>
              </p:nvSpPr>
              <p:spPr bwMode="auto">
                <a:xfrm>
                  <a:off x="7129463" y="2595563"/>
                  <a:ext cx="28575" cy="147637"/>
                </a:xfrm>
                <a:custGeom>
                  <a:avLst/>
                  <a:gdLst>
                    <a:gd name="T0" fmla="*/ 6 w 6"/>
                    <a:gd name="T1" fmla="*/ 0 h 30"/>
                    <a:gd name="T2" fmla="*/ 3 w 6"/>
                    <a:gd name="T3" fmla="*/ 1 h 30"/>
                    <a:gd name="T4" fmla="*/ 0 w 6"/>
                    <a:gd name="T5" fmla="*/ 29 h 30"/>
                    <a:gd name="T6" fmla="*/ 3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5" y="0"/>
                        <a:pt x="4" y="0"/>
                        <a:pt x="3" y="1"/>
                      </a:cubicBezTo>
                      <a:cubicBezTo>
                        <a:pt x="1" y="10"/>
                        <a:pt x="0" y="19"/>
                        <a:pt x="0" y="29"/>
                      </a:cubicBezTo>
                      <a:cubicBezTo>
                        <a:pt x="1" y="30"/>
                        <a:pt x="2" y="30"/>
                        <a:pt x="3" y="30"/>
                      </a:cubicBezTo>
                      <a:cubicBezTo>
                        <a:pt x="2" y="21"/>
                        <a:pt x="3" y="11"/>
                        <a:pt x="6"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4" name="组合 393"/>
            <p:cNvGrpSpPr/>
            <p:nvPr userDrawn="1"/>
          </p:nvGrpSpPr>
          <p:grpSpPr>
            <a:xfrm>
              <a:off x="2640048" y="5114879"/>
              <a:ext cx="6545338" cy="717945"/>
              <a:chOff x="3007046" y="5163582"/>
              <a:chExt cx="6545338" cy="717945"/>
            </a:xfrm>
          </p:grpSpPr>
          <p:sp>
            <p:nvSpPr>
              <p:cNvPr id="395" name="矩形 394"/>
              <p:cNvSpPr/>
              <p:nvPr/>
            </p:nvSpPr>
            <p:spPr>
              <a:xfrm>
                <a:off x="3007046" y="5177071"/>
                <a:ext cx="309880" cy="701040"/>
              </a:xfrm>
              <a:prstGeom prst="rect">
                <a:avLst/>
              </a:prstGeom>
            </p:spPr>
            <p:txBody>
              <a:bodyPr wrap="none">
                <a:spAutoFit/>
              </a:bodyPr>
              <a:lstStyle/>
              <a:p>
                <a:endParaRPr lang="zh-CN" altLang="en-US" sz="4000" b="1" dirty="0">
                  <a:latin typeface="Arial" panose="020B0604020202020204" pitchFamily="34" charset="0"/>
                  <a:ea typeface="微软雅黑" panose="020B0503020204020204" charset="-122"/>
                  <a:cs typeface="Arial" panose="020B0604020202020204" pitchFamily="34" charset="0"/>
                </a:endParaRPr>
              </a:p>
            </p:txBody>
          </p:sp>
          <p:cxnSp>
            <p:nvCxnSpPr>
              <p:cNvPr id="396" name="直接连接符 395"/>
              <p:cNvCxnSpPr/>
              <p:nvPr/>
            </p:nvCxnSpPr>
            <p:spPr>
              <a:xfrm>
                <a:off x="3118799" y="5163582"/>
                <a:ext cx="643358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a:off x="3153538" y="5881527"/>
                <a:ext cx="639884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p:nvPr>
        </p:nvSpPr>
        <p:spPr>
          <a:xfrm>
            <a:off x="2638800" y="5130000"/>
            <a:ext cx="6926400" cy="709200"/>
          </a:xfrm>
        </p:spPr>
        <p:txBody>
          <a:bodyPr anchor="t" anchorCtr="0">
            <a:normAutofit/>
          </a:bodyPr>
          <a:lstStyle>
            <a:lvl1pPr algn="ctr">
              <a:defRPr sz="4000" b="1"/>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0E7CA"/>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800" y="457200"/>
            <a:ext cx="4140000" cy="1602000"/>
          </a:xfrm>
        </p:spPr>
        <p:txBody>
          <a:bodyPr anchor="b">
            <a:normAutofit/>
          </a:bodyPr>
          <a:lstStyle>
            <a:lvl1pPr algn="l">
              <a:defRPr sz="32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800" y="2059200"/>
            <a:ext cx="4165200" cy="38124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420EAEA-BF9D-432B-B0AE-6F368997F249}"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3B6850-2653-4694-8378-ED19A8990530}" type="slidenum">
              <a:rPr lang="zh-CN" altLang="en-US" smtClean="0"/>
              <a:pPr/>
              <a:t>‹#›</a:t>
            </a:fld>
            <a:endParaRPr lang="zh-CN" altLang="en-US"/>
          </a:p>
        </p:txBody>
      </p:sp>
    </p:spTree>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7" name="组合 6"/>
          <p:cNvGrpSpPr/>
          <p:nvPr userDrawn="1"/>
        </p:nvGrpSpPr>
        <p:grpSpPr>
          <a:xfrm>
            <a:off x="-1691" y="0"/>
            <a:ext cx="9924803" cy="6858594"/>
            <a:chOff x="-1691" y="0"/>
            <a:chExt cx="9924803" cy="6858594"/>
          </a:xfrm>
        </p:grpSpPr>
        <p:pic>
          <p:nvPicPr>
            <p:cNvPr id="8" name="图片 7"/>
            <p:cNvPicPr>
              <a:picLocks noChangeAspect="1"/>
            </p:cNvPicPr>
            <p:nvPr/>
          </p:nvPicPr>
          <p:blipFill>
            <a:blip r:embed="rId2" cstate="email"/>
            <a:stretch>
              <a:fillRect/>
            </a:stretch>
          </p:blipFill>
          <p:spPr>
            <a:xfrm>
              <a:off x="-1691" y="0"/>
              <a:ext cx="9842107" cy="6858594"/>
            </a:xfrm>
            <a:prstGeom prst="rect">
              <a:avLst/>
            </a:prstGeom>
          </p:spPr>
        </p:pic>
        <p:sp>
          <p:nvSpPr>
            <p:cNvPr id="9" name="直角三角形 8"/>
            <p:cNvSpPr/>
            <p:nvPr/>
          </p:nvSpPr>
          <p:spPr>
            <a:xfrm rot="10800000">
              <a:off x="1775520" y="0"/>
              <a:ext cx="8147592" cy="2564904"/>
            </a:xfrm>
            <a:prstGeom prst="rtTriangle">
              <a:avLst/>
            </a:prstGeom>
            <a:solidFill>
              <a:srgbClr val="39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标题 1"/>
          <p:cNvSpPr>
            <a:spLocks noGrp="1"/>
          </p:cNvSpPr>
          <p:nvPr>
            <p:ph type="title" hasCustomPrompt="1"/>
          </p:nvPr>
        </p:nvSpPr>
        <p:spPr>
          <a:xfrm>
            <a:off x="7974000" y="453600"/>
            <a:ext cx="3736800" cy="460800"/>
          </a:xfrm>
        </p:spPr>
        <p:txBody>
          <a:bodyPr anchor="t">
            <a:normAutofit/>
          </a:bodyPr>
          <a:lstStyle>
            <a:lvl1pPr algn="l">
              <a:defRPr sz="2400" b="1" cap="all"/>
            </a:lvl1pPr>
          </a:lstStyle>
          <a:p>
            <a:r>
              <a:rPr lang="zh-CN" altLang="en-US" dirty="0" smtClean="0"/>
              <a:t>单击此处编辑标题</a:t>
            </a:r>
            <a:endParaRPr lang="zh-CN" altLang="en-US" dirty="0"/>
          </a:p>
        </p:txBody>
      </p:sp>
      <p:sp>
        <p:nvSpPr>
          <p:cNvPr id="3" name="文本占位符 2"/>
          <p:cNvSpPr>
            <a:spLocks noGrp="1"/>
          </p:cNvSpPr>
          <p:nvPr>
            <p:ph type="body" idx="1" hasCustomPrompt="1"/>
          </p:nvPr>
        </p:nvSpPr>
        <p:spPr>
          <a:xfrm>
            <a:off x="7970400" y="1213200"/>
            <a:ext cx="3596400" cy="3007888"/>
          </a:xfrm>
        </p:spPr>
        <p:txBody>
          <a:bodyPr anchor="t" anchorCtr="0">
            <a:normAutofit/>
          </a:bodyPr>
          <a:lstStyle>
            <a:lvl1pPr marL="0" indent="0">
              <a:lnSpc>
                <a:spcPct val="120000"/>
              </a:lnSpc>
              <a:spcBef>
                <a:spcPts val="0"/>
              </a:spcBef>
              <a:buFont typeface="Arial" panose="020B0604020202020204" pitchFamily="34" charset="0"/>
              <a:buNone/>
              <a:defRPr sz="2400">
                <a:solidFill>
                  <a:schemeClr val="tx1">
                    <a:tint val="75000"/>
                  </a:schemeClr>
                </a:solidFill>
              </a:defRPr>
            </a:lvl1pPr>
            <a:lvl2pPr marL="457200" indent="0">
              <a:buFont typeface="Arial" panose="020B0604020202020204" pitchFamily="34" charset="0"/>
              <a:buNone/>
              <a:defRPr sz="2000">
                <a:solidFill>
                  <a:schemeClr val="tx1">
                    <a:tint val="75000"/>
                  </a:schemeClr>
                </a:solidFill>
              </a:defRPr>
            </a:lvl2pPr>
            <a:lvl3pPr marL="914400" indent="0">
              <a:buFont typeface="Arial" panose="020B0604020202020204" pitchFamily="34" charset="0"/>
              <a:buNone/>
              <a:defRPr sz="1800">
                <a:solidFill>
                  <a:schemeClr val="tx1">
                    <a:tint val="75000"/>
                  </a:schemeClr>
                </a:solidFill>
              </a:defRPr>
            </a:lvl3pPr>
            <a:lvl4pPr marL="1371600" indent="0">
              <a:buFont typeface="Arial" panose="020B0604020202020204" pitchFamily="34" charset="0"/>
              <a:buNone/>
              <a:defRPr sz="1800">
                <a:solidFill>
                  <a:schemeClr val="tx1">
                    <a:tint val="75000"/>
                  </a:schemeClr>
                </a:solidFill>
              </a:defRPr>
            </a:lvl4pPr>
            <a:lvl5pPr marL="1828800" indent="0">
              <a:buFont typeface="Arial" panose="020B0604020202020204" pitchFamily="34" charset="0"/>
              <a:buNone/>
              <a:defRPr sz="18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矩形 9"/>
          <p:cNvSpPr/>
          <p:nvPr userDrawn="1"/>
        </p:nvSpPr>
        <p:spPr>
          <a:xfrm>
            <a:off x="8047628" y="1024280"/>
            <a:ext cx="3518307" cy="1161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cs typeface="Arial" panose="020B0604020202020204" pitchFamily="34" charset="0"/>
            </a:endParaRPr>
          </a:p>
        </p:txBody>
      </p:sp>
    </p:spTree>
  </p:cSld>
  <p:clrMapOvr>
    <a:masterClrMapping/>
  </p:clrMapOvr>
  <p:transition spd="slow" advTm="3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88640"/>
            <a:ext cx="10972800" cy="720000"/>
          </a:xfrm>
        </p:spPr>
        <p:txBody>
          <a:bodyPr>
            <a:normAutofit/>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sz="half" idx="1" hasCustomPrompt="1"/>
          </p:nvPr>
        </p:nvSpPr>
        <p:spPr>
          <a:xfrm>
            <a:off x="5734800" y="3726316"/>
            <a:ext cx="4734000" cy="2168084"/>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5734800" y="1337118"/>
            <a:ext cx="4734000" cy="2168084"/>
          </a:xfrm>
        </p:spPr>
        <p:txBody>
          <a:bodyPr>
            <a:normAutofit/>
          </a:bodyPr>
          <a:lstStyle>
            <a:lvl1pPr marL="0" indent="0">
              <a:lnSpc>
                <a:spcPct val="150000"/>
              </a:lnSpc>
              <a:spcBef>
                <a:spcPts val="0"/>
              </a:spcBef>
              <a:buFont typeface="Arial" panose="020B0604020202020204" pitchFamily="34" charset="0"/>
              <a:buNone/>
              <a:defRPr sz="2400"/>
            </a:lvl1pPr>
            <a:lvl2pPr marL="457200" indent="0">
              <a:buNone/>
              <a:defRPr sz="2000"/>
            </a:lvl2pPr>
            <a:lvl3pPr marL="914400" indent="0">
              <a:buNone/>
              <a:defRPr sz="18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282924"/>
            <a:ext cx="5386917" cy="891951"/>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93368" y="1282924"/>
            <a:ext cx="5389033" cy="891951"/>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398" name="组合 397"/>
          <p:cNvGrpSpPr/>
          <p:nvPr userDrawn="1"/>
        </p:nvGrpSpPr>
        <p:grpSpPr>
          <a:xfrm>
            <a:off x="1307468" y="692696"/>
            <a:ext cx="9577064" cy="5140128"/>
            <a:chOff x="1307468" y="692696"/>
            <a:chExt cx="9577064" cy="5140128"/>
          </a:xfrm>
        </p:grpSpPr>
        <p:grpSp>
          <p:nvGrpSpPr>
            <p:cNvPr id="6" name="组合 5"/>
            <p:cNvGrpSpPr/>
            <p:nvPr userDrawn="1"/>
          </p:nvGrpSpPr>
          <p:grpSpPr>
            <a:xfrm>
              <a:off x="1307468" y="692696"/>
              <a:ext cx="9577064" cy="4032448"/>
              <a:chOff x="623392" y="2060848"/>
              <a:chExt cx="10950575" cy="4487862"/>
            </a:xfrm>
          </p:grpSpPr>
          <p:sp>
            <p:nvSpPr>
              <p:cNvPr id="7" name="Freeform 905"/>
              <p:cNvSpPr>
                <a:spLocks noEditPoints="1"/>
              </p:cNvSpPr>
              <p:nvPr/>
            </p:nvSpPr>
            <p:spPr bwMode="auto">
              <a:xfrm>
                <a:off x="3031630" y="4651648"/>
                <a:ext cx="1306513" cy="1311275"/>
              </a:xfrm>
              <a:custGeom>
                <a:avLst/>
                <a:gdLst>
                  <a:gd name="T0" fmla="*/ 227 w 266"/>
                  <a:gd name="T1" fmla="*/ 39 h 267"/>
                  <a:gd name="T2" fmla="*/ 204 w 266"/>
                  <a:gd name="T3" fmla="*/ 47 h 267"/>
                  <a:gd name="T4" fmla="*/ 180 w 266"/>
                  <a:gd name="T5" fmla="*/ 32 h 267"/>
                  <a:gd name="T6" fmla="*/ 177 w 266"/>
                  <a:gd name="T7" fmla="*/ 7 h 267"/>
                  <a:gd name="T8" fmla="*/ 167 w 266"/>
                  <a:gd name="T9" fmla="*/ 27 h 267"/>
                  <a:gd name="T10" fmla="*/ 133 w 266"/>
                  <a:gd name="T11" fmla="*/ 19 h 267"/>
                  <a:gd name="T12" fmla="*/ 122 w 266"/>
                  <a:gd name="T13" fmla="*/ 20 h 267"/>
                  <a:gd name="T14" fmla="*/ 95 w 266"/>
                  <a:gd name="T15" fmla="*/ 28 h 267"/>
                  <a:gd name="T16" fmla="*/ 85 w 266"/>
                  <a:gd name="T17" fmla="*/ 9 h 267"/>
                  <a:gd name="T18" fmla="*/ 82 w 266"/>
                  <a:gd name="T19" fmla="*/ 33 h 267"/>
                  <a:gd name="T20" fmla="*/ 54 w 266"/>
                  <a:gd name="T21" fmla="*/ 53 h 267"/>
                  <a:gd name="T22" fmla="*/ 31 w 266"/>
                  <a:gd name="T23" fmla="*/ 48 h 267"/>
                  <a:gd name="T24" fmla="*/ 45 w 266"/>
                  <a:gd name="T25" fmla="*/ 63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7 w 266"/>
                  <a:gd name="T37" fmla="*/ 172 h 267"/>
                  <a:gd name="T38" fmla="*/ 13 w 266"/>
                  <a:gd name="T39" fmla="*/ 192 h 267"/>
                  <a:gd name="T40" fmla="*/ 34 w 266"/>
                  <a:gd name="T41" fmla="*/ 185 h 267"/>
                  <a:gd name="T42" fmla="*/ 52 w 266"/>
                  <a:gd name="T43" fmla="*/ 214 h 267"/>
                  <a:gd name="T44" fmla="*/ 60 w 266"/>
                  <a:gd name="T45" fmla="*/ 221 h 267"/>
                  <a:gd name="T46" fmla="*/ 85 w 266"/>
                  <a:gd name="T47" fmla="*/ 234 h 267"/>
                  <a:gd name="T48" fmla="*/ 78 w 266"/>
                  <a:gd name="T49" fmla="*/ 255 h 267"/>
                  <a:gd name="T50" fmla="*/ 97 w 266"/>
                  <a:gd name="T51" fmla="*/ 240 h 267"/>
                  <a:gd name="T52" fmla="*/ 132 w 266"/>
                  <a:gd name="T53" fmla="*/ 246 h 267"/>
                  <a:gd name="T54" fmla="*/ 145 w 266"/>
                  <a:gd name="T55" fmla="*/ 266 h 267"/>
                  <a:gd name="T56" fmla="*/ 145 w 266"/>
                  <a:gd name="T57" fmla="*/ 245 h 267"/>
                  <a:gd name="T58" fmla="*/ 172 w 266"/>
                  <a:gd name="T59" fmla="*/ 240 h 267"/>
                  <a:gd name="T60" fmla="*/ 183 w 266"/>
                  <a:gd name="T61" fmla="*/ 235 h 267"/>
                  <a:gd name="T62" fmla="*/ 210 w 266"/>
                  <a:gd name="T63" fmla="*/ 214 h 267"/>
                  <a:gd name="T64" fmla="*/ 227 w 266"/>
                  <a:gd name="T65" fmla="*/ 227 h 267"/>
                  <a:gd name="T66" fmla="*/ 220 w 266"/>
                  <a:gd name="T67" fmla="*/ 204 h 267"/>
                  <a:gd name="T68" fmla="*/ 235 w 266"/>
                  <a:gd name="T69" fmla="*/ 180 h 267"/>
                  <a:gd name="T70" fmla="*/ 259 w 266"/>
                  <a:gd name="T71" fmla="*/ 177 h 267"/>
                  <a:gd name="T72" fmla="*/ 239 w 266"/>
                  <a:gd name="T73" fmla="*/ 167 h 267"/>
                  <a:gd name="T74" fmla="*/ 246 w 266"/>
                  <a:gd name="T75" fmla="*/ 138 h 267"/>
                  <a:gd name="T76" fmla="*/ 246 w 266"/>
                  <a:gd name="T77" fmla="*/ 127 h 267"/>
                  <a:gd name="T78" fmla="*/ 238 w 266"/>
                  <a:gd name="T79" fmla="*/ 96 h 267"/>
                  <a:gd name="T80" fmla="*/ 257 w 266"/>
                  <a:gd name="T81" fmla="*/ 86 h 267"/>
                  <a:gd name="T82" fmla="*/ 233 w 266"/>
                  <a:gd name="T83" fmla="*/ 83 h 267"/>
                  <a:gd name="T84" fmla="*/ 213 w 266"/>
                  <a:gd name="T85" fmla="*/ 55 h 267"/>
                  <a:gd name="T86" fmla="*/ 143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4"/>
                      <a:pt x="213" y="54"/>
                      <a:pt x="214" y="54"/>
                    </a:cubicBezTo>
                    <a:cubicBezTo>
                      <a:pt x="227" y="39"/>
                      <a:pt x="227" y="39"/>
                      <a:pt x="227" y="39"/>
                    </a:cubicBezTo>
                    <a:cubicBezTo>
                      <a:pt x="219" y="31"/>
                      <a:pt x="219" y="31"/>
                      <a:pt x="219" y="31"/>
                    </a:cubicBezTo>
                    <a:cubicBezTo>
                      <a:pt x="205" y="46"/>
                      <a:pt x="205" y="46"/>
                      <a:pt x="205" y="46"/>
                    </a:cubicBezTo>
                    <a:cubicBezTo>
                      <a:pt x="205" y="46"/>
                      <a:pt x="205" y="46"/>
                      <a:pt x="204" y="47"/>
                    </a:cubicBezTo>
                    <a:cubicBezTo>
                      <a:pt x="204" y="47"/>
                      <a:pt x="203" y="46"/>
                      <a:pt x="203" y="46"/>
                    </a:cubicBezTo>
                    <a:cubicBezTo>
                      <a:pt x="196" y="41"/>
                      <a:pt x="189" y="36"/>
                      <a:pt x="181" y="33"/>
                    </a:cubicBezTo>
                    <a:cubicBezTo>
                      <a:pt x="180" y="32"/>
                      <a:pt x="180" y="32"/>
                      <a:pt x="180" y="32"/>
                    </a:cubicBezTo>
                    <a:cubicBezTo>
                      <a:pt x="180" y="31"/>
                      <a:pt x="180" y="31"/>
                      <a:pt x="180" y="30"/>
                    </a:cubicBezTo>
                    <a:cubicBezTo>
                      <a:pt x="187" y="12"/>
                      <a:pt x="187" y="12"/>
                      <a:pt x="187" y="12"/>
                    </a:cubicBezTo>
                    <a:cubicBezTo>
                      <a:pt x="177" y="7"/>
                      <a:pt x="177" y="7"/>
                      <a:pt x="177" y="7"/>
                    </a:cubicBezTo>
                    <a:cubicBezTo>
                      <a:pt x="169" y="26"/>
                      <a:pt x="169" y="26"/>
                      <a:pt x="169" y="26"/>
                    </a:cubicBezTo>
                    <a:cubicBezTo>
                      <a:pt x="169" y="26"/>
                      <a:pt x="169" y="27"/>
                      <a:pt x="168" y="27"/>
                    </a:cubicBezTo>
                    <a:cubicBezTo>
                      <a:pt x="168" y="27"/>
                      <a:pt x="167" y="27"/>
                      <a:pt x="167" y="27"/>
                    </a:cubicBezTo>
                    <a:cubicBezTo>
                      <a:pt x="156" y="24"/>
                      <a:pt x="146" y="22"/>
                      <a:pt x="135" y="22"/>
                    </a:cubicBezTo>
                    <a:cubicBezTo>
                      <a:pt x="135" y="21"/>
                      <a:pt x="134" y="21"/>
                      <a:pt x="134" y="21"/>
                    </a:cubicBezTo>
                    <a:cubicBezTo>
                      <a:pt x="134" y="20"/>
                      <a:pt x="133" y="20"/>
                      <a:pt x="133" y="19"/>
                    </a:cubicBezTo>
                    <a:cubicBezTo>
                      <a:pt x="133" y="0"/>
                      <a:pt x="133" y="0"/>
                      <a:pt x="133" y="0"/>
                    </a:cubicBezTo>
                    <a:cubicBezTo>
                      <a:pt x="121" y="0"/>
                      <a:pt x="121" y="0"/>
                      <a:pt x="121" y="0"/>
                    </a:cubicBezTo>
                    <a:cubicBezTo>
                      <a:pt x="122" y="20"/>
                      <a:pt x="122" y="20"/>
                      <a:pt x="122" y="20"/>
                    </a:cubicBezTo>
                    <a:cubicBezTo>
                      <a:pt x="122" y="20"/>
                      <a:pt x="122" y="21"/>
                      <a:pt x="122" y="22"/>
                    </a:cubicBezTo>
                    <a:cubicBezTo>
                      <a:pt x="121" y="22"/>
                      <a:pt x="121" y="22"/>
                      <a:pt x="120" y="22"/>
                    </a:cubicBezTo>
                    <a:cubicBezTo>
                      <a:pt x="112" y="23"/>
                      <a:pt x="103" y="25"/>
                      <a:pt x="95" y="28"/>
                    </a:cubicBezTo>
                    <a:cubicBezTo>
                      <a:pt x="95" y="28"/>
                      <a:pt x="94" y="28"/>
                      <a:pt x="94" y="28"/>
                    </a:cubicBezTo>
                    <a:cubicBezTo>
                      <a:pt x="93" y="28"/>
                      <a:pt x="93" y="28"/>
                      <a:pt x="93" y="27"/>
                    </a:cubicBezTo>
                    <a:cubicBezTo>
                      <a:pt x="85" y="9"/>
                      <a:pt x="85" y="9"/>
                      <a:pt x="85" y="9"/>
                    </a:cubicBezTo>
                    <a:cubicBezTo>
                      <a:pt x="74" y="13"/>
                      <a:pt x="74" y="13"/>
                      <a:pt x="74" y="13"/>
                    </a:cubicBezTo>
                    <a:cubicBezTo>
                      <a:pt x="82" y="32"/>
                      <a:pt x="82" y="32"/>
                      <a:pt x="82" y="32"/>
                    </a:cubicBezTo>
                    <a:cubicBezTo>
                      <a:pt x="82" y="32"/>
                      <a:pt x="82" y="33"/>
                      <a:pt x="82" y="33"/>
                    </a:cubicBezTo>
                    <a:cubicBezTo>
                      <a:pt x="82" y="34"/>
                      <a:pt x="82" y="34"/>
                      <a:pt x="81" y="34"/>
                    </a:cubicBezTo>
                    <a:cubicBezTo>
                      <a:pt x="71" y="39"/>
                      <a:pt x="63" y="45"/>
                      <a:pt x="55" y="52"/>
                    </a:cubicBezTo>
                    <a:cubicBezTo>
                      <a:pt x="55" y="53"/>
                      <a:pt x="54" y="53"/>
                      <a:pt x="54" y="53"/>
                    </a:cubicBezTo>
                    <a:cubicBezTo>
                      <a:pt x="53" y="53"/>
                      <a:pt x="53" y="53"/>
                      <a:pt x="52" y="52"/>
                    </a:cubicBezTo>
                    <a:cubicBezTo>
                      <a:pt x="39" y="40"/>
                      <a:pt x="39" y="40"/>
                      <a:pt x="39" y="40"/>
                    </a:cubicBezTo>
                    <a:cubicBezTo>
                      <a:pt x="31" y="48"/>
                      <a:pt x="31" y="48"/>
                      <a:pt x="31" y="48"/>
                    </a:cubicBezTo>
                    <a:cubicBezTo>
                      <a:pt x="45" y="61"/>
                      <a:pt x="45" y="61"/>
                      <a:pt x="45" y="61"/>
                    </a:cubicBezTo>
                    <a:cubicBezTo>
                      <a:pt x="45" y="61"/>
                      <a:pt x="45" y="62"/>
                      <a:pt x="45" y="62"/>
                    </a:cubicBezTo>
                    <a:cubicBezTo>
                      <a:pt x="45" y="63"/>
                      <a:pt x="45" y="63"/>
                      <a:pt x="45" y="63"/>
                    </a:cubicBezTo>
                    <a:cubicBezTo>
                      <a:pt x="40" y="70"/>
                      <a:pt x="36" y="77"/>
                      <a:pt x="32" y="85"/>
                    </a:cubicBezTo>
                    <a:cubicBezTo>
                      <a:pt x="31" y="86"/>
                      <a:pt x="31" y="86"/>
                      <a:pt x="31" y="86"/>
                    </a:cubicBezTo>
                    <a:cubicBezTo>
                      <a:pt x="30" y="86"/>
                      <a:pt x="30" y="86"/>
                      <a:pt x="29" y="86"/>
                    </a:cubicBezTo>
                    <a:cubicBezTo>
                      <a:pt x="11" y="79"/>
                      <a:pt x="11" y="79"/>
                      <a:pt x="11" y="79"/>
                    </a:cubicBezTo>
                    <a:cubicBezTo>
                      <a:pt x="6" y="89"/>
                      <a:pt x="6" y="89"/>
                      <a:pt x="6" y="89"/>
                    </a:cubicBezTo>
                    <a:cubicBezTo>
                      <a:pt x="25" y="97"/>
                      <a:pt x="25" y="97"/>
                      <a:pt x="25" y="97"/>
                    </a:cubicBezTo>
                    <a:cubicBezTo>
                      <a:pt x="25" y="97"/>
                      <a:pt x="26" y="97"/>
                      <a:pt x="26" y="98"/>
                    </a:cubicBezTo>
                    <a:cubicBezTo>
                      <a:pt x="26" y="98"/>
                      <a:pt x="26" y="99"/>
                      <a:pt x="26" y="99"/>
                    </a:cubicBezTo>
                    <a:cubicBezTo>
                      <a:pt x="23" y="108"/>
                      <a:pt x="21" y="117"/>
                      <a:pt x="21" y="126"/>
                    </a:cubicBezTo>
                    <a:cubicBezTo>
                      <a:pt x="21" y="127"/>
                      <a:pt x="21" y="127"/>
                      <a:pt x="20" y="127"/>
                    </a:cubicBezTo>
                    <a:cubicBezTo>
                      <a:pt x="20" y="128"/>
                      <a:pt x="19" y="128"/>
                      <a:pt x="19" y="128"/>
                    </a:cubicBezTo>
                    <a:cubicBezTo>
                      <a:pt x="0" y="128"/>
                      <a:pt x="0" y="128"/>
                      <a:pt x="0" y="128"/>
                    </a:cubicBezTo>
                    <a:cubicBezTo>
                      <a:pt x="0" y="139"/>
                      <a:pt x="0" y="139"/>
                      <a:pt x="0" y="139"/>
                    </a:cubicBezTo>
                    <a:cubicBezTo>
                      <a:pt x="19" y="139"/>
                      <a:pt x="19" y="139"/>
                      <a:pt x="19" y="139"/>
                    </a:cubicBezTo>
                    <a:cubicBezTo>
                      <a:pt x="19" y="139"/>
                      <a:pt x="20" y="139"/>
                      <a:pt x="20" y="140"/>
                    </a:cubicBezTo>
                    <a:cubicBezTo>
                      <a:pt x="21" y="140"/>
                      <a:pt x="21" y="141"/>
                      <a:pt x="21" y="141"/>
                    </a:cubicBezTo>
                    <a:cubicBezTo>
                      <a:pt x="22" y="151"/>
                      <a:pt x="24" y="161"/>
                      <a:pt x="27" y="171"/>
                    </a:cubicBezTo>
                    <a:cubicBezTo>
                      <a:pt x="28" y="171"/>
                      <a:pt x="28" y="172"/>
                      <a:pt x="27" y="172"/>
                    </a:cubicBezTo>
                    <a:cubicBezTo>
                      <a:pt x="27" y="173"/>
                      <a:pt x="27" y="173"/>
                      <a:pt x="26" y="173"/>
                    </a:cubicBezTo>
                    <a:cubicBezTo>
                      <a:pt x="8" y="181"/>
                      <a:pt x="8" y="181"/>
                      <a:pt x="8" y="181"/>
                    </a:cubicBezTo>
                    <a:cubicBezTo>
                      <a:pt x="13" y="192"/>
                      <a:pt x="13" y="192"/>
                      <a:pt x="13" y="192"/>
                    </a:cubicBezTo>
                    <a:cubicBezTo>
                      <a:pt x="31" y="184"/>
                      <a:pt x="31" y="184"/>
                      <a:pt x="31" y="184"/>
                    </a:cubicBezTo>
                    <a:cubicBezTo>
                      <a:pt x="31" y="183"/>
                      <a:pt x="32" y="183"/>
                      <a:pt x="32" y="184"/>
                    </a:cubicBezTo>
                    <a:cubicBezTo>
                      <a:pt x="33" y="184"/>
                      <a:pt x="33" y="184"/>
                      <a:pt x="34" y="185"/>
                    </a:cubicBezTo>
                    <a:cubicBezTo>
                      <a:pt x="39" y="195"/>
                      <a:pt x="45" y="203"/>
                      <a:pt x="52" y="211"/>
                    </a:cubicBezTo>
                    <a:cubicBezTo>
                      <a:pt x="52" y="211"/>
                      <a:pt x="52" y="212"/>
                      <a:pt x="52" y="212"/>
                    </a:cubicBezTo>
                    <a:cubicBezTo>
                      <a:pt x="52" y="213"/>
                      <a:pt x="52" y="213"/>
                      <a:pt x="52" y="214"/>
                    </a:cubicBezTo>
                    <a:cubicBezTo>
                      <a:pt x="39" y="228"/>
                      <a:pt x="39" y="228"/>
                      <a:pt x="39" y="228"/>
                    </a:cubicBezTo>
                    <a:cubicBezTo>
                      <a:pt x="47" y="235"/>
                      <a:pt x="47" y="235"/>
                      <a:pt x="47" y="235"/>
                    </a:cubicBezTo>
                    <a:cubicBezTo>
                      <a:pt x="60" y="221"/>
                      <a:pt x="60" y="221"/>
                      <a:pt x="60" y="221"/>
                    </a:cubicBezTo>
                    <a:cubicBezTo>
                      <a:pt x="61" y="221"/>
                      <a:pt x="61" y="221"/>
                      <a:pt x="62" y="221"/>
                    </a:cubicBezTo>
                    <a:cubicBezTo>
                      <a:pt x="62" y="221"/>
                      <a:pt x="63" y="221"/>
                      <a:pt x="63" y="221"/>
                    </a:cubicBezTo>
                    <a:cubicBezTo>
                      <a:pt x="70" y="226"/>
                      <a:pt x="77" y="230"/>
                      <a:pt x="85" y="234"/>
                    </a:cubicBezTo>
                    <a:cubicBezTo>
                      <a:pt x="85" y="234"/>
                      <a:pt x="86" y="235"/>
                      <a:pt x="86" y="235"/>
                    </a:cubicBezTo>
                    <a:cubicBezTo>
                      <a:pt x="86" y="236"/>
                      <a:pt x="86" y="236"/>
                      <a:pt x="86" y="237"/>
                    </a:cubicBezTo>
                    <a:cubicBezTo>
                      <a:pt x="78" y="255"/>
                      <a:pt x="78" y="255"/>
                      <a:pt x="78" y="255"/>
                    </a:cubicBezTo>
                    <a:cubicBezTo>
                      <a:pt x="89" y="260"/>
                      <a:pt x="89" y="260"/>
                      <a:pt x="89" y="260"/>
                    </a:cubicBezTo>
                    <a:cubicBezTo>
                      <a:pt x="96" y="241"/>
                      <a:pt x="96" y="241"/>
                      <a:pt x="96" y="241"/>
                    </a:cubicBezTo>
                    <a:cubicBezTo>
                      <a:pt x="96" y="241"/>
                      <a:pt x="97" y="240"/>
                      <a:pt x="97" y="240"/>
                    </a:cubicBezTo>
                    <a:cubicBezTo>
                      <a:pt x="98" y="240"/>
                      <a:pt x="98" y="240"/>
                      <a:pt x="99" y="240"/>
                    </a:cubicBezTo>
                    <a:cubicBezTo>
                      <a:pt x="109" y="243"/>
                      <a:pt x="120" y="245"/>
                      <a:pt x="130" y="245"/>
                    </a:cubicBezTo>
                    <a:cubicBezTo>
                      <a:pt x="131" y="245"/>
                      <a:pt x="131" y="246"/>
                      <a:pt x="132" y="246"/>
                    </a:cubicBezTo>
                    <a:cubicBezTo>
                      <a:pt x="132" y="246"/>
                      <a:pt x="132" y="247"/>
                      <a:pt x="132" y="247"/>
                    </a:cubicBezTo>
                    <a:cubicBezTo>
                      <a:pt x="133" y="267"/>
                      <a:pt x="133" y="267"/>
                      <a:pt x="133" y="267"/>
                    </a:cubicBezTo>
                    <a:cubicBezTo>
                      <a:pt x="145" y="266"/>
                      <a:pt x="145" y="266"/>
                      <a:pt x="145" y="266"/>
                    </a:cubicBezTo>
                    <a:cubicBezTo>
                      <a:pt x="144" y="247"/>
                      <a:pt x="144" y="247"/>
                      <a:pt x="144" y="247"/>
                    </a:cubicBezTo>
                    <a:cubicBezTo>
                      <a:pt x="144" y="246"/>
                      <a:pt x="144" y="246"/>
                      <a:pt x="144" y="245"/>
                    </a:cubicBezTo>
                    <a:cubicBezTo>
                      <a:pt x="144" y="245"/>
                      <a:pt x="145" y="245"/>
                      <a:pt x="145" y="245"/>
                    </a:cubicBezTo>
                    <a:cubicBezTo>
                      <a:pt x="154" y="244"/>
                      <a:pt x="162" y="242"/>
                      <a:pt x="170" y="239"/>
                    </a:cubicBezTo>
                    <a:cubicBezTo>
                      <a:pt x="170" y="239"/>
                      <a:pt x="171" y="239"/>
                      <a:pt x="171" y="239"/>
                    </a:cubicBezTo>
                    <a:cubicBezTo>
                      <a:pt x="172" y="239"/>
                      <a:pt x="172" y="239"/>
                      <a:pt x="172" y="240"/>
                    </a:cubicBezTo>
                    <a:cubicBezTo>
                      <a:pt x="180" y="258"/>
                      <a:pt x="180" y="258"/>
                      <a:pt x="180" y="258"/>
                    </a:cubicBezTo>
                    <a:cubicBezTo>
                      <a:pt x="191" y="253"/>
                      <a:pt x="191" y="253"/>
                      <a:pt x="191" y="253"/>
                    </a:cubicBezTo>
                    <a:cubicBezTo>
                      <a:pt x="183" y="235"/>
                      <a:pt x="183" y="235"/>
                      <a:pt x="183" y="235"/>
                    </a:cubicBezTo>
                    <a:cubicBezTo>
                      <a:pt x="183" y="235"/>
                      <a:pt x="183" y="234"/>
                      <a:pt x="183" y="234"/>
                    </a:cubicBezTo>
                    <a:cubicBezTo>
                      <a:pt x="183" y="233"/>
                      <a:pt x="183" y="233"/>
                      <a:pt x="184" y="233"/>
                    </a:cubicBezTo>
                    <a:cubicBezTo>
                      <a:pt x="194" y="228"/>
                      <a:pt x="202" y="221"/>
                      <a:pt x="210" y="214"/>
                    </a:cubicBezTo>
                    <a:cubicBezTo>
                      <a:pt x="210" y="214"/>
                      <a:pt x="211" y="214"/>
                      <a:pt x="211" y="214"/>
                    </a:cubicBezTo>
                    <a:cubicBezTo>
                      <a:pt x="212" y="214"/>
                      <a:pt x="212" y="214"/>
                      <a:pt x="213" y="214"/>
                    </a:cubicBezTo>
                    <a:cubicBezTo>
                      <a:pt x="227" y="227"/>
                      <a:pt x="227" y="227"/>
                      <a:pt x="227" y="227"/>
                    </a:cubicBezTo>
                    <a:cubicBezTo>
                      <a:pt x="235" y="219"/>
                      <a:pt x="235" y="219"/>
                      <a:pt x="235" y="219"/>
                    </a:cubicBezTo>
                    <a:cubicBezTo>
                      <a:pt x="220" y="206"/>
                      <a:pt x="220" y="206"/>
                      <a:pt x="220" y="206"/>
                    </a:cubicBezTo>
                    <a:cubicBezTo>
                      <a:pt x="220" y="205"/>
                      <a:pt x="220" y="205"/>
                      <a:pt x="220" y="204"/>
                    </a:cubicBezTo>
                    <a:cubicBezTo>
                      <a:pt x="220" y="204"/>
                      <a:pt x="220" y="203"/>
                      <a:pt x="220" y="203"/>
                    </a:cubicBezTo>
                    <a:cubicBezTo>
                      <a:pt x="225" y="197"/>
                      <a:pt x="230" y="189"/>
                      <a:pt x="234" y="181"/>
                    </a:cubicBezTo>
                    <a:cubicBezTo>
                      <a:pt x="234" y="181"/>
                      <a:pt x="234" y="180"/>
                      <a:pt x="235" y="180"/>
                    </a:cubicBezTo>
                    <a:cubicBezTo>
                      <a:pt x="235" y="180"/>
                      <a:pt x="236" y="180"/>
                      <a:pt x="236" y="180"/>
                    </a:cubicBezTo>
                    <a:cubicBezTo>
                      <a:pt x="255" y="187"/>
                      <a:pt x="255" y="187"/>
                      <a:pt x="255" y="187"/>
                    </a:cubicBezTo>
                    <a:cubicBezTo>
                      <a:pt x="259" y="177"/>
                      <a:pt x="259" y="177"/>
                      <a:pt x="259" y="177"/>
                    </a:cubicBezTo>
                    <a:cubicBezTo>
                      <a:pt x="240" y="170"/>
                      <a:pt x="240" y="170"/>
                      <a:pt x="240" y="170"/>
                    </a:cubicBezTo>
                    <a:cubicBezTo>
                      <a:pt x="240" y="169"/>
                      <a:pt x="239" y="169"/>
                      <a:pt x="239" y="169"/>
                    </a:cubicBezTo>
                    <a:cubicBezTo>
                      <a:pt x="239" y="168"/>
                      <a:pt x="239" y="168"/>
                      <a:pt x="239" y="167"/>
                    </a:cubicBezTo>
                    <a:cubicBezTo>
                      <a:pt x="242" y="158"/>
                      <a:pt x="244" y="149"/>
                      <a:pt x="244" y="141"/>
                    </a:cubicBezTo>
                    <a:cubicBezTo>
                      <a:pt x="244" y="140"/>
                      <a:pt x="245" y="139"/>
                      <a:pt x="245" y="139"/>
                    </a:cubicBezTo>
                    <a:cubicBezTo>
                      <a:pt x="245" y="139"/>
                      <a:pt x="246" y="138"/>
                      <a:pt x="246" y="138"/>
                    </a:cubicBezTo>
                    <a:cubicBezTo>
                      <a:pt x="266" y="138"/>
                      <a:pt x="266" y="138"/>
                      <a:pt x="266" y="138"/>
                    </a:cubicBezTo>
                    <a:cubicBezTo>
                      <a:pt x="266" y="127"/>
                      <a:pt x="266" y="127"/>
                      <a:pt x="266" y="127"/>
                    </a:cubicBezTo>
                    <a:cubicBezTo>
                      <a:pt x="246" y="127"/>
                      <a:pt x="246" y="127"/>
                      <a:pt x="246" y="127"/>
                    </a:cubicBezTo>
                    <a:cubicBezTo>
                      <a:pt x="246" y="127"/>
                      <a:pt x="245" y="127"/>
                      <a:pt x="245" y="127"/>
                    </a:cubicBezTo>
                    <a:cubicBezTo>
                      <a:pt x="244" y="126"/>
                      <a:pt x="244" y="126"/>
                      <a:pt x="244" y="125"/>
                    </a:cubicBezTo>
                    <a:cubicBezTo>
                      <a:pt x="243" y="115"/>
                      <a:pt x="241" y="106"/>
                      <a:pt x="238" y="96"/>
                    </a:cubicBezTo>
                    <a:cubicBezTo>
                      <a:pt x="238" y="96"/>
                      <a:pt x="238" y="95"/>
                      <a:pt x="238" y="95"/>
                    </a:cubicBezTo>
                    <a:cubicBezTo>
                      <a:pt x="238" y="94"/>
                      <a:pt x="238" y="94"/>
                      <a:pt x="239" y="94"/>
                    </a:cubicBezTo>
                    <a:cubicBezTo>
                      <a:pt x="257" y="86"/>
                      <a:pt x="257" y="86"/>
                      <a:pt x="257" y="86"/>
                    </a:cubicBezTo>
                    <a:cubicBezTo>
                      <a:pt x="253" y="75"/>
                      <a:pt x="253" y="75"/>
                      <a:pt x="253" y="75"/>
                    </a:cubicBezTo>
                    <a:cubicBezTo>
                      <a:pt x="234" y="83"/>
                      <a:pt x="234" y="83"/>
                      <a:pt x="234" y="83"/>
                    </a:cubicBezTo>
                    <a:cubicBezTo>
                      <a:pt x="234" y="83"/>
                      <a:pt x="233" y="83"/>
                      <a:pt x="233" y="83"/>
                    </a:cubicBezTo>
                    <a:cubicBezTo>
                      <a:pt x="232" y="83"/>
                      <a:pt x="232" y="83"/>
                      <a:pt x="232" y="82"/>
                    </a:cubicBezTo>
                    <a:cubicBezTo>
                      <a:pt x="227" y="72"/>
                      <a:pt x="221" y="64"/>
                      <a:pt x="214" y="56"/>
                    </a:cubicBezTo>
                    <a:cubicBezTo>
                      <a:pt x="213" y="56"/>
                      <a:pt x="213" y="55"/>
                      <a:pt x="213" y="55"/>
                    </a:cubicBezTo>
                    <a:close/>
                    <a:moveTo>
                      <a:pt x="137" y="123"/>
                    </a:moveTo>
                    <a:cubicBezTo>
                      <a:pt x="140" y="124"/>
                      <a:pt x="142" y="126"/>
                      <a:pt x="143" y="129"/>
                    </a:cubicBezTo>
                    <a:cubicBezTo>
                      <a:pt x="145" y="132"/>
                      <a:pt x="145" y="135"/>
                      <a:pt x="143" y="138"/>
                    </a:cubicBezTo>
                    <a:cubicBezTo>
                      <a:pt x="142" y="141"/>
                      <a:pt x="140" y="143"/>
                      <a:pt x="137" y="144"/>
                    </a:cubicBezTo>
                    <a:cubicBezTo>
                      <a:pt x="134" y="145"/>
                      <a:pt x="131" y="145"/>
                      <a:pt x="129" y="144"/>
                    </a:cubicBezTo>
                    <a:cubicBezTo>
                      <a:pt x="125" y="143"/>
                      <a:pt x="123" y="141"/>
                      <a:pt x="122" y="138"/>
                    </a:cubicBezTo>
                    <a:cubicBezTo>
                      <a:pt x="121" y="135"/>
                      <a:pt x="121" y="132"/>
                      <a:pt x="122" y="129"/>
                    </a:cubicBezTo>
                    <a:cubicBezTo>
                      <a:pt x="122" y="129"/>
                      <a:pt x="122" y="129"/>
                      <a:pt x="122" y="129"/>
                    </a:cubicBezTo>
                    <a:cubicBezTo>
                      <a:pt x="123" y="126"/>
                      <a:pt x="125" y="124"/>
                      <a:pt x="128" y="123"/>
                    </a:cubicBezTo>
                    <a:cubicBezTo>
                      <a:pt x="128" y="123"/>
                      <a:pt x="128" y="123"/>
                      <a:pt x="128" y="123"/>
                    </a:cubicBezTo>
                    <a:cubicBezTo>
                      <a:pt x="131" y="122"/>
                      <a:pt x="134" y="121"/>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8" name="Freeform 908"/>
              <p:cNvSpPr>
                <a:spLocks noEditPoints="1"/>
              </p:cNvSpPr>
              <p:nvPr/>
            </p:nvSpPr>
            <p:spPr bwMode="auto">
              <a:xfrm>
                <a:off x="4115892" y="5319985"/>
                <a:ext cx="1227138"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4 h 250"/>
                  <a:gd name="T10" fmla="*/ 32 w 250"/>
                  <a:gd name="T11" fmla="*/ 90 h 250"/>
                  <a:gd name="T12" fmla="*/ 26 w 250"/>
                  <a:gd name="T13" fmla="*/ 114 h 250"/>
                  <a:gd name="T14" fmla="*/ 26 w 250"/>
                  <a:gd name="T15" fmla="*/ 136 h 250"/>
                  <a:gd name="T16" fmla="*/ 30 w 250"/>
                  <a:gd name="T17" fmla="*/ 156 h 250"/>
                  <a:gd name="T18" fmla="*/ 22 w 250"/>
                  <a:gd name="T19" fmla="*/ 197 h 250"/>
                  <a:gd name="T20" fmla="*/ 54 w 250"/>
                  <a:gd name="T21" fmla="*/ 196 h 250"/>
                  <a:gd name="T22" fmla="*/ 65 w 250"/>
                  <a:gd name="T23" fmla="*/ 208 h 250"/>
                  <a:gd name="T24" fmla="*/ 85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7 h 250"/>
                  <a:gd name="T38" fmla="*/ 218 w 250"/>
                  <a:gd name="T39" fmla="*/ 162 h 250"/>
                  <a:gd name="T40" fmla="*/ 225 w 250"/>
                  <a:gd name="T41" fmla="*/ 136 h 250"/>
                  <a:gd name="T42" fmla="*/ 223 w 250"/>
                  <a:gd name="T43" fmla="*/ 113 h 250"/>
                  <a:gd name="T44" fmla="*/ 217 w 250"/>
                  <a:gd name="T45" fmla="*/ 84 h 250"/>
                  <a:gd name="T46" fmla="*/ 204 w 250"/>
                  <a:gd name="T47" fmla="*/ 66 h 250"/>
                  <a:gd name="T48" fmla="*/ 184 w 250"/>
                  <a:gd name="T49" fmla="*/ 46 h 250"/>
                  <a:gd name="T50" fmla="*/ 166 w 250"/>
                  <a:gd name="T51" fmla="*/ 34 h 250"/>
                  <a:gd name="T52" fmla="*/ 137 w 250"/>
                  <a:gd name="T53" fmla="*/ 27 h 250"/>
                  <a:gd name="T54" fmla="*/ 203 w 250"/>
                  <a:gd name="T55" fmla="*/ 81 h 250"/>
                  <a:gd name="T56" fmla="*/ 161 w 250"/>
                  <a:gd name="T57" fmla="*/ 123 h 250"/>
                  <a:gd name="T58" fmla="*/ 130 w 250"/>
                  <a:gd name="T59" fmla="*/ 92 h 250"/>
                  <a:gd name="T60" fmla="*/ 130 w 250"/>
                  <a:gd name="T61" fmla="*/ 37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3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3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1 h 250"/>
                  <a:gd name="T100" fmla="*/ 121 w 250"/>
                  <a:gd name="T101" fmla="*/ 162 h 250"/>
                  <a:gd name="T102" fmla="*/ 119 w 250"/>
                  <a:gd name="T103" fmla="*/ 217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4 h 250"/>
                  <a:gd name="T118" fmla="*/ 115 w 250"/>
                  <a:gd name="T119" fmla="*/ 126 h 250"/>
                  <a:gd name="T120" fmla="*/ 118 w 250"/>
                  <a:gd name="T121" fmla="*/ 120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9"/>
                      <a:pt x="100" y="30"/>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4"/>
                      <a:pt x="66" y="44"/>
                      <a:pt x="66" y="44"/>
                    </a:cubicBezTo>
                    <a:cubicBezTo>
                      <a:pt x="66" y="44"/>
                      <a:pt x="66" y="45"/>
                      <a:pt x="66" y="45"/>
                    </a:cubicBezTo>
                    <a:cubicBezTo>
                      <a:pt x="66" y="46"/>
                      <a:pt x="66" y="46"/>
                      <a:pt x="65" y="46"/>
                    </a:cubicBezTo>
                    <a:cubicBezTo>
                      <a:pt x="64" y="47"/>
                      <a:pt x="63" y="48"/>
                      <a:pt x="62" y="49"/>
                    </a:cubicBezTo>
                    <a:cubicBezTo>
                      <a:pt x="60" y="51"/>
                      <a:pt x="57" y="53"/>
                      <a:pt x="54" y="56"/>
                    </a:cubicBezTo>
                    <a:cubicBezTo>
                      <a:pt x="54" y="56"/>
                      <a:pt x="54" y="56"/>
                      <a:pt x="54" y="56"/>
                    </a:cubicBezTo>
                    <a:cubicBezTo>
                      <a:pt x="54" y="57"/>
                      <a:pt x="53" y="57"/>
                      <a:pt x="52" y="58"/>
                    </a:cubicBezTo>
                    <a:cubicBezTo>
                      <a:pt x="52" y="58"/>
                      <a:pt x="52" y="58"/>
                      <a:pt x="52" y="58"/>
                    </a:cubicBezTo>
                    <a:cubicBezTo>
                      <a:pt x="50" y="61"/>
                      <a:pt x="48" y="63"/>
                      <a:pt x="46" y="66"/>
                    </a:cubicBezTo>
                    <a:cubicBezTo>
                      <a:pt x="45" y="66"/>
                      <a:pt x="45" y="66"/>
                      <a:pt x="45" y="66"/>
                    </a:cubicBezTo>
                    <a:cubicBezTo>
                      <a:pt x="44" y="67"/>
                      <a:pt x="44" y="66"/>
                      <a:pt x="43" y="66"/>
                    </a:cubicBezTo>
                    <a:cubicBezTo>
                      <a:pt x="22" y="54"/>
                      <a:pt x="22" y="54"/>
                      <a:pt x="22" y="54"/>
                    </a:cubicBezTo>
                    <a:cubicBezTo>
                      <a:pt x="11" y="72"/>
                      <a:pt x="11" y="72"/>
                      <a:pt x="11" y="72"/>
                    </a:cubicBezTo>
                    <a:cubicBezTo>
                      <a:pt x="33" y="84"/>
                      <a:pt x="33" y="84"/>
                      <a:pt x="33" y="84"/>
                    </a:cubicBezTo>
                    <a:cubicBezTo>
                      <a:pt x="33" y="84"/>
                      <a:pt x="33" y="85"/>
                      <a:pt x="33" y="85"/>
                    </a:cubicBezTo>
                    <a:cubicBezTo>
                      <a:pt x="34" y="86"/>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4"/>
                      <a:pt x="26" y="114"/>
                      <a:pt x="26" y="114"/>
                    </a:cubicBezTo>
                    <a:cubicBezTo>
                      <a:pt x="25" y="115"/>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9"/>
                      <a:pt x="32" y="162"/>
                      <a:pt x="33" y="164"/>
                    </a:cubicBezTo>
                    <a:cubicBezTo>
                      <a:pt x="33" y="165"/>
                      <a:pt x="33" y="165"/>
                      <a:pt x="33" y="166"/>
                    </a:cubicBezTo>
                    <a:cubicBezTo>
                      <a:pt x="33" y="166"/>
                      <a:pt x="33" y="167"/>
                      <a:pt x="32" y="167"/>
                    </a:cubicBezTo>
                    <a:cubicBezTo>
                      <a:pt x="11" y="179"/>
                      <a:pt x="11" y="179"/>
                      <a:pt x="11" y="179"/>
                    </a:cubicBezTo>
                    <a:cubicBezTo>
                      <a:pt x="22" y="197"/>
                      <a:pt x="22" y="197"/>
                      <a:pt x="22" y="197"/>
                    </a:cubicBezTo>
                    <a:cubicBezTo>
                      <a:pt x="42" y="185"/>
                      <a:pt x="42" y="185"/>
                      <a:pt x="42" y="185"/>
                    </a:cubicBezTo>
                    <a:cubicBezTo>
                      <a:pt x="43" y="184"/>
                      <a:pt x="43" y="184"/>
                      <a:pt x="44" y="184"/>
                    </a:cubicBezTo>
                    <a:cubicBezTo>
                      <a:pt x="44" y="185"/>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1" y="202"/>
                      <a:pt x="63" y="204"/>
                      <a:pt x="65" y="205"/>
                    </a:cubicBezTo>
                    <a:cubicBezTo>
                      <a:pt x="65" y="205"/>
                      <a:pt x="66" y="206"/>
                      <a:pt x="66" y="206"/>
                    </a:cubicBezTo>
                    <a:cubicBezTo>
                      <a:pt x="66" y="207"/>
                      <a:pt x="66" y="207"/>
                      <a:pt x="65" y="208"/>
                    </a:cubicBezTo>
                    <a:cubicBezTo>
                      <a:pt x="53" y="229"/>
                      <a:pt x="53" y="229"/>
                      <a:pt x="53" y="229"/>
                    </a:cubicBezTo>
                    <a:cubicBezTo>
                      <a:pt x="71" y="239"/>
                      <a:pt x="71" y="239"/>
                      <a:pt x="71" y="239"/>
                    </a:cubicBezTo>
                    <a:cubicBezTo>
                      <a:pt x="83" y="218"/>
                      <a:pt x="83" y="218"/>
                      <a:pt x="83" y="218"/>
                    </a:cubicBezTo>
                    <a:cubicBezTo>
                      <a:pt x="83" y="218"/>
                      <a:pt x="84" y="217"/>
                      <a:pt x="84" y="217"/>
                    </a:cubicBezTo>
                    <a:cubicBezTo>
                      <a:pt x="85" y="217"/>
                      <a:pt x="85" y="217"/>
                      <a:pt x="85" y="217"/>
                    </a:cubicBezTo>
                    <a:cubicBezTo>
                      <a:pt x="87" y="218"/>
                      <a:pt x="88" y="218"/>
                      <a:pt x="89" y="219"/>
                    </a:cubicBezTo>
                    <a:cubicBezTo>
                      <a:pt x="89" y="219"/>
                      <a:pt x="89" y="219"/>
                      <a:pt x="89" y="219"/>
                    </a:cubicBezTo>
                    <a:cubicBezTo>
                      <a:pt x="94" y="220"/>
                      <a:pt x="98" y="222"/>
                      <a:pt x="103" y="223"/>
                    </a:cubicBezTo>
                    <a:cubicBezTo>
                      <a:pt x="106" y="224"/>
                      <a:pt x="109" y="224"/>
                      <a:pt x="113" y="225"/>
                    </a:cubicBezTo>
                    <a:cubicBezTo>
                      <a:pt x="113" y="225"/>
                      <a:pt x="114" y="225"/>
                      <a:pt x="114" y="225"/>
                    </a:cubicBezTo>
                    <a:cubicBezTo>
                      <a:pt x="114" y="226"/>
                      <a:pt x="115" y="226"/>
                      <a:pt x="115" y="227"/>
                    </a:cubicBezTo>
                    <a:cubicBezTo>
                      <a:pt x="115" y="250"/>
                      <a:pt x="115" y="250"/>
                      <a:pt x="115" y="250"/>
                    </a:cubicBezTo>
                    <a:cubicBezTo>
                      <a:pt x="135" y="250"/>
                      <a:pt x="135" y="250"/>
                      <a:pt x="135" y="250"/>
                    </a:cubicBezTo>
                    <a:cubicBezTo>
                      <a:pt x="135" y="227"/>
                      <a:pt x="135" y="227"/>
                      <a:pt x="135" y="227"/>
                    </a:cubicBezTo>
                    <a:cubicBezTo>
                      <a:pt x="135" y="226"/>
                      <a:pt x="135" y="226"/>
                      <a:pt x="136" y="225"/>
                    </a:cubicBezTo>
                    <a:cubicBezTo>
                      <a:pt x="136" y="225"/>
                      <a:pt x="136" y="225"/>
                      <a:pt x="137" y="225"/>
                    </a:cubicBezTo>
                    <a:cubicBezTo>
                      <a:pt x="138" y="224"/>
                      <a:pt x="139" y="224"/>
                      <a:pt x="141" y="224"/>
                    </a:cubicBezTo>
                    <a:cubicBezTo>
                      <a:pt x="145" y="223"/>
                      <a:pt x="150" y="222"/>
                      <a:pt x="154" y="221"/>
                    </a:cubicBezTo>
                    <a:cubicBezTo>
                      <a:pt x="158" y="220"/>
                      <a:pt x="161" y="218"/>
                      <a:pt x="164" y="217"/>
                    </a:cubicBezTo>
                    <a:cubicBezTo>
                      <a:pt x="164" y="217"/>
                      <a:pt x="165" y="217"/>
                      <a:pt x="165" y="217"/>
                    </a:cubicBezTo>
                    <a:cubicBezTo>
                      <a:pt x="166" y="217"/>
                      <a:pt x="166" y="217"/>
                      <a:pt x="166" y="218"/>
                    </a:cubicBezTo>
                    <a:cubicBezTo>
                      <a:pt x="178" y="239"/>
                      <a:pt x="178" y="239"/>
                      <a:pt x="178" y="239"/>
                    </a:cubicBezTo>
                    <a:cubicBezTo>
                      <a:pt x="196" y="229"/>
                      <a:pt x="196" y="229"/>
                      <a:pt x="196" y="229"/>
                    </a:cubicBezTo>
                    <a:cubicBezTo>
                      <a:pt x="184" y="207"/>
                      <a:pt x="184" y="207"/>
                      <a:pt x="184" y="207"/>
                    </a:cubicBezTo>
                    <a:cubicBezTo>
                      <a:pt x="184" y="207"/>
                      <a:pt x="184" y="207"/>
                      <a:pt x="184" y="206"/>
                    </a:cubicBezTo>
                    <a:cubicBezTo>
                      <a:pt x="184" y="206"/>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5" y="184"/>
                    </a:cubicBezTo>
                    <a:cubicBezTo>
                      <a:pt x="206" y="184"/>
                      <a:pt x="206" y="184"/>
                      <a:pt x="207" y="185"/>
                    </a:cubicBezTo>
                    <a:cubicBezTo>
                      <a:pt x="228" y="197"/>
                      <a:pt x="228" y="197"/>
                      <a:pt x="228" y="197"/>
                    </a:cubicBezTo>
                    <a:cubicBezTo>
                      <a:pt x="238" y="179"/>
                      <a:pt x="238" y="179"/>
                      <a:pt x="238" y="179"/>
                    </a:cubicBezTo>
                    <a:cubicBezTo>
                      <a:pt x="217" y="167"/>
                      <a:pt x="217" y="167"/>
                      <a:pt x="217" y="167"/>
                    </a:cubicBezTo>
                    <a:cubicBezTo>
                      <a:pt x="217" y="167"/>
                      <a:pt x="217" y="166"/>
                      <a:pt x="217" y="166"/>
                    </a:cubicBezTo>
                    <a:cubicBezTo>
                      <a:pt x="216" y="165"/>
                      <a:pt x="216" y="165"/>
                      <a:pt x="217" y="164"/>
                    </a:cubicBezTo>
                    <a:cubicBezTo>
                      <a:pt x="217" y="163"/>
                      <a:pt x="217" y="162"/>
                      <a:pt x="218" y="162"/>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6"/>
                      <a:pt x="225" y="136"/>
                    </a:cubicBezTo>
                    <a:cubicBezTo>
                      <a:pt x="250" y="136"/>
                      <a:pt x="250" y="136"/>
                      <a:pt x="250" y="136"/>
                    </a:cubicBezTo>
                    <a:cubicBezTo>
                      <a:pt x="250" y="115"/>
                      <a:pt x="250" y="115"/>
                      <a:pt x="250" y="115"/>
                    </a:cubicBezTo>
                    <a:cubicBezTo>
                      <a:pt x="225" y="115"/>
                      <a:pt x="225" y="115"/>
                      <a:pt x="225" y="115"/>
                    </a:cubicBezTo>
                    <a:cubicBezTo>
                      <a:pt x="225" y="115"/>
                      <a:pt x="224" y="115"/>
                      <a:pt x="224" y="115"/>
                    </a:cubicBezTo>
                    <a:cubicBezTo>
                      <a:pt x="223" y="114"/>
                      <a:pt x="223" y="114"/>
                      <a:pt x="223" y="113"/>
                    </a:cubicBezTo>
                    <a:cubicBezTo>
                      <a:pt x="223" y="112"/>
                      <a:pt x="223" y="111"/>
                      <a:pt x="223" y="110"/>
                    </a:cubicBezTo>
                    <a:cubicBezTo>
                      <a:pt x="222" y="106"/>
                      <a:pt x="221" y="101"/>
                      <a:pt x="220" y="96"/>
                    </a:cubicBezTo>
                    <a:cubicBezTo>
                      <a:pt x="219" y="93"/>
                      <a:pt x="217" y="90"/>
                      <a:pt x="216" y="86"/>
                    </a:cubicBezTo>
                    <a:cubicBezTo>
                      <a:pt x="216" y="86"/>
                      <a:pt x="216" y="86"/>
                      <a:pt x="216" y="85"/>
                    </a:cubicBezTo>
                    <a:cubicBezTo>
                      <a:pt x="216" y="85"/>
                      <a:pt x="216" y="84"/>
                      <a:pt x="217" y="84"/>
                    </a:cubicBezTo>
                    <a:cubicBezTo>
                      <a:pt x="238" y="71"/>
                      <a:pt x="238" y="71"/>
                      <a:pt x="238" y="71"/>
                    </a:cubicBezTo>
                    <a:cubicBezTo>
                      <a:pt x="228" y="54"/>
                      <a:pt x="228" y="54"/>
                      <a:pt x="228" y="54"/>
                    </a:cubicBezTo>
                    <a:cubicBezTo>
                      <a:pt x="206" y="66"/>
                      <a:pt x="206" y="66"/>
                      <a:pt x="206" y="66"/>
                    </a:cubicBezTo>
                    <a:cubicBezTo>
                      <a:pt x="206" y="66"/>
                      <a:pt x="205" y="67"/>
                      <a:pt x="205" y="66"/>
                    </a:cubicBezTo>
                    <a:cubicBezTo>
                      <a:pt x="204" y="66"/>
                      <a:pt x="204" y="66"/>
                      <a:pt x="204" y="66"/>
                    </a:cubicBezTo>
                    <a:cubicBezTo>
                      <a:pt x="202" y="64"/>
                      <a:pt x="201" y="63"/>
                      <a:pt x="200" y="61"/>
                    </a:cubicBezTo>
                    <a:cubicBezTo>
                      <a:pt x="200" y="61"/>
                      <a:pt x="200" y="61"/>
                      <a:pt x="200" y="61"/>
                    </a:cubicBezTo>
                    <a:cubicBezTo>
                      <a:pt x="198" y="59"/>
                      <a:pt x="196" y="58"/>
                      <a:pt x="195" y="56"/>
                    </a:cubicBezTo>
                    <a:cubicBezTo>
                      <a:pt x="193" y="54"/>
                      <a:pt x="191" y="52"/>
                      <a:pt x="190" y="51"/>
                    </a:cubicBezTo>
                    <a:cubicBezTo>
                      <a:pt x="188" y="49"/>
                      <a:pt x="186" y="48"/>
                      <a:pt x="184" y="46"/>
                    </a:cubicBezTo>
                    <a:cubicBezTo>
                      <a:pt x="184" y="46"/>
                      <a:pt x="184" y="46"/>
                      <a:pt x="183" y="45"/>
                    </a:cubicBezTo>
                    <a:cubicBezTo>
                      <a:pt x="183" y="45"/>
                      <a:pt x="183" y="44"/>
                      <a:pt x="184" y="44"/>
                    </a:cubicBezTo>
                    <a:cubicBezTo>
                      <a:pt x="196" y="22"/>
                      <a:pt x="196" y="22"/>
                      <a:pt x="196" y="22"/>
                    </a:cubicBezTo>
                    <a:cubicBezTo>
                      <a:pt x="178" y="12"/>
                      <a:pt x="178" y="12"/>
                      <a:pt x="178" y="12"/>
                    </a:cubicBezTo>
                    <a:cubicBezTo>
                      <a:pt x="166" y="34"/>
                      <a:pt x="166" y="34"/>
                      <a:pt x="166" y="34"/>
                    </a:cubicBezTo>
                    <a:cubicBezTo>
                      <a:pt x="166" y="34"/>
                      <a:pt x="165" y="34"/>
                      <a:pt x="165" y="34"/>
                    </a:cubicBezTo>
                    <a:cubicBezTo>
                      <a:pt x="164" y="35"/>
                      <a:pt x="164" y="35"/>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1"/>
                    </a:cubicBezTo>
                    <a:cubicBezTo>
                      <a:pt x="215" y="121"/>
                      <a:pt x="215" y="121"/>
                      <a:pt x="215" y="122"/>
                    </a:cubicBezTo>
                    <a:cubicBezTo>
                      <a:pt x="215" y="122"/>
                      <a:pt x="214" y="122"/>
                      <a:pt x="214" y="122"/>
                    </a:cubicBezTo>
                    <a:cubicBezTo>
                      <a:pt x="214" y="123"/>
                      <a:pt x="213" y="123"/>
                      <a:pt x="213" y="123"/>
                    </a:cubicBezTo>
                    <a:cubicBezTo>
                      <a:pt x="161" y="123"/>
                      <a:pt x="161" y="123"/>
                      <a:pt x="161" y="123"/>
                    </a:cubicBezTo>
                    <a:cubicBezTo>
                      <a:pt x="161" y="123"/>
                      <a:pt x="160" y="122"/>
                      <a:pt x="160" y="122"/>
                    </a:cubicBezTo>
                    <a:cubicBezTo>
                      <a:pt x="159" y="122"/>
                      <a:pt x="159" y="121"/>
                      <a:pt x="159" y="121"/>
                    </a:cubicBezTo>
                    <a:cubicBezTo>
                      <a:pt x="158" y="117"/>
                      <a:pt x="157" y="113"/>
                      <a:pt x="155" y="110"/>
                    </a:cubicBezTo>
                    <a:cubicBezTo>
                      <a:pt x="154" y="107"/>
                      <a:pt x="152" y="104"/>
                      <a:pt x="149" y="102"/>
                    </a:cubicBezTo>
                    <a:cubicBezTo>
                      <a:pt x="144" y="96"/>
                      <a:pt x="138" y="93"/>
                      <a:pt x="130" y="92"/>
                    </a:cubicBezTo>
                    <a:cubicBezTo>
                      <a:pt x="130" y="92"/>
                      <a:pt x="129" y="92"/>
                      <a:pt x="129" y="91"/>
                    </a:cubicBezTo>
                    <a:cubicBezTo>
                      <a:pt x="129" y="91"/>
                      <a:pt x="128" y="91"/>
                      <a:pt x="128" y="90"/>
                    </a:cubicBezTo>
                    <a:cubicBezTo>
                      <a:pt x="128" y="38"/>
                      <a:pt x="128" y="38"/>
                      <a:pt x="128" y="38"/>
                    </a:cubicBezTo>
                    <a:cubicBezTo>
                      <a:pt x="128" y="38"/>
                      <a:pt x="129" y="38"/>
                      <a:pt x="129" y="37"/>
                    </a:cubicBezTo>
                    <a:cubicBezTo>
                      <a:pt x="129" y="37"/>
                      <a:pt x="129" y="37"/>
                      <a:pt x="130" y="37"/>
                    </a:cubicBezTo>
                    <a:cubicBezTo>
                      <a:pt x="130" y="36"/>
                      <a:pt x="130" y="36"/>
                      <a:pt x="131" y="36"/>
                    </a:cubicBezTo>
                    <a:cubicBezTo>
                      <a:pt x="153" y="38"/>
                      <a:pt x="172" y="46"/>
                      <a:pt x="189" y="62"/>
                    </a:cubicBezTo>
                    <a:close/>
                    <a:moveTo>
                      <a:pt x="213" y="130"/>
                    </a:moveTo>
                    <a:cubicBezTo>
                      <a:pt x="214" y="130"/>
                      <a:pt x="214" y="130"/>
                      <a:pt x="214" y="130"/>
                    </a:cubicBezTo>
                    <a:cubicBezTo>
                      <a:pt x="215" y="131"/>
                      <a:pt x="215" y="131"/>
                      <a:pt x="215" y="131"/>
                    </a:cubicBezTo>
                    <a:cubicBezTo>
                      <a:pt x="215" y="131"/>
                      <a:pt x="215" y="132"/>
                      <a:pt x="215" y="132"/>
                    </a:cubicBezTo>
                    <a:cubicBezTo>
                      <a:pt x="214" y="155"/>
                      <a:pt x="205" y="174"/>
                      <a:pt x="189" y="190"/>
                    </a:cubicBezTo>
                    <a:cubicBezTo>
                      <a:pt x="172" y="207"/>
                      <a:pt x="153" y="215"/>
                      <a:pt x="131" y="217"/>
                    </a:cubicBezTo>
                    <a:cubicBezTo>
                      <a:pt x="130" y="217"/>
                      <a:pt x="130" y="217"/>
                      <a:pt x="130" y="216"/>
                    </a:cubicBezTo>
                    <a:cubicBezTo>
                      <a:pt x="129" y="216"/>
                      <a:pt x="129" y="216"/>
                      <a:pt x="129" y="216"/>
                    </a:cubicBezTo>
                    <a:cubicBezTo>
                      <a:pt x="129" y="215"/>
                      <a:pt x="128" y="215"/>
                      <a:pt x="128" y="215"/>
                    </a:cubicBezTo>
                    <a:cubicBezTo>
                      <a:pt x="128" y="163"/>
                      <a:pt x="128" y="163"/>
                      <a:pt x="128" y="163"/>
                    </a:cubicBezTo>
                    <a:cubicBezTo>
                      <a:pt x="128" y="162"/>
                      <a:pt x="129" y="162"/>
                      <a:pt x="129" y="162"/>
                    </a:cubicBezTo>
                    <a:cubicBezTo>
                      <a:pt x="129" y="161"/>
                      <a:pt x="130" y="161"/>
                      <a:pt x="130" y="161"/>
                    </a:cubicBezTo>
                    <a:cubicBezTo>
                      <a:pt x="138" y="160"/>
                      <a:pt x="144" y="157"/>
                      <a:pt x="149" y="151"/>
                    </a:cubicBezTo>
                    <a:cubicBezTo>
                      <a:pt x="155" y="145"/>
                      <a:pt x="158" y="139"/>
                      <a:pt x="159" y="132"/>
                    </a:cubicBezTo>
                    <a:cubicBezTo>
                      <a:pt x="159" y="131"/>
                      <a:pt x="159" y="131"/>
                      <a:pt x="160" y="131"/>
                    </a:cubicBezTo>
                    <a:cubicBezTo>
                      <a:pt x="160" y="130"/>
                      <a:pt x="161" y="130"/>
                      <a:pt x="161" y="130"/>
                    </a:cubicBezTo>
                    <a:lnTo>
                      <a:pt x="213" y="130"/>
                    </a:lnTo>
                    <a:close/>
                    <a:moveTo>
                      <a:pt x="119" y="36"/>
                    </a:moveTo>
                    <a:cubicBezTo>
                      <a:pt x="119" y="36"/>
                      <a:pt x="120" y="36"/>
                      <a:pt x="120" y="37"/>
                    </a:cubicBezTo>
                    <a:cubicBezTo>
                      <a:pt x="120" y="37"/>
                      <a:pt x="121" y="37"/>
                      <a:pt x="121" y="37"/>
                    </a:cubicBezTo>
                    <a:cubicBezTo>
                      <a:pt x="121" y="38"/>
                      <a:pt x="121" y="38"/>
                      <a:pt x="121" y="38"/>
                    </a:cubicBezTo>
                    <a:cubicBezTo>
                      <a:pt x="121" y="90"/>
                      <a:pt x="121" y="90"/>
                      <a:pt x="121" y="90"/>
                    </a:cubicBezTo>
                    <a:cubicBezTo>
                      <a:pt x="121" y="91"/>
                      <a:pt x="121" y="91"/>
                      <a:pt x="121" y="91"/>
                    </a:cubicBezTo>
                    <a:cubicBezTo>
                      <a:pt x="120" y="92"/>
                      <a:pt x="120" y="92"/>
                      <a:pt x="119" y="92"/>
                    </a:cubicBezTo>
                    <a:cubicBezTo>
                      <a:pt x="112" y="93"/>
                      <a:pt x="106" y="96"/>
                      <a:pt x="100" y="102"/>
                    </a:cubicBezTo>
                    <a:cubicBezTo>
                      <a:pt x="95" y="107"/>
                      <a:pt x="92" y="114"/>
                      <a:pt x="91" y="121"/>
                    </a:cubicBezTo>
                    <a:cubicBezTo>
                      <a:pt x="90" y="121"/>
                      <a:pt x="90" y="122"/>
                      <a:pt x="90" y="122"/>
                    </a:cubicBezTo>
                    <a:cubicBezTo>
                      <a:pt x="89" y="122"/>
                      <a:pt x="89" y="123"/>
                      <a:pt x="89" y="123"/>
                    </a:cubicBezTo>
                    <a:cubicBezTo>
                      <a:pt x="36" y="123"/>
                      <a:pt x="36" y="123"/>
                      <a:pt x="36" y="123"/>
                    </a:cubicBezTo>
                    <a:cubicBezTo>
                      <a:pt x="36" y="123"/>
                      <a:pt x="36" y="123"/>
                      <a:pt x="35" y="122"/>
                    </a:cubicBezTo>
                    <a:cubicBezTo>
                      <a:pt x="35" y="122"/>
                      <a:pt x="35" y="122"/>
                      <a:pt x="35" y="122"/>
                    </a:cubicBezTo>
                    <a:cubicBezTo>
                      <a:pt x="35" y="121"/>
                      <a:pt x="34" y="121"/>
                      <a:pt x="34" y="121"/>
                    </a:cubicBezTo>
                    <a:cubicBezTo>
                      <a:pt x="36" y="98"/>
                      <a:pt x="44" y="79"/>
                      <a:pt x="61" y="62"/>
                    </a:cubicBezTo>
                    <a:cubicBezTo>
                      <a:pt x="77" y="46"/>
                      <a:pt x="97" y="38"/>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4"/>
                      <a:pt x="120" y="114"/>
                      <a:pt x="120" y="114"/>
                    </a:cubicBezTo>
                    <a:cubicBezTo>
                      <a:pt x="118" y="115"/>
                      <a:pt x="117" y="116"/>
                      <a:pt x="115" y="117"/>
                    </a:cubicBezTo>
                    <a:cubicBezTo>
                      <a:pt x="115" y="117"/>
                      <a:pt x="115" y="117"/>
                      <a:pt x="115" y="117"/>
                    </a:cubicBezTo>
                    <a:cubicBezTo>
                      <a:pt x="114" y="118"/>
                      <a:pt x="113" y="120"/>
                      <a:pt x="112" y="121"/>
                    </a:cubicBezTo>
                    <a:cubicBezTo>
                      <a:pt x="112" y="122"/>
                      <a:pt x="112" y="122"/>
                      <a:pt x="112" y="122"/>
                    </a:cubicBezTo>
                    <a:cubicBezTo>
                      <a:pt x="111" y="123"/>
                      <a:pt x="111" y="123"/>
                      <a:pt x="110" y="123"/>
                    </a:cubicBezTo>
                    <a:cubicBezTo>
                      <a:pt x="98" y="123"/>
                      <a:pt x="98" y="123"/>
                      <a:pt x="98" y="123"/>
                    </a:cubicBezTo>
                    <a:cubicBezTo>
                      <a:pt x="98" y="123"/>
                      <a:pt x="98" y="123"/>
                      <a:pt x="97" y="122"/>
                    </a:cubicBezTo>
                    <a:cubicBezTo>
                      <a:pt x="97" y="122"/>
                      <a:pt x="97" y="122"/>
                      <a:pt x="97" y="121"/>
                    </a:cubicBezTo>
                    <a:cubicBezTo>
                      <a:pt x="96" y="121"/>
                      <a:pt x="96" y="121"/>
                      <a:pt x="96" y="120"/>
                    </a:cubicBezTo>
                    <a:cubicBezTo>
                      <a:pt x="98" y="115"/>
                      <a:pt x="100" y="110"/>
                      <a:pt x="104" y="106"/>
                    </a:cubicBezTo>
                    <a:cubicBezTo>
                      <a:pt x="108" y="102"/>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2"/>
                      <a:pt x="145" y="106"/>
                    </a:cubicBezTo>
                    <a:cubicBezTo>
                      <a:pt x="147" y="108"/>
                      <a:pt x="149" y="111"/>
                      <a:pt x="151" y="113"/>
                    </a:cubicBezTo>
                    <a:cubicBezTo>
                      <a:pt x="152" y="115"/>
                      <a:pt x="153" y="118"/>
                      <a:pt x="153" y="120"/>
                    </a:cubicBezTo>
                    <a:cubicBezTo>
                      <a:pt x="153" y="121"/>
                      <a:pt x="153" y="121"/>
                      <a:pt x="153" y="121"/>
                    </a:cubicBezTo>
                    <a:cubicBezTo>
                      <a:pt x="153" y="122"/>
                      <a:pt x="153" y="122"/>
                      <a:pt x="152" y="122"/>
                    </a:cubicBezTo>
                    <a:cubicBezTo>
                      <a:pt x="152" y="123"/>
                      <a:pt x="152" y="123"/>
                      <a:pt x="151" y="123"/>
                    </a:cubicBezTo>
                    <a:cubicBezTo>
                      <a:pt x="139" y="123"/>
                      <a:pt x="139" y="123"/>
                      <a:pt x="139" y="123"/>
                    </a:cubicBezTo>
                    <a:cubicBezTo>
                      <a:pt x="139" y="123"/>
                      <a:pt x="139" y="123"/>
                      <a:pt x="138" y="122"/>
                    </a:cubicBezTo>
                    <a:cubicBezTo>
                      <a:pt x="138" y="122"/>
                      <a:pt x="138" y="122"/>
                      <a:pt x="138" y="121"/>
                    </a:cubicBezTo>
                    <a:cubicBezTo>
                      <a:pt x="137" y="121"/>
                      <a:pt x="137" y="121"/>
                      <a:pt x="137" y="121"/>
                    </a:cubicBezTo>
                    <a:cubicBezTo>
                      <a:pt x="137" y="120"/>
                      <a:pt x="136" y="118"/>
                      <a:pt x="134" y="117"/>
                    </a:cubicBezTo>
                    <a:cubicBezTo>
                      <a:pt x="133" y="116"/>
                      <a:pt x="131" y="115"/>
                      <a:pt x="130" y="114"/>
                    </a:cubicBezTo>
                    <a:cubicBezTo>
                      <a:pt x="129" y="114"/>
                      <a:pt x="129" y="114"/>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5"/>
                      <a:pt x="120" y="155"/>
                    </a:cubicBezTo>
                    <a:cubicBezTo>
                      <a:pt x="120" y="155"/>
                      <a:pt x="119" y="155"/>
                      <a:pt x="119" y="155"/>
                    </a:cubicBezTo>
                    <a:cubicBezTo>
                      <a:pt x="113" y="154"/>
                      <a:pt x="108" y="151"/>
                      <a:pt x="104" y="147"/>
                    </a:cubicBezTo>
                    <a:cubicBezTo>
                      <a:pt x="104" y="147"/>
                      <a:pt x="104" y="147"/>
                      <a:pt x="104" y="147"/>
                    </a:cubicBezTo>
                    <a:cubicBezTo>
                      <a:pt x="103" y="146"/>
                      <a:pt x="102" y="145"/>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1"/>
                    </a:cubicBezTo>
                    <a:cubicBezTo>
                      <a:pt x="90" y="131"/>
                      <a:pt x="90" y="131"/>
                      <a:pt x="91" y="132"/>
                    </a:cubicBezTo>
                    <a:cubicBezTo>
                      <a:pt x="91" y="137"/>
                      <a:pt x="93" y="142"/>
                      <a:pt x="96" y="146"/>
                    </a:cubicBezTo>
                    <a:cubicBezTo>
                      <a:pt x="97" y="148"/>
                      <a:pt x="99" y="149"/>
                      <a:pt x="100" y="151"/>
                    </a:cubicBezTo>
                    <a:cubicBezTo>
                      <a:pt x="106" y="157"/>
                      <a:pt x="112" y="160"/>
                      <a:pt x="119" y="161"/>
                    </a:cubicBezTo>
                    <a:cubicBezTo>
                      <a:pt x="120" y="161"/>
                      <a:pt x="120" y="161"/>
                      <a:pt x="121" y="162"/>
                    </a:cubicBezTo>
                    <a:cubicBezTo>
                      <a:pt x="121" y="162"/>
                      <a:pt x="121" y="162"/>
                      <a:pt x="121" y="163"/>
                    </a:cubicBezTo>
                    <a:cubicBezTo>
                      <a:pt x="121" y="215"/>
                      <a:pt x="121" y="215"/>
                      <a:pt x="121" y="215"/>
                    </a:cubicBezTo>
                    <a:cubicBezTo>
                      <a:pt x="121" y="215"/>
                      <a:pt x="121" y="215"/>
                      <a:pt x="121" y="216"/>
                    </a:cubicBezTo>
                    <a:cubicBezTo>
                      <a:pt x="121" y="216"/>
                      <a:pt x="120" y="216"/>
                      <a:pt x="120" y="216"/>
                    </a:cubicBezTo>
                    <a:cubicBezTo>
                      <a:pt x="120" y="217"/>
                      <a:pt x="119" y="217"/>
                      <a:pt x="119" y="217"/>
                    </a:cubicBezTo>
                    <a:cubicBezTo>
                      <a:pt x="97" y="215"/>
                      <a:pt x="77" y="207"/>
                      <a:pt x="61" y="190"/>
                    </a:cubicBezTo>
                    <a:cubicBezTo>
                      <a:pt x="44" y="174"/>
                      <a:pt x="36" y="155"/>
                      <a:pt x="34" y="132"/>
                    </a:cubicBezTo>
                    <a:cubicBezTo>
                      <a:pt x="34" y="132"/>
                      <a:pt x="35" y="131"/>
                      <a:pt x="35" y="131"/>
                    </a:cubicBezTo>
                    <a:cubicBezTo>
                      <a:pt x="35" y="131"/>
                      <a:pt x="35" y="131"/>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5"/>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5"/>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1"/>
                    </a:cubicBezTo>
                    <a:cubicBezTo>
                      <a:pt x="133" y="121"/>
                      <a:pt x="133" y="122"/>
                      <a:pt x="134" y="123"/>
                    </a:cubicBezTo>
                    <a:cubicBezTo>
                      <a:pt x="134" y="124"/>
                      <a:pt x="134" y="125"/>
                      <a:pt x="134" y="126"/>
                    </a:cubicBezTo>
                    <a:cubicBezTo>
                      <a:pt x="134" y="129"/>
                      <a:pt x="133" y="131"/>
                      <a:pt x="132" y="132"/>
                    </a:cubicBezTo>
                    <a:cubicBezTo>
                      <a:pt x="132" y="132"/>
                      <a:pt x="132" y="132"/>
                      <a:pt x="132" y="132"/>
                    </a:cubicBezTo>
                    <a:cubicBezTo>
                      <a:pt x="132" y="132"/>
                      <a:pt x="132" y="133"/>
                      <a:pt x="131" y="133"/>
                    </a:cubicBezTo>
                    <a:cubicBezTo>
                      <a:pt x="131" y="133"/>
                      <a:pt x="131" y="133"/>
                      <a:pt x="131" y="133"/>
                    </a:cubicBezTo>
                    <a:cubicBezTo>
                      <a:pt x="131" y="134"/>
                      <a:pt x="131" y="134"/>
                      <a:pt x="131" y="134"/>
                    </a:cubicBezTo>
                    <a:cubicBezTo>
                      <a:pt x="129" y="135"/>
                      <a:pt x="127" y="136"/>
                      <a:pt x="125" y="136"/>
                    </a:cubicBezTo>
                    <a:cubicBezTo>
                      <a:pt x="123" y="136"/>
                      <a:pt x="121" y="135"/>
                      <a:pt x="119" y="134"/>
                    </a:cubicBezTo>
                    <a:cubicBezTo>
                      <a:pt x="119" y="134"/>
                      <a:pt x="119" y="134"/>
                      <a:pt x="119" y="134"/>
                    </a:cubicBezTo>
                    <a:cubicBezTo>
                      <a:pt x="119" y="133"/>
                      <a:pt x="118" y="133"/>
                      <a:pt x="118" y="133"/>
                    </a:cubicBezTo>
                    <a:cubicBezTo>
                      <a:pt x="118" y="133"/>
                      <a:pt x="118" y="133"/>
                      <a:pt x="118" y="133"/>
                    </a:cubicBezTo>
                    <a:cubicBezTo>
                      <a:pt x="118" y="132"/>
                      <a:pt x="118" y="132"/>
                      <a:pt x="118" y="132"/>
                    </a:cubicBezTo>
                    <a:cubicBezTo>
                      <a:pt x="116" y="131"/>
                      <a:pt x="115" y="129"/>
                      <a:pt x="115" y="126"/>
                    </a:cubicBezTo>
                    <a:cubicBezTo>
                      <a:pt x="115" y="124"/>
                      <a:pt x="116" y="122"/>
                      <a:pt x="117" y="121"/>
                    </a:cubicBezTo>
                    <a:cubicBezTo>
                      <a:pt x="118" y="121"/>
                      <a:pt x="118" y="121"/>
                      <a:pt x="118" y="120"/>
                    </a:cubicBezTo>
                    <a:cubicBezTo>
                      <a:pt x="118" y="121"/>
                      <a:pt x="118" y="121"/>
                      <a:pt x="118" y="121"/>
                    </a:cubicBezTo>
                    <a:cubicBezTo>
                      <a:pt x="118" y="120"/>
                      <a:pt x="118" y="120"/>
                      <a:pt x="118" y="120"/>
                    </a:cubicBezTo>
                    <a:cubicBezTo>
                      <a:pt x="118" y="120"/>
                      <a:pt x="118" y="120"/>
                      <a:pt x="118" y="120"/>
                    </a:cubicBezTo>
                    <a:cubicBezTo>
                      <a:pt x="118" y="119"/>
                      <a:pt x="119" y="119"/>
                      <a:pt x="119" y="119"/>
                    </a:cubicBezTo>
                    <a:cubicBezTo>
                      <a:pt x="121" y="118"/>
                      <a:pt x="123" y="117"/>
                      <a:pt x="125" y="117"/>
                    </a:cubicBezTo>
                    <a:cubicBezTo>
                      <a:pt x="127" y="117"/>
                      <a:pt x="129" y="118"/>
                      <a:pt x="130" y="119"/>
                    </a:cubicBezTo>
                    <a:cubicBezTo>
                      <a:pt x="130" y="119"/>
                      <a:pt x="130" y="119"/>
                      <a:pt x="131" y="119"/>
                    </a:cubicBezTo>
                    <a:cubicBezTo>
                      <a:pt x="130" y="119"/>
                      <a:pt x="130" y="119"/>
                      <a:pt x="130" y="119"/>
                    </a:cubicBezTo>
                    <a:cubicBezTo>
                      <a:pt x="131" y="119"/>
                      <a:pt x="131" y="119"/>
                      <a:pt x="131" y="120"/>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9" name="Freeform 919"/>
              <p:cNvSpPr>
                <a:spLocks noEditPoints="1"/>
              </p:cNvSpPr>
              <p:nvPr/>
            </p:nvSpPr>
            <p:spPr bwMode="auto">
              <a:xfrm>
                <a:off x="10675442" y="4440510"/>
                <a:ext cx="898525" cy="898525"/>
              </a:xfrm>
              <a:custGeom>
                <a:avLst/>
                <a:gdLst>
                  <a:gd name="T0" fmla="*/ 71 w 183"/>
                  <a:gd name="T1" fmla="*/ 2 h 183"/>
                  <a:gd name="T2" fmla="*/ 74 w 183"/>
                  <a:gd name="T3" fmla="*/ 24 h 183"/>
                  <a:gd name="T4" fmla="*/ 57 w 183"/>
                  <a:gd name="T5" fmla="*/ 32 h 183"/>
                  <a:gd name="T6" fmla="*/ 54 w 183"/>
                  <a:gd name="T7" fmla="*/ 32 h 183"/>
                  <a:gd name="T8" fmla="*/ 32 w 183"/>
                  <a:gd name="T9" fmla="*/ 22 h 183"/>
                  <a:gd name="T10" fmla="*/ 45 w 183"/>
                  <a:gd name="T11" fmla="*/ 40 h 183"/>
                  <a:gd name="T12" fmla="*/ 36 w 183"/>
                  <a:gd name="T13" fmla="*/ 51 h 183"/>
                  <a:gd name="T14" fmla="*/ 30 w 183"/>
                  <a:gd name="T15" fmla="*/ 61 h 183"/>
                  <a:gd name="T16" fmla="*/ 8 w 183"/>
                  <a:gd name="T17" fmla="*/ 54 h 183"/>
                  <a:gd name="T18" fmla="*/ 24 w 183"/>
                  <a:gd name="T19" fmla="*/ 72 h 183"/>
                  <a:gd name="T20" fmla="*/ 25 w 183"/>
                  <a:gd name="T21" fmla="*/ 75 h 183"/>
                  <a:gd name="T22" fmla="*/ 23 w 183"/>
                  <a:gd name="T23" fmla="*/ 97 h 183"/>
                  <a:gd name="T24" fmla="*/ 0 w 183"/>
                  <a:gd name="T25" fmla="*/ 101 h 183"/>
                  <a:gd name="T26" fmla="*/ 24 w 183"/>
                  <a:gd name="T27" fmla="*/ 108 h 183"/>
                  <a:gd name="T28" fmla="*/ 26 w 183"/>
                  <a:gd name="T29" fmla="*/ 110 h 183"/>
                  <a:gd name="T30" fmla="*/ 33 w 183"/>
                  <a:gd name="T31" fmla="*/ 128 h 183"/>
                  <a:gd name="T32" fmla="*/ 16 w 183"/>
                  <a:gd name="T33" fmla="*/ 142 h 183"/>
                  <a:gd name="T34" fmla="*/ 39 w 183"/>
                  <a:gd name="T35" fmla="*/ 138 h 183"/>
                  <a:gd name="T36" fmla="*/ 42 w 183"/>
                  <a:gd name="T37" fmla="*/ 138 h 183"/>
                  <a:gd name="T38" fmla="*/ 61 w 183"/>
                  <a:gd name="T39" fmla="*/ 153 h 183"/>
                  <a:gd name="T40" fmla="*/ 62 w 183"/>
                  <a:gd name="T41" fmla="*/ 155 h 183"/>
                  <a:gd name="T42" fmla="*/ 66 w 183"/>
                  <a:gd name="T43" fmla="*/ 179 h 183"/>
                  <a:gd name="T44" fmla="*/ 74 w 183"/>
                  <a:gd name="T45" fmla="*/ 158 h 183"/>
                  <a:gd name="T46" fmla="*/ 78 w 183"/>
                  <a:gd name="T47" fmla="*/ 159 h 183"/>
                  <a:gd name="T48" fmla="*/ 97 w 183"/>
                  <a:gd name="T49" fmla="*/ 161 h 183"/>
                  <a:gd name="T50" fmla="*/ 101 w 183"/>
                  <a:gd name="T51" fmla="*/ 183 h 183"/>
                  <a:gd name="T52" fmla="*/ 109 w 183"/>
                  <a:gd name="T53" fmla="*/ 160 h 183"/>
                  <a:gd name="T54" fmla="*/ 110 w 183"/>
                  <a:gd name="T55" fmla="*/ 157 h 183"/>
                  <a:gd name="T56" fmla="*/ 129 w 183"/>
                  <a:gd name="T57" fmla="*/ 151 h 183"/>
                  <a:gd name="T58" fmla="*/ 142 w 183"/>
                  <a:gd name="T59" fmla="*/ 168 h 183"/>
                  <a:gd name="T60" fmla="*/ 139 w 183"/>
                  <a:gd name="T61" fmla="*/ 145 h 183"/>
                  <a:gd name="T62" fmla="*/ 139 w 183"/>
                  <a:gd name="T63" fmla="*/ 142 h 183"/>
                  <a:gd name="T64" fmla="*/ 154 w 183"/>
                  <a:gd name="T65" fmla="*/ 122 h 183"/>
                  <a:gd name="T66" fmla="*/ 156 w 183"/>
                  <a:gd name="T67" fmla="*/ 122 h 183"/>
                  <a:gd name="T68" fmla="*/ 180 w 183"/>
                  <a:gd name="T69" fmla="*/ 118 h 183"/>
                  <a:gd name="T70" fmla="*/ 159 w 183"/>
                  <a:gd name="T71" fmla="*/ 110 h 183"/>
                  <a:gd name="T72" fmla="*/ 161 w 183"/>
                  <a:gd name="T73" fmla="*/ 87 h 183"/>
                  <a:gd name="T74" fmla="*/ 163 w 183"/>
                  <a:gd name="T75" fmla="*/ 85 h 183"/>
                  <a:gd name="T76" fmla="*/ 181 w 183"/>
                  <a:gd name="T77" fmla="*/ 71 h 183"/>
                  <a:gd name="T78" fmla="*/ 159 w 183"/>
                  <a:gd name="T79" fmla="*/ 74 h 183"/>
                  <a:gd name="T80" fmla="*/ 152 w 183"/>
                  <a:gd name="T81" fmla="*/ 56 h 183"/>
                  <a:gd name="T82" fmla="*/ 152 w 183"/>
                  <a:gd name="T83" fmla="*/ 53 h 183"/>
                  <a:gd name="T84" fmla="*/ 161 w 183"/>
                  <a:gd name="T85" fmla="*/ 32 h 183"/>
                  <a:gd name="T86" fmla="*/ 144 w 183"/>
                  <a:gd name="T87" fmla="*/ 45 h 183"/>
                  <a:gd name="T88" fmla="*/ 132 w 183"/>
                  <a:gd name="T89" fmla="*/ 35 h 183"/>
                  <a:gd name="T90" fmla="*/ 122 w 183"/>
                  <a:gd name="T91" fmla="*/ 28 h 183"/>
                  <a:gd name="T92" fmla="*/ 129 w 183"/>
                  <a:gd name="T93" fmla="*/ 8 h 183"/>
                  <a:gd name="T94" fmla="*/ 111 w 183"/>
                  <a:gd name="T95" fmla="*/ 23 h 183"/>
                  <a:gd name="T96" fmla="*/ 109 w 183"/>
                  <a:gd name="T97" fmla="*/ 24 h 183"/>
                  <a:gd name="T98" fmla="*/ 86 w 183"/>
                  <a:gd name="T99" fmla="*/ 22 h 183"/>
                  <a:gd name="T100" fmla="*/ 82 w 183"/>
                  <a:gd name="T101" fmla="*/ 0 h 183"/>
                  <a:gd name="T102" fmla="*/ 104 w 183"/>
                  <a:gd name="T103" fmla="*/ 89 h 183"/>
                  <a:gd name="T104" fmla="*/ 102 w 183"/>
                  <a:gd name="T105" fmla="*/ 98 h 183"/>
                  <a:gd name="T106" fmla="*/ 94 w 183"/>
                  <a:gd name="T107" fmla="*/ 103 h 183"/>
                  <a:gd name="T108" fmla="*/ 86 w 183"/>
                  <a:gd name="T109" fmla="*/ 101 h 183"/>
                  <a:gd name="T110" fmla="*/ 81 w 183"/>
                  <a:gd name="T111" fmla="*/ 93 h 183"/>
                  <a:gd name="T112" fmla="*/ 83 w 183"/>
                  <a:gd name="T113" fmla="*/ 84 h 183"/>
                  <a:gd name="T114" fmla="*/ 91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1" y="2"/>
                      <a:pt x="71" y="2"/>
                      <a:pt x="71" y="2"/>
                    </a:cubicBezTo>
                    <a:cubicBezTo>
                      <a:pt x="74" y="23"/>
                      <a:pt x="74" y="23"/>
                      <a:pt x="74" y="23"/>
                    </a:cubicBezTo>
                    <a:cubicBezTo>
                      <a:pt x="74" y="23"/>
                      <a:pt x="74" y="24"/>
                      <a:pt x="74" y="24"/>
                    </a:cubicBezTo>
                    <a:cubicBezTo>
                      <a:pt x="74" y="25"/>
                      <a:pt x="73" y="25"/>
                      <a:pt x="73" y="25"/>
                    </a:cubicBezTo>
                    <a:cubicBezTo>
                      <a:pt x="67" y="27"/>
                      <a:pt x="62" y="29"/>
                      <a:pt x="57" y="32"/>
                    </a:cubicBezTo>
                    <a:cubicBezTo>
                      <a:pt x="56" y="32"/>
                      <a:pt x="56" y="32"/>
                      <a:pt x="55" y="32"/>
                    </a:cubicBezTo>
                    <a:cubicBezTo>
                      <a:pt x="55" y="32"/>
                      <a:pt x="54" y="32"/>
                      <a:pt x="54" y="32"/>
                    </a:cubicBezTo>
                    <a:cubicBezTo>
                      <a:pt x="41" y="15"/>
                      <a:pt x="41" y="15"/>
                      <a:pt x="41" y="15"/>
                    </a:cubicBezTo>
                    <a:cubicBezTo>
                      <a:pt x="32" y="22"/>
                      <a:pt x="32" y="22"/>
                      <a:pt x="32" y="22"/>
                    </a:cubicBezTo>
                    <a:cubicBezTo>
                      <a:pt x="45" y="39"/>
                      <a:pt x="45" y="39"/>
                      <a:pt x="45" y="39"/>
                    </a:cubicBezTo>
                    <a:cubicBezTo>
                      <a:pt x="45" y="39"/>
                      <a:pt x="46" y="39"/>
                      <a:pt x="45" y="40"/>
                    </a:cubicBezTo>
                    <a:cubicBezTo>
                      <a:pt x="45" y="40"/>
                      <a:pt x="45" y="41"/>
                      <a:pt x="45" y="41"/>
                    </a:cubicBezTo>
                    <a:cubicBezTo>
                      <a:pt x="42" y="44"/>
                      <a:pt x="39" y="48"/>
                      <a:pt x="36" y="51"/>
                    </a:cubicBezTo>
                    <a:cubicBezTo>
                      <a:pt x="34" y="54"/>
                      <a:pt x="32" y="57"/>
                      <a:pt x="31" y="61"/>
                    </a:cubicBezTo>
                    <a:cubicBezTo>
                      <a:pt x="30" y="61"/>
                      <a:pt x="30" y="61"/>
                      <a:pt x="30" y="61"/>
                    </a:cubicBezTo>
                    <a:cubicBezTo>
                      <a:pt x="29" y="62"/>
                      <a:pt x="29" y="62"/>
                      <a:pt x="28" y="61"/>
                    </a:cubicBezTo>
                    <a:cubicBezTo>
                      <a:pt x="8" y="54"/>
                      <a:pt x="8" y="54"/>
                      <a:pt x="8" y="54"/>
                    </a:cubicBezTo>
                    <a:cubicBezTo>
                      <a:pt x="4" y="65"/>
                      <a:pt x="4" y="65"/>
                      <a:pt x="4" y="65"/>
                    </a:cubicBezTo>
                    <a:cubicBezTo>
                      <a:pt x="24" y="72"/>
                      <a:pt x="24" y="72"/>
                      <a:pt x="24" y="72"/>
                    </a:cubicBezTo>
                    <a:cubicBezTo>
                      <a:pt x="25" y="72"/>
                      <a:pt x="25" y="73"/>
                      <a:pt x="25" y="73"/>
                    </a:cubicBezTo>
                    <a:cubicBezTo>
                      <a:pt x="25" y="74"/>
                      <a:pt x="25" y="74"/>
                      <a:pt x="25" y="75"/>
                    </a:cubicBezTo>
                    <a:cubicBezTo>
                      <a:pt x="24" y="81"/>
                      <a:pt x="23" y="88"/>
                      <a:pt x="24" y="95"/>
                    </a:cubicBezTo>
                    <a:cubicBezTo>
                      <a:pt x="24" y="96"/>
                      <a:pt x="24" y="96"/>
                      <a:pt x="23" y="97"/>
                    </a:cubicBezTo>
                    <a:cubicBezTo>
                      <a:pt x="23" y="97"/>
                      <a:pt x="23" y="97"/>
                      <a:pt x="22" y="97"/>
                    </a:cubicBezTo>
                    <a:cubicBezTo>
                      <a:pt x="0" y="101"/>
                      <a:pt x="0" y="101"/>
                      <a:pt x="0" y="101"/>
                    </a:cubicBezTo>
                    <a:cubicBezTo>
                      <a:pt x="2" y="112"/>
                      <a:pt x="2" y="112"/>
                      <a:pt x="2" y="112"/>
                    </a:cubicBezTo>
                    <a:cubicBezTo>
                      <a:pt x="24" y="108"/>
                      <a:pt x="24" y="108"/>
                      <a:pt x="24" y="108"/>
                    </a:cubicBezTo>
                    <a:cubicBezTo>
                      <a:pt x="24" y="108"/>
                      <a:pt x="25" y="108"/>
                      <a:pt x="25" y="109"/>
                    </a:cubicBezTo>
                    <a:cubicBezTo>
                      <a:pt x="26" y="109"/>
                      <a:pt x="26" y="109"/>
                      <a:pt x="26" y="110"/>
                    </a:cubicBezTo>
                    <a:cubicBezTo>
                      <a:pt x="28" y="116"/>
                      <a:pt x="30" y="121"/>
                      <a:pt x="33" y="126"/>
                    </a:cubicBezTo>
                    <a:cubicBezTo>
                      <a:pt x="33" y="127"/>
                      <a:pt x="33" y="127"/>
                      <a:pt x="33" y="128"/>
                    </a:cubicBezTo>
                    <a:cubicBezTo>
                      <a:pt x="33" y="128"/>
                      <a:pt x="33" y="129"/>
                      <a:pt x="33" y="129"/>
                    </a:cubicBezTo>
                    <a:cubicBezTo>
                      <a:pt x="16" y="142"/>
                      <a:pt x="16" y="142"/>
                      <a:pt x="16" y="142"/>
                    </a:cubicBezTo>
                    <a:cubicBezTo>
                      <a:pt x="22" y="151"/>
                      <a:pt x="22" y="151"/>
                      <a:pt x="22" y="151"/>
                    </a:cubicBezTo>
                    <a:cubicBezTo>
                      <a:pt x="39" y="138"/>
                      <a:pt x="39" y="138"/>
                      <a:pt x="39" y="138"/>
                    </a:cubicBezTo>
                    <a:cubicBezTo>
                      <a:pt x="40" y="138"/>
                      <a:pt x="40" y="138"/>
                      <a:pt x="41" y="138"/>
                    </a:cubicBezTo>
                    <a:cubicBezTo>
                      <a:pt x="41" y="138"/>
                      <a:pt x="42" y="138"/>
                      <a:pt x="42" y="138"/>
                    </a:cubicBezTo>
                    <a:cubicBezTo>
                      <a:pt x="45" y="141"/>
                      <a:pt x="48" y="144"/>
                      <a:pt x="52" y="147"/>
                    </a:cubicBezTo>
                    <a:cubicBezTo>
                      <a:pt x="55" y="149"/>
                      <a:pt x="58" y="151"/>
                      <a:pt x="61" y="153"/>
                    </a:cubicBezTo>
                    <a:cubicBezTo>
                      <a:pt x="62" y="153"/>
                      <a:pt x="62" y="153"/>
                      <a:pt x="62" y="154"/>
                    </a:cubicBezTo>
                    <a:cubicBezTo>
                      <a:pt x="63" y="154"/>
                      <a:pt x="63" y="155"/>
                      <a:pt x="62" y="155"/>
                    </a:cubicBezTo>
                    <a:cubicBezTo>
                      <a:pt x="55" y="175"/>
                      <a:pt x="55" y="175"/>
                      <a:pt x="55" y="175"/>
                    </a:cubicBezTo>
                    <a:cubicBezTo>
                      <a:pt x="66" y="179"/>
                      <a:pt x="66" y="179"/>
                      <a:pt x="66" y="179"/>
                    </a:cubicBezTo>
                    <a:cubicBezTo>
                      <a:pt x="73" y="159"/>
                      <a:pt x="73" y="159"/>
                      <a:pt x="73" y="159"/>
                    </a:cubicBezTo>
                    <a:cubicBezTo>
                      <a:pt x="73" y="159"/>
                      <a:pt x="73" y="158"/>
                      <a:pt x="74" y="158"/>
                    </a:cubicBezTo>
                    <a:cubicBezTo>
                      <a:pt x="74" y="158"/>
                      <a:pt x="75" y="158"/>
                      <a:pt x="75" y="158"/>
                    </a:cubicBezTo>
                    <a:cubicBezTo>
                      <a:pt x="76" y="158"/>
                      <a:pt x="77" y="158"/>
                      <a:pt x="78" y="159"/>
                    </a:cubicBezTo>
                    <a:cubicBezTo>
                      <a:pt x="84" y="160"/>
                      <a:pt x="90" y="160"/>
                      <a:pt x="96" y="160"/>
                    </a:cubicBezTo>
                    <a:cubicBezTo>
                      <a:pt x="96" y="160"/>
                      <a:pt x="97" y="160"/>
                      <a:pt x="97" y="161"/>
                    </a:cubicBezTo>
                    <a:cubicBezTo>
                      <a:pt x="97" y="161"/>
                      <a:pt x="98" y="161"/>
                      <a:pt x="98" y="162"/>
                    </a:cubicBezTo>
                    <a:cubicBezTo>
                      <a:pt x="101" y="183"/>
                      <a:pt x="101" y="183"/>
                      <a:pt x="101" y="183"/>
                    </a:cubicBezTo>
                    <a:cubicBezTo>
                      <a:pt x="112" y="181"/>
                      <a:pt x="112" y="181"/>
                      <a:pt x="112" y="181"/>
                    </a:cubicBezTo>
                    <a:cubicBezTo>
                      <a:pt x="109" y="160"/>
                      <a:pt x="109" y="160"/>
                      <a:pt x="109" y="160"/>
                    </a:cubicBezTo>
                    <a:cubicBezTo>
                      <a:pt x="109" y="159"/>
                      <a:pt x="109" y="159"/>
                      <a:pt x="109" y="158"/>
                    </a:cubicBezTo>
                    <a:cubicBezTo>
                      <a:pt x="110" y="158"/>
                      <a:pt x="110" y="158"/>
                      <a:pt x="110" y="157"/>
                    </a:cubicBezTo>
                    <a:cubicBezTo>
                      <a:pt x="116" y="156"/>
                      <a:pt x="122" y="154"/>
                      <a:pt x="127" y="151"/>
                    </a:cubicBezTo>
                    <a:cubicBezTo>
                      <a:pt x="128" y="150"/>
                      <a:pt x="128" y="150"/>
                      <a:pt x="129" y="151"/>
                    </a:cubicBezTo>
                    <a:cubicBezTo>
                      <a:pt x="129" y="151"/>
                      <a:pt x="129" y="151"/>
                      <a:pt x="130" y="151"/>
                    </a:cubicBezTo>
                    <a:cubicBezTo>
                      <a:pt x="142" y="168"/>
                      <a:pt x="142" y="168"/>
                      <a:pt x="142" y="168"/>
                    </a:cubicBezTo>
                    <a:cubicBezTo>
                      <a:pt x="151" y="161"/>
                      <a:pt x="151" y="161"/>
                      <a:pt x="151" y="161"/>
                    </a:cubicBezTo>
                    <a:cubicBezTo>
                      <a:pt x="139" y="145"/>
                      <a:pt x="139" y="145"/>
                      <a:pt x="139" y="145"/>
                    </a:cubicBezTo>
                    <a:cubicBezTo>
                      <a:pt x="138" y="144"/>
                      <a:pt x="138" y="144"/>
                      <a:pt x="138" y="143"/>
                    </a:cubicBezTo>
                    <a:cubicBezTo>
                      <a:pt x="138" y="143"/>
                      <a:pt x="139" y="142"/>
                      <a:pt x="139" y="142"/>
                    </a:cubicBezTo>
                    <a:cubicBezTo>
                      <a:pt x="142" y="139"/>
                      <a:pt x="145" y="135"/>
                      <a:pt x="148" y="131"/>
                    </a:cubicBezTo>
                    <a:cubicBezTo>
                      <a:pt x="150" y="128"/>
                      <a:pt x="152" y="125"/>
                      <a:pt x="154" y="122"/>
                    </a:cubicBezTo>
                    <a:cubicBezTo>
                      <a:pt x="154" y="122"/>
                      <a:pt x="154" y="122"/>
                      <a:pt x="155" y="122"/>
                    </a:cubicBezTo>
                    <a:cubicBezTo>
                      <a:pt x="155" y="121"/>
                      <a:pt x="156" y="121"/>
                      <a:pt x="156" y="122"/>
                    </a:cubicBezTo>
                    <a:cubicBezTo>
                      <a:pt x="176" y="129"/>
                      <a:pt x="176" y="129"/>
                      <a:pt x="176" y="129"/>
                    </a:cubicBezTo>
                    <a:cubicBezTo>
                      <a:pt x="180" y="118"/>
                      <a:pt x="180" y="118"/>
                      <a:pt x="180" y="118"/>
                    </a:cubicBezTo>
                    <a:cubicBezTo>
                      <a:pt x="160" y="111"/>
                      <a:pt x="160" y="111"/>
                      <a:pt x="160" y="111"/>
                    </a:cubicBezTo>
                    <a:cubicBezTo>
                      <a:pt x="160" y="111"/>
                      <a:pt x="159" y="110"/>
                      <a:pt x="159" y="110"/>
                    </a:cubicBezTo>
                    <a:cubicBezTo>
                      <a:pt x="159" y="109"/>
                      <a:pt x="159" y="109"/>
                      <a:pt x="159" y="108"/>
                    </a:cubicBezTo>
                    <a:cubicBezTo>
                      <a:pt x="161" y="102"/>
                      <a:pt x="162" y="95"/>
                      <a:pt x="161" y="87"/>
                    </a:cubicBezTo>
                    <a:cubicBezTo>
                      <a:pt x="161" y="87"/>
                      <a:pt x="161" y="86"/>
                      <a:pt x="161" y="86"/>
                    </a:cubicBezTo>
                    <a:cubicBezTo>
                      <a:pt x="162" y="85"/>
                      <a:pt x="162" y="85"/>
                      <a:pt x="163" y="85"/>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3"/>
                      <a:pt x="159" y="73"/>
                      <a:pt x="159" y="73"/>
                    </a:cubicBezTo>
                    <a:cubicBezTo>
                      <a:pt x="157" y="67"/>
                      <a:pt x="155" y="61"/>
                      <a:pt x="152" y="56"/>
                    </a:cubicBezTo>
                    <a:cubicBezTo>
                      <a:pt x="151" y="55"/>
                      <a:pt x="151" y="55"/>
                      <a:pt x="151" y="54"/>
                    </a:cubicBezTo>
                    <a:cubicBezTo>
                      <a:pt x="151" y="54"/>
                      <a:pt x="152" y="53"/>
                      <a:pt x="152" y="53"/>
                    </a:cubicBezTo>
                    <a:cubicBezTo>
                      <a:pt x="168" y="41"/>
                      <a:pt x="168" y="41"/>
                      <a:pt x="168" y="41"/>
                    </a:cubicBezTo>
                    <a:cubicBezTo>
                      <a:pt x="161" y="32"/>
                      <a:pt x="161" y="32"/>
                      <a:pt x="161" y="32"/>
                    </a:cubicBezTo>
                    <a:cubicBezTo>
                      <a:pt x="145" y="44"/>
                      <a:pt x="145" y="44"/>
                      <a:pt x="145" y="44"/>
                    </a:cubicBezTo>
                    <a:cubicBezTo>
                      <a:pt x="145" y="45"/>
                      <a:pt x="144" y="45"/>
                      <a:pt x="144" y="45"/>
                    </a:cubicBezTo>
                    <a:cubicBezTo>
                      <a:pt x="143" y="45"/>
                      <a:pt x="143" y="44"/>
                      <a:pt x="142" y="44"/>
                    </a:cubicBezTo>
                    <a:cubicBezTo>
                      <a:pt x="139" y="41"/>
                      <a:pt x="136" y="38"/>
                      <a:pt x="132" y="35"/>
                    </a:cubicBezTo>
                    <a:cubicBezTo>
                      <a:pt x="129" y="33"/>
                      <a:pt x="126" y="31"/>
                      <a:pt x="123" y="30"/>
                    </a:cubicBezTo>
                    <a:cubicBezTo>
                      <a:pt x="122" y="29"/>
                      <a:pt x="122" y="29"/>
                      <a:pt x="122" y="28"/>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3"/>
                      <a:pt x="111" y="24"/>
                      <a:pt x="110" y="24"/>
                    </a:cubicBezTo>
                    <a:cubicBezTo>
                      <a:pt x="110" y="24"/>
                      <a:pt x="109" y="24"/>
                      <a:pt x="109" y="24"/>
                    </a:cubicBezTo>
                    <a:cubicBezTo>
                      <a:pt x="102" y="23"/>
                      <a:pt x="95" y="22"/>
                      <a:pt x="88" y="23"/>
                    </a:cubicBezTo>
                    <a:cubicBezTo>
                      <a:pt x="87" y="23"/>
                      <a:pt x="87" y="23"/>
                      <a:pt x="86" y="22"/>
                    </a:cubicBezTo>
                    <a:cubicBezTo>
                      <a:pt x="86" y="22"/>
                      <a:pt x="86" y="21"/>
                      <a:pt x="86" y="21"/>
                    </a:cubicBezTo>
                    <a:lnTo>
                      <a:pt x="82" y="0"/>
                    </a:lnTo>
                    <a:close/>
                    <a:moveTo>
                      <a:pt x="99" y="82"/>
                    </a:moveTo>
                    <a:cubicBezTo>
                      <a:pt x="102" y="84"/>
                      <a:pt x="103" y="86"/>
                      <a:pt x="104" y="89"/>
                    </a:cubicBezTo>
                    <a:cubicBezTo>
                      <a:pt x="104" y="93"/>
                      <a:pt x="104" y="95"/>
                      <a:pt x="102" y="98"/>
                    </a:cubicBezTo>
                    <a:cubicBezTo>
                      <a:pt x="102" y="98"/>
                      <a:pt x="102" y="98"/>
                      <a:pt x="102" y="98"/>
                    </a:cubicBezTo>
                    <a:cubicBezTo>
                      <a:pt x="100" y="100"/>
                      <a:pt x="98" y="102"/>
                      <a:pt x="94" y="103"/>
                    </a:cubicBezTo>
                    <a:cubicBezTo>
                      <a:pt x="94" y="103"/>
                      <a:pt x="94" y="103"/>
                      <a:pt x="94" y="103"/>
                    </a:cubicBezTo>
                    <a:cubicBezTo>
                      <a:pt x="94" y="103"/>
                      <a:pt x="94" y="103"/>
                      <a:pt x="94" y="103"/>
                    </a:cubicBezTo>
                    <a:cubicBezTo>
                      <a:pt x="91" y="103"/>
                      <a:pt x="88" y="102"/>
                      <a:pt x="86" y="101"/>
                    </a:cubicBezTo>
                    <a:cubicBezTo>
                      <a:pt x="83" y="99"/>
                      <a:pt x="82" y="96"/>
                      <a:pt x="81" y="93"/>
                    </a:cubicBezTo>
                    <a:cubicBezTo>
                      <a:pt x="81" y="93"/>
                      <a:pt x="81" y="93"/>
                      <a:pt x="81" y="93"/>
                    </a:cubicBezTo>
                    <a:cubicBezTo>
                      <a:pt x="81" y="90"/>
                      <a:pt x="81" y="87"/>
                      <a:pt x="83" y="84"/>
                    </a:cubicBezTo>
                    <a:cubicBezTo>
                      <a:pt x="83" y="84"/>
                      <a:pt x="83" y="84"/>
                      <a:pt x="83" y="84"/>
                    </a:cubicBezTo>
                    <a:cubicBezTo>
                      <a:pt x="85" y="82"/>
                      <a:pt x="88" y="80"/>
                      <a:pt x="91" y="80"/>
                    </a:cubicBezTo>
                    <a:cubicBezTo>
                      <a:pt x="91" y="80"/>
                      <a:pt x="91" y="80"/>
                      <a:pt x="91" y="80"/>
                    </a:cubicBezTo>
                    <a:cubicBezTo>
                      <a:pt x="94" y="79"/>
                      <a:pt x="97"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0" name="Freeform 922"/>
              <p:cNvSpPr>
                <a:spLocks noEditPoints="1"/>
              </p:cNvSpPr>
              <p:nvPr/>
            </p:nvSpPr>
            <p:spPr bwMode="auto">
              <a:xfrm>
                <a:off x="1544764" y="3652991"/>
                <a:ext cx="1774825" cy="1778000"/>
              </a:xfrm>
              <a:custGeom>
                <a:avLst/>
                <a:gdLst>
                  <a:gd name="T0" fmla="*/ 29 w 362"/>
                  <a:gd name="T1" fmla="*/ 125 h 362"/>
                  <a:gd name="T2" fmla="*/ 22 w 362"/>
                  <a:gd name="T3" fmla="*/ 164 h 362"/>
                  <a:gd name="T4" fmla="*/ 20 w 362"/>
                  <a:gd name="T5" fmla="*/ 187 h 362"/>
                  <a:gd name="T6" fmla="*/ 2 w 362"/>
                  <a:gd name="T7" fmla="*/ 213 h 362"/>
                  <a:gd name="T8" fmla="*/ 34 w 362"/>
                  <a:gd name="T9" fmla="*/ 248 h 362"/>
                  <a:gd name="T10" fmla="*/ 45 w 362"/>
                  <a:gd name="T11" fmla="*/ 268 h 362"/>
                  <a:gd name="T12" fmla="*/ 73 w 362"/>
                  <a:gd name="T13" fmla="*/ 303 h 362"/>
                  <a:gd name="T14" fmla="*/ 77 w 362"/>
                  <a:gd name="T15" fmla="*/ 330 h 362"/>
                  <a:gd name="T16" fmla="*/ 124 w 362"/>
                  <a:gd name="T17" fmla="*/ 333 h 362"/>
                  <a:gd name="T18" fmla="*/ 146 w 362"/>
                  <a:gd name="T19" fmla="*/ 339 h 362"/>
                  <a:gd name="T20" fmla="*/ 191 w 362"/>
                  <a:gd name="T21" fmla="*/ 344 h 362"/>
                  <a:gd name="T22" fmla="*/ 213 w 362"/>
                  <a:gd name="T23" fmla="*/ 360 h 362"/>
                  <a:gd name="T24" fmla="*/ 248 w 362"/>
                  <a:gd name="T25" fmla="*/ 329 h 362"/>
                  <a:gd name="T26" fmla="*/ 268 w 362"/>
                  <a:gd name="T27" fmla="*/ 317 h 362"/>
                  <a:gd name="T28" fmla="*/ 299 w 362"/>
                  <a:gd name="T29" fmla="*/ 293 h 362"/>
                  <a:gd name="T30" fmla="*/ 330 w 362"/>
                  <a:gd name="T31" fmla="*/ 285 h 362"/>
                  <a:gd name="T32" fmla="*/ 333 w 362"/>
                  <a:gd name="T33" fmla="*/ 238 h 362"/>
                  <a:gd name="T34" fmla="*/ 338 w 362"/>
                  <a:gd name="T35" fmla="*/ 216 h 362"/>
                  <a:gd name="T36" fmla="*/ 344 w 362"/>
                  <a:gd name="T37" fmla="*/ 176 h 362"/>
                  <a:gd name="T38" fmla="*/ 340 w 362"/>
                  <a:gd name="T39" fmla="*/ 155 h 362"/>
                  <a:gd name="T40" fmla="*/ 334 w 362"/>
                  <a:gd name="T41" fmla="*/ 133 h 362"/>
                  <a:gd name="T42" fmla="*/ 319 w 362"/>
                  <a:gd name="T43" fmla="*/ 95 h 362"/>
                  <a:gd name="T44" fmla="*/ 316 w 362"/>
                  <a:gd name="T45" fmla="*/ 60 h 362"/>
                  <a:gd name="T46" fmla="*/ 274 w 362"/>
                  <a:gd name="T47" fmla="*/ 51 h 362"/>
                  <a:gd name="T48" fmla="*/ 255 w 362"/>
                  <a:gd name="T49" fmla="*/ 39 h 362"/>
                  <a:gd name="T50" fmla="*/ 218 w 362"/>
                  <a:gd name="T51" fmla="*/ 24 h 362"/>
                  <a:gd name="T52" fmla="*/ 191 w 362"/>
                  <a:gd name="T53" fmla="*/ 20 h 362"/>
                  <a:gd name="T54" fmla="*/ 161 w 362"/>
                  <a:gd name="T55" fmla="*/ 23 h 362"/>
                  <a:gd name="T56" fmla="*/ 130 w 362"/>
                  <a:gd name="T57" fmla="*/ 8 h 362"/>
                  <a:gd name="T58" fmla="*/ 114 w 362"/>
                  <a:gd name="T59" fmla="*/ 34 h 362"/>
                  <a:gd name="T60" fmla="*/ 81 w 362"/>
                  <a:gd name="T61" fmla="*/ 56 h 362"/>
                  <a:gd name="T62" fmla="*/ 64 w 362"/>
                  <a:gd name="T63" fmla="*/ 71 h 362"/>
                  <a:gd name="T64" fmla="*/ 22 w 362"/>
                  <a:gd name="T65" fmla="*/ 95 h 362"/>
                  <a:gd name="T66" fmla="*/ 172 w 362"/>
                  <a:gd name="T67" fmla="*/ 33 h 362"/>
                  <a:gd name="T68" fmla="*/ 139 w 362"/>
                  <a:gd name="T69" fmla="*/ 140 h 362"/>
                  <a:gd name="T70" fmla="*/ 32 w 362"/>
                  <a:gd name="T71" fmla="*/ 173 h 362"/>
                  <a:gd name="T72" fmla="*/ 122 w 362"/>
                  <a:gd name="T73" fmla="*/ 190 h 362"/>
                  <a:gd name="T74" fmla="*/ 173 w 362"/>
                  <a:gd name="T75" fmla="*/ 330 h 362"/>
                  <a:gd name="T76" fmla="*/ 242 w 362"/>
                  <a:gd name="T77" fmla="*/ 174 h 362"/>
                  <a:gd name="T78" fmla="*/ 189 w 362"/>
                  <a:gd name="T79" fmla="*/ 121 h 362"/>
                  <a:gd name="T80" fmla="*/ 331 w 362"/>
                  <a:gd name="T81" fmla="*/ 172 h 362"/>
                  <a:gd name="T82" fmla="*/ 227 w 362"/>
                  <a:gd name="T83" fmla="*/ 173 h 362"/>
                  <a:gd name="T84" fmla="*/ 198 w 362"/>
                  <a:gd name="T85" fmla="*/ 165 h 362"/>
                  <a:gd name="T86" fmla="*/ 190 w 362"/>
                  <a:gd name="T87" fmla="*/ 136 h 362"/>
                  <a:gd name="T88" fmla="*/ 173 w 362"/>
                  <a:gd name="T89" fmla="*/ 137 h 362"/>
                  <a:gd name="T90" fmla="*/ 159 w 362"/>
                  <a:gd name="T91" fmla="*/ 173 h 362"/>
                  <a:gd name="T92" fmla="*/ 135 w 362"/>
                  <a:gd name="T93" fmla="*/ 172 h 362"/>
                  <a:gd name="T94" fmla="*/ 190 w 362"/>
                  <a:gd name="T95" fmla="*/ 171 h 362"/>
                  <a:gd name="T96" fmla="*/ 192 w 362"/>
                  <a:gd name="T97" fmla="*/ 191 h 362"/>
                  <a:gd name="T98" fmla="*/ 172 w 362"/>
                  <a:gd name="T99" fmla="*/ 193 h 362"/>
                  <a:gd name="T100" fmla="*/ 170 w 362"/>
                  <a:gd name="T101" fmla="*/ 173 h 362"/>
                  <a:gd name="T102" fmla="*/ 205 w 362"/>
                  <a:gd name="T103" fmla="*/ 189 h 362"/>
                  <a:gd name="T104" fmla="*/ 191 w 362"/>
                  <a:gd name="T105" fmla="*/ 228 h 362"/>
                  <a:gd name="T106" fmla="*/ 190 w 362"/>
                  <a:gd name="T107" fmla="*/ 204 h 362"/>
                  <a:gd name="T108" fmla="*/ 172 w 362"/>
                  <a:gd name="T109" fmla="*/ 228 h 362"/>
                  <a:gd name="T110" fmla="*/ 137 w 362"/>
                  <a:gd name="T111" fmla="*/ 189 h 362"/>
                  <a:gd name="T112" fmla="*/ 173 w 362"/>
                  <a:gd name="T113" fmla="*/ 205 h 362"/>
                  <a:gd name="T114" fmla="*/ 241 w 362"/>
                  <a:gd name="T115" fmla="*/ 190 h 362"/>
                  <a:gd name="T116" fmla="*/ 287 w 362"/>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2" h="362">
                    <a:moveTo>
                      <a:pt x="38" y="105"/>
                    </a:moveTo>
                    <a:cubicBezTo>
                      <a:pt x="38" y="105"/>
                      <a:pt x="39" y="106"/>
                      <a:pt x="39" y="106"/>
                    </a:cubicBezTo>
                    <a:cubicBezTo>
                      <a:pt x="39" y="107"/>
                      <a:pt x="39" y="107"/>
                      <a:pt x="39" y="108"/>
                    </a:cubicBezTo>
                    <a:cubicBezTo>
                      <a:pt x="36" y="113"/>
                      <a:pt x="34" y="118"/>
                      <a:pt x="31" y="123"/>
                    </a:cubicBezTo>
                    <a:cubicBezTo>
                      <a:pt x="31" y="124"/>
                      <a:pt x="31" y="124"/>
                      <a:pt x="30" y="124"/>
                    </a:cubicBezTo>
                    <a:cubicBezTo>
                      <a:pt x="30" y="125"/>
                      <a:pt x="29" y="125"/>
                      <a:pt x="29" y="125"/>
                    </a:cubicBezTo>
                    <a:cubicBezTo>
                      <a:pt x="11" y="119"/>
                      <a:pt x="11" y="119"/>
                      <a:pt x="11" y="119"/>
                    </a:cubicBezTo>
                    <a:cubicBezTo>
                      <a:pt x="5" y="139"/>
                      <a:pt x="5" y="139"/>
                      <a:pt x="5" y="139"/>
                    </a:cubicBezTo>
                    <a:cubicBezTo>
                      <a:pt x="23" y="144"/>
                      <a:pt x="23" y="144"/>
                      <a:pt x="23" y="144"/>
                    </a:cubicBezTo>
                    <a:cubicBezTo>
                      <a:pt x="23" y="144"/>
                      <a:pt x="24" y="145"/>
                      <a:pt x="24" y="145"/>
                    </a:cubicBezTo>
                    <a:cubicBezTo>
                      <a:pt x="24" y="146"/>
                      <a:pt x="24" y="146"/>
                      <a:pt x="24" y="147"/>
                    </a:cubicBezTo>
                    <a:cubicBezTo>
                      <a:pt x="23" y="152"/>
                      <a:pt x="22" y="158"/>
                      <a:pt x="22" y="164"/>
                    </a:cubicBezTo>
                    <a:cubicBezTo>
                      <a:pt x="21" y="165"/>
                      <a:pt x="21" y="165"/>
                      <a:pt x="21" y="165"/>
                    </a:cubicBezTo>
                    <a:cubicBezTo>
                      <a:pt x="20" y="166"/>
                      <a:pt x="20" y="166"/>
                      <a:pt x="20" y="166"/>
                    </a:cubicBezTo>
                    <a:cubicBezTo>
                      <a:pt x="0" y="165"/>
                      <a:pt x="0" y="165"/>
                      <a:pt x="0" y="165"/>
                    </a:cubicBezTo>
                    <a:cubicBezTo>
                      <a:pt x="0" y="186"/>
                      <a:pt x="0" y="186"/>
                      <a:pt x="0" y="186"/>
                    </a:cubicBezTo>
                    <a:cubicBezTo>
                      <a:pt x="19" y="186"/>
                      <a:pt x="19" y="186"/>
                      <a:pt x="19" y="186"/>
                    </a:cubicBezTo>
                    <a:cubicBezTo>
                      <a:pt x="19" y="186"/>
                      <a:pt x="20" y="187"/>
                      <a:pt x="20" y="187"/>
                    </a:cubicBezTo>
                    <a:cubicBezTo>
                      <a:pt x="21" y="187"/>
                      <a:pt x="21" y="188"/>
                      <a:pt x="21" y="188"/>
                    </a:cubicBezTo>
                    <a:cubicBezTo>
                      <a:pt x="21" y="189"/>
                      <a:pt x="21" y="190"/>
                      <a:pt x="21" y="191"/>
                    </a:cubicBezTo>
                    <a:cubicBezTo>
                      <a:pt x="21" y="196"/>
                      <a:pt x="22" y="201"/>
                      <a:pt x="22" y="206"/>
                    </a:cubicBezTo>
                    <a:cubicBezTo>
                      <a:pt x="22" y="207"/>
                      <a:pt x="22" y="207"/>
                      <a:pt x="22" y="208"/>
                    </a:cubicBezTo>
                    <a:cubicBezTo>
                      <a:pt x="22" y="208"/>
                      <a:pt x="21" y="208"/>
                      <a:pt x="21" y="209"/>
                    </a:cubicBezTo>
                    <a:cubicBezTo>
                      <a:pt x="2" y="213"/>
                      <a:pt x="2" y="213"/>
                      <a:pt x="2" y="213"/>
                    </a:cubicBezTo>
                    <a:cubicBezTo>
                      <a:pt x="7" y="233"/>
                      <a:pt x="7" y="233"/>
                      <a:pt x="7" y="233"/>
                    </a:cubicBezTo>
                    <a:cubicBezTo>
                      <a:pt x="25" y="229"/>
                      <a:pt x="25" y="229"/>
                      <a:pt x="25" y="229"/>
                    </a:cubicBezTo>
                    <a:cubicBezTo>
                      <a:pt x="26" y="229"/>
                      <a:pt x="26" y="229"/>
                      <a:pt x="27" y="229"/>
                    </a:cubicBezTo>
                    <a:cubicBezTo>
                      <a:pt x="27" y="229"/>
                      <a:pt x="27" y="230"/>
                      <a:pt x="27" y="230"/>
                    </a:cubicBezTo>
                    <a:cubicBezTo>
                      <a:pt x="29" y="236"/>
                      <a:pt x="31" y="241"/>
                      <a:pt x="34" y="247"/>
                    </a:cubicBezTo>
                    <a:cubicBezTo>
                      <a:pt x="34" y="247"/>
                      <a:pt x="34" y="248"/>
                      <a:pt x="34" y="248"/>
                    </a:cubicBezTo>
                    <a:cubicBezTo>
                      <a:pt x="34" y="249"/>
                      <a:pt x="33" y="249"/>
                      <a:pt x="33" y="249"/>
                    </a:cubicBezTo>
                    <a:cubicBezTo>
                      <a:pt x="17" y="258"/>
                      <a:pt x="17" y="258"/>
                      <a:pt x="17" y="258"/>
                    </a:cubicBezTo>
                    <a:cubicBezTo>
                      <a:pt x="26" y="276"/>
                      <a:pt x="26" y="276"/>
                      <a:pt x="26" y="276"/>
                    </a:cubicBezTo>
                    <a:cubicBezTo>
                      <a:pt x="43" y="267"/>
                      <a:pt x="43" y="267"/>
                      <a:pt x="43" y="267"/>
                    </a:cubicBezTo>
                    <a:cubicBezTo>
                      <a:pt x="43" y="267"/>
                      <a:pt x="44" y="267"/>
                      <a:pt x="44" y="267"/>
                    </a:cubicBezTo>
                    <a:cubicBezTo>
                      <a:pt x="45" y="267"/>
                      <a:pt x="45" y="267"/>
                      <a:pt x="45" y="268"/>
                    </a:cubicBezTo>
                    <a:cubicBezTo>
                      <a:pt x="49" y="274"/>
                      <a:pt x="54" y="280"/>
                      <a:pt x="59" y="286"/>
                    </a:cubicBezTo>
                    <a:cubicBezTo>
                      <a:pt x="59" y="287"/>
                      <a:pt x="60" y="287"/>
                      <a:pt x="60" y="288"/>
                    </a:cubicBezTo>
                    <a:cubicBezTo>
                      <a:pt x="60" y="288"/>
                      <a:pt x="59" y="288"/>
                      <a:pt x="59" y="289"/>
                    </a:cubicBezTo>
                    <a:cubicBezTo>
                      <a:pt x="46" y="302"/>
                      <a:pt x="46" y="302"/>
                      <a:pt x="46" y="302"/>
                    </a:cubicBezTo>
                    <a:cubicBezTo>
                      <a:pt x="60" y="317"/>
                      <a:pt x="60" y="317"/>
                      <a:pt x="60" y="317"/>
                    </a:cubicBezTo>
                    <a:cubicBezTo>
                      <a:pt x="73" y="303"/>
                      <a:pt x="73" y="303"/>
                      <a:pt x="73" y="303"/>
                    </a:cubicBezTo>
                    <a:cubicBezTo>
                      <a:pt x="74" y="303"/>
                      <a:pt x="74" y="303"/>
                      <a:pt x="75" y="303"/>
                    </a:cubicBezTo>
                    <a:cubicBezTo>
                      <a:pt x="75" y="303"/>
                      <a:pt x="76" y="303"/>
                      <a:pt x="76" y="303"/>
                    </a:cubicBezTo>
                    <a:cubicBezTo>
                      <a:pt x="79" y="306"/>
                      <a:pt x="83" y="309"/>
                      <a:pt x="86" y="311"/>
                    </a:cubicBezTo>
                    <a:cubicBezTo>
                      <a:pt x="87" y="312"/>
                      <a:pt x="87" y="312"/>
                      <a:pt x="87" y="313"/>
                    </a:cubicBezTo>
                    <a:cubicBezTo>
                      <a:pt x="87" y="313"/>
                      <a:pt x="87" y="314"/>
                      <a:pt x="87" y="314"/>
                    </a:cubicBezTo>
                    <a:cubicBezTo>
                      <a:pt x="77" y="330"/>
                      <a:pt x="77" y="330"/>
                      <a:pt x="77" y="330"/>
                    </a:cubicBezTo>
                    <a:cubicBezTo>
                      <a:pt x="95" y="341"/>
                      <a:pt x="95" y="341"/>
                      <a:pt x="95" y="341"/>
                    </a:cubicBezTo>
                    <a:cubicBezTo>
                      <a:pt x="104" y="325"/>
                      <a:pt x="104" y="325"/>
                      <a:pt x="104" y="325"/>
                    </a:cubicBezTo>
                    <a:cubicBezTo>
                      <a:pt x="105" y="325"/>
                      <a:pt x="105" y="325"/>
                      <a:pt x="105" y="325"/>
                    </a:cubicBezTo>
                    <a:cubicBezTo>
                      <a:pt x="106" y="324"/>
                      <a:pt x="106" y="324"/>
                      <a:pt x="107" y="325"/>
                    </a:cubicBezTo>
                    <a:cubicBezTo>
                      <a:pt x="112" y="327"/>
                      <a:pt x="118" y="330"/>
                      <a:pt x="123" y="332"/>
                    </a:cubicBezTo>
                    <a:cubicBezTo>
                      <a:pt x="124" y="332"/>
                      <a:pt x="124" y="333"/>
                      <a:pt x="124" y="333"/>
                    </a:cubicBezTo>
                    <a:cubicBezTo>
                      <a:pt x="124" y="334"/>
                      <a:pt x="124" y="334"/>
                      <a:pt x="124" y="335"/>
                    </a:cubicBezTo>
                    <a:cubicBezTo>
                      <a:pt x="119" y="352"/>
                      <a:pt x="119" y="352"/>
                      <a:pt x="119" y="352"/>
                    </a:cubicBezTo>
                    <a:cubicBezTo>
                      <a:pt x="139" y="358"/>
                      <a:pt x="139" y="358"/>
                      <a:pt x="139" y="358"/>
                    </a:cubicBezTo>
                    <a:cubicBezTo>
                      <a:pt x="144" y="340"/>
                      <a:pt x="144" y="340"/>
                      <a:pt x="144" y="340"/>
                    </a:cubicBezTo>
                    <a:cubicBezTo>
                      <a:pt x="144" y="340"/>
                      <a:pt x="144" y="339"/>
                      <a:pt x="145" y="339"/>
                    </a:cubicBezTo>
                    <a:cubicBezTo>
                      <a:pt x="145" y="339"/>
                      <a:pt x="146" y="339"/>
                      <a:pt x="146" y="339"/>
                    </a:cubicBezTo>
                    <a:cubicBezTo>
                      <a:pt x="154" y="341"/>
                      <a:pt x="161" y="342"/>
                      <a:pt x="169" y="342"/>
                    </a:cubicBezTo>
                    <a:cubicBezTo>
                      <a:pt x="169" y="342"/>
                      <a:pt x="170" y="342"/>
                      <a:pt x="170" y="343"/>
                    </a:cubicBezTo>
                    <a:cubicBezTo>
                      <a:pt x="170" y="343"/>
                      <a:pt x="171" y="344"/>
                      <a:pt x="171" y="344"/>
                    </a:cubicBezTo>
                    <a:cubicBezTo>
                      <a:pt x="171" y="362"/>
                      <a:pt x="171" y="362"/>
                      <a:pt x="171" y="362"/>
                    </a:cubicBezTo>
                    <a:cubicBezTo>
                      <a:pt x="191" y="362"/>
                      <a:pt x="191" y="362"/>
                      <a:pt x="191" y="362"/>
                    </a:cubicBezTo>
                    <a:cubicBezTo>
                      <a:pt x="191" y="344"/>
                      <a:pt x="191" y="344"/>
                      <a:pt x="191" y="344"/>
                    </a:cubicBezTo>
                    <a:cubicBezTo>
                      <a:pt x="191" y="344"/>
                      <a:pt x="192" y="343"/>
                      <a:pt x="192" y="343"/>
                    </a:cubicBezTo>
                    <a:cubicBezTo>
                      <a:pt x="192" y="342"/>
                      <a:pt x="193" y="342"/>
                      <a:pt x="193" y="342"/>
                    </a:cubicBezTo>
                    <a:cubicBezTo>
                      <a:pt x="198" y="342"/>
                      <a:pt x="202" y="341"/>
                      <a:pt x="206" y="341"/>
                    </a:cubicBezTo>
                    <a:cubicBezTo>
                      <a:pt x="207" y="341"/>
                      <a:pt x="207" y="341"/>
                      <a:pt x="208" y="341"/>
                    </a:cubicBezTo>
                    <a:cubicBezTo>
                      <a:pt x="208" y="341"/>
                      <a:pt x="208" y="342"/>
                      <a:pt x="209" y="342"/>
                    </a:cubicBezTo>
                    <a:cubicBezTo>
                      <a:pt x="213" y="360"/>
                      <a:pt x="213" y="360"/>
                      <a:pt x="213" y="360"/>
                    </a:cubicBezTo>
                    <a:cubicBezTo>
                      <a:pt x="233" y="355"/>
                      <a:pt x="233" y="355"/>
                      <a:pt x="233" y="355"/>
                    </a:cubicBezTo>
                    <a:cubicBezTo>
                      <a:pt x="229" y="338"/>
                      <a:pt x="229" y="338"/>
                      <a:pt x="229" y="338"/>
                    </a:cubicBezTo>
                    <a:cubicBezTo>
                      <a:pt x="229" y="337"/>
                      <a:pt x="229" y="337"/>
                      <a:pt x="229" y="336"/>
                    </a:cubicBezTo>
                    <a:cubicBezTo>
                      <a:pt x="229" y="336"/>
                      <a:pt x="229" y="335"/>
                      <a:pt x="230" y="335"/>
                    </a:cubicBezTo>
                    <a:cubicBezTo>
                      <a:pt x="236" y="333"/>
                      <a:pt x="241" y="331"/>
                      <a:pt x="247" y="329"/>
                    </a:cubicBezTo>
                    <a:cubicBezTo>
                      <a:pt x="247" y="329"/>
                      <a:pt x="248" y="329"/>
                      <a:pt x="248" y="329"/>
                    </a:cubicBezTo>
                    <a:cubicBezTo>
                      <a:pt x="249" y="329"/>
                      <a:pt x="249" y="329"/>
                      <a:pt x="249" y="330"/>
                    </a:cubicBezTo>
                    <a:cubicBezTo>
                      <a:pt x="258" y="346"/>
                      <a:pt x="258" y="346"/>
                      <a:pt x="258" y="346"/>
                    </a:cubicBezTo>
                    <a:cubicBezTo>
                      <a:pt x="276" y="336"/>
                      <a:pt x="276" y="336"/>
                      <a:pt x="276" y="336"/>
                    </a:cubicBezTo>
                    <a:cubicBezTo>
                      <a:pt x="267" y="320"/>
                      <a:pt x="267" y="320"/>
                      <a:pt x="267" y="320"/>
                    </a:cubicBezTo>
                    <a:cubicBezTo>
                      <a:pt x="267" y="319"/>
                      <a:pt x="267" y="319"/>
                      <a:pt x="267" y="318"/>
                    </a:cubicBezTo>
                    <a:cubicBezTo>
                      <a:pt x="267" y="318"/>
                      <a:pt x="267" y="318"/>
                      <a:pt x="268" y="317"/>
                    </a:cubicBezTo>
                    <a:cubicBezTo>
                      <a:pt x="273" y="314"/>
                      <a:pt x="277" y="311"/>
                      <a:pt x="282" y="307"/>
                    </a:cubicBezTo>
                    <a:cubicBezTo>
                      <a:pt x="282" y="307"/>
                      <a:pt x="283" y="306"/>
                      <a:pt x="283" y="306"/>
                    </a:cubicBezTo>
                    <a:cubicBezTo>
                      <a:pt x="284" y="307"/>
                      <a:pt x="284" y="307"/>
                      <a:pt x="284" y="307"/>
                    </a:cubicBezTo>
                    <a:cubicBezTo>
                      <a:pt x="297" y="321"/>
                      <a:pt x="297" y="321"/>
                      <a:pt x="297" y="321"/>
                    </a:cubicBezTo>
                    <a:cubicBezTo>
                      <a:pt x="312" y="307"/>
                      <a:pt x="312" y="307"/>
                      <a:pt x="312" y="307"/>
                    </a:cubicBezTo>
                    <a:cubicBezTo>
                      <a:pt x="299" y="293"/>
                      <a:pt x="299" y="293"/>
                      <a:pt x="299" y="293"/>
                    </a:cubicBezTo>
                    <a:cubicBezTo>
                      <a:pt x="299" y="293"/>
                      <a:pt x="299" y="292"/>
                      <a:pt x="299" y="292"/>
                    </a:cubicBezTo>
                    <a:cubicBezTo>
                      <a:pt x="299" y="291"/>
                      <a:pt x="299" y="291"/>
                      <a:pt x="299" y="290"/>
                    </a:cubicBezTo>
                    <a:cubicBezTo>
                      <a:pt x="304" y="286"/>
                      <a:pt x="308" y="281"/>
                      <a:pt x="311" y="276"/>
                    </a:cubicBezTo>
                    <a:cubicBezTo>
                      <a:pt x="312" y="276"/>
                      <a:pt x="312" y="275"/>
                      <a:pt x="313" y="275"/>
                    </a:cubicBezTo>
                    <a:cubicBezTo>
                      <a:pt x="313" y="275"/>
                      <a:pt x="314" y="275"/>
                      <a:pt x="314" y="275"/>
                    </a:cubicBezTo>
                    <a:cubicBezTo>
                      <a:pt x="330" y="285"/>
                      <a:pt x="330" y="285"/>
                      <a:pt x="330" y="285"/>
                    </a:cubicBezTo>
                    <a:cubicBezTo>
                      <a:pt x="340" y="268"/>
                      <a:pt x="340" y="268"/>
                      <a:pt x="340" y="268"/>
                    </a:cubicBezTo>
                    <a:cubicBezTo>
                      <a:pt x="325" y="258"/>
                      <a:pt x="325" y="258"/>
                      <a:pt x="325" y="258"/>
                    </a:cubicBezTo>
                    <a:cubicBezTo>
                      <a:pt x="325" y="258"/>
                      <a:pt x="324" y="257"/>
                      <a:pt x="324" y="257"/>
                    </a:cubicBezTo>
                    <a:cubicBezTo>
                      <a:pt x="324" y="256"/>
                      <a:pt x="324" y="256"/>
                      <a:pt x="324" y="255"/>
                    </a:cubicBezTo>
                    <a:cubicBezTo>
                      <a:pt x="327" y="250"/>
                      <a:pt x="330" y="245"/>
                      <a:pt x="332" y="239"/>
                    </a:cubicBezTo>
                    <a:cubicBezTo>
                      <a:pt x="332" y="239"/>
                      <a:pt x="332" y="238"/>
                      <a:pt x="333" y="238"/>
                    </a:cubicBezTo>
                    <a:cubicBezTo>
                      <a:pt x="333" y="238"/>
                      <a:pt x="334" y="238"/>
                      <a:pt x="334" y="238"/>
                    </a:cubicBezTo>
                    <a:cubicBezTo>
                      <a:pt x="352" y="243"/>
                      <a:pt x="352" y="243"/>
                      <a:pt x="352" y="243"/>
                    </a:cubicBezTo>
                    <a:cubicBezTo>
                      <a:pt x="357" y="224"/>
                      <a:pt x="357" y="224"/>
                      <a:pt x="357" y="224"/>
                    </a:cubicBezTo>
                    <a:cubicBezTo>
                      <a:pt x="340" y="218"/>
                      <a:pt x="340" y="218"/>
                      <a:pt x="340" y="218"/>
                    </a:cubicBezTo>
                    <a:cubicBezTo>
                      <a:pt x="339" y="218"/>
                      <a:pt x="339" y="218"/>
                      <a:pt x="338" y="217"/>
                    </a:cubicBezTo>
                    <a:cubicBezTo>
                      <a:pt x="338" y="217"/>
                      <a:pt x="338" y="216"/>
                      <a:pt x="338" y="216"/>
                    </a:cubicBezTo>
                    <a:cubicBezTo>
                      <a:pt x="339" y="210"/>
                      <a:pt x="340" y="204"/>
                      <a:pt x="341" y="198"/>
                    </a:cubicBezTo>
                    <a:cubicBezTo>
                      <a:pt x="341" y="198"/>
                      <a:pt x="341" y="197"/>
                      <a:pt x="341" y="197"/>
                    </a:cubicBezTo>
                    <a:cubicBezTo>
                      <a:pt x="342" y="197"/>
                      <a:pt x="342" y="196"/>
                      <a:pt x="343" y="196"/>
                    </a:cubicBezTo>
                    <a:cubicBezTo>
                      <a:pt x="362" y="197"/>
                      <a:pt x="362" y="197"/>
                      <a:pt x="362" y="197"/>
                    </a:cubicBezTo>
                    <a:cubicBezTo>
                      <a:pt x="362" y="177"/>
                      <a:pt x="362" y="177"/>
                      <a:pt x="362" y="177"/>
                    </a:cubicBezTo>
                    <a:cubicBezTo>
                      <a:pt x="344" y="176"/>
                      <a:pt x="344" y="176"/>
                      <a:pt x="344" y="176"/>
                    </a:cubicBezTo>
                    <a:cubicBezTo>
                      <a:pt x="343" y="176"/>
                      <a:pt x="342" y="176"/>
                      <a:pt x="342" y="176"/>
                    </a:cubicBezTo>
                    <a:cubicBezTo>
                      <a:pt x="342" y="175"/>
                      <a:pt x="341" y="175"/>
                      <a:pt x="341" y="174"/>
                    </a:cubicBezTo>
                    <a:cubicBezTo>
                      <a:pt x="341" y="174"/>
                      <a:pt x="341" y="173"/>
                      <a:pt x="341" y="172"/>
                    </a:cubicBezTo>
                    <a:cubicBezTo>
                      <a:pt x="341" y="172"/>
                      <a:pt x="341" y="172"/>
                      <a:pt x="341" y="172"/>
                    </a:cubicBezTo>
                    <a:cubicBezTo>
                      <a:pt x="341" y="167"/>
                      <a:pt x="340" y="162"/>
                      <a:pt x="340" y="156"/>
                    </a:cubicBezTo>
                    <a:cubicBezTo>
                      <a:pt x="340" y="156"/>
                      <a:pt x="340" y="155"/>
                      <a:pt x="340" y="155"/>
                    </a:cubicBezTo>
                    <a:cubicBezTo>
                      <a:pt x="340" y="155"/>
                      <a:pt x="341" y="154"/>
                      <a:pt x="341" y="154"/>
                    </a:cubicBezTo>
                    <a:cubicBezTo>
                      <a:pt x="360" y="150"/>
                      <a:pt x="360" y="150"/>
                      <a:pt x="360" y="150"/>
                    </a:cubicBezTo>
                    <a:cubicBezTo>
                      <a:pt x="355" y="130"/>
                      <a:pt x="355" y="130"/>
                      <a:pt x="355" y="130"/>
                    </a:cubicBezTo>
                    <a:cubicBezTo>
                      <a:pt x="337" y="134"/>
                      <a:pt x="337" y="134"/>
                      <a:pt x="337" y="134"/>
                    </a:cubicBezTo>
                    <a:cubicBezTo>
                      <a:pt x="336" y="134"/>
                      <a:pt x="336" y="134"/>
                      <a:pt x="335" y="134"/>
                    </a:cubicBezTo>
                    <a:cubicBezTo>
                      <a:pt x="335" y="134"/>
                      <a:pt x="334" y="133"/>
                      <a:pt x="334" y="133"/>
                    </a:cubicBezTo>
                    <a:cubicBezTo>
                      <a:pt x="332" y="127"/>
                      <a:pt x="330" y="122"/>
                      <a:pt x="328" y="116"/>
                    </a:cubicBezTo>
                    <a:cubicBezTo>
                      <a:pt x="328" y="116"/>
                      <a:pt x="328" y="115"/>
                      <a:pt x="328" y="115"/>
                    </a:cubicBezTo>
                    <a:cubicBezTo>
                      <a:pt x="328" y="114"/>
                      <a:pt x="328" y="114"/>
                      <a:pt x="329" y="114"/>
                    </a:cubicBezTo>
                    <a:cubicBezTo>
                      <a:pt x="345" y="105"/>
                      <a:pt x="345" y="105"/>
                      <a:pt x="345" y="105"/>
                    </a:cubicBezTo>
                    <a:cubicBezTo>
                      <a:pt x="336" y="86"/>
                      <a:pt x="336" y="86"/>
                      <a:pt x="336" y="86"/>
                    </a:cubicBezTo>
                    <a:cubicBezTo>
                      <a:pt x="319" y="95"/>
                      <a:pt x="319" y="95"/>
                      <a:pt x="319" y="95"/>
                    </a:cubicBezTo>
                    <a:cubicBezTo>
                      <a:pt x="318" y="96"/>
                      <a:pt x="318" y="96"/>
                      <a:pt x="317" y="96"/>
                    </a:cubicBezTo>
                    <a:cubicBezTo>
                      <a:pt x="317" y="96"/>
                      <a:pt x="316" y="95"/>
                      <a:pt x="316" y="95"/>
                    </a:cubicBezTo>
                    <a:cubicBezTo>
                      <a:pt x="312" y="89"/>
                      <a:pt x="307" y="83"/>
                      <a:pt x="302" y="77"/>
                    </a:cubicBezTo>
                    <a:cubicBezTo>
                      <a:pt x="302" y="76"/>
                      <a:pt x="302" y="76"/>
                      <a:pt x="302" y="76"/>
                    </a:cubicBezTo>
                    <a:cubicBezTo>
                      <a:pt x="302" y="75"/>
                      <a:pt x="302" y="75"/>
                      <a:pt x="303" y="74"/>
                    </a:cubicBezTo>
                    <a:cubicBezTo>
                      <a:pt x="316" y="60"/>
                      <a:pt x="316" y="60"/>
                      <a:pt x="316" y="60"/>
                    </a:cubicBezTo>
                    <a:cubicBezTo>
                      <a:pt x="302" y="46"/>
                      <a:pt x="302" y="46"/>
                      <a:pt x="302" y="46"/>
                    </a:cubicBezTo>
                    <a:cubicBezTo>
                      <a:pt x="288" y="60"/>
                      <a:pt x="288" y="60"/>
                      <a:pt x="288" y="60"/>
                    </a:cubicBezTo>
                    <a:cubicBezTo>
                      <a:pt x="288" y="60"/>
                      <a:pt x="287" y="60"/>
                      <a:pt x="287" y="60"/>
                    </a:cubicBezTo>
                    <a:cubicBezTo>
                      <a:pt x="286" y="60"/>
                      <a:pt x="286" y="60"/>
                      <a:pt x="285" y="60"/>
                    </a:cubicBezTo>
                    <a:cubicBezTo>
                      <a:pt x="282" y="57"/>
                      <a:pt x="278" y="54"/>
                      <a:pt x="275" y="52"/>
                    </a:cubicBezTo>
                    <a:cubicBezTo>
                      <a:pt x="275" y="52"/>
                      <a:pt x="275" y="51"/>
                      <a:pt x="274" y="51"/>
                    </a:cubicBezTo>
                    <a:cubicBezTo>
                      <a:pt x="274" y="50"/>
                      <a:pt x="274" y="50"/>
                      <a:pt x="275" y="49"/>
                    </a:cubicBezTo>
                    <a:cubicBezTo>
                      <a:pt x="285" y="33"/>
                      <a:pt x="285" y="33"/>
                      <a:pt x="285" y="33"/>
                    </a:cubicBezTo>
                    <a:cubicBezTo>
                      <a:pt x="267" y="22"/>
                      <a:pt x="267" y="22"/>
                      <a:pt x="267" y="22"/>
                    </a:cubicBezTo>
                    <a:cubicBezTo>
                      <a:pt x="257" y="38"/>
                      <a:pt x="257" y="38"/>
                      <a:pt x="257" y="38"/>
                    </a:cubicBezTo>
                    <a:cubicBezTo>
                      <a:pt x="257" y="39"/>
                      <a:pt x="257" y="39"/>
                      <a:pt x="256" y="39"/>
                    </a:cubicBezTo>
                    <a:cubicBezTo>
                      <a:pt x="256" y="39"/>
                      <a:pt x="255" y="39"/>
                      <a:pt x="255" y="39"/>
                    </a:cubicBezTo>
                    <a:cubicBezTo>
                      <a:pt x="249" y="36"/>
                      <a:pt x="244" y="34"/>
                      <a:pt x="239" y="32"/>
                    </a:cubicBezTo>
                    <a:cubicBezTo>
                      <a:pt x="238" y="32"/>
                      <a:pt x="238" y="31"/>
                      <a:pt x="238" y="31"/>
                    </a:cubicBezTo>
                    <a:cubicBezTo>
                      <a:pt x="237" y="30"/>
                      <a:pt x="237" y="30"/>
                      <a:pt x="237" y="29"/>
                    </a:cubicBezTo>
                    <a:cubicBezTo>
                      <a:pt x="243" y="11"/>
                      <a:pt x="243" y="11"/>
                      <a:pt x="243" y="11"/>
                    </a:cubicBezTo>
                    <a:cubicBezTo>
                      <a:pt x="223" y="5"/>
                      <a:pt x="223" y="5"/>
                      <a:pt x="223" y="5"/>
                    </a:cubicBezTo>
                    <a:cubicBezTo>
                      <a:pt x="218" y="24"/>
                      <a:pt x="218" y="24"/>
                      <a:pt x="218" y="24"/>
                    </a:cubicBezTo>
                    <a:cubicBezTo>
                      <a:pt x="218" y="24"/>
                      <a:pt x="217" y="24"/>
                      <a:pt x="217" y="25"/>
                    </a:cubicBezTo>
                    <a:cubicBezTo>
                      <a:pt x="216" y="25"/>
                      <a:pt x="216" y="25"/>
                      <a:pt x="215" y="25"/>
                    </a:cubicBezTo>
                    <a:cubicBezTo>
                      <a:pt x="210" y="24"/>
                      <a:pt x="204" y="23"/>
                      <a:pt x="198" y="22"/>
                    </a:cubicBezTo>
                    <a:cubicBezTo>
                      <a:pt x="196" y="22"/>
                      <a:pt x="195" y="22"/>
                      <a:pt x="193" y="22"/>
                    </a:cubicBezTo>
                    <a:cubicBezTo>
                      <a:pt x="193" y="22"/>
                      <a:pt x="192" y="22"/>
                      <a:pt x="192" y="21"/>
                    </a:cubicBezTo>
                    <a:cubicBezTo>
                      <a:pt x="192" y="21"/>
                      <a:pt x="191" y="20"/>
                      <a:pt x="191" y="20"/>
                    </a:cubicBezTo>
                    <a:cubicBezTo>
                      <a:pt x="191" y="0"/>
                      <a:pt x="191" y="0"/>
                      <a:pt x="191" y="0"/>
                    </a:cubicBezTo>
                    <a:cubicBezTo>
                      <a:pt x="171" y="0"/>
                      <a:pt x="171" y="0"/>
                      <a:pt x="171" y="0"/>
                    </a:cubicBezTo>
                    <a:cubicBezTo>
                      <a:pt x="171" y="20"/>
                      <a:pt x="171" y="20"/>
                      <a:pt x="171" y="20"/>
                    </a:cubicBezTo>
                    <a:cubicBezTo>
                      <a:pt x="171" y="20"/>
                      <a:pt x="170" y="21"/>
                      <a:pt x="170" y="21"/>
                    </a:cubicBezTo>
                    <a:cubicBezTo>
                      <a:pt x="170" y="22"/>
                      <a:pt x="169" y="22"/>
                      <a:pt x="169" y="22"/>
                    </a:cubicBezTo>
                    <a:cubicBezTo>
                      <a:pt x="166" y="22"/>
                      <a:pt x="163" y="22"/>
                      <a:pt x="161" y="23"/>
                    </a:cubicBezTo>
                    <a:cubicBezTo>
                      <a:pt x="160" y="23"/>
                      <a:pt x="160" y="23"/>
                      <a:pt x="160" y="23"/>
                    </a:cubicBezTo>
                    <a:cubicBezTo>
                      <a:pt x="159" y="23"/>
                      <a:pt x="158" y="23"/>
                      <a:pt x="156" y="23"/>
                    </a:cubicBezTo>
                    <a:cubicBezTo>
                      <a:pt x="156" y="23"/>
                      <a:pt x="155" y="23"/>
                      <a:pt x="155" y="23"/>
                    </a:cubicBezTo>
                    <a:cubicBezTo>
                      <a:pt x="154" y="23"/>
                      <a:pt x="154" y="22"/>
                      <a:pt x="154" y="22"/>
                    </a:cubicBezTo>
                    <a:cubicBezTo>
                      <a:pt x="149" y="3"/>
                      <a:pt x="149" y="3"/>
                      <a:pt x="149" y="3"/>
                    </a:cubicBezTo>
                    <a:cubicBezTo>
                      <a:pt x="130" y="8"/>
                      <a:pt x="130" y="8"/>
                      <a:pt x="130" y="8"/>
                    </a:cubicBezTo>
                    <a:cubicBezTo>
                      <a:pt x="134" y="26"/>
                      <a:pt x="134" y="26"/>
                      <a:pt x="134" y="26"/>
                    </a:cubicBezTo>
                    <a:cubicBezTo>
                      <a:pt x="134" y="27"/>
                      <a:pt x="134" y="27"/>
                      <a:pt x="134" y="28"/>
                    </a:cubicBezTo>
                    <a:cubicBezTo>
                      <a:pt x="134" y="28"/>
                      <a:pt x="133" y="28"/>
                      <a:pt x="133" y="29"/>
                    </a:cubicBezTo>
                    <a:cubicBezTo>
                      <a:pt x="127" y="31"/>
                      <a:pt x="122" y="33"/>
                      <a:pt x="116" y="35"/>
                    </a:cubicBezTo>
                    <a:cubicBezTo>
                      <a:pt x="116" y="35"/>
                      <a:pt x="115" y="35"/>
                      <a:pt x="115" y="35"/>
                    </a:cubicBezTo>
                    <a:cubicBezTo>
                      <a:pt x="114" y="35"/>
                      <a:pt x="114" y="34"/>
                      <a:pt x="114" y="34"/>
                    </a:cubicBezTo>
                    <a:cubicBezTo>
                      <a:pt x="105" y="17"/>
                      <a:pt x="105" y="17"/>
                      <a:pt x="105" y="17"/>
                    </a:cubicBezTo>
                    <a:cubicBezTo>
                      <a:pt x="86" y="26"/>
                      <a:pt x="86" y="26"/>
                      <a:pt x="86" y="26"/>
                    </a:cubicBezTo>
                    <a:cubicBezTo>
                      <a:pt x="96" y="44"/>
                      <a:pt x="96" y="44"/>
                      <a:pt x="96" y="44"/>
                    </a:cubicBezTo>
                    <a:cubicBezTo>
                      <a:pt x="96" y="44"/>
                      <a:pt x="96" y="45"/>
                      <a:pt x="96" y="45"/>
                    </a:cubicBezTo>
                    <a:cubicBezTo>
                      <a:pt x="96" y="46"/>
                      <a:pt x="95" y="46"/>
                      <a:pt x="95" y="46"/>
                    </a:cubicBezTo>
                    <a:cubicBezTo>
                      <a:pt x="90" y="49"/>
                      <a:pt x="86" y="53"/>
                      <a:pt x="81" y="56"/>
                    </a:cubicBezTo>
                    <a:cubicBezTo>
                      <a:pt x="81" y="57"/>
                      <a:pt x="81" y="57"/>
                      <a:pt x="80" y="57"/>
                    </a:cubicBezTo>
                    <a:cubicBezTo>
                      <a:pt x="79" y="57"/>
                      <a:pt x="79" y="56"/>
                      <a:pt x="79" y="56"/>
                    </a:cubicBezTo>
                    <a:cubicBezTo>
                      <a:pt x="65" y="42"/>
                      <a:pt x="65" y="42"/>
                      <a:pt x="65" y="42"/>
                    </a:cubicBezTo>
                    <a:cubicBezTo>
                      <a:pt x="50" y="56"/>
                      <a:pt x="50" y="56"/>
                      <a:pt x="50" y="56"/>
                    </a:cubicBezTo>
                    <a:cubicBezTo>
                      <a:pt x="64" y="70"/>
                      <a:pt x="64" y="70"/>
                      <a:pt x="64" y="70"/>
                    </a:cubicBezTo>
                    <a:cubicBezTo>
                      <a:pt x="64" y="70"/>
                      <a:pt x="64" y="71"/>
                      <a:pt x="64" y="71"/>
                    </a:cubicBezTo>
                    <a:cubicBezTo>
                      <a:pt x="64" y="72"/>
                      <a:pt x="64" y="72"/>
                      <a:pt x="64" y="73"/>
                    </a:cubicBezTo>
                    <a:cubicBezTo>
                      <a:pt x="59" y="77"/>
                      <a:pt x="55" y="82"/>
                      <a:pt x="52" y="87"/>
                    </a:cubicBezTo>
                    <a:cubicBezTo>
                      <a:pt x="51" y="87"/>
                      <a:pt x="51" y="88"/>
                      <a:pt x="50" y="88"/>
                    </a:cubicBezTo>
                    <a:cubicBezTo>
                      <a:pt x="50" y="88"/>
                      <a:pt x="49" y="88"/>
                      <a:pt x="49" y="87"/>
                    </a:cubicBezTo>
                    <a:cubicBezTo>
                      <a:pt x="33" y="77"/>
                      <a:pt x="33" y="77"/>
                      <a:pt x="33" y="77"/>
                    </a:cubicBezTo>
                    <a:cubicBezTo>
                      <a:pt x="22" y="95"/>
                      <a:pt x="22" y="95"/>
                      <a:pt x="22" y="95"/>
                    </a:cubicBezTo>
                    <a:lnTo>
                      <a:pt x="38" y="105"/>
                    </a:lnTo>
                    <a:close/>
                    <a:moveTo>
                      <a:pt x="32" y="173"/>
                    </a:moveTo>
                    <a:cubicBezTo>
                      <a:pt x="32" y="173"/>
                      <a:pt x="31" y="173"/>
                      <a:pt x="31" y="172"/>
                    </a:cubicBezTo>
                    <a:cubicBezTo>
                      <a:pt x="34" y="135"/>
                      <a:pt x="48" y="103"/>
                      <a:pt x="75" y="76"/>
                    </a:cubicBezTo>
                    <a:cubicBezTo>
                      <a:pt x="102" y="49"/>
                      <a:pt x="134" y="35"/>
                      <a:pt x="171" y="33"/>
                    </a:cubicBezTo>
                    <a:cubicBezTo>
                      <a:pt x="172" y="33"/>
                      <a:pt x="172" y="33"/>
                      <a:pt x="172" y="33"/>
                    </a:cubicBezTo>
                    <a:cubicBezTo>
                      <a:pt x="173" y="33"/>
                      <a:pt x="173" y="33"/>
                      <a:pt x="173" y="34"/>
                    </a:cubicBezTo>
                    <a:cubicBezTo>
                      <a:pt x="173" y="34"/>
                      <a:pt x="173" y="34"/>
                      <a:pt x="173" y="35"/>
                    </a:cubicBezTo>
                    <a:cubicBezTo>
                      <a:pt x="173" y="121"/>
                      <a:pt x="173" y="121"/>
                      <a:pt x="173" y="121"/>
                    </a:cubicBezTo>
                    <a:cubicBezTo>
                      <a:pt x="173" y="122"/>
                      <a:pt x="173" y="122"/>
                      <a:pt x="173" y="123"/>
                    </a:cubicBezTo>
                    <a:cubicBezTo>
                      <a:pt x="173" y="123"/>
                      <a:pt x="172" y="123"/>
                      <a:pt x="172" y="123"/>
                    </a:cubicBezTo>
                    <a:cubicBezTo>
                      <a:pt x="159" y="125"/>
                      <a:pt x="148" y="131"/>
                      <a:pt x="139" y="140"/>
                    </a:cubicBezTo>
                    <a:cubicBezTo>
                      <a:pt x="130" y="149"/>
                      <a:pt x="124" y="160"/>
                      <a:pt x="122" y="173"/>
                    </a:cubicBezTo>
                    <a:cubicBezTo>
                      <a:pt x="122" y="173"/>
                      <a:pt x="122" y="174"/>
                      <a:pt x="122" y="174"/>
                    </a:cubicBezTo>
                    <a:cubicBezTo>
                      <a:pt x="121" y="174"/>
                      <a:pt x="121" y="174"/>
                      <a:pt x="120" y="174"/>
                    </a:cubicBezTo>
                    <a:cubicBezTo>
                      <a:pt x="34" y="174"/>
                      <a:pt x="34" y="174"/>
                      <a:pt x="34" y="174"/>
                    </a:cubicBezTo>
                    <a:cubicBezTo>
                      <a:pt x="33" y="174"/>
                      <a:pt x="33" y="174"/>
                      <a:pt x="33" y="174"/>
                    </a:cubicBezTo>
                    <a:cubicBezTo>
                      <a:pt x="32" y="174"/>
                      <a:pt x="32" y="174"/>
                      <a:pt x="32" y="173"/>
                    </a:cubicBezTo>
                    <a:close/>
                    <a:moveTo>
                      <a:pt x="31" y="191"/>
                    </a:moveTo>
                    <a:cubicBezTo>
                      <a:pt x="31" y="191"/>
                      <a:pt x="32" y="191"/>
                      <a:pt x="32" y="190"/>
                    </a:cubicBezTo>
                    <a:cubicBezTo>
                      <a:pt x="32" y="190"/>
                      <a:pt x="32" y="190"/>
                      <a:pt x="33" y="190"/>
                    </a:cubicBezTo>
                    <a:cubicBezTo>
                      <a:pt x="33" y="189"/>
                      <a:pt x="33" y="189"/>
                      <a:pt x="34" y="189"/>
                    </a:cubicBezTo>
                    <a:cubicBezTo>
                      <a:pt x="120" y="189"/>
                      <a:pt x="120" y="189"/>
                      <a:pt x="120" y="189"/>
                    </a:cubicBezTo>
                    <a:cubicBezTo>
                      <a:pt x="121" y="189"/>
                      <a:pt x="121" y="190"/>
                      <a:pt x="122" y="190"/>
                    </a:cubicBezTo>
                    <a:cubicBezTo>
                      <a:pt x="122" y="190"/>
                      <a:pt x="122" y="191"/>
                      <a:pt x="122" y="191"/>
                    </a:cubicBezTo>
                    <a:cubicBezTo>
                      <a:pt x="124" y="204"/>
                      <a:pt x="130" y="215"/>
                      <a:pt x="139" y="224"/>
                    </a:cubicBezTo>
                    <a:cubicBezTo>
                      <a:pt x="148" y="233"/>
                      <a:pt x="159" y="239"/>
                      <a:pt x="172" y="241"/>
                    </a:cubicBezTo>
                    <a:cubicBezTo>
                      <a:pt x="172" y="241"/>
                      <a:pt x="173" y="241"/>
                      <a:pt x="173" y="241"/>
                    </a:cubicBezTo>
                    <a:cubicBezTo>
                      <a:pt x="173" y="242"/>
                      <a:pt x="173" y="242"/>
                      <a:pt x="173" y="243"/>
                    </a:cubicBezTo>
                    <a:cubicBezTo>
                      <a:pt x="173" y="330"/>
                      <a:pt x="173" y="330"/>
                      <a:pt x="173" y="330"/>
                    </a:cubicBezTo>
                    <a:cubicBezTo>
                      <a:pt x="173" y="330"/>
                      <a:pt x="173" y="330"/>
                      <a:pt x="173" y="331"/>
                    </a:cubicBezTo>
                    <a:cubicBezTo>
                      <a:pt x="173" y="331"/>
                      <a:pt x="173" y="331"/>
                      <a:pt x="172" y="331"/>
                    </a:cubicBezTo>
                    <a:cubicBezTo>
                      <a:pt x="172" y="331"/>
                      <a:pt x="172" y="332"/>
                      <a:pt x="171" y="332"/>
                    </a:cubicBezTo>
                    <a:cubicBezTo>
                      <a:pt x="134" y="329"/>
                      <a:pt x="102" y="315"/>
                      <a:pt x="75" y="288"/>
                    </a:cubicBezTo>
                    <a:cubicBezTo>
                      <a:pt x="48" y="261"/>
                      <a:pt x="34" y="229"/>
                      <a:pt x="31" y="191"/>
                    </a:cubicBezTo>
                    <a:close/>
                    <a:moveTo>
                      <a:pt x="242" y="174"/>
                    </a:moveTo>
                    <a:cubicBezTo>
                      <a:pt x="241" y="174"/>
                      <a:pt x="241" y="174"/>
                      <a:pt x="240" y="174"/>
                    </a:cubicBezTo>
                    <a:cubicBezTo>
                      <a:pt x="240" y="174"/>
                      <a:pt x="240" y="173"/>
                      <a:pt x="240" y="173"/>
                    </a:cubicBezTo>
                    <a:cubicBezTo>
                      <a:pt x="238" y="160"/>
                      <a:pt x="232" y="149"/>
                      <a:pt x="223" y="140"/>
                    </a:cubicBezTo>
                    <a:cubicBezTo>
                      <a:pt x="214" y="131"/>
                      <a:pt x="203" y="125"/>
                      <a:pt x="190" y="123"/>
                    </a:cubicBezTo>
                    <a:cubicBezTo>
                      <a:pt x="190" y="123"/>
                      <a:pt x="189" y="123"/>
                      <a:pt x="189" y="123"/>
                    </a:cubicBezTo>
                    <a:cubicBezTo>
                      <a:pt x="189" y="122"/>
                      <a:pt x="189" y="122"/>
                      <a:pt x="189" y="121"/>
                    </a:cubicBezTo>
                    <a:cubicBezTo>
                      <a:pt x="189" y="35"/>
                      <a:pt x="189" y="35"/>
                      <a:pt x="189" y="35"/>
                    </a:cubicBezTo>
                    <a:cubicBezTo>
                      <a:pt x="189" y="34"/>
                      <a:pt x="189" y="34"/>
                      <a:pt x="189" y="34"/>
                    </a:cubicBezTo>
                    <a:cubicBezTo>
                      <a:pt x="189" y="33"/>
                      <a:pt x="189" y="33"/>
                      <a:pt x="190" y="33"/>
                    </a:cubicBezTo>
                    <a:cubicBezTo>
                      <a:pt x="190" y="33"/>
                      <a:pt x="190" y="33"/>
                      <a:pt x="191" y="33"/>
                    </a:cubicBezTo>
                    <a:cubicBezTo>
                      <a:pt x="228" y="35"/>
                      <a:pt x="260" y="49"/>
                      <a:pt x="287" y="76"/>
                    </a:cubicBezTo>
                    <a:cubicBezTo>
                      <a:pt x="314" y="103"/>
                      <a:pt x="328" y="135"/>
                      <a:pt x="331" y="172"/>
                    </a:cubicBezTo>
                    <a:cubicBezTo>
                      <a:pt x="331" y="173"/>
                      <a:pt x="330" y="173"/>
                      <a:pt x="330" y="173"/>
                    </a:cubicBezTo>
                    <a:cubicBezTo>
                      <a:pt x="330" y="174"/>
                      <a:pt x="330" y="174"/>
                      <a:pt x="330" y="174"/>
                    </a:cubicBezTo>
                    <a:cubicBezTo>
                      <a:pt x="329" y="174"/>
                      <a:pt x="329" y="174"/>
                      <a:pt x="329" y="174"/>
                    </a:cubicBezTo>
                    <a:lnTo>
                      <a:pt x="242" y="174"/>
                    </a:lnTo>
                    <a:close/>
                    <a:moveTo>
                      <a:pt x="227" y="172"/>
                    </a:moveTo>
                    <a:cubicBezTo>
                      <a:pt x="228" y="172"/>
                      <a:pt x="227" y="173"/>
                      <a:pt x="227" y="173"/>
                    </a:cubicBezTo>
                    <a:cubicBezTo>
                      <a:pt x="227" y="174"/>
                      <a:pt x="227" y="174"/>
                      <a:pt x="227" y="174"/>
                    </a:cubicBezTo>
                    <a:cubicBezTo>
                      <a:pt x="226" y="174"/>
                      <a:pt x="226" y="174"/>
                      <a:pt x="225" y="174"/>
                    </a:cubicBezTo>
                    <a:cubicBezTo>
                      <a:pt x="205" y="174"/>
                      <a:pt x="205" y="174"/>
                      <a:pt x="205" y="174"/>
                    </a:cubicBezTo>
                    <a:cubicBezTo>
                      <a:pt x="205" y="174"/>
                      <a:pt x="205" y="174"/>
                      <a:pt x="204" y="174"/>
                    </a:cubicBezTo>
                    <a:cubicBezTo>
                      <a:pt x="204" y="174"/>
                      <a:pt x="204" y="174"/>
                      <a:pt x="204" y="173"/>
                    </a:cubicBezTo>
                    <a:cubicBezTo>
                      <a:pt x="202" y="170"/>
                      <a:pt x="201" y="168"/>
                      <a:pt x="198" y="165"/>
                    </a:cubicBezTo>
                    <a:cubicBezTo>
                      <a:pt x="196" y="163"/>
                      <a:pt x="193" y="161"/>
                      <a:pt x="190" y="160"/>
                    </a:cubicBezTo>
                    <a:cubicBezTo>
                      <a:pt x="190" y="160"/>
                      <a:pt x="189" y="159"/>
                      <a:pt x="189" y="159"/>
                    </a:cubicBezTo>
                    <a:cubicBezTo>
                      <a:pt x="189" y="159"/>
                      <a:pt x="189" y="158"/>
                      <a:pt x="189" y="158"/>
                    </a:cubicBezTo>
                    <a:cubicBezTo>
                      <a:pt x="189" y="138"/>
                      <a:pt x="189" y="138"/>
                      <a:pt x="189" y="138"/>
                    </a:cubicBezTo>
                    <a:cubicBezTo>
                      <a:pt x="189" y="137"/>
                      <a:pt x="189" y="137"/>
                      <a:pt x="189" y="137"/>
                    </a:cubicBezTo>
                    <a:cubicBezTo>
                      <a:pt x="189" y="136"/>
                      <a:pt x="190" y="136"/>
                      <a:pt x="190" y="136"/>
                    </a:cubicBezTo>
                    <a:cubicBezTo>
                      <a:pt x="190" y="136"/>
                      <a:pt x="191" y="136"/>
                      <a:pt x="191" y="136"/>
                    </a:cubicBezTo>
                    <a:cubicBezTo>
                      <a:pt x="200" y="138"/>
                      <a:pt x="208" y="142"/>
                      <a:pt x="214" y="149"/>
                    </a:cubicBezTo>
                    <a:cubicBezTo>
                      <a:pt x="221" y="156"/>
                      <a:pt x="226" y="163"/>
                      <a:pt x="227" y="172"/>
                    </a:cubicBezTo>
                    <a:close/>
                    <a:moveTo>
                      <a:pt x="171" y="136"/>
                    </a:moveTo>
                    <a:cubicBezTo>
                      <a:pt x="171" y="136"/>
                      <a:pt x="172" y="136"/>
                      <a:pt x="172" y="136"/>
                    </a:cubicBezTo>
                    <a:cubicBezTo>
                      <a:pt x="173" y="136"/>
                      <a:pt x="173" y="136"/>
                      <a:pt x="173" y="137"/>
                    </a:cubicBezTo>
                    <a:cubicBezTo>
                      <a:pt x="173" y="137"/>
                      <a:pt x="173" y="137"/>
                      <a:pt x="173" y="138"/>
                    </a:cubicBezTo>
                    <a:cubicBezTo>
                      <a:pt x="173" y="158"/>
                      <a:pt x="173" y="158"/>
                      <a:pt x="173" y="158"/>
                    </a:cubicBezTo>
                    <a:cubicBezTo>
                      <a:pt x="173" y="158"/>
                      <a:pt x="173" y="159"/>
                      <a:pt x="173" y="159"/>
                    </a:cubicBezTo>
                    <a:cubicBezTo>
                      <a:pt x="173" y="159"/>
                      <a:pt x="173" y="160"/>
                      <a:pt x="172" y="160"/>
                    </a:cubicBezTo>
                    <a:cubicBezTo>
                      <a:pt x="169" y="161"/>
                      <a:pt x="167" y="163"/>
                      <a:pt x="164" y="165"/>
                    </a:cubicBezTo>
                    <a:cubicBezTo>
                      <a:pt x="162" y="168"/>
                      <a:pt x="160" y="170"/>
                      <a:pt x="159" y="173"/>
                    </a:cubicBezTo>
                    <a:cubicBezTo>
                      <a:pt x="159" y="174"/>
                      <a:pt x="159" y="174"/>
                      <a:pt x="158" y="174"/>
                    </a:cubicBezTo>
                    <a:cubicBezTo>
                      <a:pt x="158" y="174"/>
                      <a:pt x="157" y="174"/>
                      <a:pt x="157" y="174"/>
                    </a:cubicBezTo>
                    <a:cubicBezTo>
                      <a:pt x="137" y="174"/>
                      <a:pt x="137" y="174"/>
                      <a:pt x="137" y="174"/>
                    </a:cubicBezTo>
                    <a:cubicBezTo>
                      <a:pt x="136" y="174"/>
                      <a:pt x="136" y="174"/>
                      <a:pt x="136" y="174"/>
                    </a:cubicBezTo>
                    <a:cubicBezTo>
                      <a:pt x="135" y="174"/>
                      <a:pt x="135" y="174"/>
                      <a:pt x="135" y="173"/>
                    </a:cubicBezTo>
                    <a:cubicBezTo>
                      <a:pt x="135" y="173"/>
                      <a:pt x="135" y="172"/>
                      <a:pt x="135" y="172"/>
                    </a:cubicBezTo>
                    <a:cubicBezTo>
                      <a:pt x="137" y="163"/>
                      <a:pt x="141" y="156"/>
                      <a:pt x="148" y="149"/>
                    </a:cubicBezTo>
                    <a:cubicBezTo>
                      <a:pt x="154" y="142"/>
                      <a:pt x="162" y="138"/>
                      <a:pt x="171" y="136"/>
                    </a:cubicBezTo>
                    <a:close/>
                    <a:moveTo>
                      <a:pt x="171" y="172"/>
                    </a:moveTo>
                    <a:cubicBezTo>
                      <a:pt x="171" y="171"/>
                      <a:pt x="172" y="171"/>
                      <a:pt x="172" y="171"/>
                    </a:cubicBezTo>
                    <a:cubicBezTo>
                      <a:pt x="175" y="169"/>
                      <a:pt x="178" y="168"/>
                      <a:pt x="181" y="168"/>
                    </a:cubicBezTo>
                    <a:cubicBezTo>
                      <a:pt x="184" y="168"/>
                      <a:pt x="187" y="169"/>
                      <a:pt x="190" y="171"/>
                    </a:cubicBezTo>
                    <a:cubicBezTo>
                      <a:pt x="190" y="171"/>
                      <a:pt x="191" y="171"/>
                      <a:pt x="191" y="172"/>
                    </a:cubicBezTo>
                    <a:cubicBezTo>
                      <a:pt x="192" y="172"/>
                      <a:pt x="192" y="173"/>
                      <a:pt x="192" y="173"/>
                    </a:cubicBezTo>
                    <a:cubicBezTo>
                      <a:pt x="192" y="173"/>
                      <a:pt x="192" y="173"/>
                      <a:pt x="192" y="173"/>
                    </a:cubicBezTo>
                    <a:cubicBezTo>
                      <a:pt x="192" y="173"/>
                      <a:pt x="192" y="173"/>
                      <a:pt x="192" y="173"/>
                    </a:cubicBezTo>
                    <a:cubicBezTo>
                      <a:pt x="194" y="176"/>
                      <a:pt x="195" y="179"/>
                      <a:pt x="195" y="182"/>
                    </a:cubicBezTo>
                    <a:cubicBezTo>
                      <a:pt x="195" y="185"/>
                      <a:pt x="194" y="188"/>
                      <a:pt x="192" y="191"/>
                    </a:cubicBezTo>
                    <a:cubicBezTo>
                      <a:pt x="192" y="191"/>
                      <a:pt x="192" y="192"/>
                      <a:pt x="191" y="192"/>
                    </a:cubicBezTo>
                    <a:cubicBezTo>
                      <a:pt x="191" y="192"/>
                      <a:pt x="191" y="192"/>
                      <a:pt x="190" y="193"/>
                    </a:cubicBezTo>
                    <a:cubicBezTo>
                      <a:pt x="190" y="193"/>
                      <a:pt x="190" y="193"/>
                      <a:pt x="190" y="193"/>
                    </a:cubicBezTo>
                    <a:cubicBezTo>
                      <a:pt x="188" y="195"/>
                      <a:pt x="185" y="196"/>
                      <a:pt x="181" y="196"/>
                    </a:cubicBezTo>
                    <a:cubicBezTo>
                      <a:pt x="178" y="196"/>
                      <a:pt x="174" y="195"/>
                      <a:pt x="172" y="193"/>
                    </a:cubicBezTo>
                    <a:cubicBezTo>
                      <a:pt x="172" y="193"/>
                      <a:pt x="172" y="193"/>
                      <a:pt x="172" y="193"/>
                    </a:cubicBezTo>
                    <a:cubicBezTo>
                      <a:pt x="172" y="193"/>
                      <a:pt x="172" y="193"/>
                      <a:pt x="172" y="193"/>
                    </a:cubicBezTo>
                    <a:cubicBezTo>
                      <a:pt x="172" y="193"/>
                      <a:pt x="171" y="192"/>
                      <a:pt x="171" y="192"/>
                    </a:cubicBezTo>
                    <a:cubicBezTo>
                      <a:pt x="171" y="192"/>
                      <a:pt x="170" y="191"/>
                      <a:pt x="170" y="191"/>
                    </a:cubicBezTo>
                    <a:cubicBezTo>
                      <a:pt x="170" y="191"/>
                      <a:pt x="170" y="191"/>
                      <a:pt x="170" y="191"/>
                    </a:cubicBezTo>
                    <a:cubicBezTo>
                      <a:pt x="168" y="188"/>
                      <a:pt x="167" y="185"/>
                      <a:pt x="167" y="182"/>
                    </a:cubicBezTo>
                    <a:cubicBezTo>
                      <a:pt x="167" y="178"/>
                      <a:pt x="168" y="176"/>
                      <a:pt x="170" y="173"/>
                    </a:cubicBezTo>
                    <a:cubicBezTo>
                      <a:pt x="170" y="173"/>
                      <a:pt x="170" y="173"/>
                      <a:pt x="170" y="173"/>
                    </a:cubicBezTo>
                    <a:cubicBezTo>
                      <a:pt x="170" y="172"/>
                      <a:pt x="171" y="172"/>
                      <a:pt x="171" y="172"/>
                    </a:cubicBezTo>
                    <a:close/>
                    <a:moveTo>
                      <a:pt x="198" y="199"/>
                    </a:moveTo>
                    <a:cubicBezTo>
                      <a:pt x="201" y="196"/>
                      <a:pt x="202" y="194"/>
                      <a:pt x="204" y="191"/>
                    </a:cubicBezTo>
                    <a:cubicBezTo>
                      <a:pt x="204" y="190"/>
                      <a:pt x="204" y="190"/>
                      <a:pt x="204" y="190"/>
                    </a:cubicBezTo>
                    <a:cubicBezTo>
                      <a:pt x="205" y="189"/>
                      <a:pt x="205" y="189"/>
                      <a:pt x="205" y="189"/>
                    </a:cubicBezTo>
                    <a:cubicBezTo>
                      <a:pt x="225" y="189"/>
                      <a:pt x="225" y="189"/>
                      <a:pt x="225" y="189"/>
                    </a:cubicBezTo>
                    <a:cubicBezTo>
                      <a:pt x="226" y="189"/>
                      <a:pt x="226" y="189"/>
                      <a:pt x="227" y="190"/>
                    </a:cubicBezTo>
                    <a:cubicBezTo>
                      <a:pt x="227" y="190"/>
                      <a:pt x="227" y="190"/>
                      <a:pt x="227" y="191"/>
                    </a:cubicBezTo>
                    <a:cubicBezTo>
                      <a:pt x="227" y="191"/>
                      <a:pt x="228" y="191"/>
                      <a:pt x="227" y="192"/>
                    </a:cubicBezTo>
                    <a:cubicBezTo>
                      <a:pt x="226" y="201"/>
                      <a:pt x="221" y="209"/>
                      <a:pt x="214" y="215"/>
                    </a:cubicBezTo>
                    <a:cubicBezTo>
                      <a:pt x="208" y="222"/>
                      <a:pt x="200" y="226"/>
                      <a:pt x="191" y="228"/>
                    </a:cubicBezTo>
                    <a:cubicBezTo>
                      <a:pt x="191" y="228"/>
                      <a:pt x="190" y="228"/>
                      <a:pt x="190" y="228"/>
                    </a:cubicBezTo>
                    <a:cubicBezTo>
                      <a:pt x="190" y="228"/>
                      <a:pt x="189" y="228"/>
                      <a:pt x="189" y="227"/>
                    </a:cubicBezTo>
                    <a:cubicBezTo>
                      <a:pt x="189" y="227"/>
                      <a:pt x="189" y="227"/>
                      <a:pt x="189" y="226"/>
                    </a:cubicBezTo>
                    <a:cubicBezTo>
                      <a:pt x="189" y="206"/>
                      <a:pt x="189" y="206"/>
                      <a:pt x="189" y="206"/>
                    </a:cubicBezTo>
                    <a:cubicBezTo>
                      <a:pt x="189" y="206"/>
                      <a:pt x="189" y="205"/>
                      <a:pt x="189" y="205"/>
                    </a:cubicBezTo>
                    <a:cubicBezTo>
                      <a:pt x="189" y="205"/>
                      <a:pt x="190" y="204"/>
                      <a:pt x="190" y="204"/>
                    </a:cubicBezTo>
                    <a:cubicBezTo>
                      <a:pt x="193" y="203"/>
                      <a:pt x="196" y="201"/>
                      <a:pt x="198" y="199"/>
                    </a:cubicBezTo>
                    <a:close/>
                    <a:moveTo>
                      <a:pt x="173" y="205"/>
                    </a:moveTo>
                    <a:cubicBezTo>
                      <a:pt x="173" y="205"/>
                      <a:pt x="173" y="206"/>
                      <a:pt x="173" y="206"/>
                    </a:cubicBezTo>
                    <a:cubicBezTo>
                      <a:pt x="173" y="226"/>
                      <a:pt x="173" y="226"/>
                      <a:pt x="173" y="226"/>
                    </a:cubicBezTo>
                    <a:cubicBezTo>
                      <a:pt x="173" y="227"/>
                      <a:pt x="173" y="227"/>
                      <a:pt x="173" y="227"/>
                    </a:cubicBezTo>
                    <a:cubicBezTo>
                      <a:pt x="173" y="228"/>
                      <a:pt x="173" y="228"/>
                      <a:pt x="172" y="228"/>
                    </a:cubicBezTo>
                    <a:cubicBezTo>
                      <a:pt x="172" y="228"/>
                      <a:pt x="171" y="228"/>
                      <a:pt x="171" y="228"/>
                    </a:cubicBezTo>
                    <a:cubicBezTo>
                      <a:pt x="162" y="226"/>
                      <a:pt x="154" y="222"/>
                      <a:pt x="148" y="215"/>
                    </a:cubicBezTo>
                    <a:cubicBezTo>
                      <a:pt x="141" y="209"/>
                      <a:pt x="137" y="201"/>
                      <a:pt x="135" y="192"/>
                    </a:cubicBezTo>
                    <a:cubicBezTo>
                      <a:pt x="135" y="191"/>
                      <a:pt x="135" y="191"/>
                      <a:pt x="135" y="191"/>
                    </a:cubicBezTo>
                    <a:cubicBezTo>
                      <a:pt x="135" y="190"/>
                      <a:pt x="135" y="190"/>
                      <a:pt x="136" y="190"/>
                    </a:cubicBezTo>
                    <a:cubicBezTo>
                      <a:pt x="136" y="189"/>
                      <a:pt x="136" y="189"/>
                      <a:pt x="137" y="189"/>
                    </a:cubicBezTo>
                    <a:cubicBezTo>
                      <a:pt x="157" y="189"/>
                      <a:pt x="157" y="189"/>
                      <a:pt x="157" y="189"/>
                    </a:cubicBezTo>
                    <a:cubicBezTo>
                      <a:pt x="157" y="189"/>
                      <a:pt x="158" y="189"/>
                      <a:pt x="158" y="190"/>
                    </a:cubicBezTo>
                    <a:cubicBezTo>
                      <a:pt x="158" y="190"/>
                      <a:pt x="159" y="190"/>
                      <a:pt x="159" y="191"/>
                    </a:cubicBezTo>
                    <a:cubicBezTo>
                      <a:pt x="160" y="194"/>
                      <a:pt x="162" y="196"/>
                      <a:pt x="164" y="199"/>
                    </a:cubicBezTo>
                    <a:cubicBezTo>
                      <a:pt x="167" y="201"/>
                      <a:pt x="169" y="203"/>
                      <a:pt x="172" y="204"/>
                    </a:cubicBezTo>
                    <a:cubicBezTo>
                      <a:pt x="173" y="204"/>
                      <a:pt x="173" y="205"/>
                      <a:pt x="173" y="205"/>
                    </a:cubicBezTo>
                    <a:close/>
                    <a:moveTo>
                      <a:pt x="189" y="243"/>
                    </a:moveTo>
                    <a:cubicBezTo>
                      <a:pt x="189" y="242"/>
                      <a:pt x="189" y="242"/>
                      <a:pt x="189" y="241"/>
                    </a:cubicBezTo>
                    <a:cubicBezTo>
                      <a:pt x="189" y="241"/>
                      <a:pt x="190" y="241"/>
                      <a:pt x="190" y="241"/>
                    </a:cubicBezTo>
                    <a:cubicBezTo>
                      <a:pt x="203" y="239"/>
                      <a:pt x="214" y="233"/>
                      <a:pt x="223" y="224"/>
                    </a:cubicBezTo>
                    <a:cubicBezTo>
                      <a:pt x="233" y="215"/>
                      <a:pt x="238" y="204"/>
                      <a:pt x="240" y="191"/>
                    </a:cubicBezTo>
                    <a:cubicBezTo>
                      <a:pt x="240" y="191"/>
                      <a:pt x="240" y="190"/>
                      <a:pt x="241" y="190"/>
                    </a:cubicBezTo>
                    <a:cubicBezTo>
                      <a:pt x="241" y="190"/>
                      <a:pt x="241" y="189"/>
                      <a:pt x="242" y="189"/>
                    </a:cubicBezTo>
                    <a:cubicBezTo>
                      <a:pt x="329" y="189"/>
                      <a:pt x="329" y="189"/>
                      <a:pt x="329" y="189"/>
                    </a:cubicBezTo>
                    <a:cubicBezTo>
                      <a:pt x="329" y="189"/>
                      <a:pt x="329" y="189"/>
                      <a:pt x="330" y="190"/>
                    </a:cubicBezTo>
                    <a:cubicBezTo>
                      <a:pt x="330" y="190"/>
                      <a:pt x="330" y="190"/>
                      <a:pt x="330" y="190"/>
                    </a:cubicBezTo>
                    <a:cubicBezTo>
                      <a:pt x="331" y="191"/>
                      <a:pt x="331" y="191"/>
                      <a:pt x="331" y="191"/>
                    </a:cubicBezTo>
                    <a:cubicBezTo>
                      <a:pt x="329" y="229"/>
                      <a:pt x="314" y="261"/>
                      <a:pt x="287" y="288"/>
                    </a:cubicBezTo>
                    <a:cubicBezTo>
                      <a:pt x="260" y="315"/>
                      <a:pt x="228" y="329"/>
                      <a:pt x="191" y="332"/>
                    </a:cubicBezTo>
                    <a:cubicBezTo>
                      <a:pt x="190" y="332"/>
                      <a:pt x="190" y="331"/>
                      <a:pt x="190" y="331"/>
                    </a:cubicBezTo>
                    <a:cubicBezTo>
                      <a:pt x="189" y="331"/>
                      <a:pt x="189" y="331"/>
                      <a:pt x="189" y="331"/>
                    </a:cubicBezTo>
                    <a:cubicBezTo>
                      <a:pt x="189" y="330"/>
                      <a:pt x="189" y="330"/>
                      <a:pt x="189" y="330"/>
                    </a:cubicBezTo>
                    <a:lnTo>
                      <a:pt x="189" y="24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 name="Freeform 933"/>
              <p:cNvSpPr>
                <a:spLocks noEditPoints="1"/>
              </p:cNvSpPr>
              <p:nvPr/>
            </p:nvSpPr>
            <p:spPr bwMode="auto">
              <a:xfrm>
                <a:off x="623392" y="2852266"/>
                <a:ext cx="1309688" cy="1311275"/>
              </a:xfrm>
              <a:custGeom>
                <a:avLst/>
                <a:gdLst>
                  <a:gd name="T0" fmla="*/ 167 w 267"/>
                  <a:gd name="T1" fmla="*/ 25 h 267"/>
                  <a:gd name="T2" fmla="*/ 139 w 267"/>
                  <a:gd name="T3" fmla="*/ 22 h 267"/>
                  <a:gd name="T4" fmla="*/ 137 w 267"/>
                  <a:gd name="T5" fmla="*/ 0 h 267"/>
                  <a:gd name="T6" fmla="*/ 126 w 267"/>
                  <a:gd name="T7" fmla="*/ 22 h 267"/>
                  <a:gd name="T8" fmla="*/ 92 w 267"/>
                  <a:gd name="T9" fmla="*/ 29 h 267"/>
                  <a:gd name="T10" fmla="*/ 72 w 267"/>
                  <a:gd name="T11" fmla="*/ 15 h 267"/>
                  <a:gd name="T12" fmla="*/ 79 w 267"/>
                  <a:gd name="T13" fmla="*/ 35 h 267"/>
                  <a:gd name="T14" fmla="*/ 56 w 267"/>
                  <a:gd name="T15" fmla="*/ 50 h 267"/>
                  <a:gd name="T16" fmla="*/ 48 w 267"/>
                  <a:gd name="T17" fmla="*/ 58 h 267"/>
                  <a:gd name="T18" fmla="*/ 33 w 267"/>
                  <a:gd name="T19" fmla="*/ 84 h 267"/>
                  <a:gd name="T20" fmla="*/ 12 w 267"/>
                  <a:gd name="T21" fmla="*/ 77 h 267"/>
                  <a:gd name="T22" fmla="*/ 27 w 267"/>
                  <a:gd name="T23" fmla="*/ 96 h 267"/>
                  <a:gd name="T24" fmla="*/ 21 w 267"/>
                  <a:gd name="T25" fmla="*/ 129 h 267"/>
                  <a:gd name="T26" fmla="*/ 0 w 267"/>
                  <a:gd name="T27" fmla="*/ 141 h 267"/>
                  <a:gd name="T28" fmla="*/ 22 w 267"/>
                  <a:gd name="T29" fmla="*/ 143 h 267"/>
                  <a:gd name="T30" fmla="*/ 28 w 267"/>
                  <a:gd name="T31" fmla="*/ 177 h 267"/>
                  <a:gd name="T32" fmla="*/ 33 w 267"/>
                  <a:gd name="T33" fmla="*/ 187 h 267"/>
                  <a:gd name="T34" fmla="*/ 50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29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3 w 267"/>
                  <a:gd name="T59" fmla="*/ 223 h 267"/>
                  <a:gd name="T60" fmla="*/ 219 w 267"/>
                  <a:gd name="T61" fmla="*/ 206 h 267"/>
                  <a:gd name="T62" fmla="*/ 237 w 267"/>
                  <a:gd name="T63" fmla="*/ 182 h 267"/>
                  <a:gd name="T64" fmla="*/ 241 w 267"/>
                  <a:gd name="T65" fmla="*/ 172 h 267"/>
                  <a:gd name="T66" fmla="*/ 245 w 267"/>
                  <a:gd name="T67" fmla="*/ 140 h 267"/>
                  <a:gd name="T68" fmla="*/ 267 w 267"/>
                  <a:gd name="T69" fmla="*/ 138 h 267"/>
                  <a:gd name="T70" fmla="*/ 246 w 267"/>
                  <a:gd name="T71" fmla="*/ 126 h 267"/>
                  <a:gd name="T72" fmla="*/ 238 w 267"/>
                  <a:gd name="T73" fmla="*/ 92 h 267"/>
                  <a:gd name="T74" fmla="*/ 252 w 267"/>
                  <a:gd name="T75" fmla="*/ 72 h 267"/>
                  <a:gd name="T76" fmla="*/ 232 w 267"/>
                  <a:gd name="T77" fmla="*/ 80 h 267"/>
                  <a:gd name="T78" fmla="*/ 217 w 267"/>
                  <a:gd name="T79" fmla="*/ 56 h 267"/>
                  <a:gd name="T80" fmla="*/ 209 w 267"/>
                  <a:gd name="T81" fmla="*/ 48 h 267"/>
                  <a:gd name="T82" fmla="*/ 179 w 267"/>
                  <a:gd name="T83" fmla="*/ 31 h 267"/>
                  <a:gd name="T84" fmla="*/ 185 w 267"/>
                  <a:gd name="T85" fmla="*/ 10 h 267"/>
                  <a:gd name="T86" fmla="*/ 142 w 267"/>
                  <a:gd name="T87" fmla="*/ 142 h 267"/>
                  <a:gd name="T88" fmla="*/ 125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7" y="25"/>
                      <a:pt x="167" y="25"/>
                      <a:pt x="167" y="25"/>
                    </a:cubicBezTo>
                    <a:cubicBezTo>
                      <a:pt x="167" y="25"/>
                      <a:pt x="167" y="26"/>
                      <a:pt x="166" y="26"/>
                    </a:cubicBezTo>
                    <a:cubicBezTo>
                      <a:pt x="166" y="26"/>
                      <a:pt x="165" y="26"/>
                      <a:pt x="165" y="26"/>
                    </a:cubicBezTo>
                    <a:cubicBezTo>
                      <a:pt x="157" y="24"/>
                      <a:pt x="148" y="22"/>
                      <a:pt x="139" y="22"/>
                    </a:cubicBezTo>
                    <a:cubicBezTo>
                      <a:pt x="139" y="22"/>
                      <a:pt x="138" y="22"/>
                      <a:pt x="138" y="21"/>
                    </a:cubicBezTo>
                    <a:cubicBezTo>
                      <a:pt x="138" y="21"/>
                      <a:pt x="138" y="20"/>
                      <a:pt x="138" y="20"/>
                    </a:cubicBezTo>
                    <a:cubicBezTo>
                      <a:pt x="137" y="0"/>
                      <a:pt x="137" y="0"/>
                      <a:pt x="137" y="0"/>
                    </a:cubicBezTo>
                    <a:cubicBezTo>
                      <a:pt x="126" y="0"/>
                      <a:pt x="126" y="0"/>
                      <a:pt x="126" y="0"/>
                    </a:cubicBezTo>
                    <a:cubicBezTo>
                      <a:pt x="126" y="20"/>
                      <a:pt x="126" y="20"/>
                      <a:pt x="126" y="20"/>
                    </a:cubicBezTo>
                    <a:cubicBezTo>
                      <a:pt x="126" y="21"/>
                      <a:pt x="126" y="21"/>
                      <a:pt x="126" y="22"/>
                    </a:cubicBezTo>
                    <a:cubicBezTo>
                      <a:pt x="125" y="22"/>
                      <a:pt x="125" y="22"/>
                      <a:pt x="124" y="22"/>
                    </a:cubicBezTo>
                    <a:cubicBezTo>
                      <a:pt x="113" y="23"/>
                      <a:pt x="103" y="25"/>
                      <a:pt x="93" y="29"/>
                    </a:cubicBezTo>
                    <a:cubicBezTo>
                      <a:pt x="93" y="29"/>
                      <a:pt x="92" y="29"/>
                      <a:pt x="92" y="29"/>
                    </a:cubicBezTo>
                    <a:cubicBezTo>
                      <a:pt x="91" y="29"/>
                      <a:pt x="91" y="28"/>
                      <a:pt x="91" y="28"/>
                    </a:cubicBezTo>
                    <a:cubicBezTo>
                      <a:pt x="83" y="10"/>
                      <a:pt x="83" y="10"/>
                      <a:pt x="83" y="10"/>
                    </a:cubicBezTo>
                    <a:cubicBezTo>
                      <a:pt x="72" y="15"/>
                      <a:pt x="72" y="15"/>
                      <a:pt x="72" y="15"/>
                    </a:cubicBezTo>
                    <a:cubicBezTo>
                      <a:pt x="80" y="33"/>
                      <a:pt x="80" y="33"/>
                      <a:pt x="80" y="33"/>
                    </a:cubicBezTo>
                    <a:cubicBezTo>
                      <a:pt x="81" y="33"/>
                      <a:pt x="81" y="34"/>
                      <a:pt x="80" y="34"/>
                    </a:cubicBezTo>
                    <a:cubicBezTo>
                      <a:pt x="80" y="35"/>
                      <a:pt x="80" y="35"/>
                      <a:pt x="79" y="35"/>
                    </a:cubicBezTo>
                    <a:cubicBezTo>
                      <a:pt x="72" y="39"/>
                      <a:pt x="65" y="44"/>
                      <a:pt x="59" y="50"/>
                    </a:cubicBezTo>
                    <a:cubicBezTo>
                      <a:pt x="59" y="51"/>
                      <a:pt x="58" y="51"/>
                      <a:pt x="58" y="51"/>
                    </a:cubicBezTo>
                    <a:cubicBezTo>
                      <a:pt x="57" y="51"/>
                      <a:pt x="56" y="51"/>
                      <a:pt x="56" y="50"/>
                    </a:cubicBezTo>
                    <a:cubicBezTo>
                      <a:pt x="42" y="36"/>
                      <a:pt x="42" y="36"/>
                      <a:pt x="42" y="36"/>
                    </a:cubicBezTo>
                    <a:cubicBezTo>
                      <a:pt x="34" y="44"/>
                      <a:pt x="34" y="44"/>
                      <a:pt x="34" y="44"/>
                    </a:cubicBezTo>
                    <a:cubicBezTo>
                      <a:pt x="48" y="58"/>
                      <a:pt x="48" y="58"/>
                      <a:pt x="48" y="58"/>
                    </a:cubicBezTo>
                    <a:cubicBezTo>
                      <a:pt x="49" y="59"/>
                      <a:pt x="49" y="59"/>
                      <a:pt x="49" y="60"/>
                    </a:cubicBezTo>
                    <a:cubicBezTo>
                      <a:pt x="49" y="60"/>
                      <a:pt x="49" y="61"/>
                      <a:pt x="48" y="61"/>
                    </a:cubicBezTo>
                    <a:cubicBezTo>
                      <a:pt x="42" y="68"/>
                      <a:pt x="37" y="76"/>
                      <a:pt x="33" y="84"/>
                    </a:cubicBezTo>
                    <a:cubicBezTo>
                      <a:pt x="33" y="84"/>
                      <a:pt x="32" y="84"/>
                      <a:pt x="32" y="85"/>
                    </a:cubicBezTo>
                    <a:cubicBezTo>
                      <a:pt x="31" y="85"/>
                      <a:pt x="31" y="85"/>
                      <a:pt x="30" y="85"/>
                    </a:cubicBezTo>
                    <a:cubicBezTo>
                      <a:pt x="12" y="77"/>
                      <a:pt x="12" y="77"/>
                      <a:pt x="12" y="77"/>
                    </a:cubicBezTo>
                    <a:cubicBezTo>
                      <a:pt x="8" y="88"/>
                      <a:pt x="8" y="88"/>
                      <a:pt x="8" y="88"/>
                    </a:cubicBezTo>
                    <a:cubicBezTo>
                      <a:pt x="26" y="95"/>
                      <a:pt x="26" y="95"/>
                      <a:pt x="26" y="95"/>
                    </a:cubicBezTo>
                    <a:cubicBezTo>
                      <a:pt x="26" y="95"/>
                      <a:pt x="27" y="96"/>
                      <a:pt x="27" y="96"/>
                    </a:cubicBezTo>
                    <a:cubicBezTo>
                      <a:pt x="27" y="97"/>
                      <a:pt x="27" y="97"/>
                      <a:pt x="27" y="98"/>
                    </a:cubicBezTo>
                    <a:cubicBezTo>
                      <a:pt x="24" y="107"/>
                      <a:pt x="22" y="117"/>
                      <a:pt x="22" y="128"/>
                    </a:cubicBezTo>
                    <a:cubicBezTo>
                      <a:pt x="22" y="128"/>
                      <a:pt x="22" y="129"/>
                      <a:pt x="21" y="129"/>
                    </a:cubicBezTo>
                    <a:cubicBezTo>
                      <a:pt x="21" y="129"/>
                      <a:pt x="20" y="130"/>
                      <a:pt x="20" y="130"/>
                    </a:cubicBezTo>
                    <a:cubicBezTo>
                      <a:pt x="0" y="130"/>
                      <a:pt x="0" y="130"/>
                      <a:pt x="0" y="130"/>
                    </a:cubicBezTo>
                    <a:cubicBezTo>
                      <a:pt x="0" y="141"/>
                      <a:pt x="0" y="141"/>
                      <a:pt x="0" y="141"/>
                    </a:cubicBezTo>
                    <a:cubicBezTo>
                      <a:pt x="20" y="141"/>
                      <a:pt x="20" y="141"/>
                      <a:pt x="20" y="141"/>
                    </a:cubicBezTo>
                    <a:cubicBezTo>
                      <a:pt x="21" y="141"/>
                      <a:pt x="21" y="141"/>
                      <a:pt x="21" y="142"/>
                    </a:cubicBezTo>
                    <a:cubicBezTo>
                      <a:pt x="22" y="142"/>
                      <a:pt x="22" y="142"/>
                      <a:pt x="22" y="143"/>
                    </a:cubicBezTo>
                    <a:cubicBezTo>
                      <a:pt x="23" y="154"/>
                      <a:pt x="25" y="165"/>
                      <a:pt x="29" y="174"/>
                    </a:cubicBezTo>
                    <a:cubicBezTo>
                      <a:pt x="29" y="175"/>
                      <a:pt x="29" y="175"/>
                      <a:pt x="29" y="176"/>
                    </a:cubicBezTo>
                    <a:cubicBezTo>
                      <a:pt x="29" y="176"/>
                      <a:pt x="28" y="177"/>
                      <a:pt x="28" y="177"/>
                    </a:cubicBezTo>
                    <a:cubicBezTo>
                      <a:pt x="10" y="185"/>
                      <a:pt x="10" y="185"/>
                      <a:pt x="10" y="185"/>
                    </a:cubicBezTo>
                    <a:cubicBezTo>
                      <a:pt x="15" y="195"/>
                      <a:pt x="15" y="195"/>
                      <a:pt x="15" y="195"/>
                    </a:cubicBezTo>
                    <a:cubicBezTo>
                      <a:pt x="33" y="187"/>
                      <a:pt x="33" y="187"/>
                      <a:pt x="33" y="187"/>
                    </a:cubicBezTo>
                    <a:cubicBezTo>
                      <a:pt x="33" y="187"/>
                      <a:pt x="34" y="187"/>
                      <a:pt x="34" y="187"/>
                    </a:cubicBezTo>
                    <a:cubicBezTo>
                      <a:pt x="35" y="187"/>
                      <a:pt x="35" y="187"/>
                      <a:pt x="35" y="188"/>
                    </a:cubicBezTo>
                    <a:cubicBezTo>
                      <a:pt x="39" y="195"/>
                      <a:pt x="44" y="202"/>
                      <a:pt x="50" y="208"/>
                    </a:cubicBezTo>
                    <a:cubicBezTo>
                      <a:pt x="51" y="209"/>
                      <a:pt x="51" y="209"/>
                      <a:pt x="51" y="210"/>
                    </a:cubicBezTo>
                    <a:cubicBezTo>
                      <a:pt x="51" y="210"/>
                      <a:pt x="50" y="211"/>
                      <a:pt x="50" y="211"/>
                    </a:cubicBezTo>
                    <a:cubicBezTo>
                      <a:pt x="37" y="225"/>
                      <a:pt x="37" y="225"/>
                      <a:pt x="37" y="225"/>
                    </a:cubicBezTo>
                    <a:cubicBezTo>
                      <a:pt x="45" y="233"/>
                      <a:pt x="45" y="233"/>
                      <a:pt x="45" y="233"/>
                    </a:cubicBezTo>
                    <a:cubicBezTo>
                      <a:pt x="58" y="219"/>
                      <a:pt x="58" y="219"/>
                      <a:pt x="58" y="219"/>
                    </a:cubicBezTo>
                    <a:cubicBezTo>
                      <a:pt x="59" y="219"/>
                      <a:pt x="59" y="218"/>
                      <a:pt x="60" y="218"/>
                    </a:cubicBezTo>
                    <a:cubicBezTo>
                      <a:pt x="60" y="218"/>
                      <a:pt x="61" y="219"/>
                      <a:pt x="61" y="219"/>
                    </a:cubicBezTo>
                    <a:cubicBezTo>
                      <a:pt x="69" y="226"/>
                      <a:pt x="78" y="232"/>
                      <a:pt x="88" y="236"/>
                    </a:cubicBezTo>
                    <a:cubicBezTo>
                      <a:pt x="89" y="236"/>
                      <a:pt x="89" y="237"/>
                      <a:pt x="89" y="237"/>
                    </a:cubicBezTo>
                    <a:cubicBezTo>
                      <a:pt x="89" y="238"/>
                      <a:pt x="89" y="238"/>
                      <a:pt x="89" y="239"/>
                    </a:cubicBezTo>
                    <a:cubicBezTo>
                      <a:pt x="83" y="257"/>
                      <a:pt x="83" y="257"/>
                      <a:pt x="83" y="257"/>
                    </a:cubicBezTo>
                    <a:cubicBezTo>
                      <a:pt x="93" y="261"/>
                      <a:pt x="93" y="261"/>
                      <a:pt x="93" y="261"/>
                    </a:cubicBezTo>
                    <a:cubicBezTo>
                      <a:pt x="100" y="243"/>
                      <a:pt x="100" y="243"/>
                      <a:pt x="100" y="243"/>
                    </a:cubicBezTo>
                    <a:cubicBezTo>
                      <a:pt x="100" y="242"/>
                      <a:pt x="100" y="242"/>
                      <a:pt x="101" y="242"/>
                    </a:cubicBezTo>
                    <a:cubicBezTo>
                      <a:pt x="101" y="241"/>
                      <a:pt x="102" y="241"/>
                      <a:pt x="102" y="241"/>
                    </a:cubicBezTo>
                    <a:cubicBezTo>
                      <a:pt x="110" y="244"/>
                      <a:pt x="119" y="245"/>
                      <a:pt x="127" y="245"/>
                    </a:cubicBezTo>
                    <a:cubicBezTo>
                      <a:pt x="128" y="245"/>
                      <a:pt x="128" y="246"/>
                      <a:pt x="129" y="246"/>
                    </a:cubicBezTo>
                    <a:cubicBezTo>
                      <a:pt x="129" y="246"/>
                      <a:pt x="129" y="247"/>
                      <a:pt x="129" y="247"/>
                    </a:cubicBezTo>
                    <a:cubicBezTo>
                      <a:pt x="130" y="267"/>
                      <a:pt x="130" y="267"/>
                      <a:pt x="130" y="267"/>
                    </a:cubicBezTo>
                    <a:cubicBezTo>
                      <a:pt x="141" y="267"/>
                      <a:pt x="141" y="267"/>
                      <a:pt x="141" y="267"/>
                    </a:cubicBezTo>
                    <a:cubicBezTo>
                      <a:pt x="141" y="247"/>
                      <a:pt x="141" y="247"/>
                      <a:pt x="141" y="247"/>
                    </a:cubicBezTo>
                    <a:cubicBezTo>
                      <a:pt x="141" y="247"/>
                      <a:pt x="141" y="246"/>
                      <a:pt x="141" y="246"/>
                    </a:cubicBezTo>
                    <a:cubicBezTo>
                      <a:pt x="141" y="245"/>
                      <a:pt x="142" y="245"/>
                      <a:pt x="142" y="245"/>
                    </a:cubicBezTo>
                    <a:cubicBezTo>
                      <a:pt x="154" y="244"/>
                      <a:pt x="164" y="242"/>
                      <a:pt x="174" y="238"/>
                    </a:cubicBezTo>
                    <a:cubicBezTo>
                      <a:pt x="174" y="238"/>
                      <a:pt x="175" y="238"/>
                      <a:pt x="175" y="238"/>
                    </a:cubicBezTo>
                    <a:cubicBezTo>
                      <a:pt x="176" y="238"/>
                      <a:pt x="176" y="239"/>
                      <a:pt x="177" y="239"/>
                    </a:cubicBezTo>
                    <a:cubicBezTo>
                      <a:pt x="185" y="257"/>
                      <a:pt x="185" y="257"/>
                      <a:pt x="185" y="257"/>
                    </a:cubicBezTo>
                    <a:cubicBezTo>
                      <a:pt x="195" y="252"/>
                      <a:pt x="195" y="252"/>
                      <a:pt x="195" y="252"/>
                    </a:cubicBezTo>
                    <a:cubicBezTo>
                      <a:pt x="187" y="235"/>
                      <a:pt x="187" y="235"/>
                      <a:pt x="187" y="235"/>
                    </a:cubicBezTo>
                    <a:cubicBezTo>
                      <a:pt x="187" y="234"/>
                      <a:pt x="187" y="233"/>
                      <a:pt x="187" y="233"/>
                    </a:cubicBezTo>
                    <a:cubicBezTo>
                      <a:pt x="187" y="232"/>
                      <a:pt x="187" y="232"/>
                      <a:pt x="188" y="232"/>
                    </a:cubicBezTo>
                    <a:cubicBezTo>
                      <a:pt x="195" y="228"/>
                      <a:pt x="202" y="223"/>
                      <a:pt x="208" y="217"/>
                    </a:cubicBezTo>
                    <a:cubicBezTo>
                      <a:pt x="208" y="216"/>
                      <a:pt x="209" y="216"/>
                      <a:pt x="210" y="216"/>
                    </a:cubicBezTo>
                    <a:cubicBezTo>
                      <a:pt x="210" y="216"/>
                      <a:pt x="210" y="216"/>
                      <a:pt x="211" y="217"/>
                    </a:cubicBezTo>
                    <a:cubicBezTo>
                      <a:pt x="225" y="231"/>
                      <a:pt x="225" y="231"/>
                      <a:pt x="225" y="231"/>
                    </a:cubicBezTo>
                    <a:cubicBezTo>
                      <a:pt x="233" y="223"/>
                      <a:pt x="233" y="223"/>
                      <a:pt x="233" y="223"/>
                    </a:cubicBezTo>
                    <a:cubicBezTo>
                      <a:pt x="219" y="209"/>
                      <a:pt x="219" y="209"/>
                      <a:pt x="219" y="209"/>
                    </a:cubicBezTo>
                    <a:cubicBezTo>
                      <a:pt x="218" y="208"/>
                      <a:pt x="218" y="208"/>
                      <a:pt x="218" y="207"/>
                    </a:cubicBezTo>
                    <a:cubicBezTo>
                      <a:pt x="218" y="207"/>
                      <a:pt x="218" y="206"/>
                      <a:pt x="219" y="206"/>
                    </a:cubicBezTo>
                    <a:cubicBezTo>
                      <a:pt x="225" y="199"/>
                      <a:pt x="230" y="191"/>
                      <a:pt x="234" y="183"/>
                    </a:cubicBezTo>
                    <a:cubicBezTo>
                      <a:pt x="234" y="183"/>
                      <a:pt x="235" y="182"/>
                      <a:pt x="235" y="182"/>
                    </a:cubicBezTo>
                    <a:cubicBezTo>
                      <a:pt x="236" y="182"/>
                      <a:pt x="236" y="182"/>
                      <a:pt x="237" y="182"/>
                    </a:cubicBezTo>
                    <a:cubicBezTo>
                      <a:pt x="255" y="190"/>
                      <a:pt x="255" y="190"/>
                      <a:pt x="255" y="190"/>
                    </a:cubicBezTo>
                    <a:cubicBezTo>
                      <a:pt x="259" y="179"/>
                      <a:pt x="259" y="179"/>
                      <a:pt x="259" y="179"/>
                    </a:cubicBezTo>
                    <a:cubicBezTo>
                      <a:pt x="241" y="172"/>
                      <a:pt x="241" y="172"/>
                      <a:pt x="241" y="172"/>
                    </a:cubicBezTo>
                    <a:cubicBezTo>
                      <a:pt x="241" y="172"/>
                      <a:pt x="240" y="171"/>
                      <a:pt x="240" y="171"/>
                    </a:cubicBezTo>
                    <a:cubicBezTo>
                      <a:pt x="240" y="170"/>
                      <a:pt x="240" y="170"/>
                      <a:pt x="240" y="169"/>
                    </a:cubicBezTo>
                    <a:cubicBezTo>
                      <a:pt x="243" y="160"/>
                      <a:pt x="245" y="150"/>
                      <a:pt x="245" y="140"/>
                    </a:cubicBezTo>
                    <a:cubicBezTo>
                      <a:pt x="245" y="139"/>
                      <a:pt x="245" y="139"/>
                      <a:pt x="246" y="138"/>
                    </a:cubicBezTo>
                    <a:cubicBezTo>
                      <a:pt x="246" y="138"/>
                      <a:pt x="247" y="138"/>
                      <a:pt x="247" y="138"/>
                    </a:cubicBezTo>
                    <a:cubicBezTo>
                      <a:pt x="267" y="138"/>
                      <a:pt x="267" y="138"/>
                      <a:pt x="267" y="138"/>
                    </a:cubicBezTo>
                    <a:cubicBezTo>
                      <a:pt x="267" y="126"/>
                      <a:pt x="267" y="126"/>
                      <a:pt x="267" y="126"/>
                    </a:cubicBezTo>
                    <a:cubicBezTo>
                      <a:pt x="247" y="127"/>
                      <a:pt x="247" y="127"/>
                      <a:pt x="247" y="127"/>
                    </a:cubicBezTo>
                    <a:cubicBezTo>
                      <a:pt x="246" y="126"/>
                      <a:pt x="246" y="126"/>
                      <a:pt x="246" y="126"/>
                    </a:cubicBezTo>
                    <a:cubicBezTo>
                      <a:pt x="245" y="126"/>
                      <a:pt x="245" y="125"/>
                      <a:pt x="245" y="125"/>
                    </a:cubicBezTo>
                    <a:cubicBezTo>
                      <a:pt x="244" y="113"/>
                      <a:pt x="242" y="103"/>
                      <a:pt x="238" y="94"/>
                    </a:cubicBezTo>
                    <a:cubicBezTo>
                      <a:pt x="238" y="93"/>
                      <a:pt x="238" y="93"/>
                      <a:pt x="238" y="92"/>
                    </a:cubicBezTo>
                    <a:cubicBezTo>
                      <a:pt x="238" y="92"/>
                      <a:pt x="239" y="91"/>
                      <a:pt x="239" y="91"/>
                    </a:cubicBezTo>
                    <a:cubicBezTo>
                      <a:pt x="257" y="83"/>
                      <a:pt x="257" y="83"/>
                      <a:pt x="257" y="83"/>
                    </a:cubicBezTo>
                    <a:cubicBezTo>
                      <a:pt x="252" y="72"/>
                      <a:pt x="252" y="72"/>
                      <a:pt x="252" y="72"/>
                    </a:cubicBezTo>
                    <a:cubicBezTo>
                      <a:pt x="234" y="81"/>
                      <a:pt x="234" y="81"/>
                      <a:pt x="234" y="81"/>
                    </a:cubicBezTo>
                    <a:cubicBezTo>
                      <a:pt x="234" y="81"/>
                      <a:pt x="234" y="81"/>
                      <a:pt x="233" y="81"/>
                    </a:cubicBezTo>
                    <a:cubicBezTo>
                      <a:pt x="233" y="80"/>
                      <a:pt x="232" y="80"/>
                      <a:pt x="232" y="80"/>
                    </a:cubicBezTo>
                    <a:cubicBezTo>
                      <a:pt x="228" y="72"/>
                      <a:pt x="223" y="66"/>
                      <a:pt x="217" y="59"/>
                    </a:cubicBezTo>
                    <a:cubicBezTo>
                      <a:pt x="216" y="59"/>
                      <a:pt x="216" y="58"/>
                      <a:pt x="216" y="58"/>
                    </a:cubicBezTo>
                    <a:cubicBezTo>
                      <a:pt x="216" y="57"/>
                      <a:pt x="216" y="57"/>
                      <a:pt x="217" y="56"/>
                    </a:cubicBezTo>
                    <a:cubicBezTo>
                      <a:pt x="231" y="42"/>
                      <a:pt x="231" y="42"/>
                      <a:pt x="231" y="42"/>
                    </a:cubicBezTo>
                    <a:cubicBezTo>
                      <a:pt x="223" y="34"/>
                      <a:pt x="223" y="34"/>
                      <a:pt x="223" y="34"/>
                    </a:cubicBezTo>
                    <a:cubicBezTo>
                      <a:pt x="209" y="48"/>
                      <a:pt x="209" y="48"/>
                      <a:pt x="209" y="48"/>
                    </a:cubicBezTo>
                    <a:cubicBezTo>
                      <a:pt x="208" y="49"/>
                      <a:pt x="208" y="49"/>
                      <a:pt x="207" y="49"/>
                    </a:cubicBezTo>
                    <a:cubicBezTo>
                      <a:pt x="207" y="49"/>
                      <a:pt x="206" y="49"/>
                      <a:pt x="206" y="49"/>
                    </a:cubicBezTo>
                    <a:cubicBezTo>
                      <a:pt x="198" y="41"/>
                      <a:pt x="189" y="35"/>
                      <a:pt x="179" y="31"/>
                    </a:cubicBezTo>
                    <a:cubicBezTo>
                      <a:pt x="179" y="31"/>
                      <a:pt x="178" y="31"/>
                      <a:pt x="178" y="30"/>
                    </a:cubicBezTo>
                    <a:cubicBezTo>
                      <a:pt x="178" y="30"/>
                      <a:pt x="178" y="29"/>
                      <a:pt x="178" y="29"/>
                    </a:cubicBezTo>
                    <a:lnTo>
                      <a:pt x="185" y="10"/>
                    </a:lnTo>
                    <a:close/>
                    <a:moveTo>
                      <a:pt x="145" y="134"/>
                    </a:moveTo>
                    <a:cubicBezTo>
                      <a:pt x="145" y="137"/>
                      <a:pt x="144" y="140"/>
                      <a:pt x="142" y="142"/>
                    </a:cubicBezTo>
                    <a:cubicBezTo>
                      <a:pt x="142" y="142"/>
                      <a:pt x="142" y="142"/>
                      <a:pt x="142" y="142"/>
                    </a:cubicBezTo>
                    <a:cubicBezTo>
                      <a:pt x="140" y="144"/>
                      <a:pt x="137" y="145"/>
                      <a:pt x="134" y="145"/>
                    </a:cubicBezTo>
                    <a:cubicBezTo>
                      <a:pt x="130" y="145"/>
                      <a:pt x="128" y="144"/>
                      <a:pt x="125" y="142"/>
                    </a:cubicBezTo>
                    <a:cubicBezTo>
                      <a:pt x="125" y="142"/>
                      <a:pt x="125" y="142"/>
                      <a:pt x="125" y="142"/>
                    </a:cubicBezTo>
                    <a:cubicBezTo>
                      <a:pt x="125" y="142"/>
                      <a:pt x="125" y="142"/>
                      <a:pt x="125" y="142"/>
                    </a:cubicBezTo>
                    <a:cubicBezTo>
                      <a:pt x="123" y="140"/>
                      <a:pt x="122" y="137"/>
                      <a:pt x="122" y="134"/>
                    </a:cubicBezTo>
                    <a:cubicBezTo>
                      <a:pt x="122" y="134"/>
                      <a:pt x="122" y="134"/>
                      <a:pt x="122" y="134"/>
                    </a:cubicBezTo>
                    <a:cubicBezTo>
                      <a:pt x="122" y="131"/>
                      <a:pt x="123" y="128"/>
                      <a:pt x="125" y="126"/>
                    </a:cubicBezTo>
                    <a:cubicBezTo>
                      <a:pt x="127" y="123"/>
                      <a:pt x="130" y="122"/>
                      <a:pt x="133" y="122"/>
                    </a:cubicBezTo>
                    <a:cubicBezTo>
                      <a:pt x="136" y="122"/>
                      <a:pt x="139" y="123"/>
                      <a:pt x="142" y="125"/>
                    </a:cubicBezTo>
                    <a:cubicBezTo>
                      <a:pt x="142" y="125"/>
                      <a:pt x="142" y="125"/>
                      <a:pt x="142" y="125"/>
                    </a:cubicBezTo>
                    <a:cubicBezTo>
                      <a:pt x="144" y="128"/>
                      <a:pt x="145" y="130"/>
                      <a:pt x="145" y="134"/>
                    </a:cubicBezTo>
                    <a:close/>
                  </a:path>
                </a:pathLst>
              </a:custGeom>
              <a:solidFill>
                <a:srgbClr val="4BB2D1"/>
              </a:solidFill>
              <a:ln w="9525">
                <a:noFill/>
                <a:round/>
              </a:ln>
            </p:spPr>
            <p:txBody>
              <a:bodyPr vert="horz" wrap="square" lIns="91440" tIns="45720" rIns="91440" bIns="45720" numCol="1" anchor="t" anchorCtr="0" compatLnSpc="1"/>
              <a:lstStyle/>
              <a:p>
                <a:endParaRPr lang="zh-CN" altLang="en-US" dirty="0"/>
              </a:p>
            </p:txBody>
          </p:sp>
          <p:sp>
            <p:nvSpPr>
              <p:cNvPr id="12" name="Freeform 936"/>
              <p:cNvSpPr>
                <a:spLocks noEditPoints="1"/>
              </p:cNvSpPr>
              <p:nvPr/>
            </p:nvSpPr>
            <p:spPr bwMode="auto">
              <a:xfrm>
                <a:off x="9434017" y="4199210"/>
                <a:ext cx="1304925" cy="1312862"/>
              </a:xfrm>
              <a:custGeom>
                <a:avLst/>
                <a:gdLst>
                  <a:gd name="T0" fmla="*/ 227 w 266"/>
                  <a:gd name="T1" fmla="*/ 39 h 267"/>
                  <a:gd name="T2" fmla="*/ 204 w 266"/>
                  <a:gd name="T3" fmla="*/ 47 h 267"/>
                  <a:gd name="T4" fmla="*/ 180 w 266"/>
                  <a:gd name="T5" fmla="*/ 32 h 267"/>
                  <a:gd name="T6" fmla="*/ 177 w 266"/>
                  <a:gd name="T7" fmla="*/ 8 h 267"/>
                  <a:gd name="T8" fmla="*/ 167 w 266"/>
                  <a:gd name="T9" fmla="*/ 28 h 267"/>
                  <a:gd name="T10" fmla="*/ 133 w 266"/>
                  <a:gd name="T11" fmla="*/ 20 h 267"/>
                  <a:gd name="T12" fmla="*/ 122 w 266"/>
                  <a:gd name="T13" fmla="*/ 20 h 267"/>
                  <a:gd name="T14" fmla="*/ 95 w 266"/>
                  <a:gd name="T15" fmla="*/ 29 h 267"/>
                  <a:gd name="T16" fmla="*/ 85 w 266"/>
                  <a:gd name="T17" fmla="*/ 9 h 267"/>
                  <a:gd name="T18" fmla="*/ 82 w 266"/>
                  <a:gd name="T19" fmla="*/ 34 h 267"/>
                  <a:gd name="T20" fmla="*/ 54 w 266"/>
                  <a:gd name="T21" fmla="*/ 53 h 267"/>
                  <a:gd name="T22" fmla="*/ 31 w 266"/>
                  <a:gd name="T23" fmla="*/ 48 h 267"/>
                  <a:gd name="T24" fmla="*/ 45 w 266"/>
                  <a:gd name="T25" fmla="*/ 64 h 267"/>
                  <a:gd name="T26" fmla="*/ 29 w 266"/>
                  <a:gd name="T27" fmla="*/ 86 h 267"/>
                  <a:gd name="T28" fmla="*/ 25 w 266"/>
                  <a:gd name="T29" fmla="*/ 97 h 267"/>
                  <a:gd name="T30" fmla="*/ 21 w 266"/>
                  <a:gd name="T31" fmla="*/ 126 h 267"/>
                  <a:gd name="T32" fmla="*/ 0 w 266"/>
                  <a:gd name="T33" fmla="*/ 128 h 267"/>
                  <a:gd name="T34" fmla="*/ 20 w 266"/>
                  <a:gd name="T35" fmla="*/ 140 h 267"/>
                  <a:gd name="T36" fmla="*/ 28 w 266"/>
                  <a:gd name="T37" fmla="*/ 173 h 267"/>
                  <a:gd name="T38" fmla="*/ 13 w 266"/>
                  <a:gd name="T39" fmla="*/ 192 h 267"/>
                  <a:gd name="T40" fmla="*/ 34 w 266"/>
                  <a:gd name="T41" fmla="*/ 185 h 267"/>
                  <a:gd name="T42" fmla="*/ 52 w 266"/>
                  <a:gd name="T43" fmla="*/ 214 h 267"/>
                  <a:gd name="T44" fmla="*/ 60 w 266"/>
                  <a:gd name="T45" fmla="*/ 222 h 267"/>
                  <a:gd name="T46" fmla="*/ 85 w 266"/>
                  <a:gd name="T47" fmla="*/ 235 h 267"/>
                  <a:gd name="T48" fmla="*/ 78 w 266"/>
                  <a:gd name="T49" fmla="*/ 256 h 267"/>
                  <a:gd name="T50" fmla="*/ 98 w 266"/>
                  <a:gd name="T51" fmla="*/ 240 h 267"/>
                  <a:gd name="T52" fmla="*/ 132 w 266"/>
                  <a:gd name="T53" fmla="*/ 246 h 267"/>
                  <a:gd name="T54" fmla="*/ 145 w 266"/>
                  <a:gd name="T55" fmla="*/ 267 h 267"/>
                  <a:gd name="T56" fmla="*/ 146 w 266"/>
                  <a:gd name="T57" fmla="*/ 245 h 267"/>
                  <a:gd name="T58" fmla="*/ 173 w 266"/>
                  <a:gd name="T59" fmla="*/ 240 h 267"/>
                  <a:gd name="T60" fmla="*/ 183 w 266"/>
                  <a:gd name="T61" fmla="*/ 236 h 267"/>
                  <a:gd name="T62" fmla="*/ 210 w 266"/>
                  <a:gd name="T63" fmla="*/ 214 h 267"/>
                  <a:gd name="T64" fmla="*/ 227 w 266"/>
                  <a:gd name="T65" fmla="*/ 228 h 267"/>
                  <a:gd name="T66" fmla="*/ 220 w 266"/>
                  <a:gd name="T67" fmla="*/ 205 h 267"/>
                  <a:gd name="T68" fmla="*/ 235 w 266"/>
                  <a:gd name="T69" fmla="*/ 181 h 267"/>
                  <a:gd name="T70" fmla="*/ 259 w 266"/>
                  <a:gd name="T71" fmla="*/ 177 h 267"/>
                  <a:gd name="T72" fmla="*/ 239 w 266"/>
                  <a:gd name="T73" fmla="*/ 167 h 267"/>
                  <a:gd name="T74" fmla="*/ 246 w 266"/>
                  <a:gd name="T75" fmla="*/ 139 h 267"/>
                  <a:gd name="T76" fmla="*/ 246 w 266"/>
                  <a:gd name="T77" fmla="*/ 127 h 267"/>
                  <a:gd name="T78" fmla="*/ 238 w 266"/>
                  <a:gd name="T79" fmla="*/ 96 h 267"/>
                  <a:gd name="T80" fmla="*/ 258 w 266"/>
                  <a:gd name="T81" fmla="*/ 86 h 267"/>
                  <a:gd name="T82" fmla="*/ 233 w 266"/>
                  <a:gd name="T83" fmla="*/ 83 h 267"/>
                  <a:gd name="T84" fmla="*/ 213 w 266"/>
                  <a:gd name="T85" fmla="*/ 55 h 267"/>
                  <a:gd name="T86" fmla="*/ 144 w 266"/>
                  <a:gd name="T87" fmla="*/ 138 h 267"/>
                  <a:gd name="T88" fmla="*/ 122 w 266"/>
                  <a:gd name="T89" fmla="*/ 138 h 267"/>
                  <a:gd name="T90" fmla="*/ 128 w 266"/>
                  <a:gd name="T91" fmla="*/ 1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267">
                    <a:moveTo>
                      <a:pt x="213" y="55"/>
                    </a:moveTo>
                    <a:cubicBezTo>
                      <a:pt x="213" y="55"/>
                      <a:pt x="214" y="54"/>
                      <a:pt x="214" y="54"/>
                    </a:cubicBezTo>
                    <a:cubicBezTo>
                      <a:pt x="227" y="39"/>
                      <a:pt x="227" y="39"/>
                      <a:pt x="227" y="39"/>
                    </a:cubicBezTo>
                    <a:cubicBezTo>
                      <a:pt x="219" y="32"/>
                      <a:pt x="219" y="32"/>
                      <a:pt x="219" y="32"/>
                    </a:cubicBezTo>
                    <a:cubicBezTo>
                      <a:pt x="206" y="46"/>
                      <a:pt x="206" y="46"/>
                      <a:pt x="206" y="46"/>
                    </a:cubicBezTo>
                    <a:cubicBezTo>
                      <a:pt x="205" y="47"/>
                      <a:pt x="205" y="47"/>
                      <a:pt x="204" y="47"/>
                    </a:cubicBezTo>
                    <a:cubicBezTo>
                      <a:pt x="204" y="47"/>
                      <a:pt x="203" y="47"/>
                      <a:pt x="203" y="46"/>
                    </a:cubicBezTo>
                    <a:cubicBezTo>
                      <a:pt x="196" y="41"/>
                      <a:pt x="189" y="37"/>
                      <a:pt x="181" y="33"/>
                    </a:cubicBezTo>
                    <a:cubicBezTo>
                      <a:pt x="180" y="33"/>
                      <a:pt x="180" y="33"/>
                      <a:pt x="180" y="32"/>
                    </a:cubicBezTo>
                    <a:cubicBezTo>
                      <a:pt x="180" y="32"/>
                      <a:pt x="180" y="31"/>
                      <a:pt x="180" y="31"/>
                    </a:cubicBezTo>
                    <a:cubicBezTo>
                      <a:pt x="187" y="12"/>
                      <a:pt x="187" y="12"/>
                      <a:pt x="187" y="12"/>
                    </a:cubicBezTo>
                    <a:cubicBezTo>
                      <a:pt x="177" y="8"/>
                      <a:pt x="177" y="8"/>
                      <a:pt x="177" y="8"/>
                    </a:cubicBezTo>
                    <a:cubicBezTo>
                      <a:pt x="169" y="26"/>
                      <a:pt x="169" y="26"/>
                      <a:pt x="169" y="26"/>
                    </a:cubicBezTo>
                    <a:cubicBezTo>
                      <a:pt x="169" y="27"/>
                      <a:pt x="169" y="27"/>
                      <a:pt x="168" y="27"/>
                    </a:cubicBezTo>
                    <a:cubicBezTo>
                      <a:pt x="168" y="28"/>
                      <a:pt x="167" y="28"/>
                      <a:pt x="167" y="28"/>
                    </a:cubicBezTo>
                    <a:cubicBezTo>
                      <a:pt x="156" y="24"/>
                      <a:pt x="146" y="22"/>
                      <a:pt x="136" y="22"/>
                    </a:cubicBezTo>
                    <a:cubicBezTo>
                      <a:pt x="135" y="22"/>
                      <a:pt x="135" y="21"/>
                      <a:pt x="134" y="21"/>
                    </a:cubicBezTo>
                    <a:cubicBezTo>
                      <a:pt x="134" y="21"/>
                      <a:pt x="133" y="20"/>
                      <a:pt x="133" y="20"/>
                    </a:cubicBezTo>
                    <a:cubicBezTo>
                      <a:pt x="133" y="0"/>
                      <a:pt x="133" y="0"/>
                      <a:pt x="133" y="0"/>
                    </a:cubicBezTo>
                    <a:cubicBezTo>
                      <a:pt x="121" y="1"/>
                      <a:pt x="121" y="1"/>
                      <a:pt x="121" y="1"/>
                    </a:cubicBezTo>
                    <a:cubicBezTo>
                      <a:pt x="122" y="20"/>
                      <a:pt x="122" y="20"/>
                      <a:pt x="122" y="20"/>
                    </a:cubicBezTo>
                    <a:cubicBezTo>
                      <a:pt x="122" y="21"/>
                      <a:pt x="122" y="21"/>
                      <a:pt x="122" y="22"/>
                    </a:cubicBezTo>
                    <a:cubicBezTo>
                      <a:pt x="121" y="22"/>
                      <a:pt x="121" y="22"/>
                      <a:pt x="120" y="22"/>
                    </a:cubicBezTo>
                    <a:cubicBezTo>
                      <a:pt x="112" y="23"/>
                      <a:pt x="104" y="25"/>
                      <a:pt x="95" y="29"/>
                    </a:cubicBezTo>
                    <a:cubicBezTo>
                      <a:pt x="95" y="29"/>
                      <a:pt x="94" y="29"/>
                      <a:pt x="94" y="29"/>
                    </a:cubicBezTo>
                    <a:cubicBezTo>
                      <a:pt x="93" y="28"/>
                      <a:pt x="93" y="28"/>
                      <a:pt x="93" y="28"/>
                    </a:cubicBezTo>
                    <a:cubicBezTo>
                      <a:pt x="85" y="9"/>
                      <a:pt x="85" y="9"/>
                      <a:pt x="85" y="9"/>
                    </a:cubicBezTo>
                    <a:cubicBezTo>
                      <a:pt x="75" y="14"/>
                      <a:pt x="75" y="14"/>
                      <a:pt x="75" y="14"/>
                    </a:cubicBezTo>
                    <a:cubicBezTo>
                      <a:pt x="82" y="32"/>
                      <a:pt x="82" y="32"/>
                      <a:pt x="82" y="32"/>
                    </a:cubicBezTo>
                    <a:cubicBezTo>
                      <a:pt x="82" y="33"/>
                      <a:pt x="82" y="33"/>
                      <a:pt x="82" y="34"/>
                    </a:cubicBezTo>
                    <a:cubicBezTo>
                      <a:pt x="82" y="34"/>
                      <a:pt x="82" y="34"/>
                      <a:pt x="81" y="35"/>
                    </a:cubicBezTo>
                    <a:cubicBezTo>
                      <a:pt x="72" y="40"/>
                      <a:pt x="63" y="46"/>
                      <a:pt x="55" y="53"/>
                    </a:cubicBezTo>
                    <a:cubicBezTo>
                      <a:pt x="55" y="53"/>
                      <a:pt x="54" y="53"/>
                      <a:pt x="54" y="53"/>
                    </a:cubicBezTo>
                    <a:cubicBezTo>
                      <a:pt x="53" y="53"/>
                      <a:pt x="53" y="53"/>
                      <a:pt x="53" y="53"/>
                    </a:cubicBezTo>
                    <a:cubicBezTo>
                      <a:pt x="39" y="40"/>
                      <a:pt x="39" y="40"/>
                      <a:pt x="39" y="40"/>
                    </a:cubicBezTo>
                    <a:cubicBezTo>
                      <a:pt x="31" y="48"/>
                      <a:pt x="31" y="48"/>
                      <a:pt x="31" y="48"/>
                    </a:cubicBezTo>
                    <a:cubicBezTo>
                      <a:pt x="45" y="61"/>
                      <a:pt x="45" y="61"/>
                      <a:pt x="45" y="61"/>
                    </a:cubicBezTo>
                    <a:cubicBezTo>
                      <a:pt x="45" y="61"/>
                      <a:pt x="45" y="62"/>
                      <a:pt x="46" y="62"/>
                    </a:cubicBezTo>
                    <a:cubicBezTo>
                      <a:pt x="46" y="63"/>
                      <a:pt x="45" y="63"/>
                      <a:pt x="45" y="64"/>
                    </a:cubicBezTo>
                    <a:cubicBezTo>
                      <a:pt x="40" y="70"/>
                      <a:pt x="36" y="78"/>
                      <a:pt x="32" y="85"/>
                    </a:cubicBezTo>
                    <a:cubicBezTo>
                      <a:pt x="32" y="86"/>
                      <a:pt x="31" y="86"/>
                      <a:pt x="31" y="86"/>
                    </a:cubicBezTo>
                    <a:cubicBezTo>
                      <a:pt x="30" y="87"/>
                      <a:pt x="30" y="87"/>
                      <a:pt x="29" y="86"/>
                    </a:cubicBezTo>
                    <a:cubicBezTo>
                      <a:pt x="11" y="79"/>
                      <a:pt x="11" y="79"/>
                      <a:pt x="11" y="79"/>
                    </a:cubicBezTo>
                    <a:cubicBezTo>
                      <a:pt x="7" y="90"/>
                      <a:pt x="7" y="90"/>
                      <a:pt x="7" y="90"/>
                    </a:cubicBezTo>
                    <a:cubicBezTo>
                      <a:pt x="25" y="97"/>
                      <a:pt x="25" y="97"/>
                      <a:pt x="25" y="97"/>
                    </a:cubicBezTo>
                    <a:cubicBezTo>
                      <a:pt x="26" y="97"/>
                      <a:pt x="26" y="97"/>
                      <a:pt x="26" y="98"/>
                    </a:cubicBezTo>
                    <a:cubicBezTo>
                      <a:pt x="26" y="99"/>
                      <a:pt x="26" y="99"/>
                      <a:pt x="26" y="100"/>
                    </a:cubicBezTo>
                    <a:cubicBezTo>
                      <a:pt x="23" y="109"/>
                      <a:pt x="22" y="117"/>
                      <a:pt x="21" y="126"/>
                    </a:cubicBezTo>
                    <a:cubicBezTo>
                      <a:pt x="21" y="127"/>
                      <a:pt x="21" y="127"/>
                      <a:pt x="20" y="128"/>
                    </a:cubicBezTo>
                    <a:cubicBezTo>
                      <a:pt x="20" y="128"/>
                      <a:pt x="20" y="128"/>
                      <a:pt x="19" y="128"/>
                    </a:cubicBezTo>
                    <a:cubicBezTo>
                      <a:pt x="0" y="128"/>
                      <a:pt x="0" y="128"/>
                      <a:pt x="0" y="128"/>
                    </a:cubicBezTo>
                    <a:cubicBezTo>
                      <a:pt x="0" y="140"/>
                      <a:pt x="0" y="140"/>
                      <a:pt x="0" y="140"/>
                    </a:cubicBezTo>
                    <a:cubicBezTo>
                      <a:pt x="19" y="140"/>
                      <a:pt x="19" y="140"/>
                      <a:pt x="19" y="140"/>
                    </a:cubicBezTo>
                    <a:cubicBezTo>
                      <a:pt x="20" y="140"/>
                      <a:pt x="20" y="140"/>
                      <a:pt x="20" y="140"/>
                    </a:cubicBezTo>
                    <a:cubicBezTo>
                      <a:pt x="21" y="140"/>
                      <a:pt x="21" y="141"/>
                      <a:pt x="21" y="141"/>
                    </a:cubicBezTo>
                    <a:cubicBezTo>
                      <a:pt x="22" y="152"/>
                      <a:pt x="24" y="161"/>
                      <a:pt x="28" y="171"/>
                    </a:cubicBezTo>
                    <a:cubicBezTo>
                      <a:pt x="28" y="172"/>
                      <a:pt x="28" y="172"/>
                      <a:pt x="28" y="173"/>
                    </a:cubicBezTo>
                    <a:cubicBezTo>
                      <a:pt x="27" y="173"/>
                      <a:pt x="27" y="174"/>
                      <a:pt x="27" y="174"/>
                    </a:cubicBezTo>
                    <a:cubicBezTo>
                      <a:pt x="8" y="182"/>
                      <a:pt x="8" y="182"/>
                      <a:pt x="8" y="182"/>
                    </a:cubicBezTo>
                    <a:cubicBezTo>
                      <a:pt x="13" y="192"/>
                      <a:pt x="13" y="192"/>
                      <a:pt x="13" y="192"/>
                    </a:cubicBezTo>
                    <a:cubicBezTo>
                      <a:pt x="31" y="184"/>
                      <a:pt x="31" y="184"/>
                      <a:pt x="31" y="184"/>
                    </a:cubicBezTo>
                    <a:cubicBezTo>
                      <a:pt x="31" y="184"/>
                      <a:pt x="32" y="184"/>
                      <a:pt x="32" y="184"/>
                    </a:cubicBezTo>
                    <a:cubicBezTo>
                      <a:pt x="33" y="184"/>
                      <a:pt x="33" y="185"/>
                      <a:pt x="34" y="185"/>
                    </a:cubicBezTo>
                    <a:cubicBezTo>
                      <a:pt x="39" y="195"/>
                      <a:pt x="45" y="204"/>
                      <a:pt x="52" y="211"/>
                    </a:cubicBezTo>
                    <a:cubicBezTo>
                      <a:pt x="52" y="212"/>
                      <a:pt x="52" y="212"/>
                      <a:pt x="52" y="213"/>
                    </a:cubicBezTo>
                    <a:cubicBezTo>
                      <a:pt x="52" y="213"/>
                      <a:pt x="52" y="214"/>
                      <a:pt x="52" y="214"/>
                    </a:cubicBezTo>
                    <a:cubicBezTo>
                      <a:pt x="39" y="228"/>
                      <a:pt x="39" y="228"/>
                      <a:pt x="39" y="228"/>
                    </a:cubicBezTo>
                    <a:cubicBezTo>
                      <a:pt x="47" y="236"/>
                      <a:pt x="47" y="236"/>
                      <a:pt x="47" y="236"/>
                    </a:cubicBezTo>
                    <a:cubicBezTo>
                      <a:pt x="60" y="222"/>
                      <a:pt x="60" y="222"/>
                      <a:pt x="60" y="222"/>
                    </a:cubicBezTo>
                    <a:cubicBezTo>
                      <a:pt x="61" y="221"/>
                      <a:pt x="61" y="221"/>
                      <a:pt x="62" y="221"/>
                    </a:cubicBezTo>
                    <a:cubicBezTo>
                      <a:pt x="62" y="221"/>
                      <a:pt x="63" y="221"/>
                      <a:pt x="63" y="222"/>
                    </a:cubicBezTo>
                    <a:cubicBezTo>
                      <a:pt x="70" y="227"/>
                      <a:pt x="77" y="231"/>
                      <a:pt x="85" y="235"/>
                    </a:cubicBezTo>
                    <a:cubicBezTo>
                      <a:pt x="85" y="235"/>
                      <a:pt x="86" y="235"/>
                      <a:pt x="86" y="236"/>
                    </a:cubicBezTo>
                    <a:cubicBezTo>
                      <a:pt x="86" y="236"/>
                      <a:pt x="86" y="237"/>
                      <a:pt x="86" y="237"/>
                    </a:cubicBezTo>
                    <a:cubicBezTo>
                      <a:pt x="78" y="256"/>
                      <a:pt x="78" y="256"/>
                      <a:pt x="78" y="256"/>
                    </a:cubicBezTo>
                    <a:cubicBezTo>
                      <a:pt x="89" y="260"/>
                      <a:pt x="89" y="260"/>
                      <a:pt x="89" y="260"/>
                    </a:cubicBezTo>
                    <a:cubicBezTo>
                      <a:pt x="97" y="241"/>
                      <a:pt x="97" y="241"/>
                      <a:pt x="97" y="241"/>
                    </a:cubicBezTo>
                    <a:cubicBezTo>
                      <a:pt x="97" y="241"/>
                      <a:pt x="97" y="240"/>
                      <a:pt x="98" y="240"/>
                    </a:cubicBezTo>
                    <a:cubicBezTo>
                      <a:pt x="98" y="240"/>
                      <a:pt x="99" y="240"/>
                      <a:pt x="99" y="240"/>
                    </a:cubicBezTo>
                    <a:cubicBezTo>
                      <a:pt x="110" y="244"/>
                      <a:pt x="120" y="245"/>
                      <a:pt x="130" y="246"/>
                    </a:cubicBezTo>
                    <a:cubicBezTo>
                      <a:pt x="131" y="246"/>
                      <a:pt x="131" y="246"/>
                      <a:pt x="132" y="246"/>
                    </a:cubicBezTo>
                    <a:cubicBezTo>
                      <a:pt x="132" y="247"/>
                      <a:pt x="132" y="247"/>
                      <a:pt x="132" y="248"/>
                    </a:cubicBezTo>
                    <a:cubicBezTo>
                      <a:pt x="133" y="267"/>
                      <a:pt x="133" y="267"/>
                      <a:pt x="133" y="267"/>
                    </a:cubicBezTo>
                    <a:cubicBezTo>
                      <a:pt x="145" y="267"/>
                      <a:pt x="145" y="267"/>
                      <a:pt x="145" y="267"/>
                    </a:cubicBezTo>
                    <a:cubicBezTo>
                      <a:pt x="144" y="247"/>
                      <a:pt x="144" y="247"/>
                      <a:pt x="144" y="247"/>
                    </a:cubicBezTo>
                    <a:cubicBezTo>
                      <a:pt x="144" y="247"/>
                      <a:pt x="144" y="246"/>
                      <a:pt x="144" y="246"/>
                    </a:cubicBezTo>
                    <a:cubicBezTo>
                      <a:pt x="145" y="245"/>
                      <a:pt x="145" y="245"/>
                      <a:pt x="146" y="245"/>
                    </a:cubicBezTo>
                    <a:cubicBezTo>
                      <a:pt x="154" y="244"/>
                      <a:pt x="162" y="242"/>
                      <a:pt x="170" y="239"/>
                    </a:cubicBezTo>
                    <a:cubicBezTo>
                      <a:pt x="170" y="239"/>
                      <a:pt x="171" y="239"/>
                      <a:pt x="171" y="239"/>
                    </a:cubicBezTo>
                    <a:cubicBezTo>
                      <a:pt x="172" y="239"/>
                      <a:pt x="172" y="240"/>
                      <a:pt x="173" y="240"/>
                    </a:cubicBezTo>
                    <a:cubicBezTo>
                      <a:pt x="180" y="258"/>
                      <a:pt x="180" y="258"/>
                      <a:pt x="180" y="258"/>
                    </a:cubicBezTo>
                    <a:cubicBezTo>
                      <a:pt x="191" y="254"/>
                      <a:pt x="191" y="254"/>
                      <a:pt x="191" y="254"/>
                    </a:cubicBezTo>
                    <a:cubicBezTo>
                      <a:pt x="183" y="236"/>
                      <a:pt x="183" y="236"/>
                      <a:pt x="183" y="236"/>
                    </a:cubicBezTo>
                    <a:cubicBezTo>
                      <a:pt x="183" y="235"/>
                      <a:pt x="183" y="235"/>
                      <a:pt x="183" y="234"/>
                    </a:cubicBezTo>
                    <a:cubicBezTo>
                      <a:pt x="183" y="234"/>
                      <a:pt x="183" y="233"/>
                      <a:pt x="184" y="233"/>
                    </a:cubicBezTo>
                    <a:cubicBezTo>
                      <a:pt x="194" y="228"/>
                      <a:pt x="202" y="222"/>
                      <a:pt x="210" y="214"/>
                    </a:cubicBezTo>
                    <a:cubicBezTo>
                      <a:pt x="211" y="214"/>
                      <a:pt x="211" y="214"/>
                      <a:pt x="212" y="214"/>
                    </a:cubicBezTo>
                    <a:cubicBezTo>
                      <a:pt x="212" y="214"/>
                      <a:pt x="213" y="214"/>
                      <a:pt x="213" y="214"/>
                    </a:cubicBezTo>
                    <a:cubicBezTo>
                      <a:pt x="227" y="228"/>
                      <a:pt x="227" y="228"/>
                      <a:pt x="227" y="228"/>
                    </a:cubicBezTo>
                    <a:cubicBezTo>
                      <a:pt x="235" y="220"/>
                      <a:pt x="235" y="220"/>
                      <a:pt x="235" y="220"/>
                    </a:cubicBezTo>
                    <a:cubicBezTo>
                      <a:pt x="221" y="206"/>
                      <a:pt x="221" y="206"/>
                      <a:pt x="221" y="206"/>
                    </a:cubicBezTo>
                    <a:cubicBezTo>
                      <a:pt x="220" y="206"/>
                      <a:pt x="220" y="205"/>
                      <a:pt x="220" y="205"/>
                    </a:cubicBezTo>
                    <a:cubicBezTo>
                      <a:pt x="220" y="204"/>
                      <a:pt x="220" y="204"/>
                      <a:pt x="220" y="203"/>
                    </a:cubicBezTo>
                    <a:cubicBezTo>
                      <a:pt x="225" y="197"/>
                      <a:pt x="230" y="189"/>
                      <a:pt x="234" y="182"/>
                    </a:cubicBezTo>
                    <a:cubicBezTo>
                      <a:pt x="234" y="181"/>
                      <a:pt x="234" y="181"/>
                      <a:pt x="235" y="181"/>
                    </a:cubicBezTo>
                    <a:cubicBezTo>
                      <a:pt x="235" y="180"/>
                      <a:pt x="236" y="180"/>
                      <a:pt x="236" y="181"/>
                    </a:cubicBezTo>
                    <a:cubicBezTo>
                      <a:pt x="255" y="188"/>
                      <a:pt x="255" y="188"/>
                      <a:pt x="255" y="188"/>
                    </a:cubicBezTo>
                    <a:cubicBezTo>
                      <a:pt x="259" y="177"/>
                      <a:pt x="259" y="177"/>
                      <a:pt x="259" y="177"/>
                    </a:cubicBezTo>
                    <a:cubicBezTo>
                      <a:pt x="240" y="170"/>
                      <a:pt x="240" y="170"/>
                      <a:pt x="240" y="170"/>
                    </a:cubicBezTo>
                    <a:cubicBezTo>
                      <a:pt x="240" y="170"/>
                      <a:pt x="240" y="169"/>
                      <a:pt x="239" y="169"/>
                    </a:cubicBezTo>
                    <a:cubicBezTo>
                      <a:pt x="239" y="168"/>
                      <a:pt x="239" y="168"/>
                      <a:pt x="239" y="167"/>
                    </a:cubicBezTo>
                    <a:cubicBezTo>
                      <a:pt x="242" y="158"/>
                      <a:pt x="244" y="150"/>
                      <a:pt x="244" y="141"/>
                    </a:cubicBezTo>
                    <a:cubicBezTo>
                      <a:pt x="245" y="140"/>
                      <a:pt x="245" y="140"/>
                      <a:pt x="245" y="139"/>
                    </a:cubicBezTo>
                    <a:cubicBezTo>
                      <a:pt x="245" y="139"/>
                      <a:pt x="246" y="139"/>
                      <a:pt x="246" y="139"/>
                    </a:cubicBezTo>
                    <a:cubicBezTo>
                      <a:pt x="266" y="139"/>
                      <a:pt x="266" y="139"/>
                      <a:pt x="266" y="139"/>
                    </a:cubicBezTo>
                    <a:cubicBezTo>
                      <a:pt x="266" y="127"/>
                      <a:pt x="266" y="127"/>
                      <a:pt x="266" y="127"/>
                    </a:cubicBezTo>
                    <a:cubicBezTo>
                      <a:pt x="246" y="127"/>
                      <a:pt x="246" y="127"/>
                      <a:pt x="246" y="127"/>
                    </a:cubicBezTo>
                    <a:cubicBezTo>
                      <a:pt x="246" y="127"/>
                      <a:pt x="245" y="127"/>
                      <a:pt x="245" y="127"/>
                    </a:cubicBezTo>
                    <a:cubicBezTo>
                      <a:pt x="245" y="127"/>
                      <a:pt x="244" y="126"/>
                      <a:pt x="244" y="126"/>
                    </a:cubicBezTo>
                    <a:cubicBezTo>
                      <a:pt x="244" y="116"/>
                      <a:pt x="242" y="106"/>
                      <a:pt x="238" y="96"/>
                    </a:cubicBezTo>
                    <a:cubicBezTo>
                      <a:pt x="238" y="96"/>
                      <a:pt x="238" y="95"/>
                      <a:pt x="238" y="95"/>
                    </a:cubicBezTo>
                    <a:cubicBezTo>
                      <a:pt x="238" y="94"/>
                      <a:pt x="239" y="94"/>
                      <a:pt x="239" y="94"/>
                    </a:cubicBezTo>
                    <a:cubicBezTo>
                      <a:pt x="258" y="86"/>
                      <a:pt x="258" y="86"/>
                      <a:pt x="258" y="86"/>
                    </a:cubicBezTo>
                    <a:cubicBezTo>
                      <a:pt x="253" y="76"/>
                      <a:pt x="253" y="76"/>
                      <a:pt x="253" y="76"/>
                    </a:cubicBezTo>
                    <a:cubicBezTo>
                      <a:pt x="235" y="83"/>
                      <a:pt x="235" y="83"/>
                      <a:pt x="235" y="83"/>
                    </a:cubicBezTo>
                    <a:cubicBezTo>
                      <a:pt x="234" y="84"/>
                      <a:pt x="234" y="84"/>
                      <a:pt x="233" y="83"/>
                    </a:cubicBezTo>
                    <a:cubicBezTo>
                      <a:pt x="233" y="83"/>
                      <a:pt x="232" y="83"/>
                      <a:pt x="232" y="82"/>
                    </a:cubicBezTo>
                    <a:cubicBezTo>
                      <a:pt x="227" y="73"/>
                      <a:pt x="221" y="64"/>
                      <a:pt x="214" y="57"/>
                    </a:cubicBezTo>
                    <a:cubicBezTo>
                      <a:pt x="214" y="56"/>
                      <a:pt x="213" y="56"/>
                      <a:pt x="213" y="55"/>
                    </a:cubicBezTo>
                    <a:close/>
                    <a:moveTo>
                      <a:pt x="137" y="123"/>
                    </a:moveTo>
                    <a:cubicBezTo>
                      <a:pt x="140" y="124"/>
                      <a:pt x="142" y="126"/>
                      <a:pt x="143" y="129"/>
                    </a:cubicBezTo>
                    <a:cubicBezTo>
                      <a:pt x="145" y="132"/>
                      <a:pt x="145" y="135"/>
                      <a:pt x="144" y="138"/>
                    </a:cubicBezTo>
                    <a:cubicBezTo>
                      <a:pt x="143" y="141"/>
                      <a:pt x="140" y="143"/>
                      <a:pt x="138" y="144"/>
                    </a:cubicBezTo>
                    <a:cubicBezTo>
                      <a:pt x="135" y="145"/>
                      <a:pt x="131" y="145"/>
                      <a:pt x="129" y="144"/>
                    </a:cubicBezTo>
                    <a:cubicBezTo>
                      <a:pt x="126" y="143"/>
                      <a:pt x="124" y="141"/>
                      <a:pt x="122" y="138"/>
                    </a:cubicBezTo>
                    <a:cubicBezTo>
                      <a:pt x="121" y="135"/>
                      <a:pt x="121" y="132"/>
                      <a:pt x="122" y="129"/>
                    </a:cubicBezTo>
                    <a:cubicBezTo>
                      <a:pt x="122" y="129"/>
                      <a:pt x="122" y="129"/>
                      <a:pt x="122" y="129"/>
                    </a:cubicBezTo>
                    <a:cubicBezTo>
                      <a:pt x="123" y="127"/>
                      <a:pt x="125" y="124"/>
                      <a:pt x="128" y="123"/>
                    </a:cubicBezTo>
                    <a:cubicBezTo>
                      <a:pt x="128" y="123"/>
                      <a:pt x="128" y="123"/>
                      <a:pt x="128" y="123"/>
                    </a:cubicBezTo>
                    <a:cubicBezTo>
                      <a:pt x="131" y="122"/>
                      <a:pt x="134" y="122"/>
                      <a:pt x="137" y="123"/>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sp>
            <p:nvSpPr>
              <p:cNvPr id="13" name="Freeform 939"/>
              <p:cNvSpPr>
                <a:spLocks noEditPoints="1"/>
              </p:cNvSpPr>
              <p:nvPr/>
            </p:nvSpPr>
            <p:spPr bwMode="auto">
              <a:xfrm>
                <a:off x="8595817" y="3378473"/>
                <a:ext cx="1225550" cy="1228725"/>
              </a:xfrm>
              <a:custGeom>
                <a:avLst/>
                <a:gdLst>
                  <a:gd name="T0" fmla="*/ 113 w 250"/>
                  <a:gd name="T1" fmla="*/ 27 h 250"/>
                  <a:gd name="T2" fmla="*/ 85 w 250"/>
                  <a:gd name="T3" fmla="*/ 34 h 250"/>
                  <a:gd name="T4" fmla="*/ 66 w 250"/>
                  <a:gd name="T5" fmla="*/ 45 h 250"/>
                  <a:gd name="T6" fmla="*/ 52 w 250"/>
                  <a:gd name="T7" fmla="*/ 58 h 250"/>
                  <a:gd name="T8" fmla="*/ 22 w 250"/>
                  <a:gd name="T9" fmla="*/ 53 h 250"/>
                  <a:gd name="T10" fmla="*/ 32 w 250"/>
                  <a:gd name="T11" fmla="*/ 90 h 250"/>
                  <a:gd name="T12" fmla="*/ 26 w 250"/>
                  <a:gd name="T13" fmla="*/ 114 h 250"/>
                  <a:gd name="T14" fmla="*/ 26 w 250"/>
                  <a:gd name="T15" fmla="*/ 136 h 250"/>
                  <a:gd name="T16" fmla="*/ 30 w 250"/>
                  <a:gd name="T17" fmla="*/ 156 h 250"/>
                  <a:gd name="T18" fmla="*/ 22 w 250"/>
                  <a:gd name="T19" fmla="*/ 196 h 250"/>
                  <a:gd name="T20" fmla="*/ 54 w 250"/>
                  <a:gd name="T21" fmla="*/ 196 h 250"/>
                  <a:gd name="T22" fmla="*/ 65 w 250"/>
                  <a:gd name="T23" fmla="*/ 207 h 250"/>
                  <a:gd name="T24" fmla="*/ 86 w 250"/>
                  <a:gd name="T25" fmla="*/ 217 h 250"/>
                  <a:gd name="T26" fmla="*/ 114 w 250"/>
                  <a:gd name="T27" fmla="*/ 225 h 250"/>
                  <a:gd name="T28" fmla="*/ 136 w 250"/>
                  <a:gd name="T29" fmla="*/ 225 h 250"/>
                  <a:gd name="T30" fmla="*/ 165 w 250"/>
                  <a:gd name="T31" fmla="*/ 217 h 250"/>
                  <a:gd name="T32" fmla="*/ 184 w 250"/>
                  <a:gd name="T33" fmla="*/ 206 h 250"/>
                  <a:gd name="T34" fmla="*/ 197 w 250"/>
                  <a:gd name="T35" fmla="*/ 193 h 250"/>
                  <a:gd name="T36" fmla="*/ 228 w 250"/>
                  <a:gd name="T37" fmla="*/ 196 h 250"/>
                  <a:gd name="T38" fmla="*/ 218 w 250"/>
                  <a:gd name="T39" fmla="*/ 161 h 250"/>
                  <a:gd name="T40" fmla="*/ 225 w 250"/>
                  <a:gd name="T41" fmla="*/ 135 h 250"/>
                  <a:gd name="T42" fmla="*/ 223 w 250"/>
                  <a:gd name="T43" fmla="*/ 113 h 250"/>
                  <a:gd name="T44" fmla="*/ 217 w 250"/>
                  <a:gd name="T45" fmla="*/ 84 h 250"/>
                  <a:gd name="T46" fmla="*/ 204 w 250"/>
                  <a:gd name="T47" fmla="*/ 66 h 250"/>
                  <a:gd name="T48" fmla="*/ 184 w 250"/>
                  <a:gd name="T49" fmla="*/ 46 h 250"/>
                  <a:gd name="T50" fmla="*/ 166 w 250"/>
                  <a:gd name="T51" fmla="*/ 33 h 250"/>
                  <a:gd name="T52" fmla="*/ 137 w 250"/>
                  <a:gd name="T53" fmla="*/ 27 h 250"/>
                  <a:gd name="T54" fmla="*/ 203 w 250"/>
                  <a:gd name="T55" fmla="*/ 81 h 250"/>
                  <a:gd name="T56" fmla="*/ 161 w 250"/>
                  <a:gd name="T57" fmla="*/ 122 h 250"/>
                  <a:gd name="T58" fmla="*/ 130 w 250"/>
                  <a:gd name="T59" fmla="*/ 92 h 250"/>
                  <a:gd name="T60" fmla="*/ 130 w 250"/>
                  <a:gd name="T61" fmla="*/ 36 h 250"/>
                  <a:gd name="T62" fmla="*/ 215 w 250"/>
                  <a:gd name="T63" fmla="*/ 131 h 250"/>
                  <a:gd name="T64" fmla="*/ 129 w 250"/>
                  <a:gd name="T65" fmla="*/ 216 h 250"/>
                  <a:gd name="T66" fmla="*/ 149 w 250"/>
                  <a:gd name="T67" fmla="*/ 151 h 250"/>
                  <a:gd name="T68" fmla="*/ 119 w 250"/>
                  <a:gd name="T69" fmla="*/ 36 h 250"/>
                  <a:gd name="T70" fmla="*/ 121 w 250"/>
                  <a:gd name="T71" fmla="*/ 91 h 250"/>
                  <a:gd name="T72" fmla="*/ 89 w 250"/>
                  <a:gd name="T73" fmla="*/ 122 h 250"/>
                  <a:gd name="T74" fmla="*/ 61 w 250"/>
                  <a:gd name="T75" fmla="*/ 62 h 250"/>
                  <a:gd name="T76" fmla="*/ 121 w 250"/>
                  <a:gd name="T77" fmla="*/ 113 h 250"/>
                  <a:gd name="T78" fmla="*/ 112 w 250"/>
                  <a:gd name="T79" fmla="*/ 122 h 250"/>
                  <a:gd name="T80" fmla="*/ 96 w 250"/>
                  <a:gd name="T81" fmla="*/ 120 h 250"/>
                  <a:gd name="T82" fmla="*/ 128 w 250"/>
                  <a:gd name="T83" fmla="*/ 100 h 250"/>
                  <a:gd name="T84" fmla="*/ 151 w 250"/>
                  <a:gd name="T85" fmla="*/ 113 h 250"/>
                  <a:gd name="T86" fmla="*/ 139 w 250"/>
                  <a:gd name="T87" fmla="*/ 122 h 250"/>
                  <a:gd name="T88" fmla="*/ 130 w 250"/>
                  <a:gd name="T89" fmla="*/ 114 h 250"/>
                  <a:gd name="T90" fmla="*/ 98 w 250"/>
                  <a:gd name="T91" fmla="*/ 130 h 250"/>
                  <a:gd name="T92" fmla="*/ 115 w 250"/>
                  <a:gd name="T93" fmla="*/ 136 h 250"/>
                  <a:gd name="T94" fmla="*/ 121 w 250"/>
                  <a:gd name="T95" fmla="*/ 154 h 250"/>
                  <a:gd name="T96" fmla="*/ 101 w 250"/>
                  <a:gd name="T97" fmla="*/ 143 h 250"/>
                  <a:gd name="T98" fmla="*/ 90 w 250"/>
                  <a:gd name="T99" fmla="*/ 130 h 250"/>
                  <a:gd name="T100" fmla="*/ 121 w 250"/>
                  <a:gd name="T101" fmla="*/ 161 h 250"/>
                  <a:gd name="T102" fmla="*/ 119 w 250"/>
                  <a:gd name="T103" fmla="*/ 216 h 250"/>
                  <a:gd name="T104" fmla="*/ 36 w 250"/>
                  <a:gd name="T105" fmla="*/ 130 h 250"/>
                  <a:gd name="T106" fmla="*/ 145 w 250"/>
                  <a:gd name="T107" fmla="*/ 147 h 250"/>
                  <a:gd name="T108" fmla="*/ 128 w 250"/>
                  <a:gd name="T109" fmla="*/ 141 h 250"/>
                  <a:gd name="T110" fmla="*/ 138 w 250"/>
                  <a:gd name="T111" fmla="*/ 130 h 250"/>
                  <a:gd name="T112" fmla="*/ 132 w 250"/>
                  <a:gd name="T113" fmla="*/ 120 h 250"/>
                  <a:gd name="T114" fmla="*/ 132 w 250"/>
                  <a:gd name="T115" fmla="*/ 132 h 250"/>
                  <a:gd name="T116" fmla="*/ 119 w 250"/>
                  <a:gd name="T117" fmla="*/ 133 h 250"/>
                  <a:gd name="T118" fmla="*/ 115 w 250"/>
                  <a:gd name="T119" fmla="*/ 126 h 250"/>
                  <a:gd name="T120" fmla="*/ 118 w 250"/>
                  <a:gd name="T121" fmla="*/ 119 h 250"/>
                  <a:gd name="T122" fmla="*/ 130 w 250"/>
                  <a:gd name="T123" fmla="*/ 11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0" h="250">
                    <a:moveTo>
                      <a:pt x="135" y="0"/>
                    </a:moveTo>
                    <a:cubicBezTo>
                      <a:pt x="115" y="0"/>
                      <a:pt x="115" y="0"/>
                      <a:pt x="115" y="0"/>
                    </a:cubicBezTo>
                    <a:cubicBezTo>
                      <a:pt x="115" y="25"/>
                      <a:pt x="115" y="25"/>
                      <a:pt x="115" y="25"/>
                    </a:cubicBezTo>
                    <a:cubicBezTo>
                      <a:pt x="115" y="26"/>
                      <a:pt x="114" y="26"/>
                      <a:pt x="114" y="27"/>
                    </a:cubicBezTo>
                    <a:cubicBezTo>
                      <a:pt x="114" y="27"/>
                      <a:pt x="113" y="27"/>
                      <a:pt x="113" y="27"/>
                    </a:cubicBezTo>
                    <a:cubicBezTo>
                      <a:pt x="112" y="27"/>
                      <a:pt x="110" y="28"/>
                      <a:pt x="109" y="28"/>
                    </a:cubicBezTo>
                    <a:cubicBezTo>
                      <a:pt x="109" y="28"/>
                      <a:pt x="109" y="28"/>
                      <a:pt x="109" y="28"/>
                    </a:cubicBezTo>
                    <a:cubicBezTo>
                      <a:pt x="104" y="28"/>
                      <a:pt x="100" y="29"/>
                      <a:pt x="95" y="31"/>
                    </a:cubicBezTo>
                    <a:cubicBezTo>
                      <a:pt x="92" y="32"/>
                      <a:pt x="89" y="33"/>
                      <a:pt x="86" y="34"/>
                    </a:cubicBezTo>
                    <a:cubicBezTo>
                      <a:pt x="86" y="34"/>
                      <a:pt x="85" y="34"/>
                      <a:pt x="85" y="34"/>
                    </a:cubicBezTo>
                    <a:cubicBezTo>
                      <a:pt x="84" y="34"/>
                      <a:pt x="84" y="34"/>
                      <a:pt x="84" y="33"/>
                    </a:cubicBezTo>
                    <a:cubicBezTo>
                      <a:pt x="71" y="12"/>
                      <a:pt x="71" y="12"/>
                      <a:pt x="71" y="12"/>
                    </a:cubicBezTo>
                    <a:cubicBezTo>
                      <a:pt x="53" y="22"/>
                      <a:pt x="53" y="22"/>
                      <a:pt x="53" y="22"/>
                    </a:cubicBezTo>
                    <a:cubicBezTo>
                      <a:pt x="66" y="43"/>
                      <a:pt x="66" y="43"/>
                      <a:pt x="66" y="43"/>
                    </a:cubicBezTo>
                    <a:cubicBezTo>
                      <a:pt x="66" y="44"/>
                      <a:pt x="66" y="44"/>
                      <a:pt x="66" y="45"/>
                    </a:cubicBezTo>
                    <a:cubicBezTo>
                      <a:pt x="66" y="45"/>
                      <a:pt x="66" y="46"/>
                      <a:pt x="65" y="46"/>
                    </a:cubicBezTo>
                    <a:cubicBezTo>
                      <a:pt x="64" y="47"/>
                      <a:pt x="63" y="48"/>
                      <a:pt x="63" y="48"/>
                    </a:cubicBezTo>
                    <a:cubicBezTo>
                      <a:pt x="60" y="50"/>
                      <a:pt x="57" y="53"/>
                      <a:pt x="54" y="55"/>
                    </a:cubicBezTo>
                    <a:cubicBezTo>
                      <a:pt x="54" y="55"/>
                      <a:pt x="54" y="55"/>
                      <a:pt x="54" y="55"/>
                    </a:cubicBezTo>
                    <a:cubicBezTo>
                      <a:pt x="54" y="56"/>
                      <a:pt x="53" y="57"/>
                      <a:pt x="52" y="58"/>
                    </a:cubicBezTo>
                    <a:cubicBezTo>
                      <a:pt x="52" y="58"/>
                      <a:pt x="52" y="58"/>
                      <a:pt x="52" y="58"/>
                    </a:cubicBezTo>
                    <a:cubicBezTo>
                      <a:pt x="50" y="61"/>
                      <a:pt x="48" y="63"/>
                      <a:pt x="46" y="66"/>
                    </a:cubicBezTo>
                    <a:cubicBezTo>
                      <a:pt x="45" y="66"/>
                      <a:pt x="45" y="66"/>
                      <a:pt x="45" y="66"/>
                    </a:cubicBezTo>
                    <a:cubicBezTo>
                      <a:pt x="44" y="66"/>
                      <a:pt x="44" y="66"/>
                      <a:pt x="43" y="66"/>
                    </a:cubicBezTo>
                    <a:cubicBezTo>
                      <a:pt x="22" y="53"/>
                      <a:pt x="22" y="53"/>
                      <a:pt x="22" y="53"/>
                    </a:cubicBezTo>
                    <a:cubicBezTo>
                      <a:pt x="11" y="71"/>
                      <a:pt x="11" y="71"/>
                      <a:pt x="11" y="71"/>
                    </a:cubicBezTo>
                    <a:cubicBezTo>
                      <a:pt x="33" y="84"/>
                      <a:pt x="33" y="84"/>
                      <a:pt x="33" y="84"/>
                    </a:cubicBezTo>
                    <a:cubicBezTo>
                      <a:pt x="33" y="84"/>
                      <a:pt x="33" y="84"/>
                      <a:pt x="33" y="85"/>
                    </a:cubicBezTo>
                    <a:cubicBezTo>
                      <a:pt x="34" y="85"/>
                      <a:pt x="34" y="86"/>
                      <a:pt x="33" y="86"/>
                    </a:cubicBezTo>
                    <a:cubicBezTo>
                      <a:pt x="33" y="88"/>
                      <a:pt x="32" y="89"/>
                      <a:pt x="32" y="90"/>
                    </a:cubicBezTo>
                    <a:cubicBezTo>
                      <a:pt x="32" y="90"/>
                      <a:pt x="32" y="90"/>
                      <a:pt x="32" y="90"/>
                    </a:cubicBezTo>
                    <a:cubicBezTo>
                      <a:pt x="30" y="95"/>
                      <a:pt x="29" y="99"/>
                      <a:pt x="28" y="104"/>
                    </a:cubicBezTo>
                    <a:cubicBezTo>
                      <a:pt x="28" y="104"/>
                      <a:pt x="28" y="104"/>
                      <a:pt x="28" y="104"/>
                    </a:cubicBezTo>
                    <a:cubicBezTo>
                      <a:pt x="27" y="107"/>
                      <a:pt x="27" y="110"/>
                      <a:pt x="26" y="113"/>
                    </a:cubicBezTo>
                    <a:cubicBezTo>
                      <a:pt x="26" y="113"/>
                      <a:pt x="26" y="114"/>
                      <a:pt x="26" y="114"/>
                    </a:cubicBezTo>
                    <a:cubicBezTo>
                      <a:pt x="25" y="114"/>
                      <a:pt x="25" y="115"/>
                      <a:pt x="24" y="115"/>
                    </a:cubicBezTo>
                    <a:cubicBezTo>
                      <a:pt x="0" y="115"/>
                      <a:pt x="0" y="115"/>
                      <a:pt x="0" y="115"/>
                    </a:cubicBezTo>
                    <a:cubicBezTo>
                      <a:pt x="0" y="135"/>
                      <a:pt x="0" y="135"/>
                      <a:pt x="0" y="135"/>
                    </a:cubicBezTo>
                    <a:cubicBezTo>
                      <a:pt x="24" y="135"/>
                      <a:pt x="24" y="135"/>
                      <a:pt x="24" y="135"/>
                    </a:cubicBezTo>
                    <a:cubicBezTo>
                      <a:pt x="25" y="135"/>
                      <a:pt x="25" y="136"/>
                      <a:pt x="26" y="136"/>
                    </a:cubicBezTo>
                    <a:cubicBezTo>
                      <a:pt x="26" y="136"/>
                      <a:pt x="26" y="137"/>
                      <a:pt x="26" y="137"/>
                    </a:cubicBezTo>
                    <a:cubicBezTo>
                      <a:pt x="26" y="139"/>
                      <a:pt x="26" y="140"/>
                      <a:pt x="27" y="142"/>
                    </a:cubicBezTo>
                    <a:cubicBezTo>
                      <a:pt x="27" y="142"/>
                      <a:pt x="27" y="142"/>
                      <a:pt x="27" y="142"/>
                    </a:cubicBezTo>
                    <a:cubicBezTo>
                      <a:pt x="27" y="146"/>
                      <a:pt x="28" y="151"/>
                      <a:pt x="30" y="156"/>
                    </a:cubicBezTo>
                    <a:cubicBezTo>
                      <a:pt x="30" y="156"/>
                      <a:pt x="30" y="156"/>
                      <a:pt x="30" y="156"/>
                    </a:cubicBezTo>
                    <a:cubicBezTo>
                      <a:pt x="31" y="158"/>
                      <a:pt x="32" y="161"/>
                      <a:pt x="33" y="164"/>
                    </a:cubicBezTo>
                    <a:cubicBezTo>
                      <a:pt x="33" y="164"/>
                      <a:pt x="33" y="165"/>
                      <a:pt x="33" y="165"/>
                    </a:cubicBezTo>
                    <a:cubicBezTo>
                      <a:pt x="33" y="166"/>
                      <a:pt x="33" y="166"/>
                      <a:pt x="32" y="167"/>
                    </a:cubicBezTo>
                    <a:cubicBezTo>
                      <a:pt x="11" y="179"/>
                      <a:pt x="11" y="179"/>
                      <a:pt x="11" y="179"/>
                    </a:cubicBezTo>
                    <a:cubicBezTo>
                      <a:pt x="22" y="196"/>
                      <a:pt x="22" y="196"/>
                      <a:pt x="22" y="196"/>
                    </a:cubicBezTo>
                    <a:cubicBezTo>
                      <a:pt x="42" y="185"/>
                      <a:pt x="42" y="185"/>
                      <a:pt x="42" y="185"/>
                    </a:cubicBezTo>
                    <a:cubicBezTo>
                      <a:pt x="43" y="184"/>
                      <a:pt x="43" y="184"/>
                      <a:pt x="44" y="184"/>
                    </a:cubicBezTo>
                    <a:cubicBezTo>
                      <a:pt x="44" y="184"/>
                      <a:pt x="45" y="185"/>
                      <a:pt x="45" y="185"/>
                    </a:cubicBezTo>
                    <a:cubicBezTo>
                      <a:pt x="47" y="187"/>
                      <a:pt x="48" y="189"/>
                      <a:pt x="50" y="191"/>
                    </a:cubicBezTo>
                    <a:cubicBezTo>
                      <a:pt x="51" y="192"/>
                      <a:pt x="53" y="194"/>
                      <a:pt x="54" y="196"/>
                    </a:cubicBezTo>
                    <a:cubicBezTo>
                      <a:pt x="56" y="197"/>
                      <a:pt x="58" y="199"/>
                      <a:pt x="60" y="201"/>
                    </a:cubicBezTo>
                    <a:cubicBezTo>
                      <a:pt x="60" y="201"/>
                      <a:pt x="60" y="201"/>
                      <a:pt x="60" y="201"/>
                    </a:cubicBezTo>
                    <a:cubicBezTo>
                      <a:pt x="62" y="202"/>
                      <a:pt x="63" y="203"/>
                      <a:pt x="65" y="205"/>
                    </a:cubicBezTo>
                    <a:cubicBezTo>
                      <a:pt x="65" y="205"/>
                      <a:pt x="66" y="205"/>
                      <a:pt x="66" y="206"/>
                    </a:cubicBezTo>
                    <a:cubicBezTo>
                      <a:pt x="66" y="206"/>
                      <a:pt x="66" y="207"/>
                      <a:pt x="65" y="207"/>
                    </a:cubicBezTo>
                    <a:cubicBezTo>
                      <a:pt x="53" y="228"/>
                      <a:pt x="53" y="228"/>
                      <a:pt x="53" y="228"/>
                    </a:cubicBezTo>
                    <a:cubicBezTo>
                      <a:pt x="71" y="238"/>
                      <a:pt x="71" y="238"/>
                      <a:pt x="71" y="238"/>
                    </a:cubicBezTo>
                    <a:cubicBezTo>
                      <a:pt x="83" y="218"/>
                      <a:pt x="83" y="218"/>
                      <a:pt x="83" y="218"/>
                    </a:cubicBezTo>
                    <a:cubicBezTo>
                      <a:pt x="83" y="217"/>
                      <a:pt x="84" y="217"/>
                      <a:pt x="84" y="217"/>
                    </a:cubicBezTo>
                    <a:cubicBezTo>
                      <a:pt x="85" y="217"/>
                      <a:pt x="85" y="217"/>
                      <a:pt x="86" y="217"/>
                    </a:cubicBezTo>
                    <a:cubicBezTo>
                      <a:pt x="87" y="218"/>
                      <a:pt x="88" y="218"/>
                      <a:pt x="89" y="219"/>
                    </a:cubicBezTo>
                    <a:cubicBezTo>
                      <a:pt x="89" y="219"/>
                      <a:pt x="89" y="219"/>
                      <a:pt x="89" y="219"/>
                    </a:cubicBezTo>
                    <a:cubicBezTo>
                      <a:pt x="94" y="220"/>
                      <a:pt x="98" y="222"/>
                      <a:pt x="103" y="223"/>
                    </a:cubicBezTo>
                    <a:cubicBezTo>
                      <a:pt x="106" y="223"/>
                      <a:pt x="110" y="224"/>
                      <a:pt x="113" y="224"/>
                    </a:cubicBezTo>
                    <a:cubicBezTo>
                      <a:pt x="113" y="224"/>
                      <a:pt x="114" y="225"/>
                      <a:pt x="114" y="225"/>
                    </a:cubicBezTo>
                    <a:cubicBezTo>
                      <a:pt x="114" y="225"/>
                      <a:pt x="115" y="226"/>
                      <a:pt x="115" y="226"/>
                    </a:cubicBezTo>
                    <a:cubicBezTo>
                      <a:pt x="115" y="250"/>
                      <a:pt x="115" y="250"/>
                      <a:pt x="115" y="250"/>
                    </a:cubicBezTo>
                    <a:cubicBezTo>
                      <a:pt x="135" y="250"/>
                      <a:pt x="135" y="250"/>
                      <a:pt x="135" y="250"/>
                    </a:cubicBezTo>
                    <a:cubicBezTo>
                      <a:pt x="135" y="226"/>
                      <a:pt x="135" y="226"/>
                      <a:pt x="135" y="226"/>
                    </a:cubicBezTo>
                    <a:cubicBezTo>
                      <a:pt x="135" y="226"/>
                      <a:pt x="135" y="225"/>
                      <a:pt x="136" y="225"/>
                    </a:cubicBezTo>
                    <a:cubicBezTo>
                      <a:pt x="136" y="225"/>
                      <a:pt x="136" y="224"/>
                      <a:pt x="137" y="224"/>
                    </a:cubicBezTo>
                    <a:cubicBezTo>
                      <a:pt x="138" y="224"/>
                      <a:pt x="139" y="224"/>
                      <a:pt x="141" y="224"/>
                    </a:cubicBezTo>
                    <a:cubicBezTo>
                      <a:pt x="145" y="223"/>
                      <a:pt x="150" y="222"/>
                      <a:pt x="154" y="220"/>
                    </a:cubicBezTo>
                    <a:cubicBezTo>
                      <a:pt x="158" y="219"/>
                      <a:pt x="161" y="218"/>
                      <a:pt x="164" y="217"/>
                    </a:cubicBezTo>
                    <a:cubicBezTo>
                      <a:pt x="164" y="217"/>
                      <a:pt x="165" y="217"/>
                      <a:pt x="165" y="217"/>
                    </a:cubicBezTo>
                    <a:cubicBezTo>
                      <a:pt x="166" y="217"/>
                      <a:pt x="166" y="217"/>
                      <a:pt x="166" y="218"/>
                    </a:cubicBezTo>
                    <a:cubicBezTo>
                      <a:pt x="178" y="238"/>
                      <a:pt x="178" y="238"/>
                      <a:pt x="178" y="238"/>
                    </a:cubicBezTo>
                    <a:cubicBezTo>
                      <a:pt x="196" y="228"/>
                      <a:pt x="196" y="228"/>
                      <a:pt x="196" y="228"/>
                    </a:cubicBezTo>
                    <a:cubicBezTo>
                      <a:pt x="184" y="207"/>
                      <a:pt x="184" y="207"/>
                      <a:pt x="184" y="207"/>
                    </a:cubicBezTo>
                    <a:cubicBezTo>
                      <a:pt x="184" y="207"/>
                      <a:pt x="184" y="206"/>
                      <a:pt x="184" y="206"/>
                    </a:cubicBezTo>
                    <a:cubicBezTo>
                      <a:pt x="184" y="205"/>
                      <a:pt x="184" y="205"/>
                      <a:pt x="185" y="205"/>
                    </a:cubicBezTo>
                    <a:cubicBezTo>
                      <a:pt x="185" y="204"/>
                      <a:pt x="186" y="204"/>
                      <a:pt x="187" y="203"/>
                    </a:cubicBezTo>
                    <a:cubicBezTo>
                      <a:pt x="187" y="203"/>
                      <a:pt x="187" y="203"/>
                      <a:pt x="187" y="203"/>
                    </a:cubicBezTo>
                    <a:cubicBezTo>
                      <a:pt x="189" y="201"/>
                      <a:pt x="192" y="198"/>
                      <a:pt x="195" y="196"/>
                    </a:cubicBezTo>
                    <a:cubicBezTo>
                      <a:pt x="196" y="195"/>
                      <a:pt x="196" y="194"/>
                      <a:pt x="197" y="193"/>
                    </a:cubicBezTo>
                    <a:cubicBezTo>
                      <a:pt x="197" y="193"/>
                      <a:pt x="197" y="193"/>
                      <a:pt x="197" y="193"/>
                    </a:cubicBezTo>
                    <a:cubicBezTo>
                      <a:pt x="200" y="190"/>
                      <a:pt x="202" y="188"/>
                      <a:pt x="204" y="185"/>
                    </a:cubicBezTo>
                    <a:cubicBezTo>
                      <a:pt x="205" y="185"/>
                      <a:pt x="205" y="184"/>
                      <a:pt x="206" y="184"/>
                    </a:cubicBezTo>
                    <a:cubicBezTo>
                      <a:pt x="206" y="184"/>
                      <a:pt x="207" y="184"/>
                      <a:pt x="207" y="184"/>
                    </a:cubicBezTo>
                    <a:cubicBezTo>
                      <a:pt x="228" y="196"/>
                      <a:pt x="228" y="196"/>
                      <a:pt x="228" y="196"/>
                    </a:cubicBezTo>
                    <a:cubicBezTo>
                      <a:pt x="238" y="179"/>
                      <a:pt x="238" y="179"/>
                      <a:pt x="238" y="179"/>
                    </a:cubicBezTo>
                    <a:cubicBezTo>
                      <a:pt x="217" y="167"/>
                      <a:pt x="217" y="167"/>
                      <a:pt x="217" y="167"/>
                    </a:cubicBezTo>
                    <a:cubicBezTo>
                      <a:pt x="217" y="166"/>
                      <a:pt x="217" y="166"/>
                      <a:pt x="217" y="165"/>
                    </a:cubicBezTo>
                    <a:cubicBezTo>
                      <a:pt x="216" y="165"/>
                      <a:pt x="216" y="164"/>
                      <a:pt x="217" y="164"/>
                    </a:cubicBezTo>
                    <a:cubicBezTo>
                      <a:pt x="217" y="163"/>
                      <a:pt x="217" y="162"/>
                      <a:pt x="218" y="161"/>
                    </a:cubicBezTo>
                    <a:cubicBezTo>
                      <a:pt x="218" y="161"/>
                      <a:pt x="218" y="161"/>
                      <a:pt x="218" y="161"/>
                    </a:cubicBezTo>
                    <a:cubicBezTo>
                      <a:pt x="219" y="157"/>
                      <a:pt x="221" y="152"/>
                      <a:pt x="222" y="147"/>
                    </a:cubicBezTo>
                    <a:cubicBezTo>
                      <a:pt x="222" y="144"/>
                      <a:pt x="223" y="141"/>
                      <a:pt x="223" y="137"/>
                    </a:cubicBezTo>
                    <a:cubicBezTo>
                      <a:pt x="223" y="137"/>
                      <a:pt x="224" y="136"/>
                      <a:pt x="224" y="136"/>
                    </a:cubicBezTo>
                    <a:cubicBezTo>
                      <a:pt x="224" y="136"/>
                      <a:pt x="225" y="135"/>
                      <a:pt x="225" y="135"/>
                    </a:cubicBezTo>
                    <a:cubicBezTo>
                      <a:pt x="250" y="135"/>
                      <a:pt x="250" y="135"/>
                      <a:pt x="250" y="135"/>
                    </a:cubicBezTo>
                    <a:cubicBezTo>
                      <a:pt x="250" y="115"/>
                      <a:pt x="250" y="115"/>
                      <a:pt x="250" y="115"/>
                    </a:cubicBezTo>
                    <a:cubicBezTo>
                      <a:pt x="225" y="115"/>
                      <a:pt x="225" y="115"/>
                      <a:pt x="225" y="115"/>
                    </a:cubicBezTo>
                    <a:cubicBezTo>
                      <a:pt x="225" y="115"/>
                      <a:pt x="224" y="115"/>
                      <a:pt x="224" y="114"/>
                    </a:cubicBezTo>
                    <a:cubicBezTo>
                      <a:pt x="223" y="114"/>
                      <a:pt x="223" y="114"/>
                      <a:pt x="223" y="113"/>
                    </a:cubicBezTo>
                    <a:cubicBezTo>
                      <a:pt x="223" y="112"/>
                      <a:pt x="223" y="111"/>
                      <a:pt x="223" y="110"/>
                    </a:cubicBezTo>
                    <a:cubicBezTo>
                      <a:pt x="222" y="105"/>
                      <a:pt x="221" y="100"/>
                      <a:pt x="220" y="96"/>
                    </a:cubicBezTo>
                    <a:cubicBezTo>
                      <a:pt x="219" y="93"/>
                      <a:pt x="217" y="89"/>
                      <a:pt x="216" y="86"/>
                    </a:cubicBezTo>
                    <a:cubicBezTo>
                      <a:pt x="216" y="86"/>
                      <a:pt x="216" y="85"/>
                      <a:pt x="216" y="85"/>
                    </a:cubicBezTo>
                    <a:cubicBezTo>
                      <a:pt x="216" y="84"/>
                      <a:pt x="216" y="84"/>
                      <a:pt x="217" y="84"/>
                    </a:cubicBezTo>
                    <a:cubicBezTo>
                      <a:pt x="238" y="71"/>
                      <a:pt x="238" y="71"/>
                      <a:pt x="238" y="71"/>
                    </a:cubicBezTo>
                    <a:cubicBezTo>
                      <a:pt x="228" y="53"/>
                      <a:pt x="228" y="53"/>
                      <a:pt x="228" y="53"/>
                    </a:cubicBezTo>
                    <a:cubicBezTo>
                      <a:pt x="206" y="66"/>
                      <a:pt x="206" y="66"/>
                      <a:pt x="206" y="66"/>
                    </a:cubicBezTo>
                    <a:cubicBezTo>
                      <a:pt x="206" y="66"/>
                      <a:pt x="206" y="66"/>
                      <a:pt x="205" y="66"/>
                    </a:cubicBezTo>
                    <a:cubicBezTo>
                      <a:pt x="204" y="66"/>
                      <a:pt x="204" y="66"/>
                      <a:pt x="204" y="66"/>
                    </a:cubicBezTo>
                    <a:cubicBezTo>
                      <a:pt x="202" y="64"/>
                      <a:pt x="201" y="62"/>
                      <a:pt x="200" y="61"/>
                    </a:cubicBezTo>
                    <a:cubicBezTo>
                      <a:pt x="200" y="61"/>
                      <a:pt x="200" y="61"/>
                      <a:pt x="200" y="61"/>
                    </a:cubicBezTo>
                    <a:cubicBezTo>
                      <a:pt x="198" y="59"/>
                      <a:pt x="196" y="57"/>
                      <a:pt x="195" y="55"/>
                    </a:cubicBezTo>
                    <a:cubicBezTo>
                      <a:pt x="193" y="54"/>
                      <a:pt x="191" y="52"/>
                      <a:pt x="190" y="51"/>
                    </a:cubicBezTo>
                    <a:cubicBezTo>
                      <a:pt x="188" y="49"/>
                      <a:pt x="186" y="48"/>
                      <a:pt x="184" y="46"/>
                    </a:cubicBezTo>
                    <a:cubicBezTo>
                      <a:pt x="184" y="46"/>
                      <a:pt x="184" y="45"/>
                      <a:pt x="183" y="45"/>
                    </a:cubicBezTo>
                    <a:cubicBezTo>
                      <a:pt x="183" y="44"/>
                      <a:pt x="183" y="44"/>
                      <a:pt x="184" y="44"/>
                    </a:cubicBezTo>
                    <a:cubicBezTo>
                      <a:pt x="196" y="22"/>
                      <a:pt x="196" y="22"/>
                      <a:pt x="196" y="22"/>
                    </a:cubicBezTo>
                    <a:cubicBezTo>
                      <a:pt x="178" y="12"/>
                      <a:pt x="178" y="12"/>
                      <a:pt x="178" y="12"/>
                    </a:cubicBezTo>
                    <a:cubicBezTo>
                      <a:pt x="166" y="33"/>
                      <a:pt x="166" y="33"/>
                      <a:pt x="166" y="33"/>
                    </a:cubicBezTo>
                    <a:cubicBezTo>
                      <a:pt x="166" y="34"/>
                      <a:pt x="165" y="34"/>
                      <a:pt x="165" y="34"/>
                    </a:cubicBezTo>
                    <a:cubicBezTo>
                      <a:pt x="164" y="34"/>
                      <a:pt x="164" y="34"/>
                      <a:pt x="163" y="34"/>
                    </a:cubicBezTo>
                    <a:cubicBezTo>
                      <a:pt x="162" y="34"/>
                      <a:pt x="161" y="33"/>
                      <a:pt x="160" y="33"/>
                    </a:cubicBezTo>
                    <a:cubicBezTo>
                      <a:pt x="156" y="31"/>
                      <a:pt x="151" y="30"/>
                      <a:pt x="146" y="29"/>
                    </a:cubicBezTo>
                    <a:cubicBezTo>
                      <a:pt x="143" y="28"/>
                      <a:pt x="140" y="28"/>
                      <a:pt x="137" y="27"/>
                    </a:cubicBezTo>
                    <a:cubicBezTo>
                      <a:pt x="136" y="27"/>
                      <a:pt x="136" y="27"/>
                      <a:pt x="136" y="27"/>
                    </a:cubicBezTo>
                    <a:cubicBezTo>
                      <a:pt x="135" y="26"/>
                      <a:pt x="135" y="26"/>
                      <a:pt x="135" y="25"/>
                    </a:cubicBezTo>
                    <a:lnTo>
                      <a:pt x="135" y="0"/>
                    </a:lnTo>
                    <a:close/>
                    <a:moveTo>
                      <a:pt x="189" y="62"/>
                    </a:moveTo>
                    <a:cubicBezTo>
                      <a:pt x="194" y="68"/>
                      <a:pt x="199" y="74"/>
                      <a:pt x="203" y="81"/>
                    </a:cubicBezTo>
                    <a:cubicBezTo>
                      <a:pt x="210" y="93"/>
                      <a:pt x="214" y="106"/>
                      <a:pt x="215" y="120"/>
                    </a:cubicBezTo>
                    <a:cubicBezTo>
                      <a:pt x="215" y="121"/>
                      <a:pt x="215" y="121"/>
                      <a:pt x="215" y="121"/>
                    </a:cubicBezTo>
                    <a:cubicBezTo>
                      <a:pt x="215" y="122"/>
                      <a:pt x="214" y="122"/>
                      <a:pt x="214" y="122"/>
                    </a:cubicBezTo>
                    <a:cubicBezTo>
                      <a:pt x="214" y="122"/>
                      <a:pt x="213" y="122"/>
                      <a:pt x="213" y="122"/>
                    </a:cubicBezTo>
                    <a:cubicBezTo>
                      <a:pt x="161" y="122"/>
                      <a:pt x="161" y="122"/>
                      <a:pt x="161" y="122"/>
                    </a:cubicBezTo>
                    <a:cubicBezTo>
                      <a:pt x="161" y="122"/>
                      <a:pt x="160" y="122"/>
                      <a:pt x="160" y="122"/>
                    </a:cubicBezTo>
                    <a:cubicBezTo>
                      <a:pt x="159" y="122"/>
                      <a:pt x="159" y="121"/>
                      <a:pt x="159" y="121"/>
                    </a:cubicBezTo>
                    <a:cubicBezTo>
                      <a:pt x="159" y="117"/>
                      <a:pt x="157" y="113"/>
                      <a:pt x="155" y="110"/>
                    </a:cubicBezTo>
                    <a:cubicBezTo>
                      <a:pt x="154" y="107"/>
                      <a:pt x="152" y="104"/>
                      <a:pt x="149" y="101"/>
                    </a:cubicBezTo>
                    <a:cubicBezTo>
                      <a:pt x="144" y="96"/>
                      <a:pt x="138" y="93"/>
                      <a:pt x="130" y="92"/>
                    </a:cubicBezTo>
                    <a:cubicBezTo>
                      <a:pt x="130" y="92"/>
                      <a:pt x="129" y="92"/>
                      <a:pt x="129" y="91"/>
                    </a:cubicBezTo>
                    <a:cubicBezTo>
                      <a:pt x="129" y="91"/>
                      <a:pt x="128" y="90"/>
                      <a:pt x="128" y="90"/>
                    </a:cubicBezTo>
                    <a:cubicBezTo>
                      <a:pt x="128" y="38"/>
                      <a:pt x="128" y="38"/>
                      <a:pt x="128" y="38"/>
                    </a:cubicBezTo>
                    <a:cubicBezTo>
                      <a:pt x="128" y="38"/>
                      <a:pt x="129" y="37"/>
                      <a:pt x="129" y="37"/>
                    </a:cubicBezTo>
                    <a:cubicBezTo>
                      <a:pt x="129" y="37"/>
                      <a:pt x="129" y="36"/>
                      <a:pt x="130" y="36"/>
                    </a:cubicBezTo>
                    <a:cubicBezTo>
                      <a:pt x="130" y="36"/>
                      <a:pt x="130" y="36"/>
                      <a:pt x="131" y="36"/>
                    </a:cubicBezTo>
                    <a:cubicBezTo>
                      <a:pt x="153" y="37"/>
                      <a:pt x="172" y="46"/>
                      <a:pt x="189" y="62"/>
                    </a:cubicBezTo>
                    <a:close/>
                    <a:moveTo>
                      <a:pt x="213" y="130"/>
                    </a:moveTo>
                    <a:cubicBezTo>
                      <a:pt x="214" y="130"/>
                      <a:pt x="214" y="130"/>
                      <a:pt x="214" y="130"/>
                    </a:cubicBezTo>
                    <a:cubicBezTo>
                      <a:pt x="215" y="130"/>
                      <a:pt x="215" y="131"/>
                      <a:pt x="215" y="131"/>
                    </a:cubicBezTo>
                    <a:cubicBezTo>
                      <a:pt x="215" y="131"/>
                      <a:pt x="215" y="132"/>
                      <a:pt x="215" y="132"/>
                    </a:cubicBezTo>
                    <a:cubicBezTo>
                      <a:pt x="214" y="154"/>
                      <a:pt x="205" y="174"/>
                      <a:pt x="189" y="190"/>
                    </a:cubicBezTo>
                    <a:cubicBezTo>
                      <a:pt x="172" y="206"/>
                      <a:pt x="153" y="215"/>
                      <a:pt x="131" y="216"/>
                    </a:cubicBezTo>
                    <a:cubicBezTo>
                      <a:pt x="130" y="216"/>
                      <a:pt x="130" y="216"/>
                      <a:pt x="130" y="216"/>
                    </a:cubicBezTo>
                    <a:cubicBezTo>
                      <a:pt x="129" y="216"/>
                      <a:pt x="129" y="216"/>
                      <a:pt x="129" y="216"/>
                    </a:cubicBezTo>
                    <a:cubicBezTo>
                      <a:pt x="129" y="215"/>
                      <a:pt x="128" y="215"/>
                      <a:pt x="128" y="214"/>
                    </a:cubicBezTo>
                    <a:cubicBezTo>
                      <a:pt x="128" y="163"/>
                      <a:pt x="128" y="163"/>
                      <a:pt x="128" y="163"/>
                    </a:cubicBezTo>
                    <a:cubicBezTo>
                      <a:pt x="128" y="162"/>
                      <a:pt x="129" y="162"/>
                      <a:pt x="129" y="161"/>
                    </a:cubicBezTo>
                    <a:cubicBezTo>
                      <a:pt x="129" y="161"/>
                      <a:pt x="130" y="161"/>
                      <a:pt x="130" y="161"/>
                    </a:cubicBezTo>
                    <a:cubicBezTo>
                      <a:pt x="138" y="159"/>
                      <a:pt x="144" y="156"/>
                      <a:pt x="149" y="151"/>
                    </a:cubicBezTo>
                    <a:cubicBezTo>
                      <a:pt x="155" y="145"/>
                      <a:pt x="158" y="139"/>
                      <a:pt x="159" y="132"/>
                    </a:cubicBezTo>
                    <a:cubicBezTo>
                      <a:pt x="159" y="131"/>
                      <a:pt x="159" y="131"/>
                      <a:pt x="160" y="130"/>
                    </a:cubicBezTo>
                    <a:cubicBezTo>
                      <a:pt x="160" y="130"/>
                      <a:pt x="161" y="130"/>
                      <a:pt x="161" y="130"/>
                    </a:cubicBezTo>
                    <a:lnTo>
                      <a:pt x="213" y="130"/>
                    </a:lnTo>
                    <a:close/>
                    <a:moveTo>
                      <a:pt x="119" y="36"/>
                    </a:moveTo>
                    <a:cubicBezTo>
                      <a:pt x="119" y="36"/>
                      <a:pt x="120" y="36"/>
                      <a:pt x="120" y="36"/>
                    </a:cubicBezTo>
                    <a:cubicBezTo>
                      <a:pt x="120" y="36"/>
                      <a:pt x="121" y="37"/>
                      <a:pt x="121" y="37"/>
                    </a:cubicBezTo>
                    <a:cubicBezTo>
                      <a:pt x="121" y="37"/>
                      <a:pt x="121" y="38"/>
                      <a:pt x="121" y="38"/>
                    </a:cubicBezTo>
                    <a:cubicBezTo>
                      <a:pt x="121" y="90"/>
                      <a:pt x="121" y="90"/>
                      <a:pt x="121" y="90"/>
                    </a:cubicBezTo>
                    <a:cubicBezTo>
                      <a:pt x="121" y="90"/>
                      <a:pt x="121" y="91"/>
                      <a:pt x="121" y="91"/>
                    </a:cubicBezTo>
                    <a:cubicBezTo>
                      <a:pt x="120" y="92"/>
                      <a:pt x="120" y="92"/>
                      <a:pt x="119" y="92"/>
                    </a:cubicBezTo>
                    <a:cubicBezTo>
                      <a:pt x="112" y="93"/>
                      <a:pt x="106" y="96"/>
                      <a:pt x="100" y="101"/>
                    </a:cubicBezTo>
                    <a:cubicBezTo>
                      <a:pt x="95" y="107"/>
                      <a:pt x="92" y="113"/>
                      <a:pt x="91" y="121"/>
                    </a:cubicBezTo>
                    <a:cubicBezTo>
                      <a:pt x="90" y="121"/>
                      <a:pt x="90" y="122"/>
                      <a:pt x="90" y="122"/>
                    </a:cubicBezTo>
                    <a:cubicBezTo>
                      <a:pt x="89" y="122"/>
                      <a:pt x="89" y="122"/>
                      <a:pt x="89" y="122"/>
                    </a:cubicBezTo>
                    <a:cubicBezTo>
                      <a:pt x="36" y="122"/>
                      <a:pt x="36" y="122"/>
                      <a:pt x="36" y="122"/>
                    </a:cubicBezTo>
                    <a:cubicBezTo>
                      <a:pt x="36" y="122"/>
                      <a:pt x="36" y="122"/>
                      <a:pt x="35" y="122"/>
                    </a:cubicBezTo>
                    <a:cubicBezTo>
                      <a:pt x="35" y="122"/>
                      <a:pt x="35" y="122"/>
                      <a:pt x="35" y="121"/>
                    </a:cubicBezTo>
                    <a:cubicBezTo>
                      <a:pt x="35" y="121"/>
                      <a:pt x="34" y="121"/>
                      <a:pt x="34" y="120"/>
                    </a:cubicBezTo>
                    <a:cubicBezTo>
                      <a:pt x="36" y="98"/>
                      <a:pt x="44" y="78"/>
                      <a:pt x="61" y="62"/>
                    </a:cubicBezTo>
                    <a:cubicBezTo>
                      <a:pt x="77" y="46"/>
                      <a:pt x="97" y="37"/>
                      <a:pt x="119" y="36"/>
                    </a:cubicBezTo>
                    <a:close/>
                    <a:moveTo>
                      <a:pt x="121" y="99"/>
                    </a:moveTo>
                    <a:cubicBezTo>
                      <a:pt x="121" y="99"/>
                      <a:pt x="121" y="99"/>
                      <a:pt x="121" y="100"/>
                    </a:cubicBezTo>
                    <a:cubicBezTo>
                      <a:pt x="121" y="112"/>
                      <a:pt x="121" y="112"/>
                      <a:pt x="121" y="112"/>
                    </a:cubicBezTo>
                    <a:cubicBezTo>
                      <a:pt x="121" y="112"/>
                      <a:pt x="121" y="113"/>
                      <a:pt x="121" y="113"/>
                    </a:cubicBezTo>
                    <a:cubicBezTo>
                      <a:pt x="121" y="113"/>
                      <a:pt x="120" y="113"/>
                      <a:pt x="120" y="114"/>
                    </a:cubicBezTo>
                    <a:cubicBezTo>
                      <a:pt x="118" y="114"/>
                      <a:pt x="117" y="115"/>
                      <a:pt x="115" y="117"/>
                    </a:cubicBezTo>
                    <a:cubicBezTo>
                      <a:pt x="115" y="117"/>
                      <a:pt x="115" y="117"/>
                      <a:pt x="115" y="117"/>
                    </a:cubicBezTo>
                    <a:cubicBezTo>
                      <a:pt x="114" y="118"/>
                      <a:pt x="113" y="119"/>
                      <a:pt x="112" y="121"/>
                    </a:cubicBezTo>
                    <a:cubicBezTo>
                      <a:pt x="112" y="121"/>
                      <a:pt x="112" y="122"/>
                      <a:pt x="112" y="122"/>
                    </a:cubicBezTo>
                    <a:cubicBezTo>
                      <a:pt x="111" y="122"/>
                      <a:pt x="111" y="122"/>
                      <a:pt x="110" y="122"/>
                    </a:cubicBezTo>
                    <a:cubicBezTo>
                      <a:pt x="98" y="122"/>
                      <a:pt x="98" y="122"/>
                      <a:pt x="98" y="122"/>
                    </a:cubicBezTo>
                    <a:cubicBezTo>
                      <a:pt x="98" y="122"/>
                      <a:pt x="98" y="122"/>
                      <a:pt x="97" y="122"/>
                    </a:cubicBezTo>
                    <a:cubicBezTo>
                      <a:pt x="97" y="122"/>
                      <a:pt x="97" y="121"/>
                      <a:pt x="97" y="121"/>
                    </a:cubicBezTo>
                    <a:cubicBezTo>
                      <a:pt x="96" y="121"/>
                      <a:pt x="96" y="120"/>
                      <a:pt x="96" y="120"/>
                    </a:cubicBezTo>
                    <a:cubicBezTo>
                      <a:pt x="98" y="115"/>
                      <a:pt x="100" y="110"/>
                      <a:pt x="104" y="106"/>
                    </a:cubicBezTo>
                    <a:cubicBezTo>
                      <a:pt x="108" y="101"/>
                      <a:pt x="113" y="99"/>
                      <a:pt x="119" y="98"/>
                    </a:cubicBezTo>
                    <a:cubicBezTo>
                      <a:pt x="119" y="98"/>
                      <a:pt x="120" y="98"/>
                      <a:pt x="120" y="98"/>
                    </a:cubicBezTo>
                    <a:cubicBezTo>
                      <a:pt x="120" y="98"/>
                      <a:pt x="121" y="98"/>
                      <a:pt x="121" y="99"/>
                    </a:cubicBezTo>
                    <a:close/>
                    <a:moveTo>
                      <a:pt x="128" y="100"/>
                    </a:moveTo>
                    <a:cubicBezTo>
                      <a:pt x="128" y="99"/>
                      <a:pt x="129" y="99"/>
                      <a:pt x="129" y="99"/>
                    </a:cubicBezTo>
                    <a:cubicBezTo>
                      <a:pt x="129" y="98"/>
                      <a:pt x="129" y="98"/>
                      <a:pt x="130" y="98"/>
                    </a:cubicBezTo>
                    <a:cubicBezTo>
                      <a:pt x="130" y="98"/>
                      <a:pt x="130" y="98"/>
                      <a:pt x="131" y="98"/>
                    </a:cubicBezTo>
                    <a:cubicBezTo>
                      <a:pt x="136" y="99"/>
                      <a:pt x="141" y="101"/>
                      <a:pt x="145" y="106"/>
                    </a:cubicBezTo>
                    <a:cubicBezTo>
                      <a:pt x="147" y="108"/>
                      <a:pt x="149" y="110"/>
                      <a:pt x="151" y="113"/>
                    </a:cubicBezTo>
                    <a:cubicBezTo>
                      <a:pt x="152" y="115"/>
                      <a:pt x="153" y="117"/>
                      <a:pt x="153" y="120"/>
                    </a:cubicBezTo>
                    <a:cubicBezTo>
                      <a:pt x="153" y="120"/>
                      <a:pt x="153" y="121"/>
                      <a:pt x="153" y="121"/>
                    </a:cubicBezTo>
                    <a:cubicBezTo>
                      <a:pt x="153" y="121"/>
                      <a:pt x="153" y="122"/>
                      <a:pt x="152" y="122"/>
                    </a:cubicBezTo>
                    <a:cubicBezTo>
                      <a:pt x="152" y="122"/>
                      <a:pt x="152" y="122"/>
                      <a:pt x="151" y="122"/>
                    </a:cubicBezTo>
                    <a:cubicBezTo>
                      <a:pt x="139" y="122"/>
                      <a:pt x="139" y="122"/>
                      <a:pt x="139" y="122"/>
                    </a:cubicBezTo>
                    <a:cubicBezTo>
                      <a:pt x="139" y="122"/>
                      <a:pt x="139" y="122"/>
                      <a:pt x="138" y="122"/>
                    </a:cubicBezTo>
                    <a:cubicBezTo>
                      <a:pt x="138" y="122"/>
                      <a:pt x="138" y="121"/>
                      <a:pt x="138" y="121"/>
                    </a:cubicBezTo>
                    <a:cubicBezTo>
                      <a:pt x="137" y="121"/>
                      <a:pt x="137" y="121"/>
                      <a:pt x="137" y="121"/>
                    </a:cubicBezTo>
                    <a:cubicBezTo>
                      <a:pt x="137" y="119"/>
                      <a:pt x="136" y="118"/>
                      <a:pt x="134" y="117"/>
                    </a:cubicBezTo>
                    <a:cubicBezTo>
                      <a:pt x="133" y="115"/>
                      <a:pt x="131" y="114"/>
                      <a:pt x="130" y="114"/>
                    </a:cubicBezTo>
                    <a:cubicBezTo>
                      <a:pt x="129" y="113"/>
                      <a:pt x="129" y="113"/>
                      <a:pt x="129" y="113"/>
                    </a:cubicBezTo>
                    <a:cubicBezTo>
                      <a:pt x="129" y="113"/>
                      <a:pt x="128" y="112"/>
                      <a:pt x="128" y="112"/>
                    </a:cubicBezTo>
                    <a:lnTo>
                      <a:pt x="128" y="100"/>
                    </a:lnTo>
                    <a:close/>
                    <a:moveTo>
                      <a:pt x="97" y="130"/>
                    </a:moveTo>
                    <a:cubicBezTo>
                      <a:pt x="97" y="130"/>
                      <a:pt x="98" y="130"/>
                      <a:pt x="98" y="130"/>
                    </a:cubicBezTo>
                    <a:cubicBezTo>
                      <a:pt x="110" y="130"/>
                      <a:pt x="110" y="130"/>
                      <a:pt x="110" y="130"/>
                    </a:cubicBezTo>
                    <a:cubicBezTo>
                      <a:pt x="111" y="130"/>
                      <a:pt x="111" y="130"/>
                      <a:pt x="112" y="130"/>
                    </a:cubicBezTo>
                    <a:cubicBezTo>
                      <a:pt x="112" y="131"/>
                      <a:pt x="112" y="131"/>
                      <a:pt x="112" y="131"/>
                    </a:cubicBezTo>
                    <a:cubicBezTo>
                      <a:pt x="113" y="133"/>
                      <a:pt x="114" y="134"/>
                      <a:pt x="115" y="135"/>
                    </a:cubicBezTo>
                    <a:cubicBezTo>
                      <a:pt x="115" y="135"/>
                      <a:pt x="115" y="136"/>
                      <a:pt x="115" y="136"/>
                    </a:cubicBezTo>
                    <a:cubicBezTo>
                      <a:pt x="117" y="137"/>
                      <a:pt x="118" y="138"/>
                      <a:pt x="120" y="139"/>
                    </a:cubicBezTo>
                    <a:cubicBezTo>
                      <a:pt x="120" y="139"/>
                      <a:pt x="121" y="139"/>
                      <a:pt x="121" y="140"/>
                    </a:cubicBezTo>
                    <a:cubicBezTo>
                      <a:pt x="121" y="140"/>
                      <a:pt x="121" y="140"/>
                      <a:pt x="121" y="141"/>
                    </a:cubicBezTo>
                    <a:cubicBezTo>
                      <a:pt x="121" y="153"/>
                      <a:pt x="121" y="153"/>
                      <a:pt x="121" y="153"/>
                    </a:cubicBezTo>
                    <a:cubicBezTo>
                      <a:pt x="121" y="153"/>
                      <a:pt x="121" y="154"/>
                      <a:pt x="121" y="154"/>
                    </a:cubicBezTo>
                    <a:cubicBezTo>
                      <a:pt x="121" y="154"/>
                      <a:pt x="120" y="154"/>
                      <a:pt x="120" y="155"/>
                    </a:cubicBezTo>
                    <a:cubicBezTo>
                      <a:pt x="120" y="155"/>
                      <a:pt x="119" y="155"/>
                      <a:pt x="119" y="155"/>
                    </a:cubicBezTo>
                    <a:cubicBezTo>
                      <a:pt x="113" y="154"/>
                      <a:pt x="108" y="151"/>
                      <a:pt x="104" y="147"/>
                    </a:cubicBezTo>
                    <a:cubicBezTo>
                      <a:pt x="104" y="147"/>
                      <a:pt x="104" y="147"/>
                      <a:pt x="104" y="147"/>
                    </a:cubicBezTo>
                    <a:cubicBezTo>
                      <a:pt x="103" y="146"/>
                      <a:pt x="102" y="144"/>
                      <a:pt x="101" y="143"/>
                    </a:cubicBezTo>
                    <a:cubicBezTo>
                      <a:pt x="99" y="140"/>
                      <a:pt x="97" y="136"/>
                      <a:pt x="96" y="132"/>
                    </a:cubicBezTo>
                    <a:cubicBezTo>
                      <a:pt x="96" y="132"/>
                      <a:pt x="96" y="132"/>
                      <a:pt x="96" y="131"/>
                    </a:cubicBezTo>
                    <a:cubicBezTo>
                      <a:pt x="97" y="131"/>
                      <a:pt x="97" y="131"/>
                      <a:pt x="97" y="130"/>
                    </a:cubicBezTo>
                    <a:close/>
                    <a:moveTo>
                      <a:pt x="89" y="130"/>
                    </a:moveTo>
                    <a:cubicBezTo>
                      <a:pt x="89" y="130"/>
                      <a:pt x="89" y="130"/>
                      <a:pt x="90" y="130"/>
                    </a:cubicBezTo>
                    <a:cubicBezTo>
                      <a:pt x="90" y="131"/>
                      <a:pt x="90" y="131"/>
                      <a:pt x="91" y="132"/>
                    </a:cubicBezTo>
                    <a:cubicBezTo>
                      <a:pt x="91" y="137"/>
                      <a:pt x="93" y="142"/>
                      <a:pt x="96" y="146"/>
                    </a:cubicBezTo>
                    <a:cubicBezTo>
                      <a:pt x="97" y="148"/>
                      <a:pt x="99" y="149"/>
                      <a:pt x="100" y="151"/>
                    </a:cubicBezTo>
                    <a:cubicBezTo>
                      <a:pt x="106" y="156"/>
                      <a:pt x="112" y="159"/>
                      <a:pt x="119" y="161"/>
                    </a:cubicBezTo>
                    <a:cubicBezTo>
                      <a:pt x="120" y="161"/>
                      <a:pt x="120" y="161"/>
                      <a:pt x="121" y="161"/>
                    </a:cubicBezTo>
                    <a:cubicBezTo>
                      <a:pt x="121" y="162"/>
                      <a:pt x="121" y="162"/>
                      <a:pt x="121" y="163"/>
                    </a:cubicBezTo>
                    <a:cubicBezTo>
                      <a:pt x="121" y="214"/>
                      <a:pt x="121" y="214"/>
                      <a:pt x="121" y="214"/>
                    </a:cubicBezTo>
                    <a:cubicBezTo>
                      <a:pt x="121" y="215"/>
                      <a:pt x="121" y="215"/>
                      <a:pt x="121" y="216"/>
                    </a:cubicBezTo>
                    <a:cubicBezTo>
                      <a:pt x="121" y="216"/>
                      <a:pt x="120" y="216"/>
                      <a:pt x="120" y="216"/>
                    </a:cubicBezTo>
                    <a:cubicBezTo>
                      <a:pt x="120" y="216"/>
                      <a:pt x="119" y="216"/>
                      <a:pt x="119" y="216"/>
                    </a:cubicBezTo>
                    <a:cubicBezTo>
                      <a:pt x="97" y="215"/>
                      <a:pt x="77" y="206"/>
                      <a:pt x="61" y="190"/>
                    </a:cubicBezTo>
                    <a:cubicBezTo>
                      <a:pt x="44" y="174"/>
                      <a:pt x="36" y="154"/>
                      <a:pt x="34" y="132"/>
                    </a:cubicBezTo>
                    <a:cubicBezTo>
                      <a:pt x="34" y="132"/>
                      <a:pt x="35" y="131"/>
                      <a:pt x="35" y="131"/>
                    </a:cubicBezTo>
                    <a:cubicBezTo>
                      <a:pt x="35" y="131"/>
                      <a:pt x="35" y="130"/>
                      <a:pt x="35" y="130"/>
                    </a:cubicBezTo>
                    <a:cubicBezTo>
                      <a:pt x="36" y="130"/>
                      <a:pt x="36" y="130"/>
                      <a:pt x="36" y="130"/>
                    </a:cubicBezTo>
                    <a:lnTo>
                      <a:pt x="89" y="130"/>
                    </a:lnTo>
                    <a:close/>
                    <a:moveTo>
                      <a:pt x="153" y="131"/>
                    </a:moveTo>
                    <a:cubicBezTo>
                      <a:pt x="153" y="132"/>
                      <a:pt x="153" y="132"/>
                      <a:pt x="153" y="132"/>
                    </a:cubicBezTo>
                    <a:cubicBezTo>
                      <a:pt x="152" y="138"/>
                      <a:pt x="149" y="143"/>
                      <a:pt x="145" y="147"/>
                    </a:cubicBezTo>
                    <a:cubicBezTo>
                      <a:pt x="145" y="147"/>
                      <a:pt x="145" y="147"/>
                      <a:pt x="145" y="147"/>
                    </a:cubicBezTo>
                    <a:cubicBezTo>
                      <a:pt x="141" y="151"/>
                      <a:pt x="136" y="154"/>
                      <a:pt x="131" y="155"/>
                    </a:cubicBezTo>
                    <a:cubicBezTo>
                      <a:pt x="130" y="155"/>
                      <a:pt x="130" y="155"/>
                      <a:pt x="130" y="155"/>
                    </a:cubicBezTo>
                    <a:cubicBezTo>
                      <a:pt x="129" y="154"/>
                      <a:pt x="129" y="154"/>
                      <a:pt x="129" y="154"/>
                    </a:cubicBezTo>
                    <a:cubicBezTo>
                      <a:pt x="129" y="154"/>
                      <a:pt x="128" y="153"/>
                      <a:pt x="128" y="153"/>
                    </a:cubicBezTo>
                    <a:cubicBezTo>
                      <a:pt x="128" y="141"/>
                      <a:pt x="128" y="141"/>
                      <a:pt x="128" y="141"/>
                    </a:cubicBezTo>
                    <a:cubicBezTo>
                      <a:pt x="128" y="140"/>
                      <a:pt x="129" y="140"/>
                      <a:pt x="129" y="140"/>
                    </a:cubicBezTo>
                    <a:cubicBezTo>
                      <a:pt x="129" y="139"/>
                      <a:pt x="129" y="139"/>
                      <a:pt x="130" y="139"/>
                    </a:cubicBezTo>
                    <a:cubicBezTo>
                      <a:pt x="131" y="138"/>
                      <a:pt x="133" y="137"/>
                      <a:pt x="134" y="136"/>
                    </a:cubicBezTo>
                    <a:cubicBezTo>
                      <a:pt x="136" y="134"/>
                      <a:pt x="137" y="133"/>
                      <a:pt x="138" y="131"/>
                    </a:cubicBezTo>
                    <a:cubicBezTo>
                      <a:pt x="138" y="131"/>
                      <a:pt x="138" y="131"/>
                      <a:pt x="138" y="130"/>
                    </a:cubicBezTo>
                    <a:cubicBezTo>
                      <a:pt x="139" y="130"/>
                      <a:pt x="139" y="130"/>
                      <a:pt x="139" y="130"/>
                    </a:cubicBezTo>
                    <a:cubicBezTo>
                      <a:pt x="151" y="130"/>
                      <a:pt x="151" y="130"/>
                      <a:pt x="151" y="130"/>
                    </a:cubicBezTo>
                    <a:cubicBezTo>
                      <a:pt x="152" y="130"/>
                      <a:pt x="152" y="130"/>
                      <a:pt x="152" y="130"/>
                    </a:cubicBezTo>
                    <a:cubicBezTo>
                      <a:pt x="153" y="131"/>
                      <a:pt x="153" y="131"/>
                      <a:pt x="153" y="131"/>
                    </a:cubicBezTo>
                    <a:close/>
                    <a:moveTo>
                      <a:pt x="132" y="120"/>
                    </a:moveTo>
                    <a:cubicBezTo>
                      <a:pt x="132" y="120"/>
                      <a:pt x="132" y="120"/>
                      <a:pt x="132" y="120"/>
                    </a:cubicBezTo>
                    <a:cubicBezTo>
                      <a:pt x="133" y="121"/>
                      <a:pt x="133" y="122"/>
                      <a:pt x="134" y="123"/>
                    </a:cubicBezTo>
                    <a:cubicBezTo>
                      <a:pt x="134" y="124"/>
                      <a:pt x="134" y="125"/>
                      <a:pt x="134" y="126"/>
                    </a:cubicBezTo>
                    <a:cubicBezTo>
                      <a:pt x="134" y="129"/>
                      <a:pt x="134" y="130"/>
                      <a:pt x="132" y="132"/>
                    </a:cubicBezTo>
                    <a:cubicBezTo>
                      <a:pt x="132" y="132"/>
                      <a:pt x="132" y="132"/>
                      <a:pt x="132" y="132"/>
                    </a:cubicBezTo>
                    <a:cubicBezTo>
                      <a:pt x="132" y="132"/>
                      <a:pt x="132" y="133"/>
                      <a:pt x="131" y="133"/>
                    </a:cubicBezTo>
                    <a:cubicBezTo>
                      <a:pt x="131" y="133"/>
                      <a:pt x="131" y="133"/>
                      <a:pt x="131" y="133"/>
                    </a:cubicBezTo>
                    <a:cubicBezTo>
                      <a:pt x="131" y="133"/>
                      <a:pt x="131" y="133"/>
                      <a:pt x="131" y="134"/>
                    </a:cubicBezTo>
                    <a:cubicBezTo>
                      <a:pt x="129" y="135"/>
                      <a:pt x="127" y="136"/>
                      <a:pt x="125" y="136"/>
                    </a:cubicBezTo>
                    <a:cubicBezTo>
                      <a:pt x="123" y="136"/>
                      <a:pt x="121" y="135"/>
                      <a:pt x="119" y="133"/>
                    </a:cubicBezTo>
                    <a:cubicBezTo>
                      <a:pt x="119" y="133"/>
                      <a:pt x="119" y="133"/>
                      <a:pt x="119" y="133"/>
                    </a:cubicBezTo>
                    <a:cubicBezTo>
                      <a:pt x="119" y="133"/>
                      <a:pt x="118" y="133"/>
                      <a:pt x="118" y="133"/>
                    </a:cubicBezTo>
                    <a:cubicBezTo>
                      <a:pt x="118" y="133"/>
                      <a:pt x="118" y="133"/>
                      <a:pt x="118" y="132"/>
                    </a:cubicBezTo>
                    <a:cubicBezTo>
                      <a:pt x="118" y="132"/>
                      <a:pt x="118" y="132"/>
                      <a:pt x="118" y="132"/>
                    </a:cubicBezTo>
                    <a:cubicBezTo>
                      <a:pt x="116" y="131"/>
                      <a:pt x="115" y="129"/>
                      <a:pt x="115" y="126"/>
                    </a:cubicBezTo>
                    <a:cubicBezTo>
                      <a:pt x="115" y="124"/>
                      <a:pt x="116" y="122"/>
                      <a:pt x="117" y="120"/>
                    </a:cubicBezTo>
                    <a:cubicBezTo>
                      <a:pt x="118" y="120"/>
                      <a:pt x="118" y="120"/>
                      <a:pt x="118" y="120"/>
                    </a:cubicBezTo>
                    <a:cubicBezTo>
                      <a:pt x="118" y="120"/>
                      <a:pt x="118" y="120"/>
                      <a:pt x="118" y="120"/>
                    </a:cubicBezTo>
                    <a:cubicBezTo>
                      <a:pt x="118" y="120"/>
                      <a:pt x="118" y="120"/>
                      <a:pt x="118" y="120"/>
                    </a:cubicBezTo>
                    <a:cubicBezTo>
                      <a:pt x="118" y="120"/>
                      <a:pt x="118" y="120"/>
                      <a:pt x="118" y="119"/>
                    </a:cubicBezTo>
                    <a:cubicBezTo>
                      <a:pt x="118" y="119"/>
                      <a:pt x="119" y="119"/>
                      <a:pt x="119" y="119"/>
                    </a:cubicBezTo>
                    <a:cubicBezTo>
                      <a:pt x="121" y="117"/>
                      <a:pt x="123" y="117"/>
                      <a:pt x="125" y="117"/>
                    </a:cubicBezTo>
                    <a:cubicBezTo>
                      <a:pt x="127" y="117"/>
                      <a:pt x="129" y="117"/>
                      <a:pt x="130" y="119"/>
                    </a:cubicBezTo>
                    <a:cubicBezTo>
                      <a:pt x="130" y="119"/>
                      <a:pt x="130" y="119"/>
                      <a:pt x="131" y="119"/>
                    </a:cubicBezTo>
                    <a:cubicBezTo>
                      <a:pt x="130" y="119"/>
                      <a:pt x="130" y="119"/>
                      <a:pt x="130" y="119"/>
                    </a:cubicBezTo>
                    <a:cubicBezTo>
                      <a:pt x="131" y="119"/>
                      <a:pt x="131" y="119"/>
                      <a:pt x="131" y="119"/>
                    </a:cubicBezTo>
                    <a:cubicBezTo>
                      <a:pt x="131" y="120"/>
                      <a:pt x="132" y="120"/>
                      <a:pt x="132" y="120"/>
                    </a:cubicBezTo>
                    <a:close/>
                  </a:path>
                </a:pathLst>
              </a:custGeom>
              <a:solidFill>
                <a:srgbClr val="F79E1E"/>
              </a:solidFill>
              <a:ln>
                <a:noFill/>
              </a:ln>
            </p:spPr>
            <p:txBody>
              <a:bodyPr vert="horz" wrap="square" lIns="91440" tIns="45720" rIns="91440" bIns="45720" numCol="1" anchor="t" anchorCtr="0" compatLnSpc="1"/>
              <a:lstStyle/>
              <a:p>
                <a:endParaRPr lang="zh-CN" altLang="en-US"/>
              </a:p>
            </p:txBody>
          </p:sp>
          <p:sp>
            <p:nvSpPr>
              <p:cNvPr id="14" name="Freeform 950"/>
              <p:cNvSpPr>
                <a:spLocks noEditPoints="1"/>
              </p:cNvSpPr>
              <p:nvPr/>
            </p:nvSpPr>
            <p:spPr bwMode="auto">
              <a:xfrm>
                <a:off x="7727455" y="3500710"/>
                <a:ext cx="896938" cy="900112"/>
              </a:xfrm>
              <a:custGeom>
                <a:avLst/>
                <a:gdLst>
                  <a:gd name="T0" fmla="*/ 70 w 183"/>
                  <a:gd name="T1" fmla="*/ 2 h 183"/>
                  <a:gd name="T2" fmla="*/ 74 w 183"/>
                  <a:gd name="T3" fmla="*/ 25 h 183"/>
                  <a:gd name="T4" fmla="*/ 57 w 183"/>
                  <a:gd name="T5" fmla="*/ 32 h 183"/>
                  <a:gd name="T6" fmla="*/ 54 w 183"/>
                  <a:gd name="T7" fmla="*/ 32 h 183"/>
                  <a:gd name="T8" fmla="*/ 32 w 183"/>
                  <a:gd name="T9" fmla="*/ 22 h 183"/>
                  <a:gd name="T10" fmla="*/ 45 w 183"/>
                  <a:gd name="T11" fmla="*/ 40 h 183"/>
                  <a:gd name="T12" fmla="*/ 36 w 183"/>
                  <a:gd name="T13" fmla="*/ 52 h 183"/>
                  <a:gd name="T14" fmla="*/ 29 w 183"/>
                  <a:gd name="T15" fmla="*/ 62 h 183"/>
                  <a:gd name="T16" fmla="*/ 8 w 183"/>
                  <a:gd name="T17" fmla="*/ 54 h 183"/>
                  <a:gd name="T18" fmla="*/ 24 w 183"/>
                  <a:gd name="T19" fmla="*/ 73 h 183"/>
                  <a:gd name="T20" fmla="*/ 25 w 183"/>
                  <a:gd name="T21" fmla="*/ 75 h 183"/>
                  <a:gd name="T22" fmla="*/ 23 w 183"/>
                  <a:gd name="T23" fmla="*/ 97 h 183"/>
                  <a:gd name="T24" fmla="*/ 0 w 183"/>
                  <a:gd name="T25" fmla="*/ 101 h 183"/>
                  <a:gd name="T26" fmla="*/ 24 w 183"/>
                  <a:gd name="T27" fmla="*/ 109 h 183"/>
                  <a:gd name="T28" fmla="*/ 26 w 183"/>
                  <a:gd name="T29" fmla="*/ 110 h 183"/>
                  <a:gd name="T30" fmla="*/ 33 w 183"/>
                  <a:gd name="T31" fmla="*/ 128 h 183"/>
                  <a:gd name="T32" fmla="*/ 15 w 183"/>
                  <a:gd name="T33" fmla="*/ 142 h 183"/>
                  <a:gd name="T34" fmla="*/ 39 w 183"/>
                  <a:gd name="T35" fmla="*/ 138 h 183"/>
                  <a:gd name="T36" fmla="*/ 42 w 183"/>
                  <a:gd name="T37" fmla="*/ 139 h 183"/>
                  <a:gd name="T38" fmla="*/ 61 w 183"/>
                  <a:gd name="T39" fmla="*/ 153 h 183"/>
                  <a:gd name="T40" fmla="*/ 62 w 183"/>
                  <a:gd name="T41" fmla="*/ 155 h 183"/>
                  <a:gd name="T42" fmla="*/ 65 w 183"/>
                  <a:gd name="T43" fmla="*/ 180 h 183"/>
                  <a:gd name="T44" fmla="*/ 74 w 183"/>
                  <a:gd name="T45" fmla="*/ 159 h 183"/>
                  <a:gd name="T46" fmla="*/ 78 w 183"/>
                  <a:gd name="T47" fmla="*/ 159 h 183"/>
                  <a:gd name="T48" fmla="*/ 97 w 183"/>
                  <a:gd name="T49" fmla="*/ 161 h 183"/>
                  <a:gd name="T50" fmla="*/ 101 w 183"/>
                  <a:gd name="T51" fmla="*/ 183 h 183"/>
                  <a:gd name="T52" fmla="*/ 109 w 183"/>
                  <a:gd name="T53" fmla="*/ 160 h 183"/>
                  <a:gd name="T54" fmla="*/ 110 w 183"/>
                  <a:gd name="T55" fmla="*/ 158 h 183"/>
                  <a:gd name="T56" fmla="*/ 128 w 183"/>
                  <a:gd name="T57" fmla="*/ 151 h 183"/>
                  <a:gd name="T58" fmla="*/ 142 w 183"/>
                  <a:gd name="T59" fmla="*/ 168 h 183"/>
                  <a:gd name="T60" fmla="*/ 138 w 183"/>
                  <a:gd name="T61" fmla="*/ 145 h 183"/>
                  <a:gd name="T62" fmla="*/ 139 w 183"/>
                  <a:gd name="T63" fmla="*/ 142 h 183"/>
                  <a:gd name="T64" fmla="*/ 154 w 183"/>
                  <a:gd name="T65" fmla="*/ 123 h 183"/>
                  <a:gd name="T66" fmla="*/ 156 w 183"/>
                  <a:gd name="T67" fmla="*/ 122 h 183"/>
                  <a:gd name="T68" fmla="*/ 179 w 183"/>
                  <a:gd name="T69" fmla="*/ 118 h 183"/>
                  <a:gd name="T70" fmla="*/ 159 w 183"/>
                  <a:gd name="T71" fmla="*/ 110 h 183"/>
                  <a:gd name="T72" fmla="*/ 161 w 183"/>
                  <a:gd name="T73" fmla="*/ 88 h 183"/>
                  <a:gd name="T74" fmla="*/ 163 w 183"/>
                  <a:gd name="T75" fmla="*/ 86 h 183"/>
                  <a:gd name="T76" fmla="*/ 181 w 183"/>
                  <a:gd name="T77" fmla="*/ 71 h 183"/>
                  <a:gd name="T78" fmla="*/ 159 w 183"/>
                  <a:gd name="T79" fmla="*/ 74 h 183"/>
                  <a:gd name="T80" fmla="*/ 151 w 183"/>
                  <a:gd name="T81" fmla="*/ 56 h 183"/>
                  <a:gd name="T82" fmla="*/ 152 w 183"/>
                  <a:gd name="T83" fmla="*/ 53 h 183"/>
                  <a:gd name="T84" fmla="*/ 161 w 183"/>
                  <a:gd name="T85" fmla="*/ 32 h 183"/>
                  <a:gd name="T86" fmla="*/ 143 w 183"/>
                  <a:gd name="T87" fmla="*/ 45 h 183"/>
                  <a:gd name="T88" fmla="*/ 132 w 183"/>
                  <a:gd name="T89" fmla="*/ 36 h 183"/>
                  <a:gd name="T90" fmla="*/ 122 w 183"/>
                  <a:gd name="T91" fmla="*/ 29 h 183"/>
                  <a:gd name="T92" fmla="*/ 129 w 183"/>
                  <a:gd name="T93" fmla="*/ 8 h 183"/>
                  <a:gd name="T94" fmla="*/ 111 w 183"/>
                  <a:gd name="T95" fmla="*/ 23 h 183"/>
                  <a:gd name="T96" fmla="*/ 109 w 183"/>
                  <a:gd name="T97" fmla="*/ 25 h 183"/>
                  <a:gd name="T98" fmla="*/ 86 w 183"/>
                  <a:gd name="T99" fmla="*/ 23 h 183"/>
                  <a:gd name="T100" fmla="*/ 82 w 183"/>
                  <a:gd name="T101" fmla="*/ 0 h 183"/>
                  <a:gd name="T102" fmla="*/ 104 w 183"/>
                  <a:gd name="T103" fmla="*/ 90 h 183"/>
                  <a:gd name="T104" fmla="*/ 102 w 183"/>
                  <a:gd name="T105" fmla="*/ 98 h 183"/>
                  <a:gd name="T106" fmla="*/ 94 w 183"/>
                  <a:gd name="T107" fmla="*/ 103 h 183"/>
                  <a:gd name="T108" fmla="*/ 86 w 183"/>
                  <a:gd name="T109" fmla="*/ 101 h 183"/>
                  <a:gd name="T110" fmla="*/ 81 w 183"/>
                  <a:gd name="T111" fmla="*/ 93 h 183"/>
                  <a:gd name="T112" fmla="*/ 83 w 183"/>
                  <a:gd name="T113" fmla="*/ 85 h 183"/>
                  <a:gd name="T114" fmla="*/ 90 w 183"/>
                  <a:gd name="T115" fmla="*/ 8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 h="183">
                    <a:moveTo>
                      <a:pt x="82" y="0"/>
                    </a:moveTo>
                    <a:cubicBezTo>
                      <a:pt x="70" y="2"/>
                      <a:pt x="70" y="2"/>
                      <a:pt x="70" y="2"/>
                    </a:cubicBezTo>
                    <a:cubicBezTo>
                      <a:pt x="74" y="23"/>
                      <a:pt x="74" y="23"/>
                      <a:pt x="74" y="23"/>
                    </a:cubicBezTo>
                    <a:cubicBezTo>
                      <a:pt x="74" y="24"/>
                      <a:pt x="74" y="24"/>
                      <a:pt x="74" y="25"/>
                    </a:cubicBezTo>
                    <a:cubicBezTo>
                      <a:pt x="73" y="25"/>
                      <a:pt x="73" y="25"/>
                      <a:pt x="73" y="26"/>
                    </a:cubicBezTo>
                    <a:cubicBezTo>
                      <a:pt x="67" y="27"/>
                      <a:pt x="62" y="29"/>
                      <a:pt x="57" y="32"/>
                    </a:cubicBezTo>
                    <a:cubicBezTo>
                      <a:pt x="56" y="33"/>
                      <a:pt x="56" y="33"/>
                      <a:pt x="55" y="33"/>
                    </a:cubicBezTo>
                    <a:cubicBezTo>
                      <a:pt x="55" y="33"/>
                      <a:pt x="54" y="32"/>
                      <a:pt x="54" y="32"/>
                    </a:cubicBezTo>
                    <a:cubicBezTo>
                      <a:pt x="41" y="15"/>
                      <a:pt x="41" y="15"/>
                      <a:pt x="41" y="15"/>
                    </a:cubicBezTo>
                    <a:cubicBezTo>
                      <a:pt x="32" y="22"/>
                      <a:pt x="32" y="22"/>
                      <a:pt x="32" y="22"/>
                    </a:cubicBezTo>
                    <a:cubicBezTo>
                      <a:pt x="45" y="39"/>
                      <a:pt x="45" y="39"/>
                      <a:pt x="45" y="39"/>
                    </a:cubicBezTo>
                    <a:cubicBezTo>
                      <a:pt x="45" y="39"/>
                      <a:pt x="45" y="40"/>
                      <a:pt x="45" y="40"/>
                    </a:cubicBezTo>
                    <a:cubicBezTo>
                      <a:pt x="45" y="41"/>
                      <a:pt x="45" y="41"/>
                      <a:pt x="45" y="42"/>
                    </a:cubicBezTo>
                    <a:cubicBezTo>
                      <a:pt x="42" y="44"/>
                      <a:pt x="39" y="48"/>
                      <a:pt x="36" y="52"/>
                    </a:cubicBezTo>
                    <a:cubicBezTo>
                      <a:pt x="34" y="54"/>
                      <a:pt x="32" y="58"/>
                      <a:pt x="30" y="61"/>
                    </a:cubicBezTo>
                    <a:cubicBezTo>
                      <a:pt x="30" y="61"/>
                      <a:pt x="30" y="62"/>
                      <a:pt x="29" y="62"/>
                    </a:cubicBezTo>
                    <a:cubicBezTo>
                      <a:pt x="29" y="62"/>
                      <a:pt x="28" y="62"/>
                      <a:pt x="28" y="62"/>
                    </a:cubicBezTo>
                    <a:cubicBezTo>
                      <a:pt x="8" y="54"/>
                      <a:pt x="8" y="54"/>
                      <a:pt x="8" y="54"/>
                    </a:cubicBezTo>
                    <a:cubicBezTo>
                      <a:pt x="4" y="65"/>
                      <a:pt x="4" y="65"/>
                      <a:pt x="4" y="65"/>
                    </a:cubicBezTo>
                    <a:cubicBezTo>
                      <a:pt x="24" y="73"/>
                      <a:pt x="24" y="73"/>
                      <a:pt x="24" y="73"/>
                    </a:cubicBezTo>
                    <a:cubicBezTo>
                      <a:pt x="24" y="73"/>
                      <a:pt x="25" y="73"/>
                      <a:pt x="25" y="73"/>
                    </a:cubicBezTo>
                    <a:cubicBezTo>
                      <a:pt x="25" y="74"/>
                      <a:pt x="25" y="74"/>
                      <a:pt x="25" y="75"/>
                    </a:cubicBezTo>
                    <a:cubicBezTo>
                      <a:pt x="23" y="82"/>
                      <a:pt x="23" y="88"/>
                      <a:pt x="23" y="95"/>
                    </a:cubicBezTo>
                    <a:cubicBezTo>
                      <a:pt x="23" y="96"/>
                      <a:pt x="23" y="96"/>
                      <a:pt x="23" y="97"/>
                    </a:cubicBezTo>
                    <a:cubicBezTo>
                      <a:pt x="23" y="97"/>
                      <a:pt x="22" y="97"/>
                      <a:pt x="22" y="97"/>
                    </a:cubicBezTo>
                    <a:cubicBezTo>
                      <a:pt x="0" y="101"/>
                      <a:pt x="0" y="101"/>
                      <a:pt x="0" y="101"/>
                    </a:cubicBezTo>
                    <a:cubicBezTo>
                      <a:pt x="2" y="112"/>
                      <a:pt x="2" y="112"/>
                      <a:pt x="2" y="112"/>
                    </a:cubicBezTo>
                    <a:cubicBezTo>
                      <a:pt x="24" y="109"/>
                      <a:pt x="24" y="109"/>
                      <a:pt x="24" y="109"/>
                    </a:cubicBezTo>
                    <a:cubicBezTo>
                      <a:pt x="24" y="109"/>
                      <a:pt x="25" y="109"/>
                      <a:pt x="25" y="109"/>
                    </a:cubicBezTo>
                    <a:cubicBezTo>
                      <a:pt x="25" y="109"/>
                      <a:pt x="26" y="110"/>
                      <a:pt x="26" y="110"/>
                    </a:cubicBezTo>
                    <a:cubicBezTo>
                      <a:pt x="27" y="116"/>
                      <a:pt x="30" y="121"/>
                      <a:pt x="33" y="127"/>
                    </a:cubicBezTo>
                    <a:cubicBezTo>
                      <a:pt x="33" y="127"/>
                      <a:pt x="33" y="127"/>
                      <a:pt x="33" y="128"/>
                    </a:cubicBezTo>
                    <a:cubicBezTo>
                      <a:pt x="33" y="129"/>
                      <a:pt x="33" y="129"/>
                      <a:pt x="32" y="129"/>
                    </a:cubicBezTo>
                    <a:cubicBezTo>
                      <a:pt x="15" y="142"/>
                      <a:pt x="15" y="142"/>
                      <a:pt x="15" y="142"/>
                    </a:cubicBezTo>
                    <a:cubicBezTo>
                      <a:pt x="22" y="151"/>
                      <a:pt x="22" y="151"/>
                      <a:pt x="22" y="151"/>
                    </a:cubicBezTo>
                    <a:cubicBezTo>
                      <a:pt x="39" y="138"/>
                      <a:pt x="39" y="138"/>
                      <a:pt x="39" y="138"/>
                    </a:cubicBezTo>
                    <a:cubicBezTo>
                      <a:pt x="40" y="138"/>
                      <a:pt x="40" y="138"/>
                      <a:pt x="41" y="138"/>
                    </a:cubicBezTo>
                    <a:cubicBezTo>
                      <a:pt x="41" y="138"/>
                      <a:pt x="42" y="138"/>
                      <a:pt x="42" y="139"/>
                    </a:cubicBezTo>
                    <a:cubicBezTo>
                      <a:pt x="45" y="142"/>
                      <a:pt x="48" y="145"/>
                      <a:pt x="52" y="147"/>
                    </a:cubicBezTo>
                    <a:cubicBezTo>
                      <a:pt x="55" y="149"/>
                      <a:pt x="58" y="151"/>
                      <a:pt x="61" y="153"/>
                    </a:cubicBezTo>
                    <a:cubicBezTo>
                      <a:pt x="62" y="153"/>
                      <a:pt x="62" y="154"/>
                      <a:pt x="62" y="154"/>
                    </a:cubicBezTo>
                    <a:cubicBezTo>
                      <a:pt x="62" y="154"/>
                      <a:pt x="62" y="155"/>
                      <a:pt x="62" y="155"/>
                    </a:cubicBezTo>
                    <a:cubicBezTo>
                      <a:pt x="55" y="175"/>
                      <a:pt x="55" y="175"/>
                      <a:pt x="55" y="175"/>
                    </a:cubicBezTo>
                    <a:cubicBezTo>
                      <a:pt x="65" y="180"/>
                      <a:pt x="65" y="180"/>
                      <a:pt x="65" y="180"/>
                    </a:cubicBezTo>
                    <a:cubicBezTo>
                      <a:pt x="73" y="160"/>
                      <a:pt x="73" y="160"/>
                      <a:pt x="73" y="160"/>
                    </a:cubicBezTo>
                    <a:cubicBezTo>
                      <a:pt x="73" y="159"/>
                      <a:pt x="73" y="159"/>
                      <a:pt x="74" y="159"/>
                    </a:cubicBezTo>
                    <a:cubicBezTo>
                      <a:pt x="74" y="158"/>
                      <a:pt x="75" y="158"/>
                      <a:pt x="75" y="158"/>
                    </a:cubicBezTo>
                    <a:cubicBezTo>
                      <a:pt x="76" y="159"/>
                      <a:pt x="77" y="159"/>
                      <a:pt x="78" y="159"/>
                    </a:cubicBezTo>
                    <a:cubicBezTo>
                      <a:pt x="84" y="160"/>
                      <a:pt x="90" y="161"/>
                      <a:pt x="95" y="160"/>
                    </a:cubicBezTo>
                    <a:cubicBezTo>
                      <a:pt x="96" y="160"/>
                      <a:pt x="96" y="160"/>
                      <a:pt x="97" y="161"/>
                    </a:cubicBezTo>
                    <a:cubicBezTo>
                      <a:pt x="97" y="161"/>
                      <a:pt x="97" y="161"/>
                      <a:pt x="97" y="162"/>
                    </a:cubicBezTo>
                    <a:cubicBezTo>
                      <a:pt x="101" y="183"/>
                      <a:pt x="101" y="183"/>
                      <a:pt x="101" y="183"/>
                    </a:cubicBezTo>
                    <a:cubicBezTo>
                      <a:pt x="112" y="181"/>
                      <a:pt x="112" y="181"/>
                      <a:pt x="112" y="181"/>
                    </a:cubicBezTo>
                    <a:cubicBezTo>
                      <a:pt x="109" y="160"/>
                      <a:pt x="109" y="160"/>
                      <a:pt x="109" y="160"/>
                    </a:cubicBezTo>
                    <a:cubicBezTo>
                      <a:pt x="109" y="160"/>
                      <a:pt x="109" y="159"/>
                      <a:pt x="109" y="159"/>
                    </a:cubicBezTo>
                    <a:cubicBezTo>
                      <a:pt x="109" y="158"/>
                      <a:pt x="110" y="158"/>
                      <a:pt x="110" y="158"/>
                    </a:cubicBezTo>
                    <a:cubicBezTo>
                      <a:pt x="116" y="156"/>
                      <a:pt x="122" y="154"/>
                      <a:pt x="127" y="151"/>
                    </a:cubicBezTo>
                    <a:cubicBezTo>
                      <a:pt x="127" y="151"/>
                      <a:pt x="128" y="151"/>
                      <a:pt x="128" y="151"/>
                    </a:cubicBezTo>
                    <a:cubicBezTo>
                      <a:pt x="129" y="151"/>
                      <a:pt x="129" y="151"/>
                      <a:pt x="129" y="152"/>
                    </a:cubicBezTo>
                    <a:cubicBezTo>
                      <a:pt x="142" y="168"/>
                      <a:pt x="142" y="168"/>
                      <a:pt x="142" y="168"/>
                    </a:cubicBezTo>
                    <a:cubicBezTo>
                      <a:pt x="151" y="161"/>
                      <a:pt x="151" y="161"/>
                      <a:pt x="151" y="161"/>
                    </a:cubicBezTo>
                    <a:cubicBezTo>
                      <a:pt x="138" y="145"/>
                      <a:pt x="138" y="145"/>
                      <a:pt x="138" y="145"/>
                    </a:cubicBezTo>
                    <a:cubicBezTo>
                      <a:pt x="138" y="144"/>
                      <a:pt x="138" y="144"/>
                      <a:pt x="138" y="143"/>
                    </a:cubicBezTo>
                    <a:cubicBezTo>
                      <a:pt x="138" y="143"/>
                      <a:pt x="138" y="142"/>
                      <a:pt x="139" y="142"/>
                    </a:cubicBezTo>
                    <a:cubicBezTo>
                      <a:pt x="142" y="139"/>
                      <a:pt x="145" y="135"/>
                      <a:pt x="148" y="131"/>
                    </a:cubicBezTo>
                    <a:cubicBezTo>
                      <a:pt x="150" y="129"/>
                      <a:pt x="152" y="126"/>
                      <a:pt x="154" y="123"/>
                    </a:cubicBezTo>
                    <a:cubicBezTo>
                      <a:pt x="154" y="122"/>
                      <a:pt x="154" y="122"/>
                      <a:pt x="155" y="122"/>
                    </a:cubicBezTo>
                    <a:cubicBezTo>
                      <a:pt x="155" y="122"/>
                      <a:pt x="155" y="122"/>
                      <a:pt x="156" y="122"/>
                    </a:cubicBezTo>
                    <a:cubicBezTo>
                      <a:pt x="175" y="129"/>
                      <a:pt x="175" y="129"/>
                      <a:pt x="175" y="129"/>
                    </a:cubicBezTo>
                    <a:cubicBezTo>
                      <a:pt x="179" y="118"/>
                      <a:pt x="179" y="118"/>
                      <a:pt x="179" y="118"/>
                    </a:cubicBezTo>
                    <a:cubicBezTo>
                      <a:pt x="160" y="111"/>
                      <a:pt x="160" y="111"/>
                      <a:pt x="160" y="111"/>
                    </a:cubicBezTo>
                    <a:cubicBezTo>
                      <a:pt x="160" y="111"/>
                      <a:pt x="159" y="111"/>
                      <a:pt x="159" y="110"/>
                    </a:cubicBezTo>
                    <a:cubicBezTo>
                      <a:pt x="159" y="110"/>
                      <a:pt x="159" y="109"/>
                      <a:pt x="159" y="109"/>
                    </a:cubicBezTo>
                    <a:cubicBezTo>
                      <a:pt x="161" y="102"/>
                      <a:pt x="161" y="95"/>
                      <a:pt x="161" y="88"/>
                    </a:cubicBezTo>
                    <a:cubicBezTo>
                      <a:pt x="161" y="87"/>
                      <a:pt x="161" y="87"/>
                      <a:pt x="161" y="86"/>
                    </a:cubicBezTo>
                    <a:cubicBezTo>
                      <a:pt x="162" y="86"/>
                      <a:pt x="162" y="86"/>
                      <a:pt x="163" y="86"/>
                    </a:cubicBezTo>
                    <a:cubicBezTo>
                      <a:pt x="183" y="82"/>
                      <a:pt x="183" y="82"/>
                      <a:pt x="183" y="82"/>
                    </a:cubicBezTo>
                    <a:cubicBezTo>
                      <a:pt x="181" y="71"/>
                      <a:pt x="181" y="71"/>
                      <a:pt x="181" y="71"/>
                    </a:cubicBezTo>
                    <a:cubicBezTo>
                      <a:pt x="161" y="74"/>
                      <a:pt x="161" y="74"/>
                      <a:pt x="161" y="74"/>
                    </a:cubicBezTo>
                    <a:cubicBezTo>
                      <a:pt x="160" y="74"/>
                      <a:pt x="160" y="74"/>
                      <a:pt x="159" y="74"/>
                    </a:cubicBezTo>
                    <a:cubicBezTo>
                      <a:pt x="159" y="74"/>
                      <a:pt x="159" y="73"/>
                      <a:pt x="158" y="73"/>
                    </a:cubicBezTo>
                    <a:cubicBezTo>
                      <a:pt x="157" y="67"/>
                      <a:pt x="155" y="61"/>
                      <a:pt x="151" y="56"/>
                    </a:cubicBezTo>
                    <a:cubicBezTo>
                      <a:pt x="151" y="55"/>
                      <a:pt x="151" y="55"/>
                      <a:pt x="151" y="54"/>
                    </a:cubicBezTo>
                    <a:cubicBezTo>
                      <a:pt x="151" y="54"/>
                      <a:pt x="152" y="54"/>
                      <a:pt x="152" y="53"/>
                    </a:cubicBezTo>
                    <a:cubicBezTo>
                      <a:pt x="168" y="41"/>
                      <a:pt x="168" y="41"/>
                      <a:pt x="168" y="41"/>
                    </a:cubicBezTo>
                    <a:cubicBezTo>
                      <a:pt x="161" y="32"/>
                      <a:pt x="161" y="32"/>
                      <a:pt x="161" y="32"/>
                    </a:cubicBezTo>
                    <a:cubicBezTo>
                      <a:pt x="145" y="44"/>
                      <a:pt x="145" y="44"/>
                      <a:pt x="145" y="44"/>
                    </a:cubicBezTo>
                    <a:cubicBezTo>
                      <a:pt x="144" y="45"/>
                      <a:pt x="144" y="45"/>
                      <a:pt x="143" y="45"/>
                    </a:cubicBezTo>
                    <a:cubicBezTo>
                      <a:pt x="143" y="45"/>
                      <a:pt x="142" y="44"/>
                      <a:pt x="142" y="44"/>
                    </a:cubicBezTo>
                    <a:cubicBezTo>
                      <a:pt x="139" y="41"/>
                      <a:pt x="136" y="38"/>
                      <a:pt x="132" y="36"/>
                    </a:cubicBezTo>
                    <a:cubicBezTo>
                      <a:pt x="129" y="33"/>
                      <a:pt x="126" y="31"/>
                      <a:pt x="123" y="30"/>
                    </a:cubicBezTo>
                    <a:cubicBezTo>
                      <a:pt x="122" y="30"/>
                      <a:pt x="122" y="29"/>
                      <a:pt x="122" y="29"/>
                    </a:cubicBezTo>
                    <a:cubicBezTo>
                      <a:pt x="122" y="28"/>
                      <a:pt x="122" y="28"/>
                      <a:pt x="122" y="27"/>
                    </a:cubicBezTo>
                    <a:cubicBezTo>
                      <a:pt x="129" y="8"/>
                      <a:pt x="129" y="8"/>
                      <a:pt x="129" y="8"/>
                    </a:cubicBezTo>
                    <a:cubicBezTo>
                      <a:pt x="118" y="4"/>
                      <a:pt x="118" y="4"/>
                      <a:pt x="118" y="4"/>
                    </a:cubicBezTo>
                    <a:cubicBezTo>
                      <a:pt x="111" y="23"/>
                      <a:pt x="111" y="23"/>
                      <a:pt x="111" y="23"/>
                    </a:cubicBezTo>
                    <a:cubicBezTo>
                      <a:pt x="111" y="24"/>
                      <a:pt x="111" y="24"/>
                      <a:pt x="110" y="24"/>
                    </a:cubicBezTo>
                    <a:cubicBezTo>
                      <a:pt x="110" y="25"/>
                      <a:pt x="109" y="25"/>
                      <a:pt x="109" y="25"/>
                    </a:cubicBezTo>
                    <a:cubicBezTo>
                      <a:pt x="102" y="23"/>
                      <a:pt x="95" y="22"/>
                      <a:pt x="88" y="23"/>
                    </a:cubicBezTo>
                    <a:cubicBezTo>
                      <a:pt x="87" y="23"/>
                      <a:pt x="87" y="23"/>
                      <a:pt x="86" y="23"/>
                    </a:cubicBezTo>
                    <a:cubicBezTo>
                      <a:pt x="86" y="22"/>
                      <a:pt x="86" y="22"/>
                      <a:pt x="85" y="21"/>
                    </a:cubicBezTo>
                    <a:lnTo>
                      <a:pt x="82" y="0"/>
                    </a:lnTo>
                    <a:close/>
                    <a:moveTo>
                      <a:pt x="99" y="82"/>
                    </a:moveTo>
                    <a:cubicBezTo>
                      <a:pt x="102" y="84"/>
                      <a:pt x="103" y="86"/>
                      <a:pt x="104" y="90"/>
                    </a:cubicBezTo>
                    <a:cubicBezTo>
                      <a:pt x="104" y="93"/>
                      <a:pt x="104" y="96"/>
                      <a:pt x="101" y="98"/>
                    </a:cubicBezTo>
                    <a:cubicBezTo>
                      <a:pt x="102" y="98"/>
                      <a:pt x="102" y="98"/>
                      <a:pt x="102" y="98"/>
                    </a:cubicBezTo>
                    <a:cubicBezTo>
                      <a:pt x="100" y="101"/>
                      <a:pt x="97" y="102"/>
                      <a:pt x="94" y="103"/>
                    </a:cubicBezTo>
                    <a:cubicBezTo>
                      <a:pt x="94" y="103"/>
                      <a:pt x="94" y="103"/>
                      <a:pt x="94" y="103"/>
                    </a:cubicBezTo>
                    <a:cubicBezTo>
                      <a:pt x="94" y="103"/>
                      <a:pt x="94" y="103"/>
                      <a:pt x="94" y="103"/>
                    </a:cubicBezTo>
                    <a:cubicBezTo>
                      <a:pt x="91" y="103"/>
                      <a:pt x="88" y="103"/>
                      <a:pt x="86" y="101"/>
                    </a:cubicBezTo>
                    <a:cubicBezTo>
                      <a:pt x="83" y="99"/>
                      <a:pt x="82" y="96"/>
                      <a:pt x="81" y="93"/>
                    </a:cubicBezTo>
                    <a:cubicBezTo>
                      <a:pt x="81" y="93"/>
                      <a:pt x="81" y="93"/>
                      <a:pt x="81" y="93"/>
                    </a:cubicBezTo>
                    <a:cubicBezTo>
                      <a:pt x="80" y="90"/>
                      <a:pt x="81" y="87"/>
                      <a:pt x="83" y="85"/>
                    </a:cubicBezTo>
                    <a:cubicBezTo>
                      <a:pt x="83" y="85"/>
                      <a:pt x="83" y="85"/>
                      <a:pt x="83" y="85"/>
                    </a:cubicBezTo>
                    <a:cubicBezTo>
                      <a:pt x="85" y="82"/>
                      <a:pt x="87" y="81"/>
                      <a:pt x="90" y="80"/>
                    </a:cubicBezTo>
                    <a:cubicBezTo>
                      <a:pt x="90" y="80"/>
                      <a:pt x="90" y="80"/>
                      <a:pt x="90" y="80"/>
                    </a:cubicBezTo>
                    <a:cubicBezTo>
                      <a:pt x="94" y="79"/>
                      <a:pt x="96" y="80"/>
                      <a:pt x="99" y="82"/>
                    </a:cubicBezTo>
                    <a:close/>
                  </a:path>
                </a:pathLst>
              </a:custGeom>
              <a:solidFill>
                <a:srgbClr val="D94E4C"/>
              </a:solidFill>
              <a:ln>
                <a:noFill/>
              </a:ln>
            </p:spPr>
            <p:txBody>
              <a:bodyPr vert="horz" wrap="square" lIns="91440" tIns="45720" rIns="91440" bIns="45720" numCol="1" anchor="t" anchorCtr="0" compatLnSpc="1"/>
              <a:lstStyle/>
              <a:p>
                <a:endParaRPr lang="zh-CN" altLang="en-US"/>
              </a:p>
            </p:txBody>
          </p:sp>
          <p:sp>
            <p:nvSpPr>
              <p:cNvPr id="15" name="Freeform 953"/>
              <p:cNvSpPr>
                <a:spLocks noEditPoints="1"/>
              </p:cNvSpPr>
              <p:nvPr/>
            </p:nvSpPr>
            <p:spPr bwMode="auto">
              <a:xfrm>
                <a:off x="6251080" y="3840435"/>
                <a:ext cx="1781175" cy="1779587"/>
              </a:xfrm>
              <a:custGeom>
                <a:avLst/>
                <a:gdLst>
                  <a:gd name="T0" fmla="*/ 30 w 363"/>
                  <a:gd name="T1" fmla="*/ 124 h 362"/>
                  <a:gd name="T2" fmla="*/ 22 w 363"/>
                  <a:gd name="T3" fmla="*/ 164 h 362"/>
                  <a:gd name="T4" fmla="*/ 21 w 363"/>
                  <a:gd name="T5" fmla="*/ 187 h 362"/>
                  <a:gd name="T6" fmla="*/ 3 w 363"/>
                  <a:gd name="T7" fmla="*/ 213 h 362"/>
                  <a:gd name="T8" fmla="*/ 35 w 363"/>
                  <a:gd name="T9" fmla="*/ 248 h 362"/>
                  <a:gd name="T10" fmla="*/ 46 w 363"/>
                  <a:gd name="T11" fmla="*/ 268 h 362"/>
                  <a:gd name="T12" fmla="*/ 74 w 363"/>
                  <a:gd name="T13" fmla="*/ 303 h 362"/>
                  <a:gd name="T14" fmla="*/ 78 w 363"/>
                  <a:gd name="T15" fmla="*/ 329 h 362"/>
                  <a:gd name="T16" fmla="*/ 125 w 363"/>
                  <a:gd name="T17" fmla="*/ 333 h 362"/>
                  <a:gd name="T18" fmla="*/ 147 w 363"/>
                  <a:gd name="T19" fmla="*/ 339 h 362"/>
                  <a:gd name="T20" fmla="*/ 192 w 363"/>
                  <a:gd name="T21" fmla="*/ 344 h 362"/>
                  <a:gd name="T22" fmla="*/ 214 w 363"/>
                  <a:gd name="T23" fmla="*/ 360 h 362"/>
                  <a:gd name="T24" fmla="*/ 249 w 363"/>
                  <a:gd name="T25" fmla="*/ 328 h 362"/>
                  <a:gd name="T26" fmla="*/ 269 w 363"/>
                  <a:gd name="T27" fmla="*/ 317 h 362"/>
                  <a:gd name="T28" fmla="*/ 300 w 363"/>
                  <a:gd name="T29" fmla="*/ 293 h 362"/>
                  <a:gd name="T30" fmla="*/ 330 w 363"/>
                  <a:gd name="T31" fmla="*/ 285 h 362"/>
                  <a:gd name="T32" fmla="*/ 333 w 363"/>
                  <a:gd name="T33" fmla="*/ 237 h 362"/>
                  <a:gd name="T34" fmla="*/ 339 w 363"/>
                  <a:gd name="T35" fmla="*/ 215 h 362"/>
                  <a:gd name="T36" fmla="*/ 344 w 363"/>
                  <a:gd name="T37" fmla="*/ 176 h 362"/>
                  <a:gd name="T38" fmla="*/ 341 w 363"/>
                  <a:gd name="T39" fmla="*/ 155 h 362"/>
                  <a:gd name="T40" fmla="*/ 335 w 363"/>
                  <a:gd name="T41" fmla="*/ 132 h 362"/>
                  <a:gd name="T42" fmla="*/ 320 w 363"/>
                  <a:gd name="T43" fmla="*/ 95 h 362"/>
                  <a:gd name="T44" fmla="*/ 317 w 363"/>
                  <a:gd name="T45" fmla="*/ 60 h 362"/>
                  <a:gd name="T46" fmla="*/ 275 w 363"/>
                  <a:gd name="T47" fmla="*/ 50 h 362"/>
                  <a:gd name="T48" fmla="*/ 256 w 363"/>
                  <a:gd name="T49" fmla="*/ 39 h 362"/>
                  <a:gd name="T50" fmla="*/ 218 w 363"/>
                  <a:gd name="T51" fmla="*/ 23 h 362"/>
                  <a:gd name="T52" fmla="*/ 192 w 363"/>
                  <a:gd name="T53" fmla="*/ 20 h 362"/>
                  <a:gd name="T54" fmla="*/ 161 w 363"/>
                  <a:gd name="T55" fmla="*/ 22 h 362"/>
                  <a:gd name="T56" fmla="*/ 130 w 363"/>
                  <a:gd name="T57" fmla="*/ 7 h 362"/>
                  <a:gd name="T58" fmla="*/ 115 w 363"/>
                  <a:gd name="T59" fmla="*/ 34 h 362"/>
                  <a:gd name="T60" fmla="*/ 82 w 363"/>
                  <a:gd name="T61" fmla="*/ 56 h 362"/>
                  <a:gd name="T62" fmla="*/ 65 w 363"/>
                  <a:gd name="T63" fmla="*/ 71 h 362"/>
                  <a:gd name="T64" fmla="*/ 23 w 363"/>
                  <a:gd name="T65" fmla="*/ 94 h 362"/>
                  <a:gd name="T66" fmla="*/ 173 w 363"/>
                  <a:gd name="T67" fmla="*/ 33 h 362"/>
                  <a:gd name="T68" fmla="*/ 140 w 363"/>
                  <a:gd name="T69" fmla="*/ 140 h 362"/>
                  <a:gd name="T70" fmla="*/ 33 w 363"/>
                  <a:gd name="T71" fmla="*/ 173 h 362"/>
                  <a:gd name="T72" fmla="*/ 123 w 363"/>
                  <a:gd name="T73" fmla="*/ 189 h 362"/>
                  <a:gd name="T74" fmla="*/ 174 w 363"/>
                  <a:gd name="T75" fmla="*/ 329 h 362"/>
                  <a:gd name="T76" fmla="*/ 243 w 363"/>
                  <a:gd name="T77" fmla="*/ 174 h 362"/>
                  <a:gd name="T78" fmla="*/ 189 w 363"/>
                  <a:gd name="T79" fmla="*/ 121 h 362"/>
                  <a:gd name="T80" fmla="*/ 331 w 363"/>
                  <a:gd name="T81" fmla="*/ 172 h 362"/>
                  <a:gd name="T82" fmla="*/ 228 w 363"/>
                  <a:gd name="T83" fmla="*/ 173 h 362"/>
                  <a:gd name="T84" fmla="*/ 199 w 363"/>
                  <a:gd name="T85" fmla="*/ 165 h 362"/>
                  <a:gd name="T86" fmla="*/ 191 w 363"/>
                  <a:gd name="T87" fmla="*/ 136 h 362"/>
                  <a:gd name="T88" fmla="*/ 174 w 363"/>
                  <a:gd name="T89" fmla="*/ 136 h 362"/>
                  <a:gd name="T90" fmla="*/ 160 w 363"/>
                  <a:gd name="T91" fmla="*/ 173 h 362"/>
                  <a:gd name="T92" fmla="*/ 136 w 363"/>
                  <a:gd name="T93" fmla="*/ 172 h 362"/>
                  <a:gd name="T94" fmla="*/ 191 w 363"/>
                  <a:gd name="T95" fmla="*/ 171 h 362"/>
                  <a:gd name="T96" fmla="*/ 193 w 363"/>
                  <a:gd name="T97" fmla="*/ 191 h 362"/>
                  <a:gd name="T98" fmla="*/ 173 w 363"/>
                  <a:gd name="T99" fmla="*/ 193 h 362"/>
                  <a:gd name="T100" fmla="*/ 171 w 363"/>
                  <a:gd name="T101" fmla="*/ 173 h 362"/>
                  <a:gd name="T102" fmla="*/ 206 w 363"/>
                  <a:gd name="T103" fmla="*/ 189 h 362"/>
                  <a:gd name="T104" fmla="*/ 192 w 363"/>
                  <a:gd name="T105" fmla="*/ 228 h 362"/>
                  <a:gd name="T106" fmla="*/ 191 w 363"/>
                  <a:gd name="T107" fmla="*/ 204 h 362"/>
                  <a:gd name="T108" fmla="*/ 173 w 363"/>
                  <a:gd name="T109" fmla="*/ 228 h 362"/>
                  <a:gd name="T110" fmla="*/ 138 w 363"/>
                  <a:gd name="T111" fmla="*/ 189 h 362"/>
                  <a:gd name="T112" fmla="*/ 174 w 363"/>
                  <a:gd name="T113" fmla="*/ 205 h 362"/>
                  <a:gd name="T114" fmla="*/ 241 w 363"/>
                  <a:gd name="T115" fmla="*/ 189 h 362"/>
                  <a:gd name="T116" fmla="*/ 288 w 363"/>
                  <a:gd name="T117" fmla="*/ 2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62">
                    <a:moveTo>
                      <a:pt x="39" y="104"/>
                    </a:moveTo>
                    <a:cubicBezTo>
                      <a:pt x="39" y="105"/>
                      <a:pt x="39" y="105"/>
                      <a:pt x="40" y="106"/>
                    </a:cubicBezTo>
                    <a:cubicBezTo>
                      <a:pt x="40" y="106"/>
                      <a:pt x="40" y="107"/>
                      <a:pt x="39" y="107"/>
                    </a:cubicBezTo>
                    <a:cubicBezTo>
                      <a:pt x="37" y="112"/>
                      <a:pt x="34" y="117"/>
                      <a:pt x="32" y="123"/>
                    </a:cubicBezTo>
                    <a:cubicBezTo>
                      <a:pt x="32" y="124"/>
                      <a:pt x="32" y="124"/>
                      <a:pt x="31" y="124"/>
                    </a:cubicBezTo>
                    <a:cubicBezTo>
                      <a:pt x="31" y="124"/>
                      <a:pt x="30" y="124"/>
                      <a:pt x="30" y="124"/>
                    </a:cubicBezTo>
                    <a:cubicBezTo>
                      <a:pt x="12" y="119"/>
                      <a:pt x="12" y="119"/>
                      <a:pt x="12" y="119"/>
                    </a:cubicBezTo>
                    <a:cubicBezTo>
                      <a:pt x="6" y="138"/>
                      <a:pt x="6" y="138"/>
                      <a:pt x="6" y="138"/>
                    </a:cubicBezTo>
                    <a:cubicBezTo>
                      <a:pt x="24" y="144"/>
                      <a:pt x="24" y="144"/>
                      <a:pt x="24" y="144"/>
                    </a:cubicBezTo>
                    <a:cubicBezTo>
                      <a:pt x="24" y="144"/>
                      <a:pt x="25" y="144"/>
                      <a:pt x="25" y="145"/>
                    </a:cubicBezTo>
                    <a:cubicBezTo>
                      <a:pt x="25" y="145"/>
                      <a:pt x="25" y="146"/>
                      <a:pt x="25" y="146"/>
                    </a:cubicBezTo>
                    <a:cubicBezTo>
                      <a:pt x="24" y="152"/>
                      <a:pt x="23" y="158"/>
                      <a:pt x="22" y="164"/>
                    </a:cubicBezTo>
                    <a:cubicBezTo>
                      <a:pt x="22" y="164"/>
                      <a:pt x="22" y="165"/>
                      <a:pt x="22" y="165"/>
                    </a:cubicBezTo>
                    <a:cubicBezTo>
                      <a:pt x="21" y="165"/>
                      <a:pt x="21" y="166"/>
                      <a:pt x="20" y="166"/>
                    </a:cubicBezTo>
                    <a:cubicBezTo>
                      <a:pt x="1" y="165"/>
                      <a:pt x="1" y="165"/>
                      <a:pt x="1" y="165"/>
                    </a:cubicBezTo>
                    <a:cubicBezTo>
                      <a:pt x="0" y="185"/>
                      <a:pt x="0" y="185"/>
                      <a:pt x="0" y="185"/>
                    </a:cubicBezTo>
                    <a:cubicBezTo>
                      <a:pt x="20" y="186"/>
                      <a:pt x="20" y="186"/>
                      <a:pt x="20" y="186"/>
                    </a:cubicBezTo>
                    <a:cubicBezTo>
                      <a:pt x="20" y="186"/>
                      <a:pt x="21" y="186"/>
                      <a:pt x="21" y="187"/>
                    </a:cubicBezTo>
                    <a:cubicBezTo>
                      <a:pt x="21" y="187"/>
                      <a:pt x="22" y="187"/>
                      <a:pt x="22" y="188"/>
                    </a:cubicBezTo>
                    <a:cubicBezTo>
                      <a:pt x="22" y="189"/>
                      <a:pt x="22" y="190"/>
                      <a:pt x="22" y="191"/>
                    </a:cubicBezTo>
                    <a:cubicBezTo>
                      <a:pt x="22" y="196"/>
                      <a:pt x="23" y="201"/>
                      <a:pt x="23" y="206"/>
                    </a:cubicBezTo>
                    <a:cubicBezTo>
                      <a:pt x="23" y="206"/>
                      <a:pt x="23" y="207"/>
                      <a:pt x="23" y="207"/>
                    </a:cubicBezTo>
                    <a:cubicBezTo>
                      <a:pt x="23" y="208"/>
                      <a:pt x="22" y="208"/>
                      <a:pt x="22" y="208"/>
                    </a:cubicBezTo>
                    <a:cubicBezTo>
                      <a:pt x="3" y="213"/>
                      <a:pt x="3" y="213"/>
                      <a:pt x="3" y="213"/>
                    </a:cubicBezTo>
                    <a:cubicBezTo>
                      <a:pt x="8" y="232"/>
                      <a:pt x="8" y="232"/>
                      <a:pt x="8" y="232"/>
                    </a:cubicBezTo>
                    <a:cubicBezTo>
                      <a:pt x="26" y="228"/>
                      <a:pt x="26" y="228"/>
                      <a:pt x="26" y="228"/>
                    </a:cubicBezTo>
                    <a:cubicBezTo>
                      <a:pt x="27" y="228"/>
                      <a:pt x="27" y="228"/>
                      <a:pt x="27" y="228"/>
                    </a:cubicBezTo>
                    <a:cubicBezTo>
                      <a:pt x="28" y="229"/>
                      <a:pt x="28" y="229"/>
                      <a:pt x="28" y="230"/>
                    </a:cubicBezTo>
                    <a:cubicBezTo>
                      <a:pt x="30" y="235"/>
                      <a:pt x="32" y="241"/>
                      <a:pt x="35" y="246"/>
                    </a:cubicBezTo>
                    <a:cubicBezTo>
                      <a:pt x="35" y="247"/>
                      <a:pt x="35" y="247"/>
                      <a:pt x="35" y="248"/>
                    </a:cubicBezTo>
                    <a:cubicBezTo>
                      <a:pt x="34" y="248"/>
                      <a:pt x="34" y="249"/>
                      <a:pt x="34" y="249"/>
                    </a:cubicBezTo>
                    <a:cubicBezTo>
                      <a:pt x="18" y="257"/>
                      <a:pt x="18" y="257"/>
                      <a:pt x="18" y="257"/>
                    </a:cubicBezTo>
                    <a:cubicBezTo>
                      <a:pt x="27" y="276"/>
                      <a:pt x="27" y="276"/>
                      <a:pt x="27" y="276"/>
                    </a:cubicBezTo>
                    <a:cubicBezTo>
                      <a:pt x="43" y="267"/>
                      <a:pt x="43" y="267"/>
                      <a:pt x="43" y="267"/>
                    </a:cubicBezTo>
                    <a:cubicBezTo>
                      <a:pt x="44" y="267"/>
                      <a:pt x="44" y="267"/>
                      <a:pt x="45" y="267"/>
                    </a:cubicBezTo>
                    <a:cubicBezTo>
                      <a:pt x="45" y="267"/>
                      <a:pt x="46" y="267"/>
                      <a:pt x="46" y="268"/>
                    </a:cubicBezTo>
                    <a:cubicBezTo>
                      <a:pt x="50" y="274"/>
                      <a:pt x="55" y="280"/>
                      <a:pt x="60" y="286"/>
                    </a:cubicBezTo>
                    <a:cubicBezTo>
                      <a:pt x="60" y="286"/>
                      <a:pt x="60" y="287"/>
                      <a:pt x="60" y="287"/>
                    </a:cubicBezTo>
                    <a:cubicBezTo>
                      <a:pt x="60" y="288"/>
                      <a:pt x="60" y="288"/>
                      <a:pt x="60" y="289"/>
                    </a:cubicBezTo>
                    <a:cubicBezTo>
                      <a:pt x="46" y="302"/>
                      <a:pt x="46" y="302"/>
                      <a:pt x="46" y="302"/>
                    </a:cubicBezTo>
                    <a:cubicBezTo>
                      <a:pt x="61" y="316"/>
                      <a:pt x="61" y="316"/>
                      <a:pt x="61" y="316"/>
                    </a:cubicBezTo>
                    <a:cubicBezTo>
                      <a:pt x="74" y="303"/>
                      <a:pt x="74" y="303"/>
                      <a:pt x="74" y="303"/>
                    </a:cubicBezTo>
                    <a:cubicBezTo>
                      <a:pt x="74" y="303"/>
                      <a:pt x="75" y="302"/>
                      <a:pt x="75" y="302"/>
                    </a:cubicBezTo>
                    <a:cubicBezTo>
                      <a:pt x="76" y="302"/>
                      <a:pt x="76" y="303"/>
                      <a:pt x="77" y="303"/>
                    </a:cubicBezTo>
                    <a:cubicBezTo>
                      <a:pt x="80" y="306"/>
                      <a:pt x="84" y="308"/>
                      <a:pt x="87" y="311"/>
                    </a:cubicBezTo>
                    <a:cubicBezTo>
                      <a:pt x="88" y="312"/>
                      <a:pt x="88" y="312"/>
                      <a:pt x="88" y="313"/>
                    </a:cubicBezTo>
                    <a:cubicBezTo>
                      <a:pt x="88" y="313"/>
                      <a:pt x="88" y="313"/>
                      <a:pt x="88" y="314"/>
                    </a:cubicBezTo>
                    <a:cubicBezTo>
                      <a:pt x="78" y="329"/>
                      <a:pt x="78" y="329"/>
                      <a:pt x="78" y="329"/>
                    </a:cubicBezTo>
                    <a:cubicBezTo>
                      <a:pt x="95" y="340"/>
                      <a:pt x="95" y="340"/>
                      <a:pt x="95" y="340"/>
                    </a:cubicBezTo>
                    <a:cubicBezTo>
                      <a:pt x="105" y="325"/>
                      <a:pt x="105" y="325"/>
                      <a:pt x="105" y="325"/>
                    </a:cubicBezTo>
                    <a:cubicBezTo>
                      <a:pt x="105" y="324"/>
                      <a:pt x="106" y="324"/>
                      <a:pt x="106" y="324"/>
                    </a:cubicBezTo>
                    <a:cubicBezTo>
                      <a:pt x="107" y="324"/>
                      <a:pt x="107" y="324"/>
                      <a:pt x="108" y="324"/>
                    </a:cubicBezTo>
                    <a:cubicBezTo>
                      <a:pt x="113" y="327"/>
                      <a:pt x="118" y="329"/>
                      <a:pt x="124" y="332"/>
                    </a:cubicBezTo>
                    <a:cubicBezTo>
                      <a:pt x="124" y="332"/>
                      <a:pt x="125" y="332"/>
                      <a:pt x="125" y="333"/>
                    </a:cubicBezTo>
                    <a:cubicBezTo>
                      <a:pt x="125" y="333"/>
                      <a:pt x="125" y="334"/>
                      <a:pt x="125" y="334"/>
                    </a:cubicBezTo>
                    <a:cubicBezTo>
                      <a:pt x="120" y="351"/>
                      <a:pt x="120" y="351"/>
                      <a:pt x="120" y="351"/>
                    </a:cubicBezTo>
                    <a:cubicBezTo>
                      <a:pt x="140" y="357"/>
                      <a:pt x="140" y="357"/>
                      <a:pt x="140" y="357"/>
                    </a:cubicBezTo>
                    <a:cubicBezTo>
                      <a:pt x="145" y="340"/>
                      <a:pt x="145" y="340"/>
                      <a:pt x="145" y="340"/>
                    </a:cubicBezTo>
                    <a:cubicBezTo>
                      <a:pt x="145" y="339"/>
                      <a:pt x="145" y="339"/>
                      <a:pt x="146" y="339"/>
                    </a:cubicBezTo>
                    <a:cubicBezTo>
                      <a:pt x="146" y="338"/>
                      <a:pt x="147" y="338"/>
                      <a:pt x="147" y="339"/>
                    </a:cubicBezTo>
                    <a:cubicBezTo>
                      <a:pt x="154" y="340"/>
                      <a:pt x="162" y="341"/>
                      <a:pt x="170" y="342"/>
                    </a:cubicBezTo>
                    <a:cubicBezTo>
                      <a:pt x="170" y="342"/>
                      <a:pt x="171" y="342"/>
                      <a:pt x="171" y="342"/>
                    </a:cubicBezTo>
                    <a:cubicBezTo>
                      <a:pt x="171" y="343"/>
                      <a:pt x="171" y="343"/>
                      <a:pt x="171" y="344"/>
                    </a:cubicBezTo>
                    <a:cubicBezTo>
                      <a:pt x="171" y="362"/>
                      <a:pt x="171" y="362"/>
                      <a:pt x="171" y="362"/>
                    </a:cubicBezTo>
                    <a:cubicBezTo>
                      <a:pt x="192" y="362"/>
                      <a:pt x="192" y="362"/>
                      <a:pt x="192" y="362"/>
                    </a:cubicBezTo>
                    <a:cubicBezTo>
                      <a:pt x="192" y="344"/>
                      <a:pt x="192" y="344"/>
                      <a:pt x="192" y="344"/>
                    </a:cubicBezTo>
                    <a:cubicBezTo>
                      <a:pt x="192" y="343"/>
                      <a:pt x="192" y="343"/>
                      <a:pt x="193" y="342"/>
                    </a:cubicBezTo>
                    <a:cubicBezTo>
                      <a:pt x="193" y="342"/>
                      <a:pt x="193" y="342"/>
                      <a:pt x="194" y="342"/>
                    </a:cubicBezTo>
                    <a:cubicBezTo>
                      <a:pt x="199" y="341"/>
                      <a:pt x="203" y="341"/>
                      <a:pt x="207" y="340"/>
                    </a:cubicBezTo>
                    <a:cubicBezTo>
                      <a:pt x="208" y="340"/>
                      <a:pt x="208" y="340"/>
                      <a:pt x="208" y="341"/>
                    </a:cubicBezTo>
                    <a:cubicBezTo>
                      <a:pt x="209" y="341"/>
                      <a:pt x="209" y="341"/>
                      <a:pt x="209" y="342"/>
                    </a:cubicBezTo>
                    <a:cubicBezTo>
                      <a:pt x="214" y="360"/>
                      <a:pt x="214" y="360"/>
                      <a:pt x="214" y="360"/>
                    </a:cubicBezTo>
                    <a:cubicBezTo>
                      <a:pt x="234" y="355"/>
                      <a:pt x="234" y="355"/>
                      <a:pt x="234" y="355"/>
                    </a:cubicBezTo>
                    <a:cubicBezTo>
                      <a:pt x="229" y="337"/>
                      <a:pt x="229" y="337"/>
                      <a:pt x="229" y="337"/>
                    </a:cubicBezTo>
                    <a:cubicBezTo>
                      <a:pt x="229" y="337"/>
                      <a:pt x="229" y="336"/>
                      <a:pt x="230" y="336"/>
                    </a:cubicBezTo>
                    <a:cubicBezTo>
                      <a:pt x="230" y="335"/>
                      <a:pt x="230" y="335"/>
                      <a:pt x="231" y="335"/>
                    </a:cubicBezTo>
                    <a:cubicBezTo>
                      <a:pt x="236" y="333"/>
                      <a:pt x="242" y="331"/>
                      <a:pt x="248" y="328"/>
                    </a:cubicBezTo>
                    <a:cubicBezTo>
                      <a:pt x="248" y="328"/>
                      <a:pt x="249" y="328"/>
                      <a:pt x="249" y="328"/>
                    </a:cubicBezTo>
                    <a:cubicBezTo>
                      <a:pt x="250" y="328"/>
                      <a:pt x="250" y="329"/>
                      <a:pt x="250" y="329"/>
                    </a:cubicBezTo>
                    <a:cubicBezTo>
                      <a:pt x="259" y="345"/>
                      <a:pt x="259" y="345"/>
                      <a:pt x="259" y="345"/>
                    </a:cubicBezTo>
                    <a:cubicBezTo>
                      <a:pt x="277" y="336"/>
                      <a:pt x="277" y="336"/>
                      <a:pt x="277" y="336"/>
                    </a:cubicBezTo>
                    <a:cubicBezTo>
                      <a:pt x="268" y="319"/>
                      <a:pt x="268" y="319"/>
                      <a:pt x="268" y="319"/>
                    </a:cubicBezTo>
                    <a:cubicBezTo>
                      <a:pt x="268" y="319"/>
                      <a:pt x="268" y="318"/>
                      <a:pt x="268" y="318"/>
                    </a:cubicBezTo>
                    <a:cubicBezTo>
                      <a:pt x="268" y="317"/>
                      <a:pt x="268" y="317"/>
                      <a:pt x="269" y="317"/>
                    </a:cubicBezTo>
                    <a:cubicBezTo>
                      <a:pt x="273" y="314"/>
                      <a:pt x="278" y="310"/>
                      <a:pt x="282" y="307"/>
                    </a:cubicBezTo>
                    <a:cubicBezTo>
                      <a:pt x="283" y="306"/>
                      <a:pt x="283" y="306"/>
                      <a:pt x="284" y="306"/>
                    </a:cubicBezTo>
                    <a:cubicBezTo>
                      <a:pt x="284" y="306"/>
                      <a:pt x="285" y="306"/>
                      <a:pt x="285" y="307"/>
                    </a:cubicBezTo>
                    <a:cubicBezTo>
                      <a:pt x="298" y="320"/>
                      <a:pt x="298" y="320"/>
                      <a:pt x="298" y="320"/>
                    </a:cubicBezTo>
                    <a:cubicBezTo>
                      <a:pt x="313" y="306"/>
                      <a:pt x="313" y="306"/>
                      <a:pt x="313" y="306"/>
                    </a:cubicBezTo>
                    <a:cubicBezTo>
                      <a:pt x="300" y="293"/>
                      <a:pt x="300" y="293"/>
                      <a:pt x="300" y="293"/>
                    </a:cubicBezTo>
                    <a:cubicBezTo>
                      <a:pt x="300" y="292"/>
                      <a:pt x="300" y="292"/>
                      <a:pt x="300" y="291"/>
                    </a:cubicBezTo>
                    <a:cubicBezTo>
                      <a:pt x="300" y="291"/>
                      <a:pt x="300" y="290"/>
                      <a:pt x="300" y="290"/>
                    </a:cubicBezTo>
                    <a:cubicBezTo>
                      <a:pt x="304" y="285"/>
                      <a:pt x="308" y="280"/>
                      <a:pt x="312" y="276"/>
                    </a:cubicBezTo>
                    <a:cubicBezTo>
                      <a:pt x="312" y="275"/>
                      <a:pt x="313" y="275"/>
                      <a:pt x="313" y="275"/>
                    </a:cubicBezTo>
                    <a:cubicBezTo>
                      <a:pt x="314" y="275"/>
                      <a:pt x="314" y="275"/>
                      <a:pt x="315" y="275"/>
                    </a:cubicBezTo>
                    <a:cubicBezTo>
                      <a:pt x="330" y="285"/>
                      <a:pt x="330" y="285"/>
                      <a:pt x="330" y="285"/>
                    </a:cubicBezTo>
                    <a:cubicBezTo>
                      <a:pt x="341" y="267"/>
                      <a:pt x="341" y="267"/>
                      <a:pt x="341" y="267"/>
                    </a:cubicBezTo>
                    <a:cubicBezTo>
                      <a:pt x="326" y="258"/>
                      <a:pt x="326" y="258"/>
                      <a:pt x="326" y="258"/>
                    </a:cubicBezTo>
                    <a:cubicBezTo>
                      <a:pt x="325" y="257"/>
                      <a:pt x="325" y="257"/>
                      <a:pt x="325" y="257"/>
                    </a:cubicBezTo>
                    <a:cubicBezTo>
                      <a:pt x="325" y="256"/>
                      <a:pt x="325" y="256"/>
                      <a:pt x="325" y="255"/>
                    </a:cubicBezTo>
                    <a:cubicBezTo>
                      <a:pt x="328" y="250"/>
                      <a:pt x="330" y="244"/>
                      <a:pt x="332" y="239"/>
                    </a:cubicBezTo>
                    <a:cubicBezTo>
                      <a:pt x="333" y="238"/>
                      <a:pt x="333" y="238"/>
                      <a:pt x="333" y="237"/>
                    </a:cubicBezTo>
                    <a:cubicBezTo>
                      <a:pt x="334" y="237"/>
                      <a:pt x="334" y="237"/>
                      <a:pt x="335" y="237"/>
                    </a:cubicBezTo>
                    <a:cubicBezTo>
                      <a:pt x="352" y="243"/>
                      <a:pt x="352" y="243"/>
                      <a:pt x="352" y="243"/>
                    </a:cubicBezTo>
                    <a:cubicBezTo>
                      <a:pt x="358" y="223"/>
                      <a:pt x="358" y="223"/>
                      <a:pt x="358" y="223"/>
                    </a:cubicBezTo>
                    <a:cubicBezTo>
                      <a:pt x="340" y="218"/>
                      <a:pt x="340" y="218"/>
                      <a:pt x="340" y="218"/>
                    </a:cubicBezTo>
                    <a:cubicBezTo>
                      <a:pt x="340" y="218"/>
                      <a:pt x="340" y="217"/>
                      <a:pt x="339" y="217"/>
                    </a:cubicBezTo>
                    <a:cubicBezTo>
                      <a:pt x="339" y="216"/>
                      <a:pt x="339" y="216"/>
                      <a:pt x="339" y="215"/>
                    </a:cubicBezTo>
                    <a:cubicBezTo>
                      <a:pt x="340" y="210"/>
                      <a:pt x="341" y="204"/>
                      <a:pt x="342" y="198"/>
                    </a:cubicBezTo>
                    <a:cubicBezTo>
                      <a:pt x="342" y="198"/>
                      <a:pt x="342" y="197"/>
                      <a:pt x="342" y="197"/>
                    </a:cubicBezTo>
                    <a:cubicBezTo>
                      <a:pt x="343" y="197"/>
                      <a:pt x="343" y="196"/>
                      <a:pt x="344" y="196"/>
                    </a:cubicBezTo>
                    <a:cubicBezTo>
                      <a:pt x="362" y="197"/>
                      <a:pt x="362" y="197"/>
                      <a:pt x="362" y="197"/>
                    </a:cubicBezTo>
                    <a:cubicBezTo>
                      <a:pt x="363" y="176"/>
                      <a:pt x="363" y="176"/>
                      <a:pt x="363" y="176"/>
                    </a:cubicBezTo>
                    <a:cubicBezTo>
                      <a:pt x="344" y="176"/>
                      <a:pt x="344" y="176"/>
                      <a:pt x="344" y="176"/>
                    </a:cubicBezTo>
                    <a:cubicBezTo>
                      <a:pt x="344" y="176"/>
                      <a:pt x="343" y="175"/>
                      <a:pt x="343" y="175"/>
                    </a:cubicBezTo>
                    <a:cubicBezTo>
                      <a:pt x="343" y="175"/>
                      <a:pt x="342" y="174"/>
                      <a:pt x="342" y="174"/>
                    </a:cubicBezTo>
                    <a:cubicBezTo>
                      <a:pt x="342" y="173"/>
                      <a:pt x="342" y="173"/>
                      <a:pt x="342" y="172"/>
                    </a:cubicBezTo>
                    <a:cubicBezTo>
                      <a:pt x="342" y="172"/>
                      <a:pt x="342" y="172"/>
                      <a:pt x="342" y="172"/>
                    </a:cubicBezTo>
                    <a:cubicBezTo>
                      <a:pt x="342" y="167"/>
                      <a:pt x="341" y="161"/>
                      <a:pt x="340" y="156"/>
                    </a:cubicBezTo>
                    <a:cubicBezTo>
                      <a:pt x="340" y="156"/>
                      <a:pt x="341" y="155"/>
                      <a:pt x="341" y="155"/>
                    </a:cubicBezTo>
                    <a:cubicBezTo>
                      <a:pt x="341" y="154"/>
                      <a:pt x="342" y="154"/>
                      <a:pt x="342" y="154"/>
                    </a:cubicBezTo>
                    <a:cubicBezTo>
                      <a:pt x="360" y="149"/>
                      <a:pt x="360" y="149"/>
                      <a:pt x="360" y="149"/>
                    </a:cubicBezTo>
                    <a:cubicBezTo>
                      <a:pt x="356" y="129"/>
                      <a:pt x="356" y="129"/>
                      <a:pt x="356" y="129"/>
                    </a:cubicBezTo>
                    <a:cubicBezTo>
                      <a:pt x="337" y="134"/>
                      <a:pt x="337" y="134"/>
                      <a:pt x="337" y="134"/>
                    </a:cubicBezTo>
                    <a:cubicBezTo>
                      <a:pt x="337" y="134"/>
                      <a:pt x="336" y="134"/>
                      <a:pt x="336" y="134"/>
                    </a:cubicBezTo>
                    <a:cubicBezTo>
                      <a:pt x="335" y="133"/>
                      <a:pt x="335" y="133"/>
                      <a:pt x="335" y="132"/>
                    </a:cubicBezTo>
                    <a:cubicBezTo>
                      <a:pt x="333" y="127"/>
                      <a:pt x="331" y="121"/>
                      <a:pt x="329" y="116"/>
                    </a:cubicBezTo>
                    <a:cubicBezTo>
                      <a:pt x="329" y="115"/>
                      <a:pt x="329" y="115"/>
                      <a:pt x="329" y="114"/>
                    </a:cubicBezTo>
                    <a:cubicBezTo>
                      <a:pt x="329" y="114"/>
                      <a:pt x="329" y="113"/>
                      <a:pt x="330" y="113"/>
                    </a:cubicBezTo>
                    <a:cubicBezTo>
                      <a:pt x="346" y="104"/>
                      <a:pt x="346" y="104"/>
                      <a:pt x="346" y="104"/>
                    </a:cubicBezTo>
                    <a:cubicBezTo>
                      <a:pt x="336" y="86"/>
                      <a:pt x="336" y="86"/>
                      <a:pt x="336" y="86"/>
                    </a:cubicBezTo>
                    <a:cubicBezTo>
                      <a:pt x="320" y="95"/>
                      <a:pt x="320" y="95"/>
                      <a:pt x="320" y="95"/>
                    </a:cubicBezTo>
                    <a:cubicBezTo>
                      <a:pt x="319" y="95"/>
                      <a:pt x="319" y="96"/>
                      <a:pt x="318" y="95"/>
                    </a:cubicBezTo>
                    <a:cubicBezTo>
                      <a:pt x="317" y="95"/>
                      <a:pt x="317" y="95"/>
                      <a:pt x="317" y="94"/>
                    </a:cubicBezTo>
                    <a:cubicBezTo>
                      <a:pt x="313" y="88"/>
                      <a:pt x="308" y="82"/>
                      <a:pt x="303" y="77"/>
                    </a:cubicBezTo>
                    <a:cubicBezTo>
                      <a:pt x="303" y="76"/>
                      <a:pt x="303" y="76"/>
                      <a:pt x="303" y="75"/>
                    </a:cubicBezTo>
                    <a:cubicBezTo>
                      <a:pt x="303" y="75"/>
                      <a:pt x="303" y="74"/>
                      <a:pt x="303" y="74"/>
                    </a:cubicBezTo>
                    <a:cubicBezTo>
                      <a:pt x="317" y="60"/>
                      <a:pt x="317" y="60"/>
                      <a:pt x="317" y="60"/>
                    </a:cubicBezTo>
                    <a:cubicBezTo>
                      <a:pt x="303" y="46"/>
                      <a:pt x="303" y="46"/>
                      <a:pt x="303" y="46"/>
                    </a:cubicBezTo>
                    <a:cubicBezTo>
                      <a:pt x="289" y="59"/>
                      <a:pt x="289" y="59"/>
                      <a:pt x="289" y="59"/>
                    </a:cubicBezTo>
                    <a:cubicBezTo>
                      <a:pt x="288" y="60"/>
                      <a:pt x="288" y="60"/>
                      <a:pt x="287" y="60"/>
                    </a:cubicBezTo>
                    <a:cubicBezTo>
                      <a:pt x="287" y="60"/>
                      <a:pt x="286" y="60"/>
                      <a:pt x="286" y="60"/>
                    </a:cubicBezTo>
                    <a:cubicBezTo>
                      <a:pt x="283" y="57"/>
                      <a:pt x="279" y="54"/>
                      <a:pt x="276" y="52"/>
                    </a:cubicBezTo>
                    <a:cubicBezTo>
                      <a:pt x="276" y="51"/>
                      <a:pt x="275" y="51"/>
                      <a:pt x="275" y="50"/>
                    </a:cubicBezTo>
                    <a:cubicBezTo>
                      <a:pt x="275" y="50"/>
                      <a:pt x="275" y="49"/>
                      <a:pt x="275" y="49"/>
                    </a:cubicBezTo>
                    <a:cubicBezTo>
                      <a:pt x="286" y="33"/>
                      <a:pt x="286" y="33"/>
                      <a:pt x="286" y="33"/>
                    </a:cubicBezTo>
                    <a:cubicBezTo>
                      <a:pt x="268" y="22"/>
                      <a:pt x="268" y="22"/>
                      <a:pt x="268" y="22"/>
                    </a:cubicBezTo>
                    <a:cubicBezTo>
                      <a:pt x="258" y="38"/>
                      <a:pt x="258" y="38"/>
                      <a:pt x="258" y="38"/>
                    </a:cubicBezTo>
                    <a:cubicBezTo>
                      <a:pt x="258" y="38"/>
                      <a:pt x="257" y="39"/>
                      <a:pt x="257" y="39"/>
                    </a:cubicBezTo>
                    <a:cubicBezTo>
                      <a:pt x="256" y="39"/>
                      <a:pt x="256" y="39"/>
                      <a:pt x="256" y="39"/>
                    </a:cubicBezTo>
                    <a:cubicBezTo>
                      <a:pt x="250" y="36"/>
                      <a:pt x="245" y="34"/>
                      <a:pt x="239" y="32"/>
                    </a:cubicBezTo>
                    <a:cubicBezTo>
                      <a:pt x="239" y="31"/>
                      <a:pt x="239" y="31"/>
                      <a:pt x="238" y="31"/>
                    </a:cubicBezTo>
                    <a:cubicBezTo>
                      <a:pt x="238" y="30"/>
                      <a:pt x="238" y="30"/>
                      <a:pt x="238" y="29"/>
                    </a:cubicBezTo>
                    <a:cubicBezTo>
                      <a:pt x="244" y="10"/>
                      <a:pt x="244" y="10"/>
                      <a:pt x="244" y="10"/>
                    </a:cubicBezTo>
                    <a:cubicBezTo>
                      <a:pt x="224" y="5"/>
                      <a:pt x="224" y="5"/>
                      <a:pt x="224" y="5"/>
                    </a:cubicBezTo>
                    <a:cubicBezTo>
                      <a:pt x="218" y="23"/>
                      <a:pt x="218" y="23"/>
                      <a:pt x="218" y="23"/>
                    </a:cubicBezTo>
                    <a:cubicBezTo>
                      <a:pt x="218" y="24"/>
                      <a:pt x="218" y="24"/>
                      <a:pt x="218" y="25"/>
                    </a:cubicBezTo>
                    <a:cubicBezTo>
                      <a:pt x="217" y="25"/>
                      <a:pt x="217" y="25"/>
                      <a:pt x="216" y="25"/>
                    </a:cubicBezTo>
                    <a:cubicBezTo>
                      <a:pt x="211" y="24"/>
                      <a:pt x="205" y="22"/>
                      <a:pt x="199" y="22"/>
                    </a:cubicBezTo>
                    <a:cubicBezTo>
                      <a:pt x="197" y="22"/>
                      <a:pt x="195" y="22"/>
                      <a:pt x="194" y="22"/>
                    </a:cubicBezTo>
                    <a:cubicBezTo>
                      <a:pt x="193" y="21"/>
                      <a:pt x="193" y="21"/>
                      <a:pt x="193" y="21"/>
                    </a:cubicBezTo>
                    <a:cubicBezTo>
                      <a:pt x="192" y="21"/>
                      <a:pt x="192" y="20"/>
                      <a:pt x="192" y="20"/>
                    </a:cubicBezTo>
                    <a:cubicBezTo>
                      <a:pt x="192" y="0"/>
                      <a:pt x="192" y="0"/>
                      <a:pt x="192" y="0"/>
                    </a:cubicBezTo>
                    <a:cubicBezTo>
                      <a:pt x="171" y="0"/>
                      <a:pt x="171" y="0"/>
                      <a:pt x="171" y="0"/>
                    </a:cubicBezTo>
                    <a:cubicBezTo>
                      <a:pt x="171" y="20"/>
                      <a:pt x="171" y="20"/>
                      <a:pt x="171" y="20"/>
                    </a:cubicBezTo>
                    <a:cubicBezTo>
                      <a:pt x="171" y="20"/>
                      <a:pt x="171" y="21"/>
                      <a:pt x="171" y="21"/>
                    </a:cubicBezTo>
                    <a:cubicBezTo>
                      <a:pt x="171" y="21"/>
                      <a:pt x="170" y="21"/>
                      <a:pt x="170" y="22"/>
                    </a:cubicBezTo>
                    <a:cubicBezTo>
                      <a:pt x="167" y="22"/>
                      <a:pt x="164" y="22"/>
                      <a:pt x="161" y="22"/>
                    </a:cubicBezTo>
                    <a:cubicBezTo>
                      <a:pt x="161" y="22"/>
                      <a:pt x="161" y="22"/>
                      <a:pt x="161" y="22"/>
                    </a:cubicBezTo>
                    <a:cubicBezTo>
                      <a:pt x="160" y="22"/>
                      <a:pt x="159" y="23"/>
                      <a:pt x="157" y="23"/>
                    </a:cubicBezTo>
                    <a:cubicBezTo>
                      <a:pt x="157" y="23"/>
                      <a:pt x="156" y="23"/>
                      <a:pt x="156" y="23"/>
                    </a:cubicBezTo>
                    <a:cubicBezTo>
                      <a:pt x="155" y="22"/>
                      <a:pt x="155" y="22"/>
                      <a:pt x="155" y="21"/>
                    </a:cubicBezTo>
                    <a:cubicBezTo>
                      <a:pt x="150" y="2"/>
                      <a:pt x="150" y="2"/>
                      <a:pt x="150" y="2"/>
                    </a:cubicBezTo>
                    <a:cubicBezTo>
                      <a:pt x="130" y="7"/>
                      <a:pt x="130" y="7"/>
                      <a:pt x="130" y="7"/>
                    </a:cubicBezTo>
                    <a:cubicBezTo>
                      <a:pt x="135" y="26"/>
                      <a:pt x="135" y="26"/>
                      <a:pt x="135" y="26"/>
                    </a:cubicBezTo>
                    <a:cubicBezTo>
                      <a:pt x="135" y="27"/>
                      <a:pt x="135" y="27"/>
                      <a:pt x="135" y="28"/>
                    </a:cubicBezTo>
                    <a:cubicBezTo>
                      <a:pt x="134" y="28"/>
                      <a:pt x="134" y="28"/>
                      <a:pt x="134" y="28"/>
                    </a:cubicBezTo>
                    <a:cubicBezTo>
                      <a:pt x="128" y="30"/>
                      <a:pt x="122" y="32"/>
                      <a:pt x="117" y="35"/>
                    </a:cubicBezTo>
                    <a:cubicBezTo>
                      <a:pt x="117" y="35"/>
                      <a:pt x="116" y="35"/>
                      <a:pt x="116" y="35"/>
                    </a:cubicBezTo>
                    <a:cubicBezTo>
                      <a:pt x="115" y="34"/>
                      <a:pt x="115" y="34"/>
                      <a:pt x="115" y="34"/>
                    </a:cubicBezTo>
                    <a:cubicBezTo>
                      <a:pt x="105" y="16"/>
                      <a:pt x="105" y="16"/>
                      <a:pt x="105" y="16"/>
                    </a:cubicBezTo>
                    <a:cubicBezTo>
                      <a:pt x="87" y="26"/>
                      <a:pt x="87" y="26"/>
                      <a:pt x="87" y="26"/>
                    </a:cubicBezTo>
                    <a:cubicBezTo>
                      <a:pt x="96" y="43"/>
                      <a:pt x="96" y="43"/>
                      <a:pt x="96" y="43"/>
                    </a:cubicBezTo>
                    <a:cubicBezTo>
                      <a:pt x="97" y="44"/>
                      <a:pt x="97" y="44"/>
                      <a:pt x="97" y="45"/>
                    </a:cubicBezTo>
                    <a:cubicBezTo>
                      <a:pt x="96" y="45"/>
                      <a:pt x="96" y="46"/>
                      <a:pt x="96" y="46"/>
                    </a:cubicBezTo>
                    <a:cubicBezTo>
                      <a:pt x="91" y="49"/>
                      <a:pt x="87" y="52"/>
                      <a:pt x="82" y="56"/>
                    </a:cubicBezTo>
                    <a:cubicBezTo>
                      <a:pt x="82" y="56"/>
                      <a:pt x="81" y="56"/>
                      <a:pt x="81" y="56"/>
                    </a:cubicBezTo>
                    <a:cubicBezTo>
                      <a:pt x="80" y="56"/>
                      <a:pt x="80" y="56"/>
                      <a:pt x="80" y="56"/>
                    </a:cubicBezTo>
                    <a:cubicBezTo>
                      <a:pt x="66" y="41"/>
                      <a:pt x="66" y="41"/>
                      <a:pt x="66" y="41"/>
                    </a:cubicBezTo>
                    <a:cubicBezTo>
                      <a:pt x="51" y="55"/>
                      <a:pt x="51" y="55"/>
                      <a:pt x="51" y="55"/>
                    </a:cubicBezTo>
                    <a:cubicBezTo>
                      <a:pt x="64" y="70"/>
                      <a:pt x="64" y="70"/>
                      <a:pt x="64" y="70"/>
                    </a:cubicBezTo>
                    <a:cubicBezTo>
                      <a:pt x="65" y="70"/>
                      <a:pt x="65" y="70"/>
                      <a:pt x="65" y="71"/>
                    </a:cubicBezTo>
                    <a:cubicBezTo>
                      <a:pt x="65" y="72"/>
                      <a:pt x="65" y="72"/>
                      <a:pt x="64" y="73"/>
                    </a:cubicBezTo>
                    <a:cubicBezTo>
                      <a:pt x="60" y="77"/>
                      <a:pt x="56" y="82"/>
                      <a:pt x="52" y="87"/>
                    </a:cubicBezTo>
                    <a:cubicBezTo>
                      <a:pt x="52" y="87"/>
                      <a:pt x="52" y="87"/>
                      <a:pt x="51" y="87"/>
                    </a:cubicBezTo>
                    <a:cubicBezTo>
                      <a:pt x="51" y="88"/>
                      <a:pt x="50" y="87"/>
                      <a:pt x="50" y="87"/>
                    </a:cubicBezTo>
                    <a:cubicBezTo>
                      <a:pt x="33" y="77"/>
                      <a:pt x="33" y="77"/>
                      <a:pt x="33" y="77"/>
                    </a:cubicBezTo>
                    <a:cubicBezTo>
                      <a:pt x="23" y="94"/>
                      <a:pt x="23" y="94"/>
                      <a:pt x="23" y="94"/>
                    </a:cubicBezTo>
                    <a:lnTo>
                      <a:pt x="39" y="104"/>
                    </a:lnTo>
                    <a:close/>
                    <a:moveTo>
                      <a:pt x="33" y="173"/>
                    </a:moveTo>
                    <a:cubicBezTo>
                      <a:pt x="33" y="173"/>
                      <a:pt x="32" y="172"/>
                      <a:pt x="32" y="172"/>
                    </a:cubicBezTo>
                    <a:cubicBezTo>
                      <a:pt x="35" y="135"/>
                      <a:pt x="49" y="103"/>
                      <a:pt x="76" y="76"/>
                    </a:cubicBezTo>
                    <a:cubicBezTo>
                      <a:pt x="103" y="49"/>
                      <a:pt x="135" y="34"/>
                      <a:pt x="172" y="32"/>
                    </a:cubicBezTo>
                    <a:cubicBezTo>
                      <a:pt x="173" y="32"/>
                      <a:pt x="173" y="32"/>
                      <a:pt x="173" y="33"/>
                    </a:cubicBezTo>
                    <a:cubicBezTo>
                      <a:pt x="174" y="33"/>
                      <a:pt x="174" y="33"/>
                      <a:pt x="174" y="33"/>
                    </a:cubicBezTo>
                    <a:cubicBezTo>
                      <a:pt x="174" y="34"/>
                      <a:pt x="174" y="34"/>
                      <a:pt x="174" y="34"/>
                    </a:cubicBezTo>
                    <a:cubicBezTo>
                      <a:pt x="174" y="121"/>
                      <a:pt x="174" y="121"/>
                      <a:pt x="174" y="121"/>
                    </a:cubicBezTo>
                    <a:cubicBezTo>
                      <a:pt x="174" y="122"/>
                      <a:pt x="174" y="122"/>
                      <a:pt x="174" y="122"/>
                    </a:cubicBezTo>
                    <a:cubicBezTo>
                      <a:pt x="173" y="123"/>
                      <a:pt x="173" y="123"/>
                      <a:pt x="173" y="123"/>
                    </a:cubicBezTo>
                    <a:cubicBezTo>
                      <a:pt x="160" y="125"/>
                      <a:pt x="149" y="130"/>
                      <a:pt x="140" y="140"/>
                    </a:cubicBezTo>
                    <a:cubicBezTo>
                      <a:pt x="131" y="149"/>
                      <a:pt x="125" y="160"/>
                      <a:pt x="123" y="172"/>
                    </a:cubicBezTo>
                    <a:cubicBezTo>
                      <a:pt x="123" y="173"/>
                      <a:pt x="123" y="173"/>
                      <a:pt x="123" y="174"/>
                    </a:cubicBezTo>
                    <a:cubicBezTo>
                      <a:pt x="122" y="174"/>
                      <a:pt x="122" y="174"/>
                      <a:pt x="121" y="174"/>
                    </a:cubicBezTo>
                    <a:cubicBezTo>
                      <a:pt x="34" y="174"/>
                      <a:pt x="34" y="174"/>
                      <a:pt x="34" y="174"/>
                    </a:cubicBezTo>
                    <a:cubicBezTo>
                      <a:pt x="34" y="174"/>
                      <a:pt x="34" y="174"/>
                      <a:pt x="33" y="174"/>
                    </a:cubicBezTo>
                    <a:cubicBezTo>
                      <a:pt x="33" y="174"/>
                      <a:pt x="33" y="173"/>
                      <a:pt x="33" y="173"/>
                    </a:cubicBezTo>
                    <a:close/>
                    <a:moveTo>
                      <a:pt x="32" y="191"/>
                    </a:moveTo>
                    <a:cubicBezTo>
                      <a:pt x="32" y="191"/>
                      <a:pt x="33" y="191"/>
                      <a:pt x="33" y="190"/>
                    </a:cubicBezTo>
                    <a:cubicBezTo>
                      <a:pt x="33" y="190"/>
                      <a:pt x="33" y="189"/>
                      <a:pt x="33" y="189"/>
                    </a:cubicBezTo>
                    <a:cubicBezTo>
                      <a:pt x="34" y="189"/>
                      <a:pt x="34" y="189"/>
                      <a:pt x="34" y="189"/>
                    </a:cubicBezTo>
                    <a:cubicBezTo>
                      <a:pt x="121" y="189"/>
                      <a:pt x="121" y="189"/>
                      <a:pt x="121" y="189"/>
                    </a:cubicBezTo>
                    <a:cubicBezTo>
                      <a:pt x="122" y="189"/>
                      <a:pt x="122" y="189"/>
                      <a:pt x="123" y="189"/>
                    </a:cubicBezTo>
                    <a:cubicBezTo>
                      <a:pt x="123" y="190"/>
                      <a:pt x="123" y="190"/>
                      <a:pt x="123" y="191"/>
                    </a:cubicBezTo>
                    <a:cubicBezTo>
                      <a:pt x="125" y="203"/>
                      <a:pt x="131" y="214"/>
                      <a:pt x="140" y="224"/>
                    </a:cubicBezTo>
                    <a:cubicBezTo>
                      <a:pt x="149" y="233"/>
                      <a:pt x="160" y="239"/>
                      <a:pt x="173" y="240"/>
                    </a:cubicBezTo>
                    <a:cubicBezTo>
                      <a:pt x="173" y="241"/>
                      <a:pt x="173" y="241"/>
                      <a:pt x="174" y="241"/>
                    </a:cubicBezTo>
                    <a:cubicBezTo>
                      <a:pt x="174" y="242"/>
                      <a:pt x="174" y="242"/>
                      <a:pt x="174" y="242"/>
                    </a:cubicBezTo>
                    <a:cubicBezTo>
                      <a:pt x="174" y="329"/>
                      <a:pt x="174" y="329"/>
                      <a:pt x="174" y="329"/>
                    </a:cubicBezTo>
                    <a:cubicBezTo>
                      <a:pt x="174" y="329"/>
                      <a:pt x="174" y="330"/>
                      <a:pt x="174" y="330"/>
                    </a:cubicBezTo>
                    <a:cubicBezTo>
                      <a:pt x="174" y="330"/>
                      <a:pt x="174" y="331"/>
                      <a:pt x="173" y="331"/>
                    </a:cubicBezTo>
                    <a:cubicBezTo>
                      <a:pt x="173" y="331"/>
                      <a:pt x="173" y="331"/>
                      <a:pt x="172" y="331"/>
                    </a:cubicBezTo>
                    <a:cubicBezTo>
                      <a:pt x="135" y="329"/>
                      <a:pt x="103" y="314"/>
                      <a:pt x="76" y="288"/>
                    </a:cubicBezTo>
                    <a:cubicBezTo>
                      <a:pt x="49" y="260"/>
                      <a:pt x="34" y="228"/>
                      <a:pt x="32" y="191"/>
                    </a:cubicBezTo>
                    <a:close/>
                    <a:moveTo>
                      <a:pt x="243" y="174"/>
                    </a:moveTo>
                    <a:cubicBezTo>
                      <a:pt x="242" y="174"/>
                      <a:pt x="242" y="174"/>
                      <a:pt x="241" y="174"/>
                    </a:cubicBezTo>
                    <a:cubicBezTo>
                      <a:pt x="241" y="173"/>
                      <a:pt x="241" y="173"/>
                      <a:pt x="241" y="172"/>
                    </a:cubicBezTo>
                    <a:cubicBezTo>
                      <a:pt x="239" y="160"/>
                      <a:pt x="233" y="149"/>
                      <a:pt x="224" y="140"/>
                    </a:cubicBezTo>
                    <a:cubicBezTo>
                      <a:pt x="215" y="130"/>
                      <a:pt x="204" y="125"/>
                      <a:pt x="191" y="123"/>
                    </a:cubicBezTo>
                    <a:cubicBezTo>
                      <a:pt x="191" y="123"/>
                      <a:pt x="190" y="123"/>
                      <a:pt x="190" y="122"/>
                    </a:cubicBezTo>
                    <a:cubicBezTo>
                      <a:pt x="190" y="122"/>
                      <a:pt x="189" y="122"/>
                      <a:pt x="189" y="121"/>
                    </a:cubicBezTo>
                    <a:cubicBezTo>
                      <a:pt x="189" y="34"/>
                      <a:pt x="189" y="34"/>
                      <a:pt x="189" y="34"/>
                    </a:cubicBezTo>
                    <a:cubicBezTo>
                      <a:pt x="189" y="34"/>
                      <a:pt x="189" y="34"/>
                      <a:pt x="190" y="33"/>
                    </a:cubicBezTo>
                    <a:cubicBezTo>
                      <a:pt x="190" y="33"/>
                      <a:pt x="190" y="33"/>
                      <a:pt x="190" y="33"/>
                    </a:cubicBezTo>
                    <a:cubicBezTo>
                      <a:pt x="191" y="32"/>
                      <a:pt x="191" y="32"/>
                      <a:pt x="191" y="32"/>
                    </a:cubicBezTo>
                    <a:cubicBezTo>
                      <a:pt x="229" y="34"/>
                      <a:pt x="261" y="49"/>
                      <a:pt x="288" y="76"/>
                    </a:cubicBezTo>
                    <a:cubicBezTo>
                      <a:pt x="315" y="103"/>
                      <a:pt x="329" y="135"/>
                      <a:pt x="331" y="172"/>
                    </a:cubicBezTo>
                    <a:cubicBezTo>
                      <a:pt x="331" y="172"/>
                      <a:pt x="331" y="173"/>
                      <a:pt x="331" y="173"/>
                    </a:cubicBezTo>
                    <a:cubicBezTo>
                      <a:pt x="331" y="173"/>
                      <a:pt x="331" y="174"/>
                      <a:pt x="330" y="174"/>
                    </a:cubicBezTo>
                    <a:cubicBezTo>
                      <a:pt x="330" y="174"/>
                      <a:pt x="330" y="174"/>
                      <a:pt x="329" y="174"/>
                    </a:cubicBezTo>
                    <a:lnTo>
                      <a:pt x="243" y="174"/>
                    </a:lnTo>
                    <a:close/>
                    <a:moveTo>
                      <a:pt x="228" y="172"/>
                    </a:moveTo>
                    <a:cubicBezTo>
                      <a:pt x="228" y="172"/>
                      <a:pt x="228" y="172"/>
                      <a:pt x="228" y="173"/>
                    </a:cubicBezTo>
                    <a:cubicBezTo>
                      <a:pt x="228" y="173"/>
                      <a:pt x="228" y="173"/>
                      <a:pt x="227" y="174"/>
                    </a:cubicBezTo>
                    <a:cubicBezTo>
                      <a:pt x="227" y="174"/>
                      <a:pt x="227" y="174"/>
                      <a:pt x="226" y="174"/>
                    </a:cubicBezTo>
                    <a:cubicBezTo>
                      <a:pt x="206" y="174"/>
                      <a:pt x="206" y="174"/>
                      <a:pt x="206" y="174"/>
                    </a:cubicBezTo>
                    <a:cubicBezTo>
                      <a:pt x="206" y="174"/>
                      <a:pt x="205" y="174"/>
                      <a:pt x="205" y="174"/>
                    </a:cubicBezTo>
                    <a:cubicBezTo>
                      <a:pt x="205" y="173"/>
                      <a:pt x="204" y="173"/>
                      <a:pt x="204" y="173"/>
                    </a:cubicBezTo>
                    <a:cubicBezTo>
                      <a:pt x="203" y="170"/>
                      <a:pt x="201" y="167"/>
                      <a:pt x="199" y="165"/>
                    </a:cubicBezTo>
                    <a:cubicBezTo>
                      <a:pt x="196" y="162"/>
                      <a:pt x="194" y="161"/>
                      <a:pt x="191" y="159"/>
                    </a:cubicBezTo>
                    <a:cubicBezTo>
                      <a:pt x="190" y="159"/>
                      <a:pt x="190" y="159"/>
                      <a:pt x="190" y="159"/>
                    </a:cubicBezTo>
                    <a:cubicBezTo>
                      <a:pt x="189" y="158"/>
                      <a:pt x="189" y="158"/>
                      <a:pt x="189" y="158"/>
                    </a:cubicBezTo>
                    <a:cubicBezTo>
                      <a:pt x="189" y="137"/>
                      <a:pt x="189" y="137"/>
                      <a:pt x="189" y="137"/>
                    </a:cubicBezTo>
                    <a:cubicBezTo>
                      <a:pt x="189" y="137"/>
                      <a:pt x="189" y="137"/>
                      <a:pt x="190" y="136"/>
                    </a:cubicBezTo>
                    <a:cubicBezTo>
                      <a:pt x="190" y="136"/>
                      <a:pt x="190" y="136"/>
                      <a:pt x="191" y="136"/>
                    </a:cubicBezTo>
                    <a:cubicBezTo>
                      <a:pt x="191" y="135"/>
                      <a:pt x="191" y="135"/>
                      <a:pt x="192" y="136"/>
                    </a:cubicBezTo>
                    <a:cubicBezTo>
                      <a:pt x="201" y="137"/>
                      <a:pt x="209" y="141"/>
                      <a:pt x="215" y="148"/>
                    </a:cubicBezTo>
                    <a:cubicBezTo>
                      <a:pt x="222" y="155"/>
                      <a:pt x="226" y="163"/>
                      <a:pt x="228" y="172"/>
                    </a:cubicBezTo>
                    <a:close/>
                    <a:moveTo>
                      <a:pt x="172" y="135"/>
                    </a:moveTo>
                    <a:cubicBezTo>
                      <a:pt x="172" y="135"/>
                      <a:pt x="173" y="135"/>
                      <a:pt x="173" y="136"/>
                    </a:cubicBezTo>
                    <a:cubicBezTo>
                      <a:pt x="173" y="136"/>
                      <a:pt x="174" y="136"/>
                      <a:pt x="174" y="136"/>
                    </a:cubicBezTo>
                    <a:cubicBezTo>
                      <a:pt x="174" y="137"/>
                      <a:pt x="174" y="137"/>
                      <a:pt x="174" y="137"/>
                    </a:cubicBezTo>
                    <a:cubicBezTo>
                      <a:pt x="174" y="158"/>
                      <a:pt x="174" y="158"/>
                      <a:pt x="174" y="158"/>
                    </a:cubicBezTo>
                    <a:cubicBezTo>
                      <a:pt x="174" y="158"/>
                      <a:pt x="174" y="158"/>
                      <a:pt x="174" y="159"/>
                    </a:cubicBezTo>
                    <a:cubicBezTo>
                      <a:pt x="174" y="159"/>
                      <a:pt x="173" y="159"/>
                      <a:pt x="173" y="159"/>
                    </a:cubicBezTo>
                    <a:cubicBezTo>
                      <a:pt x="170" y="161"/>
                      <a:pt x="167" y="162"/>
                      <a:pt x="165" y="165"/>
                    </a:cubicBezTo>
                    <a:cubicBezTo>
                      <a:pt x="163" y="167"/>
                      <a:pt x="161" y="170"/>
                      <a:pt x="160" y="173"/>
                    </a:cubicBezTo>
                    <a:cubicBezTo>
                      <a:pt x="160" y="173"/>
                      <a:pt x="159" y="173"/>
                      <a:pt x="159" y="174"/>
                    </a:cubicBezTo>
                    <a:cubicBezTo>
                      <a:pt x="159" y="174"/>
                      <a:pt x="158" y="174"/>
                      <a:pt x="158" y="174"/>
                    </a:cubicBezTo>
                    <a:cubicBezTo>
                      <a:pt x="138" y="174"/>
                      <a:pt x="138" y="174"/>
                      <a:pt x="138" y="174"/>
                    </a:cubicBezTo>
                    <a:cubicBezTo>
                      <a:pt x="137" y="174"/>
                      <a:pt x="137" y="174"/>
                      <a:pt x="137" y="174"/>
                    </a:cubicBezTo>
                    <a:cubicBezTo>
                      <a:pt x="136" y="173"/>
                      <a:pt x="136" y="173"/>
                      <a:pt x="136" y="173"/>
                    </a:cubicBezTo>
                    <a:cubicBezTo>
                      <a:pt x="136" y="172"/>
                      <a:pt x="136" y="172"/>
                      <a:pt x="136" y="172"/>
                    </a:cubicBezTo>
                    <a:cubicBezTo>
                      <a:pt x="138" y="163"/>
                      <a:pt x="142" y="155"/>
                      <a:pt x="148" y="148"/>
                    </a:cubicBezTo>
                    <a:cubicBezTo>
                      <a:pt x="155" y="141"/>
                      <a:pt x="163" y="137"/>
                      <a:pt x="172" y="135"/>
                    </a:cubicBezTo>
                    <a:close/>
                    <a:moveTo>
                      <a:pt x="172" y="172"/>
                    </a:moveTo>
                    <a:cubicBezTo>
                      <a:pt x="172" y="171"/>
                      <a:pt x="172" y="171"/>
                      <a:pt x="173" y="171"/>
                    </a:cubicBezTo>
                    <a:cubicBezTo>
                      <a:pt x="176" y="168"/>
                      <a:pt x="179" y="167"/>
                      <a:pt x="182" y="167"/>
                    </a:cubicBezTo>
                    <a:cubicBezTo>
                      <a:pt x="185" y="167"/>
                      <a:pt x="188" y="168"/>
                      <a:pt x="191" y="171"/>
                    </a:cubicBezTo>
                    <a:cubicBezTo>
                      <a:pt x="191" y="171"/>
                      <a:pt x="191" y="171"/>
                      <a:pt x="192" y="172"/>
                    </a:cubicBezTo>
                    <a:cubicBezTo>
                      <a:pt x="192" y="172"/>
                      <a:pt x="193" y="172"/>
                      <a:pt x="193" y="173"/>
                    </a:cubicBezTo>
                    <a:cubicBezTo>
                      <a:pt x="193" y="173"/>
                      <a:pt x="193" y="173"/>
                      <a:pt x="193" y="173"/>
                    </a:cubicBezTo>
                    <a:cubicBezTo>
                      <a:pt x="193" y="173"/>
                      <a:pt x="193" y="173"/>
                      <a:pt x="193" y="173"/>
                    </a:cubicBezTo>
                    <a:cubicBezTo>
                      <a:pt x="195" y="175"/>
                      <a:pt x="196" y="178"/>
                      <a:pt x="196" y="182"/>
                    </a:cubicBezTo>
                    <a:cubicBezTo>
                      <a:pt x="196" y="185"/>
                      <a:pt x="195" y="188"/>
                      <a:pt x="193" y="191"/>
                    </a:cubicBezTo>
                    <a:cubicBezTo>
                      <a:pt x="193" y="191"/>
                      <a:pt x="192" y="191"/>
                      <a:pt x="192" y="192"/>
                    </a:cubicBezTo>
                    <a:cubicBezTo>
                      <a:pt x="192" y="192"/>
                      <a:pt x="191" y="192"/>
                      <a:pt x="191" y="193"/>
                    </a:cubicBezTo>
                    <a:cubicBezTo>
                      <a:pt x="191" y="193"/>
                      <a:pt x="191" y="193"/>
                      <a:pt x="191" y="193"/>
                    </a:cubicBezTo>
                    <a:cubicBezTo>
                      <a:pt x="188" y="195"/>
                      <a:pt x="185" y="196"/>
                      <a:pt x="182" y="196"/>
                    </a:cubicBezTo>
                    <a:cubicBezTo>
                      <a:pt x="178" y="196"/>
                      <a:pt x="175" y="195"/>
                      <a:pt x="173" y="193"/>
                    </a:cubicBezTo>
                    <a:cubicBezTo>
                      <a:pt x="173" y="193"/>
                      <a:pt x="173" y="193"/>
                      <a:pt x="173" y="193"/>
                    </a:cubicBezTo>
                    <a:cubicBezTo>
                      <a:pt x="173" y="193"/>
                      <a:pt x="173" y="193"/>
                      <a:pt x="173" y="193"/>
                    </a:cubicBezTo>
                    <a:cubicBezTo>
                      <a:pt x="172" y="193"/>
                      <a:pt x="172" y="192"/>
                      <a:pt x="172" y="192"/>
                    </a:cubicBezTo>
                    <a:cubicBezTo>
                      <a:pt x="171" y="192"/>
                      <a:pt x="171" y="191"/>
                      <a:pt x="171" y="191"/>
                    </a:cubicBezTo>
                    <a:cubicBezTo>
                      <a:pt x="171" y="191"/>
                      <a:pt x="171" y="191"/>
                      <a:pt x="171" y="191"/>
                    </a:cubicBezTo>
                    <a:cubicBezTo>
                      <a:pt x="169" y="188"/>
                      <a:pt x="167" y="185"/>
                      <a:pt x="167" y="182"/>
                    </a:cubicBezTo>
                    <a:cubicBezTo>
                      <a:pt x="167" y="178"/>
                      <a:pt x="169" y="175"/>
                      <a:pt x="171" y="173"/>
                    </a:cubicBezTo>
                    <a:cubicBezTo>
                      <a:pt x="171" y="173"/>
                      <a:pt x="171" y="173"/>
                      <a:pt x="171" y="173"/>
                    </a:cubicBezTo>
                    <a:cubicBezTo>
                      <a:pt x="171" y="172"/>
                      <a:pt x="171" y="172"/>
                      <a:pt x="172" y="172"/>
                    </a:cubicBezTo>
                    <a:close/>
                    <a:moveTo>
                      <a:pt x="199" y="199"/>
                    </a:moveTo>
                    <a:cubicBezTo>
                      <a:pt x="201" y="196"/>
                      <a:pt x="203" y="193"/>
                      <a:pt x="204" y="191"/>
                    </a:cubicBezTo>
                    <a:cubicBezTo>
                      <a:pt x="205" y="190"/>
                      <a:pt x="205" y="190"/>
                      <a:pt x="205" y="189"/>
                    </a:cubicBezTo>
                    <a:cubicBezTo>
                      <a:pt x="205" y="189"/>
                      <a:pt x="206" y="189"/>
                      <a:pt x="206" y="189"/>
                    </a:cubicBezTo>
                    <a:cubicBezTo>
                      <a:pt x="226" y="189"/>
                      <a:pt x="226" y="189"/>
                      <a:pt x="226" y="189"/>
                    </a:cubicBezTo>
                    <a:cubicBezTo>
                      <a:pt x="227" y="189"/>
                      <a:pt x="227" y="189"/>
                      <a:pt x="227" y="189"/>
                    </a:cubicBezTo>
                    <a:cubicBezTo>
                      <a:pt x="228" y="190"/>
                      <a:pt x="228" y="190"/>
                      <a:pt x="228" y="191"/>
                    </a:cubicBezTo>
                    <a:cubicBezTo>
                      <a:pt x="228" y="191"/>
                      <a:pt x="228" y="191"/>
                      <a:pt x="228" y="192"/>
                    </a:cubicBezTo>
                    <a:cubicBezTo>
                      <a:pt x="226" y="200"/>
                      <a:pt x="222" y="208"/>
                      <a:pt x="215" y="215"/>
                    </a:cubicBezTo>
                    <a:cubicBezTo>
                      <a:pt x="209" y="222"/>
                      <a:pt x="201" y="226"/>
                      <a:pt x="192" y="228"/>
                    </a:cubicBezTo>
                    <a:cubicBezTo>
                      <a:pt x="191" y="228"/>
                      <a:pt x="191" y="228"/>
                      <a:pt x="191" y="228"/>
                    </a:cubicBezTo>
                    <a:cubicBezTo>
                      <a:pt x="190" y="228"/>
                      <a:pt x="190" y="227"/>
                      <a:pt x="190" y="227"/>
                    </a:cubicBezTo>
                    <a:cubicBezTo>
                      <a:pt x="189" y="227"/>
                      <a:pt x="189" y="226"/>
                      <a:pt x="189" y="226"/>
                    </a:cubicBezTo>
                    <a:cubicBezTo>
                      <a:pt x="189" y="206"/>
                      <a:pt x="189" y="206"/>
                      <a:pt x="189" y="206"/>
                    </a:cubicBezTo>
                    <a:cubicBezTo>
                      <a:pt x="189" y="205"/>
                      <a:pt x="189" y="205"/>
                      <a:pt x="190" y="205"/>
                    </a:cubicBezTo>
                    <a:cubicBezTo>
                      <a:pt x="190" y="204"/>
                      <a:pt x="190" y="204"/>
                      <a:pt x="191" y="204"/>
                    </a:cubicBezTo>
                    <a:cubicBezTo>
                      <a:pt x="194" y="203"/>
                      <a:pt x="196" y="201"/>
                      <a:pt x="199" y="199"/>
                    </a:cubicBezTo>
                    <a:close/>
                    <a:moveTo>
                      <a:pt x="174" y="205"/>
                    </a:moveTo>
                    <a:cubicBezTo>
                      <a:pt x="174" y="205"/>
                      <a:pt x="174" y="205"/>
                      <a:pt x="174" y="206"/>
                    </a:cubicBezTo>
                    <a:cubicBezTo>
                      <a:pt x="174" y="226"/>
                      <a:pt x="174" y="226"/>
                      <a:pt x="174" y="226"/>
                    </a:cubicBezTo>
                    <a:cubicBezTo>
                      <a:pt x="174" y="226"/>
                      <a:pt x="174" y="227"/>
                      <a:pt x="174" y="227"/>
                    </a:cubicBezTo>
                    <a:cubicBezTo>
                      <a:pt x="174" y="227"/>
                      <a:pt x="173" y="228"/>
                      <a:pt x="173" y="228"/>
                    </a:cubicBezTo>
                    <a:cubicBezTo>
                      <a:pt x="173" y="228"/>
                      <a:pt x="172" y="228"/>
                      <a:pt x="172" y="228"/>
                    </a:cubicBezTo>
                    <a:cubicBezTo>
                      <a:pt x="163" y="226"/>
                      <a:pt x="155" y="222"/>
                      <a:pt x="148" y="215"/>
                    </a:cubicBezTo>
                    <a:cubicBezTo>
                      <a:pt x="142" y="208"/>
                      <a:pt x="137" y="200"/>
                      <a:pt x="136" y="192"/>
                    </a:cubicBezTo>
                    <a:cubicBezTo>
                      <a:pt x="136" y="191"/>
                      <a:pt x="136" y="191"/>
                      <a:pt x="136" y="191"/>
                    </a:cubicBezTo>
                    <a:cubicBezTo>
                      <a:pt x="136" y="190"/>
                      <a:pt x="136" y="190"/>
                      <a:pt x="137" y="189"/>
                    </a:cubicBezTo>
                    <a:cubicBezTo>
                      <a:pt x="137" y="189"/>
                      <a:pt x="137" y="189"/>
                      <a:pt x="138" y="189"/>
                    </a:cubicBezTo>
                    <a:cubicBezTo>
                      <a:pt x="158" y="189"/>
                      <a:pt x="158" y="189"/>
                      <a:pt x="158" y="189"/>
                    </a:cubicBezTo>
                    <a:cubicBezTo>
                      <a:pt x="158" y="189"/>
                      <a:pt x="159" y="189"/>
                      <a:pt x="159" y="189"/>
                    </a:cubicBezTo>
                    <a:cubicBezTo>
                      <a:pt x="159" y="190"/>
                      <a:pt x="159" y="190"/>
                      <a:pt x="160" y="191"/>
                    </a:cubicBezTo>
                    <a:cubicBezTo>
                      <a:pt x="161" y="193"/>
                      <a:pt x="162" y="196"/>
                      <a:pt x="165" y="199"/>
                    </a:cubicBezTo>
                    <a:cubicBezTo>
                      <a:pt x="167" y="201"/>
                      <a:pt x="170" y="203"/>
                      <a:pt x="173" y="204"/>
                    </a:cubicBezTo>
                    <a:cubicBezTo>
                      <a:pt x="173" y="204"/>
                      <a:pt x="174" y="204"/>
                      <a:pt x="174" y="205"/>
                    </a:cubicBezTo>
                    <a:close/>
                    <a:moveTo>
                      <a:pt x="189" y="242"/>
                    </a:moveTo>
                    <a:cubicBezTo>
                      <a:pt x="189" y="242"/>
                      <a:pt x="190" y="242"/>
                      <a:pt x="190" y="241"/>
                    </a:cubicBezTo>
                    <a:cubicBezTo>
                      <a:pt x="190" y="241"/>
                      <a:pt x="191" y="241"/>
                      <a:pt x="191" y="240"/>
                    </a:cubicBezTo>
                    <a:cubicBezTo>
                      <a:pt x="204" y="239"/>
                      <a:pt x="215" y="233"/>
                      <a:pt x="224" y="224"/>
                    </a:cubicBezTo>
                    <a:cubicBezTo>
                      <a:pt x="233" y="214"/>
                      <a:pt x="239" y="203"/>
                      <a:pt x="241" y="191"/>
                    </a:cubicBezTo>
                    <a:cubicBezTo>
                      <a:pt x="241" y="190"/>
                      <a:pt x="241" y="190"/>
                      <a:pt x="241" y="189"/>
                    </a:cubicBezTo>
                    <a:cubicBezTo>
                      <a:pt x="242" y="189"/>
                      <a:pt x="242" y="189"/>
                      <a:pt x="243" y="189"/>
                    </a:cubicBezTo>
                    <a:cubicBezTo>
                      <a:pt x="329" y="189"/>
                      <a:pt x="329" y="189"/>
                      <a:pt x="329" y="189"/>
                    </a:cubicBezTo>
                    <a:cubicBezTo>
                      <a:pt x="330" y="189"/>
                      <a:pt x="330" y="189"/>
                      <a:pt x="331" y="189"/>
                    </a:cubicBezTo>
                    <a:cubicBezTo>
                      <a:pt x="331" y="189"/>
                      <a:pt x="331" y="190"/>
                      <a:pt x="331" y="190"/>
                    </a:cubicBezTo>
                    <a:cubicBezTo>
                      <a:pt x="331" y="191"/>
                      <a:pt x="331" y="191"/>
                      <a:pt x="331" y="191"/>
                    </a:cubicBezTo>
                    <a:cubicBezTo>
                      <a:pt x="329" y="228"/>
                      <a:pt x="315" y="260"/>
                      <a:pt x="288" y="288"/>
                    </a:cubicBezTo>
                    <a:cubicBezTo>
                      <a:pt x="261" y="314"/>
                      <a:pt x="229" y="329"/>
                      <a:pt x="191" y="331"/>
                    </a:cubicBezTo>
                    <a:cubicBezTo>
                      <a:pt x="191" y="331"/>
                      <a:pt x="191" y="331"/>
                      <a:pt x="190" y="331"/>
                    </a:cubicBezTo>
                    <a:cubicBezTo>
                      <a:pt x="190" y="331"/>
                      <a:pt x="190" y="330"/>
                      <a:pt x="190" y="330"/>
                    </a:cubicBezTo>
                    <a:cubicBezTo>
                      <a:pt x="189" y="330"/>
                      <a:pt x="189" y="329"/>
                      <a:pt x="189" y="329"/>
                    </a:cubicBezTo>
                    <a:lnTo>
                      <a:pt x="189" y="24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6" name="Freeform 964"/>
              <p:cNvSpPr>
                <a:spLocks noEditPoints="1"/>
              </p:cNvSpPr>
              <p:nvPr/>
            </p:nvSpPr>
            <p:spPr bwMode="auto">
              <a:xfrm>
                <a:off x="5204917" y="4858023"/>
                <a:ext cx="1311275" cy="1311275"/>
              </a:xfrm>
              <a:custGeom>
                <a:avLst/>
                <a:gdLst>
                  <a:gd name="T0" fmla="*/ 168 w 267"/>
                  <a:gd name="T1" fmla="*/ 25 h 267"/>
                  <a:gd name="T2" fmla="*/ 140 w 267"/>
                  <a:gd name="T3" fmla="*/ 22 h 267"/>
                  <a:gd name="T4" fmla="*/ 138 w 267"/>
                  <a:gd name="T5" fmla="*/ 0 h 267"/>
                  <a:gd name="T6" fmla="*/ 126 w 267"/>
                  <a:gd name="T7" fmla="*/ 21 h 267"/>
                  <a:gd name="T8" fmla="*/ 92 w 267"/>
                  <a:gd name="T9" fmla="*/ 29 h 267"/>
                  <a:gd name="T10" fmla="*/ 73 w 267"/>
                  <a:gd name="T11" fmla="*/ 15 h 267"/>
                  <a:gd name="T12" fmla="*/ 80 w 267"/>
                  <a:gd name="T13" fmla="*/ 35 h 267"/>
                  <a:gd name="T14" fmla="*/ 56 w 267"/>
                  <a:gd name="T15" fmla="*/ 50 h 267"/>
                  <a:gd name="T16" fmla="*/ 48 w 267"/>
                  <a:gd name="T17" fmla="*/ 58 h 267"/>
                  <a:gd name="T18" fmla="*/ 33 w 267"/>
                  <a:gd name="T19" fmla="*/ 84 h 267"/>
                  <a:gd name="T20" fmla="*/ 13 w 267"/>
                  <a:gd name="T21" fmla="*/ 77 h 267"/>
                  <a:gd name="T22" fmla="*/ 28 w 267"/>
                  <a:gd name="T23" fmla="*/ 96 h 267"/>
                  <a:gd name="T24" fmla="*/ 22 w 267"/>
                  <a:gd name="T25" fmla="*/ 129 h 267"/>
                  <a:gd name="T26" fmla="*/ 0 w 267"/>
                  <a:gd name="T27" fmla="*/ 141 h 267"/>
                  <a:gd name="T28" fmla="*/ 23 w 267"/>
                  <a:gd name="T29" fmla="*/ 143 h 267"/>
                  <a:gd name="T30" fmla="*/ 28 w 267"/>
                  <a:gd name="T31" fmla="*/ 176 h 267"/>
                  <a:gd name="T32" fmla="*/ 33 w 267"/>
                  <a:gd name="T33" fmla="*/ 187 h 267"/>
                  <a:gd name="T34" fmla="*/ 51 w 267"/>
                  <a:gd name="T35" fmla="*/ 208 h 267"/>
                  <a:gd name="T36" fmla="*/ 37 w 267"/>
                  <a:gd name="T37" fmla="*/ 225 h 267"/>
                  <a:gd name="T38" fmla="*/ 60 w 267"/>
                  <a:gd name="T39" fmla="*/ 218 h 267"/>
                  <a:gd name="T40" fmla="*/ 89 w 267"/>
                  <a:gd name="T41" fmla="*/ 237 h 267"/>
                  <a:gd name="T42" fmla="*/ 93 w 267"/>
                  <a:gd name="T43" fmla="*/ 261 h 267"/>
                  <a:gd name="T44" fmla="*/ 102 w 267"/>
                  <a:gd name="T45" fmla="*/ 241 h 267"/>
                  <a:gd name="T46" fmla="*/ 130 w 267"/>
                  <a:gd name="T47" fmla="*/ 247 h 267"/>
                  <a:gd name="T48" fmla="*/ 141 w 267"/>
                  <a:gd name="T49" fmla="*/ 247 h 267"/>
                  <a:gd name="T50" fmla="*/ 174 w 267"/>
                  <a:gd name="T51" fmla="*/ 238 h 267"/>
                  <a:gd name="T52" fmla="*/ 185 w 267"/>
                  <a:gd name="T53" fmla="*/ 257 h 267"/>
                  <a:gd name="T54" fmla="*/ 187 w 267"/>
                  <a:gd name="T55" fmla="*/ 233 h 267"/>
                  <a:gd name="T56" fmla="*/ 210 w 267"/>
                  <a:gd name="T57" fmla="*/ 216 h 267"/>
                  <a:gd name="T58" fmla="*/ 234 w 267"/>
                  <a:gd name="T59" fmla="*/ 222 h 267"/>
                  <a:gd name="T60" fmla="*/ 219 w 267"/>
                  <a:gd name="T61" fmla="*/ 206 h 267"/>
                  <a:gd name="T62" fmla="*/ 237 w 267"/>
                  <a:gd name="T63" fmla="*/ 182 h 267"/>
                  <a:gd name="T64" fmla="*/ 241 w 267"/>
                  <a:gd name="T65" fmla="*/ 171 h 267"/>
                  <a:gd name="T66" fmla="*/ 246 w 267"/>
                  <a:gd name="T67" fmla="*/ 140 h 267"/>
                  <a:gd name="T68" fmla="*/ 267 w 267"/>
                  <a:gd name="T69" fmla="*/ 138 h 267"/>
                  <a:gd name="T70" fmla="*/ 246 w 267"/>
                  <a:gd name="T71" fmla="*/ 126 h 267"/>
                  <a:gd name="T72" fmla="*/ 239 w 267"/>
                  <a:gd name="T73" fmla="*/ 92 h 267"/>
                  <a:gd name="T74" fmla="*/ 253 w 267"/>
                  <a:gd name="T75" fmla="*/ 72 h 267"/>
                  <a:gd name="T76" fmla="*/ 232 w 267"/>
                  <a:gd name="T77" fmla="*/ 80 h 267"/>
                  <a:gd name="T78" fmla="*/ 217 w 267"/>
                  <a:gd name="T79" fmla="*/ 56 h 267"/>
                  <a:gd name="T80" fmla="*/ 209 w 267"/>
                  <a:gd name="T81" fmla="*/ 48 h 267"/>
                  <a:gd name="T82" fmla="*/ 180 w 267"/>
                  <a:gd name="T83" fmla="*/ 31 h 267"/>
                  <a:gd name="T84" fmla="*/ 185 w 267"/>
                  <a:gd name="T85" fmla="*/ 10 h 267"/>
                  <a:gd name="T86" fmla="*/ 142 w 267"/>
                  <a:gd name="T87" fmla="*/ 142 h 267"/>
                  <a:gd name="T88" fmla="*/ 126 w 267"/>
                  <a:gd name="T89" fmla="*/ 142 h 267"/>
                  <a:gd name="T90" fmla="*/ 122 w 267"/>
                  <a:gd name="T91" fmla="*/ 134 h 267"/>
                  <a:gd name="T92" fmla="*/ 142 w 267"/>
                  <a:gd name="T93" fmla="*/ 12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7" h="267">
                    <a:moveTo>
                      <a:pt x="185" y="10"/>
                    </a:moveTo>
                    <a:cubicBezTo>
                      <a:pt x="174" y="6"/>
                      <a:pt x="174" y="6"/>
                      <a:pt x="174" y="6"/>
                    </a:cubicBezTo>
                    <a:cubicBezTo>
                      <a:pt x="168" y="25"/>
                      <a:pt x="168" y="25"/>
                      <a:pt x="168" y="25"/>
                    </a:cubicBezTo>
                    <a:cubicBezTo>
                      <a:pt x="168" y="25"/>
                      <a:pt x="167" y="25"/>
                      <a:pt x="167" y="26"/>
                    </a:cubicBezTo>
                    <a:cubicBezTo>
                      <a:pt x="166" y="26"/>
                      <a:pt x="166" y="26"/>
                      <a:pt x="165" y="26"/>
                    </a:cubicBezTo>
                    <a:cubicBezTo>
                      <a:pt x="157" y="24"/>
                      <a:pt x="149" y="22"/>
                      <a:pt x="140" y="22"/>
                    </a:cubicBezTo>
                    <a:cubicBezTo>
                      <a:pt x="139" y="22"/>
                      <a:pt x="139" y="22"/>
                      <a:pt x="139" y="21"/>
                    </a:cubicBezTo>
                    <a:cubicBezTo>
                      <a:pt x="138" y="21"/>
                      <a:pt x="138" y="20"/>
                      <a:pt x="138" y="20"/>
                    </a:cubicBezTo>
                    <a:cubicBezTo>
                      <a:pt x="138" y="0"/>
                      <a:pt x="138" y="0"/>
                      <a:pt x="138" y="0"/>
                    </a:cubicBezTo>
                    <a:cubicBezTo>
                      <a:pt x="126" y="0"/>
                      <a:pt x="126" y="0"/>
                      <a:pt x="126" y="0"/>
                    </a:cubicBezTo>
                    <a:cubicBezTo>
                      <a:pt x="127" y="20"/>
                      <a:pt x="127" y="20"/>
                      <a:pt x="127" y="20"/>
                    </a:cubicBezTo>
                    <a:cubicBezTo>
                      <a:pt x="126" y="21"/>
                      <a:pt x="126" y="21"/>
                      <a:pt x="126" y="21"/>
                    </a:cubicBezTo>
                    <a:cubicBezTo>
                      <a:pt x="126" y="22"/>
                      <a:pt x="125" y="22"/>
                      <a:pt x="125" y="22"/>
                    </a:cubicBezTo>
                    <a:cubicBezTo>
                      <a:pt x="114" y="23"/>
                      <a:pt x="103" y="25"/>
                      <a:pt x="94" y="29"/>
                    </a:cubicBezTo>
                    <a:cubicBezTo>
                      <a:pt x="93" y="29"/>
                      <a:pt x="93" y="29"/>
                      <a:pt x="92" y="29"/>
                    </a:cubicBezTo>
                    <a:cubicBezTo>
                      <a:pt x="92" y="29"/>
                      <a:pt x="91" y="28"/>
                      <a:pt x="91" y="28"/>
                    </a:cubicBezTo>
                    <a:cubicBezTo>
                      <a:pt x="83" y="10"/>
                      <a:pt x="83" y="10"/>
                      <a:pt x="83" y="10"/>
                    </a:cubicBezTo>
                    <a:cubicBezTo>
                      <a:pt x="73" y="15"/>
                      <a:pt x="73" y="15"/>
                      <a:pt x="73" y="15"/>
                    </a:cubicBezTo>
                    <a:cubicBezTo>
                      <a:pt x="81" y="33"/>
                      <a:pt x="81" y="33"/>
                      <a:pt x="81" y="33"/>
                    </a:cubicBezTo>
                    <a:cubicBezTo>
                      <a:pt x="81" y="33"/>
                      <a:pt x="81" y="33"/>
                      <a:pt x="81" y="34"/>
                    </a:cubicBezTo>
                    <a:cubicBezTo>
                      <a:pt x="81" y="34"/>
                      <a:pt x="80" y="35"/>
                      <a:pt x="80" y="35"/>
                    </a:cubicBezTo>
                    <a:cubicBezTo>
                      <a:pt x="73" y="39"/>
                      <a:pt x="66" y="44"/>
                      <a:pt x="59" y="50"/>
                    </a:cubicBezTo>
                    <a:cubicBezTo>
                      <a:pt x="59" y="50"/>
                      <a:pt x="58" y="51"/>
                      <a:pt x="58" y="51"/>
                    </a:cubicBezTo>
                    <a:cubicBezTo>
                      <a:pt x="57" y="51"/>
                      <a:pt x="57" y="50"/>
                      <a:pt x="56" y="50"/>
                    </a:cubicBezTo>
                    <a:cubicBezTo>
                      <a:pt x="42" y="36"/>
                      <a:pt x="42" y="36"/>
                      <a:pt x="42" y="36"/>
                    </a:cubicBezTo>
                    <a:cubicBezTo>
                      <a:pt x="34" y="44"/>
                      <a:pt x="34" y="44"/>
                      <a:pt x="34" y="44"/>
                    </a:cubicBezTo>
                    <a:cubicBezTo>
                      <a:pt x="48" y="58"/>
                      <a:pt x="48" y="58"/>
                      <a:pt x="48" y="58"/>
                    </a:cubicBezTo>
                    <a:cubicBezTo>
                      <a:pt x="49" y="58"/>
                      <a:pt x="49" y="59"/>
                      <a:pt x="49" y="60"/>
                    </a:cubicBezTo>
                    <a:cubicBezTo>
                      <a:pt x="49" y="60"/>
                      <a:pt x="49" y="61"/>
                      <a:pt x="49" y="61"/>
                    </a:cubicBezTo>
                    <a:cubicBezTo>
                      <a:pt x="42" y="68"/>
                      <a:pt x="37" y="76"/>
                      <a:pt x="33" y="84"/>
                    </a:cubicBezTo>
                    <a:cubicBezTo>
                      <a:pt x="33" y="84"/>
                      <a:pt x="33" y="84"/>
                      <a:pt x="32" y="85"/>
                    </a:cubicBezTo>
                    <a:cubicBezTo>
                      <a:pt x="32" y="85"/>
                      <a:pt x="31" y="85"/>
                      <a:pt x="31" y="85"/>
                    </a:cubicBezTo>
                    <a:cubicBezTo>
                      <a:pt x="13" y="77"/>
                      <a:pt x="13" y="77"/>
                      <a:pt x="13" y="77"/>
                    </a:cubicBezTo>
                    <a:cubicBezTo>
                      <a:pt x="8" y="88"/>
                      <a:pt x="8" y="88"/>
                      <a:pt x="8" y="88"/>
                    </a:cubicBezTo>
                    <a:cubicBezTo>
                      <a:pt x="26" y="95"/>
                      <a:pt x="26" y="95"/>
                      <a:pt x="26" y="95"/>
                    </a:cubicBezTo>
                    <a:cubicBezTo>
                      <a:pt x="27" y="95"/>
                      <a:pt x="27" y="96"/>
                      <a:pt x="28" y="96"/>
                    </a:cubicBezTo>
                    <a:cubicBezTo>
                      <a:pt x="28" y="97"/>
                      <a:pt x="28" y="97"/>
                      <a:pt x="28" y="98"/>
                    </a:cubicBezTo>
                    <a:cubicBezTo>
                      <a:pt x="25" y="107"/>
                      <a:pt x="23" y="117"/>
                      <a:pt x="22" y="127"/>
                    </a:cubicBezTo>
                    <a:cubicBezTo>
                      <a:pt x="22" y="128"/>
                      <a:pt x="22" y="128"/>
                      <a:pt x="22" y="129"/>
                    </a:cubicBezTo>
                    <a:cubicBezTo>
                      <a:pt x="21" y="129"/>
                      <a:pt x="21" y="129"/>
                      <a:pt x="20" y="129"/>
                    </a:cubicBezTo>
                    <a:cubicBezTo>
                      <a:pt x="0" y="130"/>
                      <a:pt x="0" y="130"/>
                      <a:pt x="0" y="130"/>
                    </a:cubicBezTo>
                    <a:cubicBezTo>
                      <a:pt x="0" y="141"/>
                      <a:pt x="0" y="141"/>
                      <a:pt x="0" y="141"/>
                    </a:cubicBezTo>
                    <a:cubicBezTo>
                      <a:pt x="21" y="141"/>
                      <a:pt x="21" y="141"/>
                      <a:pt x="21" y="141"/>
                    </a:cubicBezTo>
                    <a:cubicBezTo>
                      <a:pt x="21" y="141"/>
                      <a:pt x="21" y="141"/>
                      <a:pt x="22" y="141"/>
                    </a:cubicBezTo>
                    <a:cubicBezTo>
                      <a:pt x="22" y="142"/>
                      <a:pt x="22" y="142"/>
                      <a:pt x="23" y="143"/>
                    </a:cubicBezTo>
                    <a:cubicBezTo>
                      <a:pt x="23" y="154"/>
                      <a:pt x="26" y="164"/>
                      <a:pt x="29" y="174"/>
                    </a:cubicBezTo>
                    <a:cubicBezTo>
                      <a:pt x="29" y="174"/>
                      <a:pt x="29" y="175"/>
                      <a:pt x="29" y="175"/>
                    </a:cubicBezTo>
                    <a:cubicBezTo>
                      <a:pt x="29" y="176"/>
                      <a:pt x="29" y="176"/>
                      <a:pt x="28" y="176"/>
                    </a:cubicBezTo>
                    <a:cubicBezTo>
                      <a:pt x="11" y="185"/>
                      <a:pt x="11" y="185"/>
                      <a:pt x="11" y="185"/>
                    </a:cubicBezTo>
                    <a:cubicBezTo>
                      <a:pt x="16" y="195"/>
                      <a:pt x="16" y="195"/>
                      <a:pt x="16" y="195"/>
                    </a:cubicBezTo>
                    <a:cubicBezTo>
                      <a:pt x="33" y="187"/>
                      <a:pt x="33" y="187"/>
                      <a:pt x="33" y="187"/>
                    </a:cubicBezTo>
                    <a:cubicBezTo>
                      <a:pt x="34" y="187"/>
                      <a:pt x="34" y="187"/>
                      <a:pt x="35" y="187"/>
                    </a:cubicBezTo>
                    <a:cubicBezTo>
                      <a:pt x="35" y="187"/>
                      <a:pt x="35" y="187"/>
                      <a:pt x="36" y="188"/>
                    </a:cubicBezTo>
                    <a:cubicBezTo>
                      <a:pt x="40" y="195"/>
                      <a:pt x="45" y="202"/>
                      <a:pt x="51" y="208"/>
                    </a:cubicBezTo>
                    <a:cubicBezTo>
                      <a:pt x="51" y="209"/>
                      <a:pt x="51" y="209"/>
                      <a:pt x="51" y="210"/>
                    </a:cubicBezTo>
                    <a:cubicBezTo>
                      <a:pt x="51" y="210"/>
                      <a:pt x="51" y="211"/>
                      <a:pt x="50" y="211"/>
                    </a:cubicBezTo>
                    <a:cubicBezTo>
                      <a:pt x="37" y="225"/>
                      <a:pt x="37" y="225"/>
                      <a:pt x="37" y="225"/>
                    </a:cubicBezTo>
                    <a:cubicBezTo>
                      <a:pt x="45" y="233"/>
                      <a:pt x="45" y="233"/>
                      <a:pt x="45" y="233"/>
                    </a:cubicBezTo>
                    <a:cubicBezTo>
                      <a:pt x="58" y="219"/>
                      <a:pt x="58" y="219"/>
                      <a:pt x="58" y="219"/>
                    </a:cubicBezTo>
                    <a:cubicBezTo>
                      <a:pt x="59" y="218"/>
                      <a:pt x="60" y="218"/>
                      <a:pt x="60" y="218"/>
                    </a:cubicBezTo>
                    <a:cubicBezTo>
                      <a:pt x="61" y="218"/>
                      <a:pt x="61" y="218"/>
                      <a:pt x="62" y="219"/>
                    </a:cubicBezTo>
                    <a:cubicBezTo>
                      <a:pt x="70" y="226"/>
                      <a:pt x="79" y="232"/>
                      <a:pt x="88" y="236"/>
                    </a:cubicBezTo>
                    <a:cubicBezTo>
                      <a:pt x="89" y="236"/>
                      <a:pt x="89" y="237"/>
                      <a:pt x="89" y="237"/>
                    </a:cubicBezTo>
                    <a:cubicBezTo>
                      <a:pt x="90" y="238"/>
                      <a:pt x="90" y="238"/>
                      <a:pt x="90" y="239"/>
                    </a:cubicBezTo>
                    <a:cubicBezTo>
                      <a:pt x="83" y="257"/>
                      <a:pt x="83" y="257"/>
                      <a:pt x="83" y="257"/>
                    </a:cubicBezTo>
                    <a:cubicBezTo>
                      <a:pt x="93" y="261"/>
                      <a:pt x="93" y="261"/>
                      <a:pt x="93" y="261"/>
                    </a:cubicBezTo>
                    <a:cubicBezTo>
                      <a:pt x="100" y="242"/>
                      <a:pt x="100" y="242"/>
                      <a:pt x="100" y="242"/>
                    </a:cubicBezTo>
                    <a:cubicBezTo>
                      <a:pt x="100" y="242"/>
                      <a:pt x="101" y="242"/>
                      <a:pt x="101" y="241"/>
                    </a:cubicBezTo>
                    <a:cubicBezTo>
                      <a:pt x="102" y="241"/>
                      <a:pt x="102" y="241"/>
                      <a:pt x="102" y="241"/>
                    </a:cubicBezTo>
                    <a:cubicBezTo>
                      <a:pt x="111" y="243"/>
                      <a:pt x="119" y="245"/>
                      <a:pt x="128" y="245"/>
                    </a:cubicBezTo>
                    <a:cubicBezTo>
                      <a:pt x="128" y="245"/>
                      <a:pt x="129" y="245"/>
                      <a:pt x="129" y="246"/>
                    </a:cubicBezTo>
                    <a:cubicBezTo>
                      <a:pt x="129" y="246"/>
                      <a:pt x="130" y="247"/>
                      <a:pt x="130" y="247"/>
                    </a:cubicBezTo>
                    <a:cubicBezTo>
                      <a:pt x="130" y="267"/>
                      <a:pt x="130" y="267"/>
                      <a:pt x="130" y="267"/>
                    </a:cubicBezTo>
                    <a:cubicBezTo>
                      <a:pt x="141" y="267"/>
                      <a:pt x="141" y="267"/>
                      <a:pt x="141" y="267"/>
                    </a:cubicBezTo>
                    <a:cubicBezTo>
                      <a:pt x="141" y="247"/>
                      <a:pt x="141" y="247"/>
                      <a:pt x="141" y="247"/>
                    </a:cubicBezTo>
                    <a:cubicBezTo>
                      <a:pt x="141" y="246"/>
                      <a:pt x="141" y="246"/>
                      <a:pt x="142" y="246"/>
                    </a:cubicBezTo>
                    <a:cubicBezTo>
                      <a:pt x="142" y="245"/>
                      <a:pt x="142" y="245"/>
                      <a:pt x="143" y="245"/>
                    </a:cubicBezTo>
                    <a:cubicBezTo>
                      <a:pt x="154" y="244"/>
                      <a:pt x="165" y="242"/>
                      <a:pt x="174" y="238"/>
                    </a:cubicBezTo>
                    <a:cubicBezTo>
                      <a:pt x="175" y="238"/>
                      <a:pt x="175" y="238"/>
                      <a:pt x="176" y="238"/>
                    </a:cubicBezTo>
                    <a:cubicBezTo>
                      <a:pt x="176" y="238"/>
                      <a:pt x="177" y="239"/>
                      <a:pt x="177" y="239"/>
                    </a:cubicBezTo>
                    <a:cubicBezTo>
                      <a:pt x="185" y="257"/>
                      <a:pt x="185" y="257"/>
                      <a:pt x="185" y="257"/>
                    </a:cubicBezTo>
                    <a:cubicBezTo>
                      <a:pt x="195" y="252"/>
                      <a:pt x="195" y="252"/>
                      <a:pt x="195" y="252"/>
                    </a:cubicBezTo>
                    <a:cubicBezTo>
                      <a:pt x="187" y="234"/>
                      <a:pt x="187" y="234"/>
                      <a:pt x="187" y="234"/>
                    </a:cubicBezTo>
                    <a:cubicBezTo>
                      <a:pt x="187" y="234"/>
                      <a:pt x="187" y="233"/>
                      <a:pt x="187" y="233"/>
                    </a:cubicBezTo>
                    <a:cubicBezTo>
                      <a:pt x="187" y="232"/>
                      <a:pt x="188" y="232"/>
                      <a:pt x="188" y="232"/>
                    </a:cubicBezTo>
                    <a:cubicBezTo>
                      <a:pt x="195" y="228"/>
                      <a:pt x="202" y="222"/>
                      <a:pt x="209" y="217"/>
                    </a:cubicBezTo>
                    <a:cubicBezTo>
                      <a:pt x="209" y="216"/>
                      <a:pt x="209" y="216"/>
                      <a:pt x="210" y="216"/>
                    </a:cubicBezTo>
                    <a:cubicBezTo>
                      <a:pt x="210" y="216"/>
                      <a:pt x="211" y="216"/>
                      <a:pt x="211" y="217"/>
                    </a:cubicBezTo>
                    <a:cubicBezTo>
                      <a:pt x="226" y="231"/>
                      <a:pt x="226" y="231"/>
                      <a:pt x="226" y="231"/>
                    </a:cubicBezTo>
                    <a:cubicBezTo>
                      <a:pt x="234" y="222"/>
                      <a:pt x="234" y="222"/>
                      <a:pt x="234" y="222"/>
                    </a:cubicBezTo>
                    <a:cubicBezTo>
                      <a:pt x="219" y="209"/>
                      <a:pt x="219" y="209"/>
                      <a:pt x="219" y="209"/>
                    </a:cubicBezTo>
                    <a:cubicBezTo>
                      <a:pt x="219" y="208"/>
                      <a:pt x="218" y="208"/>
                      <a:pt x="218" y="207"/>
                    </a:cubicBezTo>
                    <a:cubicBezTo>
                      <a:pt x="218" y="207"/>
                      <a:pt x="219" y="206"/>
                      <a:pt x="219" y="206"/>
                    </a:cubicBezTo>
                    <a:cubicBezTo>
                      <a:pt x="225" y="199"/>
                      <a:pt x="230" y="191"/>
                      <a:pt x="235" y="183"/>
                    </a:cubicBezTo>
                    <a:cubicBezTo>
                      <a:pt x="235" y="183"/>
                      <a:pt x="235" y="182"/>
                      <a:pt x="236" y="182"/>
                    </a:cubicBezTo>
                    <a:cubicBezTo>
                      <a:pt x="236" y="182"/>
                      <a:pt x="237" y="182"/>
                      <a:pt x="237" y="182"/>
                    </a:cubicBezTo>
                    <a:cubicBezTo>
                      <a:pt x="255" y="189"/>
                      <a:pt x="255" y="189"/>
                      <a:pt x="255" y="189"/>
                    </a:cubicBezTo>
                    <a:cubicBezTo>
                      <a:pt x="259" y="179"/>
                      <a:pt x="259" y="179"/>
                      <a:pt x="259" y="179"/>
                    </a:cubicBezTo>
                    <a:cubicBezTo>
                      <a:pt x="241" y="171"/>
                      <a:pt x="241" y="171"/>
                      <a:pt x="241" y="171"/>
                    </a:cubicBezTo>
                    <a:cubicBezTo>
                      <a:pt x="241" y="171"/>
                      <a:pt x="241" y="171"/>
                      <a:pt x="240" y="170"/>
                    </a:cubicBezTo>
                    <a:cubicBezTo>
                      <a:pt x="240" y="170"/>
                      <a:pt x="240" y="169"/>
                      <a:pt x="240" y="169"/>
                    </a:cubicBezTo>
                    <a:cubicBezTo>
                      <a:pt x="243" y="160"/>
                      <a:pt x="245" y="150"/>
                      <a:pt x="246" y="140"/>
                    </a:cubicBezTo>
                    <a:cubicBezTo>
                      <a:pt x="246" y="139"/>
                      <a:pt x="246" y="139"/>
                      <a:pt x="246" y="138"/>
                    </a:cubicBezTo>
                    <a:cubicBezTo>
                      <a:pt x="246" y="138"/>
                      <a:pt x="247" y="138"/>
                      <a:pt x="248" y="138"/>
                    </a:cubicBezTo>
                    <a:cubicBezTo>
                      <a:pt x="267" y="138"/>
                      <a:pt x="267" y="138"/>
                      <a:pt x="267" y="138"/>
                    </a:cubicBezTo>
                    <a:cubicBezTo>
                      <a:pt x="267" y="126"/>
                      <a:pt x="267" y="126"/>
                      <a:pt x="267" y="126"/>
                    </a:cubicBezTo>
                    <a:cubicBezTo>
                      <a:pt x="247" y="126"/>
                      <a:pt x="247" y="126"/>
                      <a:pt x="247" y="126"/>
                    </a:cubicBezTo>
                    <a:cubicBezTo>
                      <a:pt x="247" y="126"/>
                      <a:pt x="246" y="126"/>
                      <a:pt x="246" y="126"/>
                    </a:cubicBezTo>
                    <a:cubicBezTo>
                      <a:pt x="246" y="125"/>
                      <a:pt x="245" y="125"/>
                      <a:pt x="245" y="124"/>
                    </a:cubicBezTo>
                    <a:cubicBezTo>
                      <a:pt x="245" y="113"/>
                      <a:pt x="242" y="103"/>
                      <a:pt x="239" y="93"/>
                    </a:cubicBezTo>
                    <a:cubicBezTo>
                      <a:pt x="238" y="93"/>
                      <a:pt x="238" y="92"/>
                      <a:pt x="239" y="92"/>
                    </a:cubicBezTo>
                    <a:cubicBezTo>
                      <a:pt x="239" y="91"/>
                      <a:pt x="239" y="91"/>
                      <a:pt x="240" y="91"/>
                    </a:cubicBezTo>
                    <a:cubicBezTo>
                      <a:pt x="258" y="82"/>
                      <a:pt x="258" y="82"/>
                      <a:pt x="258" y="82"/>
                    </a:cubicBezTo>
                    <a:cubicBezTo>
                      <a:pt x="253" y="72"/>
                      <a:pt x="253" y="72"/>
                      <a:pt x="253" y="72"/>
                    </a:cubicBezTo>
                    <a:cubicBezTo>
                      <a:pt x="235" y="80"/>
                      <a:pt x="235" y="80"/>
                      <a:pt x="235" y="80"/>
                    </a:cubicBezTo>
                    <a:cubicBezTo>
                      <a:pt x="234" y="81"/>
                      <a:pt x="234" y="81"/>
                      <a:pt x="233" y="81"/>
                    </a:cubicBezTo>
                    <a:cubicBezTo>
                      <a:pt x="233" y="80"/>
                      <a:pt x="233" y="80"/>
                      <a:pt x="232" y="80"/>
                    </a:cubicBezTo>
                    <a:cubicBezTo>
                      <a:pt x="228" y="72"/>
                      <a:pt x="223" y="66"/>
                      <a:pt x="217" y="59"/>
                    </a:cubicBezTo>
                    <a:cubicBezTo>
                      <a:pt x="217" y="58"/>
                      <a:pt x="217" y="58"/>
                      <a:pt x="217" y="57"/>
                    </a:cubicBezTo>
                    <a:cubicBezTo>
                      <a:pt x="217" y="57"/>
                      <a:pt x="217" y="56"/>
                      <a:pt x="217" y="56"/>
                    </a:cubicBezTo>
                    <a:cubicBezTo>
                      <a:pt x="231" y="42"/>
                      <a:pt x="231" y="42"/>
                      <a:pt x="231" y="42"/>
                    </a:cubicBezTo>
                    <a:cubicBezTo>
                      <a:pt x="223" y="34"/>
                      <a:pt x="223" y="34"/>
                      <a:pt x="223" y="34"/>
                    </a:cubicBezTo>
                    <a:cubicBezTo>
                      <a:pt x="209" y="48"/>
                      <a:pt x="209" y="48"/>
                      <a:pt x="209" y="48"/>
                    </a:cubicBezTo>
                    <a:cubicBezTo>
                      <a:pt x="209" y="49"/>
                      <a:pt x="208" y="49"/>
                      <a:pt x="208" y="49"/>
                    </a:cubicBezTo>
                    <a:cubicBezTo>
                      <a:pt x="207" y="49"/>
                      <a:pt x="207" y="49"/>
                      <a:pt x="206" y="48"/>
                    </a:cubicBezTo>
                    <a:cubicBezTo>
                      <a:pt x="198" y="41"/>
                      <a:pt x="189" y="35"/>
                      <a:pt x="180" y="31"/>
                    </a:cubicBezTo>
                    <a:cubicBezTo>
                      <a:pt x="179" y="31"/>
                      <a:pt x="179" y="30"/>
                      <a:pt x="179" y="30"/>
                    </a:cubicBezTo>
                    <a:cubicBezTo>
                      <a:pt x="178" y="29"/>
                      <a:pt x="178" y="29"/>
                      <a:pt x="179" y="28"/>
                    </a:cubicBezTo>
                    <a:lnTo>
                      <a:pt x="185" y="10"/>
                    </a:lnTo>
                    <a:close/>
                    <a:moveTo>
                      <a:pt x="145" y="134"/>
                    </a:moveTo>
                    <a:cubicBezTo>
                      <a:pt x="145" y="137"/>
                      <a:pt x="144" y="139"/>
                      <a:pt x="142" y="142"/>
                    </a:cubicBezTo>
                    <a:cubicBezTo>
                      <a:pt x="142" y="142"/>
                      <a:pt x="142" y="142"/>
                      <a:pt x="142" y="142"/>
                    </a:cubicBezTo>
                    <a:cubicBezTo>
                      <a:pt x="140" y="144"/>
                      <a:pt x="137" y="145"/>
                      <a:pt x="134" y="145"/>
                    </a:cubicBezTo>
                    <a:cubicBezTo>
                      <a:pt x="131" y="145"/>
                      <a:pt x="128" y="144"/>
                      <a:pt x="126" y="142"/>
                    </a:cubicBezTo>
                    <a:cubicBezTo>
                      <a:pt x="126" y="142"/>
                      <a:pt x="126" y="142"/>
                      <a:pt x="126" y="142"/>
                    </a:cubicBezTo>
                    <a:cubicBezTo>
                      <a:pt x="126" y="142"/>
                      <a:pt x="126" y="142"/>
                      <a:pt x="126" y="142"/>
                    </a:cubicBezTo>
                    <a:cubicBezTo>
                      <a:pt x="123" y="140"/>
                      <a:pt x="122" y="137"/>
                      <a:pt x="122" y="134"/>
                    </a:cubicBezTo>
                    <a:cubicBezTo>
                      <a:pt x="122" y="134"/>
                      <a:pt x="122" y="134"/>
                      <a:pt x="122" y="134"/>
                    </a:cubicBezTo>
                    <a:cubicBezTo>
                      <a:pt x="122" y="130"/>
                      <a:pt x="123" y="128"/>
                      <a:pt x="126" y="125"/>
                    </a:cubicBezTo>
                    <a:cubicBezTo>
                      <a:pt x="128" y="123"/>
                      <a:pt x="130" y="122"/>
                      <a:pt x="134" y="122"/>
                    </a:cubicBezTo>
                    <a:cubicBezTo>
                      <a:pt x="137" y="122"/>
                      <a:pt x="140" y="123"/>
                      <a:pt x="142" y="125"/>
                    </a:cubicBezTo>
                    <a:cubicBezTo>
                      <a:pt x="142" y="125"/>
                      <a:pt x="142" y="125"/>
                      <a:pt x="142" y="125"/>
                    </a:cubicBezTo>
                    <a:cubicBezTo>
                      <a:pt x="144" y="127"/>
                      <a:pt x="145" y="130"/>
                      <a:pt x="145" y="134"/>
                    </a:cubicBezTo>
                    <a:close/>
                  </a:path>
                </a:pathLst>
              </a:custGeom>
              <a:solidFill>
                <a:srgbClr val="54B391"/>
              </a:solidFill>
              <a:ln>
                <a:noFill/>
              </a:ln>
            </p:spPr>
            <p:txBody>
              <a:bodyPr vert="horz" wrap="square" lIns="91440" tIns="45720" rIns="91440" bIns="45720" numCol="1" anchor="t" anchorCtr="0" compatLnSpc="1"/>
              <a:lstStyle/>
              <a:p>
                <a:endParaRPr lang="zh-CN" altLang="en-US"/>
              </a:p>
            </p:txBody>
          </p:sp>
          <p:grpSp>
            <p:nvGrpSpPr>
              <p:cNvPr id="17" name="组合 16"/>
              <p:cNvGrpSpPr/>
              <p:nvPr/>
            </p:nvGrpSpPr>
            <p:grpSpPr>
              <a:xfrm>
                <a:off x="8037017" y="2548210"/>
                <a:ext cx="690563" cy="1109663"/>
                <a:chOff x="8051801" y="1828800"/>
                <a:chExt cx="690563" cy="1109663"/>
              </a:xfrm>
            </p:grpSpPr>
            <p:sp>
              <p:nvSpPr>
                <p:cNvPr id="352" name="Freeform 966"/>
                <p:cNvSpPr/>
                <p:nvPr/>
              </p:nvSpPr>
              <p:spPr bwMode="auto">
                <a:xfrm>
                  <a:off x="8380414" y="1941513"/>
                  <a:ext cx="338138" cy="349250"/>
                </a:xfrm>
                <a:custGeom>
                  <a:avLst/>
                  <a:gdLst>
                    <a:gd name="T0" fmla="*/ 34 w 69"/>
                    <a:gd name="T1" fmla="*/ 14 h 71"/>
                    <a:gd name="T2" fmla="*/ 37 w 69"/>
                    <a:gd name="T3" fmla="*/ 17 h 71"/>
                    <a:gd name="T4" fmla="*/ 25 w 69"/>
                    <a:gd name="T5" fmla="*/ 11 h 71"/>
                    <a:gd name="T6" fmla="*/ 45 w 69"/>
                    <a:gd name="T7" fmla="*/ 34 h 71"/>
                    <a:gd name="T8" fmla="*/ 49 w 69"/>
                    <a:gd name="T9" fmla="*/ 32 h 71"/>
                    <a:gd name="T10" fmla="*/ 56 w 69"/>
                    <a:gd name="T11" fmla="*/ 50 h 71"/>
                    <a:gd name="T12" fmla="*/ 62 w 69"/>
                    <a:gd name="T13" fmla="*/ 65 h 71"/>
                    <a:gd name="T14" fmla="*/ 55 w 69"/>
                    <a:gd name="T15" fmla="*/ 70 h 71"/>
                    <a:gd name="T16" fmla="*/ 56 w 69"/>
                    <a:gd name="T17" fmla="*/ 71 h 71"/>
                    <a:gd name="T18" fmla="*/ 56 w 69"/>
                    <a:gd name="T19" fmla="*/ 71 h 71"/>
                    <a:gd name="T20" fmla="*/ 66 w 69"/>
                    <a:gd name="T21" fmla="*/ 67 h 71"/>
                    <a:gd name="T22" fmla="*/ 69 w 69"/>
                    <a:gd name="T23" fmla="*/ 66 h 71"/>
                    <a:gd name="T24" fmla="*/ 60 w 69"/>
                    <a:gd name="T25" fmla="*/ 48 h 71"/>
                    <a:gd name="T26" fmla="*/ 54 w 69"/>
                    <a:gd name="T27" fmla="*/ 34 h 71"/>
                    <a:gd name="T28" fmla="*/ 46 w 69"/>
                    <a:gd name="T29" fmla="*/ 27 h 71"/>
                    <a:gd name="T30" fmla="*/ 41 w 69"/>
                    <a:gd name="T31" fmla="*/ 20 h 71"/>
                    <a:gd name="T32" fmla="*/ 38 w 69"/>
                    <a:gd name="T33" fmla="*/ 18 h 71"/>
                    <a:gd name="T34" fmla="*/ 33 w 69"/>
                    <a:gd name="T35" fmla="*/ 8 h 71"/>
                    <a:gd name="T36" fmla="*/ 20 w 69"/>
                    <a:gd name="T37" fmla="*/ 2 h 71"/>
                    <a:gd name="T38" fmla="*/ 18 w 69"/>
                    <a:gd name="T39" fmla="*/ 0 h 71"/>
                    <a:gd name="T40" fmla="*/ 10 w 69"/>
                    <a:gd name="T41" fmla="*/ 9 h 71"/>
                    <a:gd name="T42" fmla="*/ 7 w 69"/>
                    <a:gd name="T43" fmla="*/ 11 h 71"/>
                    <a:gd name="T44" fmla="*/ 7 w 69"/>
                    <a:gd name="T45" fmla="*/ 15 h 71"/>
                    <a:gd name="T46" fmla="*/ 1 w 69"/>
                    <a:gd name="T47" fmla="*/ 26 h 71"/>
                    <a:gd name="T48" fmla="*/ 2 w 69"/>
                    <a:gd name="T49" fmla="*/ 36 h 71"/>
                    <a:gd name="T50" fmla="*/ 4 w 69"/>
                    <a:gd name="T51" fmla="*/ 46 h 71"/>
                    <a:gd name="T52" fmla="*/ 5 w 69"/>
                    <a:gd name="T53" fmla="*/ 48 h 71"/>
                    <a:gd name="T54" fmla="*/ 2 w 69"/>
                    <a:gd name="T55" fmla="*/ 36 h 71"/>
                    <a:gd name="T56" fmla="*/ 5 w 69"/>
                    <a:gd name="T57" fmla="*/ 21 h 71"/>
                    <a:gd name="T58" fmla="*/ 9 w 69"/>
                    <a:gd name="T59" fmla="*/ 14 h 71"/>
                    <a:gd name="T60" fmla="*/ 8 w 69"/>
                    <a:gd name="T61" fmla="*/ 11 h 71"/>
                    <a:gd name="T62" fmla="*/ 11 w 69"/>
                    <a:gd name="T63" fmla="*/ 9 h 71"/>
                    <a:gd name="T64" fmla="*/ 17 w 69"/>
                    <a:gd name="T65" fmla="*/ 2 h 71"/>
                    <a:gd name="T66" fmla="*/ 34 w 69"/>
                    <a:gd name="T67"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1">
                      <a:moveTo>
                        <a:pt x="34" y="14"/>
                      </a:moveTo>
                      <a:cubicBezTo>
                        <a:pt x="37" y="17"/>
                        <a:pt x="37" y="17"/>
                        <a:pt x="37" y="17"/>
                      </a:cubicBezTo>
                      <a:cubicBezTo>
                        <a:pt x="25" y="11"/>
                        <a:pt x="25" y="11"/>
                        <a:pt x="25" y="11"/>
                      </a:cubicBezTo>
                      <a:cubicBezTo>
                        <a:pt x="35" y="19"/>
                        <a:pt x="42" y="27"/>
                        <a:pt x="45" y="34"/>
                      </a:cubicBezTo>
                      <a:cubicBezTo>
                        <a:pt x="49" y="32"/>
                        <a:pt x="49" y="32"/>
                        <a:pt x="49" y="32"/>
                      </a:cubicBezTo>
                      <a:cubicBezTo>
                        <a:pt x="54" y="37"/>
                        <a:pt x="56" y="43"/>
                        <a:pt x="56" y="50"/>
                      </a:cubicBezTo>
                      <a:cubicBezTo>
                        <a:pt x="62" y="65"/>
                        <a:pt x="62" y="65"/>
                        <a:pt x="62" y="65"/>
                      </a:cubicBezTo>
                      <a:cubicBezTo>
                        <a:pt x="62" y="67"/>
                        <a:pt x="59" y="69"/>
                        <a:pt x="55" y="70"/>
                      </a:cubicBezTo>
                      <a:cubicBezTo>
                        <a:pt x="56" y="71"/>
                        <a:pt x="56" y="71"/>
                        <a:pt x="56" y="71"/>
                      </a:cubicBezTo>
                      <a:cubicBezTo>
                        <a:pt x="56" y="71"/>
                        <a:pt x="56" y="71"/>
                        <a:pt x="56" y="71"/>
                      </a:cubicBezTo>
                      <a:cubicBezTo>
                        <a:pt x="60" y="71"/>
                        <a:pt x="63" y="69"/>
                        <a:pt x="66" y="67"/>
                      </a:cubicBezTo>
                      <a:cubicBezTo>
                        <a:pt x="67" y="67"/>
                        <a:pt x="68" y="66"/>
                        <a:pt x="69" y="66"/>
                      </a:cubicBezTo>
                      <a:cubicBezTo>
                        <a:pt x="60" y="48"/>
                        <a:pt x="60" y="48"/>
                        <a:pt x="60" y="48"/>
                      </a:cubicBezTo>
                      <a:cubicBezTo>
                        <a:pt x="60" y="41"/>
                        <a:pt x="57" y="37"/>
                        <a:pt x="54" y="34"/>
                      </a:cubicBezTo>
                      <a:cubicBezTo>
                        <a:pt x="52" y="31"/>
                        <a:pt x="49" y="29"/>
                        <a:pt x="46" y="27"/>
                      </a:cubicBezTo>
                      <a:cubicBezTo>
                        <a:pt x="46" y="24"/>
                        <a:pt x="44" y="22"/>
                        <a:pt x="41" y="20"/>
                      </a:cubicBezTo>
                      <a:cubicBezTo>
                        <a:pt x="38" y="18"/>
                        <a:pt x="38" y="18"/>
                        <a:pt x="38" y="18"/>
                      </a:cubicBezTo>
                      <a:cubicBezTo>
                        <a:pt x="38" y="14"/>
                        <a:pt x="36" y="11"/>
                        <a:pt x="33" y="8"/>
                      </a:cubicBezTo>
                      <a:cubicBezTo>
                        <a:pt x="28" y="5"/>
                        <a:pt x="24" y="3"/>
                        <a:pt x="20" y="2"/>
                      </a:cubicBezTo>
                      <a:cubicBezTo>
                        <a:pt x="18" y="0"/>
                        <a:pt x="18" y="0"/>
                        <a:pt x="18" y="0"/>
                      </a:cubicBezTo>
                      <a:cubicBezTo>
                        <a:pt x="14" y="2"/>
                        <a:pt x="11" y="5"/>
                        <a:pt x="10" y="9"/>
                      </a:cubicBezTo>
                      <a:cubicBezTo>
                        <a:pt x="7" y="11"/>
                        <a:pt x="7" y="11"/>
                        <a:pt x="7" y="11"/>
                      </a:cubicBezTo>
                      <a:cubicBezTo>
                        <a:pt x="7" y="15"/>
                        <a:pt x="7" y="15"/>
                        <a:pt x="7" y="15"/>
                      </a:cubicBezTo>
                      <a:cubicBezTo>
                        <a:pt x="5" y="18"/>
                        <a:pt x="3" y="22"/>
                        <a:pt x="1" y="26"/>
                      </a:cubicBezTo>
                      <a:cubicBezTo>
                        <a:pt x="0" y="29"/>
                        <a:pt x="0" y="33"/>
                        <a:pt x="2" y="36"/>
                      </a:cubicBezTo>
                      <a:cubicBezTo>
                        <a:pt x="4" y="46"/>
                        <a:pt x="4" y="46"/>
                        <a:pt x="4" y="46"/>
                      </a:cubicBezTo>
                      <a:cubicBezTo>
                        <a:pt x="4" y="47"/>
                        <a:pt x="5" y="47"/>
                        <a:pt x="5" y="48"/>
                      </a:cubicBezTo>
                      <a:cubicBezTo>
                        <a:pt x="2" y="36"/>
                        <a:pt x="2" y="36"/>
                        <a:pt x="2" y="36"/>
                      </a:cubicBezTo>
                      <a:cubicBezTo>
                        <a:pt x="2" y="30"/>
                        <a:pt x="3" y="25"/>
                        <a:pt x="5" y="21"/>
                      </a:cubicBezTo>
                      <a:cubicBezTo>
                        <a:pt x="9" y="14"/>
                        <a:pt x="9" y="14"/>
                        <a:pt x="9" y="14"/>
                      </a:cubicBezTo>
                      <a:cubicBezTo>
                        <a:pt x="8" y="11"/>
                        <a:pt x="8" y="11"/>
                        <a:pt x="8" y="11"/>
                      </a:cubicBezTo>
                      <a:cubicBezTo>
                        <a:pt x="11" y="9"/>
                        <a:pt x="11" y="9"/>
                        <a:pt x="11" y="9"/>
                      </a:cubicBezTo>
                      <a:cubicBezTo>
                        <a:pt x="13" y="6"/>
                        <a:pt x="15" y="3"/>
                        <a:pt x="17" y="2"/>
                      </a:cubicBezTo>
                      <a:cubicBezTo>
                        <a:pt x="25" y="6"/>
                        <a:pt x="30" y="9"/>
                        <a:pt x="34" y="1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967"/>
                <p:cNvSpPr>
                  <a:spLocks noEditPoints="1"/>
                </p:cNvSpPr>
                <p:nvPr/>
              </p:nvSpPr>
              <p:spPr bwMode="auto">
                <a:xfrm>
                  <a:off x="8335964" y="1951038"/>
                  <a:ext cx="347663" cy="471487"/>
                </a:xfrm>
                <a:custGeom>
                  <a:avLst/>
                  <a:gdLst>
                    <a:gd name="T0" fmla="*/ 43 w 71"/>
                    <a:gd name="T1" fmla="*/ 12 h 96"/>
                    <a:gd name="T2" fmla="*/ 20 w 71"/>
                    <a:gd name="T3" fmla="*/ 7 h 96"/>
                    <a:gd name="T4" fmla="*/ 18 w 71"/>
                    <a:gd name="T5" fmla="*/ 12 h 96"/>
                    <a:gd name="T6" fmla="*/ 11 w 71"/>
                    <a:gd name="T7" fmla="*/ 34 h 96"/>
                    <a:gd name="T8" fmla="*/ 14 w 71"/>
                    <a:gd name="T9" fmla="*/ 50 h 96"/>
                    <a:gd name="T10" fmla="*/ 16 w 71"/>
                    <a:gd name="T11" fmla="*/ 53 h 96"/>
                    <a:gd name="T12" fmla="*/ 14 w 71"/>
                    <a:gd name="T13" fmla="*/ 62 h 96"/>
                    <a:gd name="T14" fmla="*/ 5 w 71"/>
                    <a:gd name="T15" fmla="*/ 73 h 96"/>
                    <a:gd name="T16" fmla="*/ 42 w 71"/>
                    <a:gd name="T17" fmla="*/ 93 h 96"/>
                    <a:gd name="T18" fmla="*/ 50 w 71"/>
                    <a:gd name="T19" fmla="*/ 92 h 96"/>
                    <a:gd name="T20" fmla="*/ 53 w 71"/>
                    <a:gd name="T21" fmla="*/ 92 h 96"/>
                    <a:gd name="T22" fmla="*/ 44 w 71"/>
                    <a:gd name="T23" fmla="*/ 45 h 96"/>
                    <a:gd name="T24" fmla="*/ 39 w 71"/>
                    <a:gd name="T25" fmla="*/ 35 h 96"/>
                    <a:gd name="T26" fmla="*/ 50 w 71"/>
                    <a:gd name="T27" fmla="*/ 43 h 96"/>
                    <a:gd name="T28" fmla="*/ 51 w 71"/>
                    <a:gd name="T29" fmla="*/ 42 h 96"/>
                    <a:gd name="T30" fmla="*/ 55 w 71"/>
                    <a:gd name="T31" fmla="*/ 49 h 96"/>
                    <a:gd name="T32" fmla="*/ 71 w 71"/>
                    <a:gd name="T33" fmla="*/ 63 h 96"/>
                    <a:gd name="T34" fmla="*/ 58 w 71"/>
                    <a:gd name="T35" fmla="*/ 30 h 96"/>
                    <a:gd name="T36" fmla="*/ 34 w 71"/>
                    <a:gd name="T37" fmla="*/ 9 h 96"/>
                    <a:gd name="T38" fmla="*/ 15 w 71"/>
                    <a:gd name="T39" fmla="*/ 33 h 96"/>
                    <a:gd name="T40" fmla="*/ 15 w 71"/>
                    <a:gd name="T41" fmla="*/ 33 h 96"/>
                    <a:gd name="T42" fmla="*/ 6 w 71"/>
                    <a:gd name="T43" fmla="*/ 74 h 96"/>
                    <a:gd name="T44" fmla="*/ 15 w 71"/>
                    <a:gd name="T45" fmla="*/ 62 h 96"/>
                    <a:gd name="T46" fmla="*/ 27 w 71"/>
                    <a:gd name="T47" fmla="*/ 43 h 96"/>
                    <a:gd name="T48" fmla="*/ 2 w 71"/>
                    <a:gd name="T49" fmla="*/ 83 h 96"/>
                    <a:gd name="T50" fmla="*/ 6 w 71"/>
                    <a:gd name="T51" fmla="*/ 74 h 96"/>
                    <a:gd name="T52" fmla="*/ 51 w 71"/>
                    <a:gd name="T53" fmla="*/ 42 h 96"/>
                    <a:gd name="T54" fmla="*/ 46 w 71"/>
                    <a:gd name="T55" fmla="*/ 38 h 96"/>
                    <a:gd name="T56" fmla="*/ 39 w 71"/>
                    <a:gd name="T57" fmla="*/ 34 h 96"/>
                    <a:gd name="T58" fmla="*/ 39 w 71"/>
                    <a:gd name="T59" fmla="*/ 32 h 96"/>
                    <a:gd name="T60" fmla="*/ 51 w 71"/>
                    <a:gd name="T61" fmla="*/ 42 h 96"/>
                    <a:gd name="T62" fmla="*/ 56 w 71"/>
                    <a:gd name="T63" fmla="*/ 48 h 96"/>
                    <a:gd name="T64" fmla="*/ 52 w 71"/>
                    <a:gd name="T65" fmla="*/ 43 h 96"/>
                    <a:gd name="T66" fmla="*/ 66 w 71"/>
                    <a:gd name="T67" fmla="*/ 67 h 96"/>
                    <a:gd name="T68" fmla="*/ 56 w 71"/>
                    <a:gd name="T69" fmla="*/ 4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96">
                      <a:moveTo>
                        <a:pt x="46" y="15"/>
                      </a:moveTo>
                      <a:cubicBezTo>
                        <a:pt x="43" y="12"/>
                        <a:pt x="43" y="12"/>
                        <a:pt x="43" y="12"/>
                      </a:cubicBezTo>
                      <a:cubicBezTo>
                        <a:pt x="39" y="7"/>
                        <a:pt x="34" y="4"/>
                        <a:pt x="26" y="0"/>
                      </a:cubicBezTo>
                      <a:cubicBezTo>
                        <a:pt x="24" y="1"/>
                        <a:pt x="22" y="4"/>
                        <a:pt x="20" y="7"/>
                      </a:cubicBezTo>
                      <a:cubicBezTo>
                        <a:pt x="17" y="9"/>
                        <a:pt x="17" y="9"/>
                        <a:pt x="17" y="9"/>
                      </a:cubicBezTo>
                      <a:cubicBezTo>
                        <a:pt x="18" y="12"/>
                        <a:pt x="18" y="12"/>
                        <a:pt x="18" y="12"/>
                      </a:cubicBezTo>
                      <a:cubicBezTo>
                        <a:pt x="14" y="19"/>
                        <a:pt x="14" y="19"/>
                        <a:pt x="14" y="19"/>
                      </a:cubicBezTo>
                      <a:cubicBezTo>
                        <a:pt x="12" y="23"/>
                        <a:pt x="11" y="28"/>
                        <a:pt x="11" y="34"/>
                      </a:cubicBezTo>
                      <a:cubicBezTo>
                        <a:pt x="14" y="46"/>
                        <a:pt x="14" y="46"/>
                        <a:pt x="14" y="46"/>
                      </a:cubicBezTo>
                      <a:cubicBezTo>
                        <a:pt x="15" y="48"/>
                        <a:pt x="14" y="49"/>
                        <a:pt x="14" y="50"/>
                      </a:cubicBezTo>
                      <a:cubicBezTo>
                        <a:pt x="13" y="53"/>
                        <a:pt x="13" y="56"/>
                        <a:pt x="13" y="59"/>
                      </a:cubicBezTo>
                      <a:cubicBezTo>
                        <a:pt x="14" y="57"/>
                        <a:pt x="15" y="55"/>
                        <a:pt x="16" y="53"/>
                      </a:cubicBezTo>
                      <a:cubicBezTo>
                        <a:pt x="19" y="49"/>
                        <a:pt x="23" y="45"/>
                        <a:pt x="28" y="42"/>
                      </a:cubicBezTo>
                      <a:cubicBezTo>
                        <a:pt x="19" y="49"/>
                        <a:pt x="15" y="56"/>
                        <a:pt x="14" y="62"/>
                      </a:cubicBezTo>
                      <a:cubicBezTo>
                        <a:pt x="13" y="63"/>
                        <a:pt x="13" y="63"/>
                        <a:pt x="13" y="63"/>
                      </a:cubicBezTo>
                      <a:cubicBezTo>
                        <a:pt x="5" y="73"/>
                        <a:pt x="5" y="73"/>
                        <a:pt x="5" y="73"/>
                      </a:cubicBezTo>
                      <a:cubicBezTo>
                        <a:pt x="3" y="76"/>
                        <a:pt x="1" y="79"/>
                        <a:pt x="0" y="81"/>
                      </a:cubicBezTo>
                      <a:cubicBezTo>
                        <a:pt x="3" y="88"/>
                        <a:pt x="18" y="92"/>
                        <a:pt x="42" y="93"/>
                      </a:cubicBezTo>
                      <a:cubicBezTo>
                        <a:pt x="48" y="80"/>
                        <a:pt x="48" y="80"/>
                        <a:pt x="48" y="80"/>
                      </a:cubicBezTo>
                      <a:cubicBezTo>
                        <a:pt x="50" y="92"/>
                        <a:pt x="50" y="92"/>
                        <a:pt x="50" y="92"/>
                      </a:cubicBezTo>
                      <a:cubicBezTo>
                        <a:pt x="51" y="96"/>
                        <a:pt x="51" y="96"/>
                        <a:pt x="51" y="96"/>
                      </a:cubicBezTo>
                      <a:cubicBezTo>
                        <a:pt x="53" y="92"/>
                        <a:pt x="53" y="92"/>
                        <a:pt x="53" y="92"/>
                      </a:cubicBezTo>
                      <a:cubicBezTo>
                        <a:pt x="52" y="82"/>
                        <a:pt x="49" y="73"/>
                        <a:pt x="45" y="65"/>
                      </a:cubicBezTo>
                      <a:cubicBezTo>
                        <a:pt x="42" y="59"/>
                        <a:pt x="41" y="53"/>
                        <a:pt x="44" y="45"/>
                      </a:cubicBezTo>
                      <a:cubicBezTo>
                        <a:pt x="38" y="40"/>
                        <a:pt x="32" y="34"/>
                        <a:pt x="27" y="27"/>
                      </a:cubicBezTo>
                      <a:cubicBezTo>
                        <a:pt x="39" y="35"/>
                        <a:pt x="39" y="35"/>
                        <a:pt x="39" y="35"/>
                      </a:cubicBezTo>
                      <a:cubicBezTo>
                        <a:pt x="46" y="39"/>
                        <a:pt x="46" y="39"/>
                        <a:pt x="46" y="39"/>
                      </a:cubicBezTo>
                      <a:cubicBezTo>
                        <a:pt x="50" y="43"/>
                        <a:pt x="50" y="43"/>
                        <a:pt x="50" y="43"/>
                      </a:cubicBezTo>
                      <a:cubicBezTo>
                        <a:pt x="50" y="43"/>
                        <a:pt x="50" y="43"/>
                        <a:pt x="50" y="43"/>
                      </a:cubicBezTo>
                      <a:cubicBezTo>
                        <a:pt x="51" y="43"/>
                        <a:pt x="51" y="42"/>
                        <a:pt x="51" y="42"/>
                      </a:cubicBezTo>
                      <a:cubicBezTo>
                        <a:pt x="51" y="43"/>
                        <a:pt x="52" y="45"/>
                        <a:pt x="53" y="46"/>
                      </a:cubicBezTo>
                      <a:cubicBezTo>
                        <a:pt x="53" y="47"/>
                        <a:pt x="54" y="48"/>
                        <a:pt x="55" y="49"/>
                      </a:cubicBezTo>
                      <a:cubicBezTo>
                        <a:pt x="64" y="68"/>
                        <a:pt x="64" y="68"/>
                        <a:pt x="64" y="68"/>
                      </a:cubicBezTo>
                      <a:cubicBezTo>
                        <a:pt x="68" y="67"/>
                        <a:pt x="71" y="65"/>
                        <a:pt x="71" y="63"/>
                      </a:cubicBezTo>
                      <a:cubicBezTo>
                        <a:pt x="65" y="48"/>
                        <a:pt x="65" y="48"/>
                        <a:pt x="65" y="48"/>
                      </a:cubicBezTo>
                      <a:cubicBezTo>
                        <a:pt x="65" y="41"/>
                        <a:pt x="63" y="35"/>
                        <a:pt x="58" y="30"/>
                      </a:cubicBezTo>
                      <a:cubicBezTo>
                        <a:pt x="54" y="32"/>
                        <a:pt x="54" y="32"/>
                        <a:pt x="54" y="32"/>
                      </a:cubicBezTo>
                      <a:cubicBezTo>
                        <a:pt x="51" y="25"/>
                        <a:pt x="44" y="17"/>
                        <a:pt x="34" y="9"/>
                      </a:cubicBezTo>
                      <a:cubicBezTo>
                        <a:pt x="46" y="15"/>
                        <a:pt x="46" y="15"/>
                        <a:pt x="46" y="15"/>
                      </a:cubicBezTo>
                      <a:close/>
                      <a:moveTo>
                        <a:pt x="15" y="33"/>
                      </a:moveTo>
                      <a:cubicBezTo>
                        <a:pt x="15" y="33"/>
                        <a:pt x="15" y="33"/>
                        <a:pt x="15" y="33"/>
                      </a:cubicBezTo>
                      <a:cubicBezTo>
                        <a:pt x="15" y="33"/>
                        <a:pt x="15" y="33"/>
                        <a:pt x="15" y="33"/>
                      </a:cubicBezTo>
                      <a:cubicBezTo>
                        <a:pt x="15" y="33"/>
                        <a:pt x="15" y="33"/>
                        <a:pt x="15" y="33"/>
                      </a:cubicBezTo>
                      <a:close/>
                      <a:moveTo>
                        <a:pt x="6" y="74"/>
                      </a:moveTo>
                      <a:cubicBezTo>
                        <a:pt x="6" y="74"/>
                        <a:pt x="6" y="74"/>
                        <a:pt x="6" y="74"/>
                      </a:cubicBezTo>
                      <a:cubicBezTo>
                        <a:pt x="15" y="62"/>
                        <a:pt x="15" y="62"/>
                        <a:pt x="15" y="62"/>
                      </a:cubicBezTo>
                      <a:cubicBezTo>
                        <a:pt x="15" y="62"/>
                        <a:pt x="15" y="62"/>
                        <a:pt x="15" y="62"/>
                      </a:cubicBezTo>
                      <a:cubicBezTo>
                        <a:pt x="15" y="56"/>
                        <a:pt x="19" y="50"/>
                        <a:pt x="27" y="43"/>
                      </a:cubicBezTo>
                      <a:cubicBezTo>
                        <a:pt x="21" y="50"/>
                        <a:pt x="18" y="57"/>
                        <a:pt x="17" y="64"/>
                      </a:cubicBezTo>
                      <a:cubicBezTo>
                        <a:pt x="2" y="83"/>
                        <a:pt x="2" y="83"/>
                        <a:pt x="2" y="83"/>
                      </a:cubicBezTo>
                      <a:cubicBezTo>
                        <a:pt x="1" y="82"/>
                        <a:pt x="1" y="82"/>
                        <a:pt x="0" y="81"/>
                      </a:cubicBezTo>
                      <a:cubicBezTo>
                        <a:pt x="2" y="79"/>
                        <a:pt x="3" y="77"/>
                        <a:pt x="6" y="74"/>
                      </a:cubicBezTo>
                      <a:close/>
                      <a:moveTo>
                        <a:pt x="51" y="42"/>
                      </a:moveTo>
                      <a:cubicBezTo>
                        <a:pt x="51" y="42"/>
                        <a:pt x="51" y="42"/>
                        <a:pt x="51" y="42"/>
                      </a:cubicBezTo>
                      <a:cubicBezTo>
                        <a:pt x="51" y="42"/>
                        <a:pt x="50" y="42"/>
                        <a:pt x="50" y="42"/>
                      </a:cubicBezTo>
                      <a:cubicBezTo>
                        <a:pt x="46" y="38"/>
                        <a:pt x="46" y="38"/>
                        <a:pt x="46" y="38"/>
                      </a:cubicBezTo>
                      <a:cubicBezTo>
                        <a:pt x="46" y="38"/>
                        <a:pt x="46" y="38"/>
                        <a:pt x="46" y="38"/>
                      </a:cubicBezTo>
                      <a:cubicBezTo>
                        <a:pt x="39" y="34"/>
                        <a:pt x="39" y="34"/>
                        <a:pt x="39" y="34"/>
                      </a:cubicBezTo>
                      <a:cubicBezTo>
                        <a:pt x="28" y="26"/>
                        <a:pt x="28" y="26"/>
                        <a:pt x="28" y="26"/>
                      </a:cubicBezTo>
                      <a:cubicBezTo>
                        <a:pt x="39" y="32"/>
                        <a:pt x="39" y="32"/>
                        <a:pt x="39" y="32"/>
                      </a:cubicBezTo>
                      <a:cubicBezTo>
                        <a:pt x="47" y="37"/>
                        <a:pt x="47" y="37"/>
                        <a:pt x="47" y="37"/>
                      </a:cubicBezTo>
                      <a:cubicBezTo>
                        <a:pt x="51" y="42"/>
                        <a:pt x="51" y="42"/>
                        <a:pt x="51" y="42"/>
                      </a:cubicBezTo>
                      <a:close/>
                      <a:moveTo>
                        <a:pt x="56" y="49"/>
                      </a:moveTo>
                      <a:cubicBezTo>
                        <a:pt x="56" y="48"/>
                        <a:pt x="56" y="48"/>
                        <a:pt x="56" y="48"/>
                      </a:cubicBezTo>
                      <a:cubicBezTo>
                        <a:pt x="55" y="47"/>
                        <a:pt x="54" y="46"/>
                        <a:pt x="53" y="45"/>
                      </a:cubicBezTo>
                      <a:cubicBezTo>
                        <a:pt x="53" y="45"/>
                        <a:pt x="52" y="44"/>
                        <a:pt x="52" y="43"/>
                      </a:cubicBezTo>
                      <a:cubicBezTo>
                        <a:pt x="58" y="48"/>
                        <a:pt x="58" y="48"/>
                        <a:pt x="58" y="48"/>
                      </a:cubicBezTo>
                      <a:cubicBezTo>
                        <a:pt x="66" y="67"/>
                        <a:pt x="66" y="67"/>
                        <a:pt x="66" y="67"/>
                      </a:cubicBezTo>
                      <a:cubicBezTo>
                        <a:pt x="65" y="67"/>
                        <a:pt x="65" y="67"/>
                        <a:pt x="64" y="67"/>
                      </a:cubicBezTo>
                      <a:cubicBezTo>
                        <a:pt x="56" y="49"/>
                        <a:pt x="56" y="49"/>
                        <a:pt x="56" y="4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968"/>
                <p:cNvSpPr/>
                <p:nvPr/>
              </p:nvSpPr>
              <p:spPr bwMode="auto">
                <a:xfrm>
                  <a:off x="8335964" y="2162175"/>
                  <a:ext cx="131763" cy="196850"/>
                </a:xfrm>
                <a:custGeom>
                  <a:avLst/>
                  <a:gdLst>
                    <a:gd name="T0" fmla="*/ 6 w 27"/>
                    <a:gd name="T1" fmla="*/ 31 h 40"/>
                    <a:gd name="T2" fmla="*/ 6 w 27"/>
                    <a:gd name="T3" fmla="*/ 31 h 40"/>
                    <a:gd name="T4" fmla="*/ 0 w 27"/>
                    <a:gd name="T5" fmla="*/ 38 h 40"/>
                    <a:gd name="T6" fmla="*/ 2 w 27"/>
                    <a:gd name="T7" fmla="*/ 40 h 40"/>
                    <a:gd name="T8" fmla="*/ 17 w 27"/>
                    <a:gd name="T9" fmla="*/ 21 h 40"/>
                    <a:gd name="T10" fmla="*/ 27 w 27"/>
                    <a:gd name="T11" fmla="*/ 0 h 40"/>
                    <a:gd name="T12" fmla="*/ 15 w 27"/>
                    <a:gd name="T13" fmla="*/ 19 h 40"/>
                    <a:gd name="T14" fmla="*/ 15 w 27"/>
                    <a:gd name="T15" fmla="*/ 19 h 40"/>
                    <a:gd name="T16" fmla="*/ 6 w 27"/>
                    <a:gd name="T17"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0">
                      <a:moveTo>
                        <a:pt x="6" y="31"/>
                      </a:moveTo>
                      <a:cubicBezTo>
                        <a:pt x="6" y="31"/>
                        <a:pt x="6" y="31"/>
                        <a:pt x="6" y="31"/>
                      </a:cubicBezTo>
                      <a:cubicBezTo>
                        <a:pt x="3" y="34"/>
                        <a:pt x="2" y="36"/>
                        <a:pt x="0" y="38"/>
                      </a:cubicBezTo>
                      <a:cubicBezTo>
                        <a:pt x="1" y="39"/>
                        <a:pt x="1" y="39"/>
                        <a:pt x="2" y="40"/>
                      </a:cubicBezTo>
                      <a:cubicBezTo>
                        <a:pt x="17" y="21"/>
                        <a:pt x="17" y="21"/>
                        <a:pt x="17" y="21"/>
                      </a:cubicBezTo>
                      <a:cubicBezTo>
                        <a:pt x="18" y="14"/>
                        <a:pt x="21" y="7"/>
                        <a:pt x="27" y="0"/>
                      </a:cubicBezTo>
                      <a:cubicBezTo>
                        <a:pt x="19" y="7"/>
                        <a:pt x="15" y="13"/>
                        <a:pt x="15" y="19"/>
                      </a:cubicBezTo>
                      <a:cubicBezTo>
                        <a:pt x="15" y="19"/>
                        <a:pt x="15" y="19"/>
                        <a:pt x="15" y="19"/>
                      </a:cubicBezTo>
                      <a:cubicBezTo>
                        <a:pt x="6" y="31"/>
                        <a:pt x="6" y="31"/>
                        <a:pt x="6" y="31"/>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969"/>
                <p:cNvSpPr/>
                <p:nvPr/>
              </p:nvSpPr>
              <p:spPr bwMode="auto">
                <a:xfrm>
                  <a:off x="8472489" y="2079625"/>
                  <a:ext cx="112713" cy="77787"/>
                </a:xfrm>
                <a:custGeom>
                  <a:avLst/>
                  <a:gdLst>
                    <a:gd name="T0" fmla="*/ 23 w 23"/>
                    <a:gd name="T1" fmla="*/ 16 h 16"/>
                    <a:gd name="T2" fmla="*/ 23 w 23"/>
                    <a:gd name="T3" fmla="*/ 16 h 16"/>
                    <a:gd name="T4" fmla="*/ 19 w 23"/>
                    <a:gd name="T5" fmla="*/ 11 h 16"/>
                    <a:gd name="T6" fmla="*/ 11 w 23"/>
                    <a:gd name="T7" fmla="*/ 6 h 16"/>
                    <a:gd name="T8" fmla="*/ 0 w 23"/>
                    <a:gd name="T9" fmla="*/ 0 h 16"/>
                    <a:gd name="T10" fmla="*/ 11 w 23"/>
                    <a:gd name="T11" fmla="*/ 8 h 16"/>
                    <a:gd name="T12" fmla="*/ 18 w 23"/>
                    <a:gd name="T13" fmla="*/ 12 h 16"/>
                    <a:gd name="T14" fmla="*/ 18 w 23"/>
                    <a:gd name="T15" fmla="*/ 12 h 16"/>
                    <a:gd name="T16" fmla="*/ 22 w 23"/>
                    <a:gd name="T17" fmla="*/ 16 h 16"/>
                    <a:gd name="T18" fmla="*/ 23 w 23"/>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6">
                      <a:moveTo>
                        <a:pt x="23" y="16"/>
                      </a:moveTo>
                      <a:cubicBezTo>
                        <a:pt x="23" y="16"/>
                        <a:pt x="23" y="16"/>
                        <a:pt x="23" y="16"/>
                      </a:cubicBezTo>
                      <a:cubicBezTo>
                        <a:pt x="19" y="11"/>
                        <a:pt x="19" y="11"/>
                        <a:pt x="19" y="11"/>
                      </a:cubicBezTo>
                      <a:cubicBezTo>
                        <a:pt x="11" y="6"/>
                        <a:pt x="11" y="6"/>
                        <a:pt x="11" y="6"/>
                      </a:cubicBezTo>
                      <a:cubicBezTo>
                        <a:pt x="0" y="0"/>
                        <a:pt x="0" y="0"/>
                        <a:pt x="0" y="0"/>
                      </a:cubicBezTo>
                      <a:cubicBezTo>
                        <a:pt x="11" y="8"/>
                        <a:pt x="11" y="8"/>
                        <a:pt x="11" y="8"/>
                      </a:cubicBezTo>
                      <a:cubicBezTo>
                        <a:pt x="18" y="12"/>
                        <a:pt x="18" y="12"/>
                        <a:pt x="18" y="12"/>
                      </a:cubicBezTo>
                      <a:cubicBezTo>
                        <a:pt x="18" y="12"/>
                        <a:pt x="18" y="12"/>
                        <a:pt x="18" y="12"/>
                      </a:cubicBezTo>
                      <a:cubicBezTo>
                        <a:pt x="22" y="16"/>
                        <a:pt x="22" y="16"/>
                        <a:pt x="22" y="16"/>
                      </a:cubicBezTo>
                      <a:cubicBezTo>
                        <a:pt x="22" y="16"/>
                        <a:pt x="23" y="16"/>
                        <a:pt x="23" y="16"/>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970"/>
                <p:cNvSpPr/>
                <p:nvPr/>
              </p:nvSpPr>
              <p:spPr bwMode="auto">
                <a:xfrm>
                  <a:off x="8591551" y="2162175"/>
                  <a:ext cx="68263" cy="119062"/>
                </a:xfrm>
                <a:custGeom>
                  <a:avLst/>
                  <a:gdLst>
                    <a:gd name="T0" fmla="*/ 4 w 14"/>
                    <a:gd name="T1" fmla="*/ 5 h 24"/>
                    <a:gd name="T2" fmla="*/ 4 w 14"/>
                    <a:gd name="T3" fmla="*/ 6 h 24"/>
                    <a:gd name="T4" fmla="*/ 12 w 14"/>
                    <a:gd name="T5" fmla="*/ 24 h 24"/>
                    <a:gd name="T6" fmla="*/ 14 w 14"/>
                    <a:gd name="T7" fmla="*/ 24 h 24"/>
                    <a:gd name="T8" fmla="*/ 6 w 14"/>
                    <a:gd name="T9" fmla="*/ 5 h 24"/>
                    <a:gd name="T10" fmla="*/ 0 w 14"/>
                    <a:gd name="T11" fmla="*/ 0 h 24"/>
                    <a:gd name="T12" fmla="*/ 1 w 14"/>
                    <a:gd name="T13" fmla="*/ 2 h 24"/>
                    <a:gd name="T14" fmla="*/ 4 w 14"/>
                    <a:gd name="T15" fmla="*/ 5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4">
                      <a:moveTo>
                        <a:pt x="4" y="5"/>
                      </a:moveTo>
                      <a:cubicBezTo>
                        <a:pt x="4" y="5"/>
                        <a:pt x="4" y="5"/>
                        <a:pt x="4" y="6"/>
                      </a:cubicBezTo>
                      <a:cubicBezTo>
                        <a:pt x="12" y="24"/>
                        <a:pt x="12" y="24"/>
                        <a:pt x="12" y="24"/>
                      </a:cubicBezTo>
                      <a:cubicBezTo>
                        <a:pt x="13" y="24"/>
                        <a:pt x="13" y="24"/>
                        <a:pt x="14" y="24"/>
                      </a:cubicBezTo>
                      <a:cubicBezTo>
                        <a:pt x="6" y="5"/>
                        <a:pt x="6" y="5"/>
                        <a:pt x="6" y="5"/>
                      </a:cubicBezTo>
                      <a:cubicBezTo>
                        <a:pt x="0" y="0"/>
                        <a:pt x="0" y="0"/>
                        <a:pt x="0" y="0"/>
                      </a:cubicBezTo>
                      <a:cubicBezTo>
                        <a:pt x="0" y="1"/>
                        <a:pt x="1" y="2"/>
                        <a:pt x="1" y="2"/>
                      </a:cubicBezTo>
                      <a:cubicBezTo>
                        <a:pt x="2" y="3"/>
                        <a:pt x="3" y="4"/>
                        <a:pt x="4" y="5"/>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971"/>
                <p:cNvSpPr/>
                <p:nvPr/>
              </p:nvSpPr>
              <p:spPr bwMode="auto">
                <a:xfrm>
                  <a:off x="8350251" y="1828800"/>
                  <a:ext cx="93663" cy="103187"/>
                </a:xfrm>
                <a:custGeom>
                  <a:avLst/>
                  <a:gdLst>
                    <a:gd name="T0" fmla="*/ 16 w 19"/>
                    <a:gd name="T1" fmla="*/ 10 h 21"/>
                    <a:gd name="T2" fmla="*/ 5 w 19"/>
                    <a:gd name="T3" fmla="*/ 1 h 21"/>
                    <a:gd name="T4" fmla="*/ 0 w 19"/>
                    <a:gd name="T5" fmla="*/ 1 h 21"/>
                    <a:gd name="T6" fmla="*/ 14 w 19"/>
                    <a:gd name="T7" fmla="*/ 14 h 21"/>
                    <a:gd name="T8" fmla="*/ 1 w 19"/>
                    <a:gd name="T9" fmla="*/ 9 h 21"/>
                    <a:gd name="T10" fmla="*/ 0 w 19"/>
                    <a:gd name="T11" fmla="*/ 15 h 21"/>
                    <a:gd name="T12" fmla="*/ 3 w 19"/>
                    <a:gd name="T13" fmla="*/ 18 h 21"/>
                    <a:gd name="T14" fmla="*/ 1 w 19"/>
                    <a:gd name="T15" fmla="*/ 20 h 21"/>
                    <a:gd name="T16" fmla="*/ 1 w 19"/>
                    <a:gd name="T17" fmla="*/ 21 h 21"/>
                    <a:gd name="T18" fmla="*/ 2 w 19"/>
                    <a:gd name="T19" fmla="*/ 20 h 21"/>
                    <a:gd name="T20" fmla="*/ 4 w 19"/>
                    <a:gd name="T21" fmla="*/ 19 h 21"/>
                    <a:gd name="T22" fmla="*/ 3 w 19"/>
                    <a:gd name="T23" fmla="*/ 16 h 21"/>
                    <a:gd name="T24" fmla="*/ 4 w 19"/>
                    <a:gd name="T25" fmla="*/ 14 h 21"/>
                    <a:gd name="T26" fmla="*/ 6 w 19"/>
                    <a:gd name="T27" fmla="*/ 13 h 21"/>
                    <a:gd name="T28" fmla="*/ 8 w 19"/>
                    <a:gd name="T29" fmla="*/ 15 h 21"/>
                    <a:gd name="T30" fmla="*/ 13 w 19"/>
                    <a:gd name="T31" fmla="*/ 19 h 21"/>
                    <a:gd name="T32" fmla="*/ 17 w 19"/>
                    <a:gd name="T33" fmla="*/ 20 h 21"/>
                    <a:gd name="T34" fmla="*/ 19 w 19"/>
                    <a:gd name="T35" fmla="*/ 21 h 21"/>
                    <a:gd name="T36" fmla="*/ 16 w 19"/>
                    <a:gd name="T3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1">
                      <a:moveTo>
                        <a:pt x="16" y="10"/>
                      </a:moveTo>
                      <a:cubicBezTo>
                        <a:pt x="14" y="4"/>
                        <a:pt x="10" y="1"/>
                        <a:pt x="5" y="1"/>
                      </a:cubicBezTo>
                      <a:cubicBezTo>
                        <a:pt x="3" y="0"/>
                        <a:pt x="1" y="0"/>
                        <a:pt x="0" y="1"/>
                      </a:cubicBezTo>
                      <a:cubicBezTo>
                        <a:pt x="8" y="2"/>
                        <a:pt x="13" y="7"/>
                        <a:pt x="14" y="14"/>
                      </a:cubicBezTo>
                      <a:cubicBezTo>
                        <a:pt x="10" y="11"/>
                        <a:pt x="6" y="9"/>
                        <a:pt x="1" y="9"/>
                      </a:cubicBezTo>
                      <a:cubicBezTo>
                        <a:pt x="0" y="15"/>
                        <a:pt x="0" y="15"/>
                        <a:pt x="0" y="15"/>
                      </a:cubicBezTo>
                      <a:cubicBezTo>
                        <a:pt x="3" y="18"/>
                        <a:pt x="3" y="18"/>
                        <a:pt x="3" y="18"/>
                      </a:cubicBezTo>
                      <a:cubicBezTo>
                        <a:pt x="1" y="20"/>
                        <a:pt x="1" y="20"/>
                        <a:pt x="1" y="20"/>
                      </a:cubicBezTo>
                      <a:cubicBezTo>
                        <a:pt x="1" y="20"/>
                        <a:pt x="1" y="20"/>
                        <a:pt x="1" y="21"/>
                      </a:cubicBezTo>
                      <a:cubicBezTo>
                        <a:pt x="2" y="20"/>
                        <a:pt x="2" y="20"/>
                        <a:pt x="2" y="20"/>
                      </a:cubicBezTo>
                      <a:cubicBezTo>
                        <a:pt x="4" y="19"/>
                        <a:pt x="4" y="19"/>
                        <a:pt x="4" y="19"/>
                      </a:cubicBezTo>
                      <a:cubicBezTo>
                        <a:pt x="3" y="16"/>
                        <a:pt x="3" y="16"/>
                        <a:pt x="3" y="16"/>
                      </a:cubicBezTo>
                      <a:cubicBezTo>
                        <a:pt x="3" y="15"/>
                        <a:pt x="3" y="14"/>
                        <a:pt x="4" y="14"/>
                      </a:cubicBezTo>
                      <a:cubicBezTo>
                        <a:pt x="4" y="13"/>
                        <a:pt x="5" y="13"/>
                        <a:pt x="6" y="13"/>
                      </a:cubicBezTo>
                      <a:cubicBezTo>
                        <a:pt x="7" y="13"/>
                        <a:pt x="7" y="14"/>
                        <a:pt x="8" y="15"/>
                      </a:cubicBezTo>
                      <a:cubicBezTo>
                        <a:pt x="13" y="19"/>
                        <a:pt x="13" y="19"/>
                        <a:pt x="13" y="19"/>
                      </a:cubicBezTo>
                      <a:cubicBezTo>
                        <a:pt x="14" y="20"/>
                        <a:pt x="16" y="20"/>
                        <a:pt x="17" y="20"/>
                      </a:cubicBezTo>
                      <a:cubicBezTo>
                        <a:pt x="19" y="21"/>
                        <a:pt x="19" y="21"/>
                        <a:pt x="19" y="21"/>
                      </a:cubicBezTo>
                      <a:cubicBezTo>
                        <a:pt x="18" y="17"/>
                        <a:pt x="17" y="13"/>
                        <a:pt x="16"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972"/>
                <p:cNvSpPr/>
                <p:nvPr/>
              </p:nvSpPr>
              <p:spPr bwMode="auto">
                <a:xfrm>
                  <a:off x="8355014" y="1892300"/>
                  <a:ext cx="88900" cy="117475"/>
                </a:xfrm>
                <a:custGeom>
                  <a:avLst/>
                  <a:gdLst>
                    <a:gd name="T0" fmla="*/ 7 w 18"/>
                    <a:gd name="T1" fmla="*/ 2 h 24"/>
                    <a:gd name="T2" fmla="*/ 5 w 18"/>
                    <a:gd name="T3" fmla="*/ 0 h 24"/>
                    <a:gd name="T4" fmla="*/ 3 w 18"/>
                    <a:gd name="T5" fmla="*/ 1 h 24"/>
                    <a:gd name="T6" fmla="*/ 6 w 18"/>
                    <a:gd name="T7" fmla="*/ 5 h 24"/>
                    <a:gd name="T8" fmla="*/ 5 w 18"/>
                    <a:gd name="T9" fmla="*/ 8 h 24"/>
                    <a:gd name="T10" fmla="*/ 7 w 18"/>
                    <a:gd name="T11" fmla="*/ 7 h 24"/>
                    <a:gd name="T12" fmla="*/ 7 w 18"/>
                    <a:gd name="T13" fmla="*/ 5 h 24"/>
                    <a:gd name="T14" fmla="*/ 13 w 18"/>
                    <a:gd name="T15" fmla="*/ 9 h 24"/>
                    <a:gd name="T16" fmla="*/ 6 w 18"/>
                    <a:gd name="T17" fmla="*/ 20 h 24"/>
                    <a:gd name="T18" fmla="*/ 0 w 18"/>
                    <a:gd name="T19" fmla="*/ 23 h 24"/>
                    <a:gd name="T20" fmla="*/ 4 w 18"/>
                    <a:gd name="T21" fmla="*/ 23 h 24"/>
                    <a:gd name="T22" fmla="*/ 7 w 18"/>
                    <a:gd name="T23" fmla="*/ 21 h 24"/>
                    <a:gd name="T24" fmla="*/ 9 w 18"/>
                    <a:gd name="T25" fmla="*/ 21 h 24"/>
                    <a:gd name="T26" fmla="*/ 9 w 18"/>
                    <a:gd name="T27" fmla="*/ 20 h 24"/>
                    <a:gd name="T28" fmla="*/ 16 w 18"/>
                    <a:gd name="T29" fmla="*/ 9 h 24"/>
                    <a:gd name="T30" fmla="*/ 18 w 18"/>
                    <a:gd name="T31" fmla="*/ 8 h 24"/>
                    <a:gd name="T32" fmla="*/ 16 w 18"/>
                    <a:gd name="T33" fmla="*/ 7 h 24"/>
                    <a:gd name="T34" fmla="*/ 12 w 18"/>
                    <a:gd name="T35" fmla="*/ 6 h 24"/>
                    <a:gd name="T36" fmla="*/ 7 w 18"/>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4">
                      <a:moveTo>
                        <a:pt x="7" y="2"/>
                      </a:moveTo>
                      <a:cubicBezTo>
                        <a:pt x="6" y="1"/>
                        <a:pt x="6" y="0"/>
                        <a:pt x="5" y="0"/>
                      </a:cubicBezTo>
                      <a:cubicBezTo>
                        <a:pt x="4" y="0"/>
                        <a:pt x="3" y="0"/>
                        <a:pt x="3" y="1"/>
                      </a:cubicBezTo>
                      <a:cubicBezTo>
                        <a:pt x="5" y="1"/>
                        <a:pt x="6" y="3"/>
                        <a:pt x="6" y="5"/>
                      </a:cubicBezTo>
                      <a:cubicBezTo>
                        <a:pt x="6" y="7"/>
                        <a:pt x="6" y="8"/>
                        <a:pt x="5" y="8"/>
                      </a:cubicBezTo>
                      <a:cubicBezTo>
                        <a:pt x="6" y="9"/>
                        <a:pt x="7" y="9"/>
                        <a:pt x="7" y="7"/>
                      </a:cubicBezTo>
                      <a:cubicBezTo>
                        <a:pt x="7" y="6"/>
                        <a:pt x="7" y="5"/>
                        <a:pt x="7" y="5"/>
                      </a:cubicBezTo>
                      <a:cubicBezTo>
                        <a:pt x="9" y="8"/>
                        <a:pt x="11" y="9"/>
                        <a:pt x="13" y="9"/>
                      </a:cubicBezTo>
                      <a:cubicBezTo>
                        <a:pt x="10" y="12"/>
                        <a:pt x="8" y="16"/>
                        <a:pt x="6" y="20"/>
                      </a:cubicBezTo>
                      <a:cubicBezTo>
                        <a:pt x="4" y="22"/>
                        <a:pt x="2" y="23"/>
                        <a:pt x="0" y="23"/>
                      </a:cubicBezTo>
                      <a:cubicBezTo>
                        <a:pt x="1" y="24"/>
                        <a:pt x="2" y="24"/>
                        <a:pt x="4" y="23"/>
                      </a:cubicBezTo>
                      <a:cubicBezTo>
                        <a:pt x="7" y="21"/>
                        <a:pt x="7" y="21"/>
                        <a:pt x="7" y="21"/>
                      </a:cubicBezTo>
                      <a:cubicBezTo>
                        <a:pt x="9" y="21"/>
                        <a:pt x="9" y="21"/>
                        <a:pt x="9" y="21"/>
                      </a:cubicBezTo>
                      <a:cubicBezTo>
                        <a:pt x="9" y="21"/>
                        <a:pt x="9" y="20"/>
                        <a:pt x="9" y="20"/>
                      </a:cubicBezTo>
                      <a:cubicBezTo>
                        <a:pt x="11" y="15"/>
                        <a:pt x="13" y="11"/>
                        <a:pt x="16" y="9"/>
                      </a:cubicBezTo>
                      <a:cubicBezTo>
                        <a:pt x="17" y="9"/>
                        <a:pt x="17" y="9"/>
                        <a:pt x="18" y="8"/>
                      </a:cubicBezTo>
                      <a:cubicBezTo>
                        <a:pt x="16" y="7"/>
                        <a:pt x="16" y="7"/>
                        <a:pt x="16" y="7"/>
                      </a:cubicBezTo>
                      <a:cubicBezTo>
                        <a:pt x="15" y="7"/>
                        <a:pt x="13" y="7"/>
                        <a:pt x="12" y="6"/>
                      </a:cubicBezTo>
                      <a:cubicBezTo>
                        <a:pt x="7" y="2"/>
                        <a:pt x="7" y="2"/>
                        <a:pt x="7"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973"/>
                <p:cNvSpPr>
                  <a:spLocks noEditPoints="1"/>
                </p:cNvSpPr>
                <p:nvPr/>
              </p:nvSpPr>
              <p:spPr bwMode="auto">
                <a:xfrm>
                  <a:off x="8305801" y="1897063"/>
                  <a:ext cx="112713" cy="107950"/>
                </a:xfrm>
                <a:custGeom>
                  <a:avLst/>
                  <a:gdLst>
                    <a:gd name="T0" fmla="*/ 17 w 23"/>
                    <a:gd name="T1" fmla="*/ 4 h 22"/>
                    <a:gd name="T2" fmla="*/ 17 w 23"/>
                    <a:gd name="T3" fmla="*/ 6 h 22"/>
                    <a:gd name="T4" fmla="*/ 15 w 23"/>
                    <a:gd name="T5" fmla="*/ 7 h 22"/>
                    <a:gd name="T6" fmla="*/ 16 w 23"/>
                    <a:gd name="T7" fmla="*/ 4 h 22"/>
                    <a:gd name="T8" fmla="*/ 13 w 23"/>
                    <a:gd name="T9" fmla="*/ 0 h 22"/>
                    <a:gd name="T10" fmla="*/ 12 w 23"/>
                    <a:gd name="T11" fmla="*/ 2 h 22"/>
                    <a:gd name="T12" fmla="*/ 13 w 23"/>
                    <a:gd name="T13" fmla="*/ 5 h 22"/>
                    <a:gd name="T14" fmla="*/ 11 w 23"/>
                    <a:gd name="T15" fmla="*/ 6 h 22"/>
                    <a:gd name="T16" fmla="*/ 9 w 23"/>
                    <a:gd name="T17" fmla="*/ 8 h 22"/>
                    <a:gd name="T18" fmla="*/ 5 w 23"/>
                    <a:gd name="T19" fmla="*/ 5 h 22"/>
                    <a:gd name="T20" fmla="*/ 2 w 23"/>
                    <a:gd name="T21" fmla="*/ 0 h 22"/>
                    <a:gd name="T22" fmla="*/ 1 w 23"/>
                    <a:gd name="T23" fmla="*/ 0 h 22"/>
                    <a:gd name="T24" fmla="*/ 0 w 23"/>
                    <a:gd name="T25" fmla="*/ 1 h 22"/>
                    <a:gd name="T26" fmla="*/ 3 w 23"/>
                    <a:gd name="T27" fmla="*/ 10 h 22"/>
                    <a:gd name="T28" fmla="*/ 3 w 23"/>
                    <a:gd name="T29" fmla="*/ 14 h 22"/>
                    <a:gd name="T30" fmla="*/ 6 w 23"/>
                    <a:gd name="T31" fmla="*/ 16 h 22"/>
                    <a:gd name="T32" fmla="*/ 9 w 23"/>
                    <a:gd name="T33" fmla="*/ 20 h 22"/>
                    <a:gd name="T34" fmla="*/ 10 w 23"/>
                    <a:gd name="T35" fmla="*/ 22 h 22"/>
                    <a:gd name="T36" fmla="*/ 16 w 23"/>
                    <a:gd name="T37" fmla="*/ 19 h 22"/>
                    <a:gd name="T38" fmla="*/ 23 w 23"/>
                    <a:gd name="T39" fmla="*/ 8 h 22"/>
                    <a:gd name="T40" fmla="*/ 17 w 23"/>
                    <a:gd name="T41" fmla="*/ 4 h 22"/>
                    <a:gd name="T42" fmla="*/ 2 w 23"/>
                    <a:gd name="T43" fmla="*/ 0 h 22"/>
                    <a:gd name="T44" fmla="*/ 2 w 23"/>
                    <a:gd name="T45" fmla="*/ 0 h 22"/>
                    <a:gd name="T46" fmla="*/ 5 w 23"/>
                    <a:gd name="T47" fmla="*/ 9 h 22"/>
                    <a:gd name="T48" fmla="*/ 5 w 23"/>
                    <a:gd name="T49" fmla="*/ 13 h 22"/>
                    <a:gd name="T50" fmla="*/ 7 w 23"/>
                    <a:gd name="T51" fmla="*/ 14 h 22"/>
                    <a:gd name="T52" fmla="*/ 11 w 23"/>
                    <a:gd name="T53" fmla="*/ 21 h 22"/>
                    <a:gd name="T54" fmla="*/ 10 w 23"/>
                    <a:gd name="T55" fmla="*/ 21 h 22"/>
                    <a:gd name="T56" fmla="*/ 9 w 23"/>
                    <a:gd name="T57" fmla="*/ 20 h 22"/>
                    <a:gd name="T58" fmla="*/ 9 w 23"/>
                    <a:gd name="T59" fmla="*/ 20 h 22"/>
                    <a:gd name="T60" fmla="*/ 7 w 23"/>
                    <a:gd name="T61" fmla="*/ 15 h 22"/>
                    <a:gd name="T62" fmla="*/ 6 w 23"/>
                    <a:gd name="T63" fmla="*/ 15 h 22"/>
                    <a:gd name="T64" fmla="*/ 6 w 23"/>
                    <a:gd name="T65" fmla="*/ 15 h 22"/>
                    <a:gd name="T66" fmla="*/ 4 w 23"/>
                    <a:gd name="T67" fmla="*/ 15 h 22"/>
                    <a:gd name="T68" fmla="*/ 4 w 23"/>
                    <a:gd name="T69" fmla="*/ 14 h 22"/>
                    <a:gd name="T70" fmla="*/ 4 w 23"/>
                    <a:gd name="T71" fmla="*/ 14 h 22"/>
                    <a:gd name="T72" fmla="*/ 4 w 23"/>
                    <a:gd name="T73" fmla="*/ 10 h 22"/>
                    <a:gd name="T74" fmla="*/ 4 w 23"/>
                    <a:gd name="T75" fmla="*/ 10 h 22"/>
                    <a:gd name="T76" fmla="*/ 4 w 23"/>
                    <a:gd name="T77" fmla="*/ 9 h 22"/>
                    <a:gd name="T78" fmla="*/ 1 w 23"/>
                    <a:gd name="T79" fmla="*/ 1 h 22"/>
                    <a:gd name="T80" fmla="*/ 1 w 23"/>
                    <a:gd name="T81" fmla="*/ 1 h 22"/>
                    <a:gd name="T82" fmla="*/ 2 w 23"/>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2">
                      <a:moveTo>
                        <a:pt x="17" y="4"/>
                      </a:moveTo>
                      <a:cubicBezTo>
                        <a:pt x="17" y="4"/>
                        <a:pt x="17" y="5"/>
                        <a:pt x="17" y="6"/>
                      </a:cubicBezTo>
                      <a:cubicBezTo>
                        <a:pt x="17" y="8"/>
                        <a:pt x="16" y="8"/>
                        <a:pt x="15" y="7"/>
                      </a:cubicBezTo>
                      <a:cubicBezTo>
                        <a:pt x="16" y="7"/>
                        <a:pt x="16" y="6"/>
                        <a:pt x="16" y="4"/>
                      </a:cubicBezTo>
                      <a:cubicBezTo>
                        <a:pt x="16" y="2"/>
                        <a:pt x="15" y="0"/>
                        <a:pt x="13" y="0"/>
                      </a:cubicBezTo>
                      <a:cubicBezTo>
                        <a:pt x="12" y="0"/>
                        <a:pt x="12" y="1"/>
                        <a:pt x="12" y="2"/>
                      </a:cubicBezTo>
                      <a:cubicBezTo>
                        <a:pt x="13" y="5"/>
                        <a:pt x="13" y="5"/>
                        <a:pt x="13" y="5"/>
                      </a:cubicBezTo>
                      <a:cubicBezTo>
                        <a:pt x="11" y="6"/>
                        <a:pt x="11" y="6"/>
                        <a:pt x="11" y="6"/>
                      </a:cubicBezTo>
                      <a:cubicBezTo>
                        <a:pt x="9" y="8"/>
                        <a:pt x="9" y="8"/>
                        <a:pt x="9" y="8"/>
                      </a:cubicBezTo>
                      <a:cubicBezTo>
                        <a:pt x="8" y="6"/>
                        <a:pt x="6" y="5"/>
                        <a:pt x="5" y="5"/>
                      </a:cubicBezTo>
                      <a:cubicBezTo>
                        <a:pt x="4" y="2"/>
                        <a:pt x="3" y="0"/>
                        <a:pt x="2" y="0"/>
                      </a:cubicBezTo>
                      <a:cubicBezTo>
                        <a:pt x="1" y="0"/>
                        <a:pt x="1" y="0"/>
                        <a:pt x="1" y="0"/>
                      </a:cubicBezTo>
                      <a:cubicBezTo>
                        <a:pt x="1" y="1"/>
                        <a:pt x="0" y="1"/>
                        <a:pt x="0" y="1"/>
                      </a:cubicBezTo>
                      <a:cubicBezTo>
                        <a:pt x="0" y="5"/>
                        <a:pt x="1" y="8"/>
                        <a:pt x="3" y="10"/>
                      </a:cubicBezTo>
                      <a:cubicBezTo>
                        <a:pt x="3" y="14"/>
                        <a:pt x="3" y="14"/>
                        <a:pt x="3" y="14"/>
                      </a:cubicBezTo>
                      <a:cubicBezTo>
                        <a:pt x="3" y="15"/>
                        <a:pt x="4" y="16"/>
                        <a:pt x="6" y="16"/>
                      </a:cubicBezTo>
                      <a:cubicBezTo>
                        <a:pt x="7" y="17"/>
                        <a:pt x="8" y="18"/>
                        <a:pt x="9" y="20"/>
                      </a:cubicBezTo>
                      <a:cubicBezTo>
                        <a:pt x="9" y="21"/>
                        <a:pt x="9" y="22"/>
                        <a:pt x="10" y="22"/>
                      </a:cubicBezTo>
                      <a:cubicBezTo>
                        <a:pt x="12" y="22"/>
                        <a:pt x="14" y="21"/>
                        <a:pt x="16" y="19"/>
                      </a:cubicBezTo>
                      <a:cubicBezTo>
                        <a:pt x="18" y="15"/>
                        <a:pt x="20" y="11"/>
                        <a:pt x="23" y="8"/>
                      </a:cubicBezTo>
                      <a:cubicBezTo>
                        <a:pt x="21" y="8"/>
                        <a:pt x="19" y="7"/>
                        <a:pt x="17" y="4"/>
                      </a:cubicBezTo>
                      <a:close/>
                      <a:moveTo>
                        <a:pt x="2" y="0"/>
                      </a:moveTo>
                      <a:cubicBezTo>
                        <a:pt x="2" y="0"/>
                        <a:pt x="2" y="0"/>
                        <a:pt x="2" y="0"/>
                      </a:cubicBezTo>
                      <a:cubicBezTo>
                        <a:pt x="2" y="3"/>
                        <a:pt x="2" y="6"/>
                        <a:pt x="5" y="9"/>
                      </a:cubicBezTo>
                      <a:cubicBezTo>
                        <a:pt x="5" y="13"/>
                        <a:pt x="5" y="13"/>
                        <a:pt x="5" y="13"/>
                      </a:cubicBezTo>
                      <a:cubicBezTo>
                        <a:pt x="5" y="14"/>
                        <a:pt x="6" y="14"/>
                        <a:pt x="7" y="14"/>
                      </a:cubicBezTo>
                      <a:cubicBezTo>
                        <a:pt x="9" y="17"/>
                        <a:pt x="10" y="19"/>
                        <a:pt x="11" y="21"/>
                      </a:cubicBezTo>
                      <a:cubicBezTo>
                        <a:pt x="11" y="21"/>
                        <a:pt x="11" y="21"/>
                        <a:pt x="10" y="21"/>
                      </a:cubicBezTo>
                      <a:cubicBezTo>
                        <a:pt x="10" y="21"/>
                        <a:pt x="10" y="20"/>
                        <a:pt x="9" y="20"/>
                      </a:cubicBezTo>
                      <a:cubicBezTo>
                        <a:pt x="9" y="20"/>
                        <a:pt x="9" y="20"/>
                        <a:pt x="9" y="20"/>
                      </a:cubicBezTo>
                      <a:cubicBezTo>
                        <a:pt x="9" y="18"/>
                        <a:pt x="8" y="16"/>
                        <a:pt x="7" y="15"/>
                      </a:cubicBezTo>
                      <a:cubicBezTo>
                        <a:pt x="6" y="15"/>
                        <a:pt x="6" y="15"/>
                        <a:pt x="6" y="15"/>
                      </a:cubicBezTo>
                      <a:cubicBezTo>
                        <a:pt x="6" y="15"/>
                        <a:pt x="6" y="15"/>
                        <a:pt x="6" y="15"/>
                      </a:cubicBezTo>
                      <a:cubicBezTo>
                        <a:pt x="5" y="15"/>
                        <a:pt x="5" y="15"/>
                        <a:pt x="4" y="15"/>
                      </a:cubicBezTo>
                      <a:cubicBezTo>
                        <a:pt x="4" y="15"/>
                        <a:pt x="4" y="14"/>
                        <a:pt x="4" y="14"/>
                      </a:cubicBezTo>
                      <a:cubicBezTo>
                        <a:pt x="4" y="14"/>
                        <a:pt x="4" y="14"/>
                        <a:pt x="4" y="14"/>
                      </a:cubicBezTo>
                      <a:cubicBezTo>
                        <a:pt x="4" y="10"/>
                        <a:pt x="4" y="10"/>
                        <a:pt x="4" y="10"/>
                      </a:cubicBezTo>
                      <a:cubicBezTo>
                        <a:pt x="4" y="10"/>
                        <a:pt x="4" y="10"/>
                        <a:pt x="4" y="10"/>
                      </a:cubicBezTo>
                      <a:cubicBezTo>
                        <a:pt x="4" y="10"/>
                        <a:pt x="4" y="10"/>
                        <a:pt x="4" y="9"/>
                      </a:cubicBezTo>
                      <a:cubicBezTo>
                        <a:pt x="2" y="8"/>
                        <a:pt x="1" y="5"/>
                        <a:pt x="1" y="1"/>
                      </a:cubicBezTo>
                      <a:cubicBezTo>
                        <a:pt x="1" y="1"/>
                        <a:pt x="1" y="1"/>
                        <a:pt x="1" y="1"/>
                      </a:cubicBezTo>
                      <a:cubicBezTo>
                        <a:pt x="2" y="0"/>
                        <a:pt x="2" y="0"/>
                        <a:pt x="2"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974"/>
                <p:cNvSpPr/>
                <p:nvPr/>
              </p:nvSpPr>
              <p:spPr bwMode="auto">
                <a:xfrm>
                  <a:off x="8310564" y="1897063"/>
                  <a:ext cx="49213" cy="103187"/>
                </a:xfrm>
                <a:custGeom>
                  <a:avLst/>
                  <a:gdLst>
                    <a:gd name="T0" fmla="*/ 1 w 10"/>
                    <a:gd name="T1" fmla="*/ 0 h 21"/>
                    <a:gd name="T2" fmla="*/ 1 w 10"/>
                    <a:gd name="T3" fmla="*/ 0 h 21"/>
                    <a:gd name="T4" fmla="*/ 0 w 10"/>
                    <a:gd name="T5" fmla="*/ 1 h 21"/>
                    <a:gd name="T6" fmla="*/ 0 w 10"/>
                    <a:gd name="T7" fmla="*/ 1 h 21"/>
                    <a:gd name="T8" fmla="*/ 3 w 10"/>
                    <a:gd name="T9" fmla="*/ 9 h 21"/>
                    <a:gd name="T10" fmla="*/ 3 w 10"/>
                    <a:gd name="T11" fmla="*/ 10 h 21"/>
                    <a:gd name="T12" fmla="*/ 3 w 10"/>
                    <a:gd name="T13" fmla="*/ 10 h 21"/>
                    <a:gd name="T14" fmla="*/ 3 w 10"/>
                    <a:gd name="T15" fmla="*/ 14 h 21"/>
                    <a:gd name="T16" fmla="*/ 3 w 10"/>
                    <a:gd name="T17" fmla="*/ 14 h 21"/>
                    <a:gd name="T18" fmla="*/ 3 w 10"/>
                    <a:gd name="T19" fmla="*/ 15 h 21"/>
                    <a:gd name="T20" fmla="*/ 5 w 10"/>
                    <a:gd name="T21" fmla="*/ 15 h 21"/>
                    <a:gd name="T22" fmla="*/ 5 w 10"/>
                    <a:gd name="T23" fmla="*/ 15 h 21"/>
                    <a:gd name="T24" fmla="*/ 6 w 10"/>
                    <a:gd name="T25" fmla="*/ 15 h 21"/>
                    <a:gd name="T26" fmla="*/ 8 w 10"/>
                    <a:gd name="T27" fmla="*/ 20 h 21"/>
                    <a:gd name="T28" fmla="*/ 8 w 10"/>
                    <a:gd name="T29" fmla="*/ 20 h 21"/>
                    <a:gd name="T30" fmla="*/ 9 w 10"/>
                    <a:gd name="T31" fmla="*/ 21 h 21"/>
                    <a:gd name="T32" fmla="*/ 10 w 10"/>
                    <a:gd name="T33" fmla="*/ 21 h 21"/>
                    <a:gd name="T34" fmla="*/ 6 w 10"/>
                    <a:gd name="T35" fmla="*/ 14 h 21"/>
                    <a:gd name="T36" fmla="*/ 4 w 10"/>
                    <a:gd name="T37" fmla="*/ 13 h 21"/>
                    <a:gd name="T38" fmla="*/ 4 w 10"/>
                    <a:gd name="T39" fmla="*/ 9 h 21"/>
                    <a:gd name="T40" fmla="*/ 1 w 10"/>
                    <a:gd name="T4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1">
                      <a:moveTo>
                        <a:pt x="1" y="0"/>
                      </a:moveTo>
                      <a:cubicBezTo>
                        <a:pt x="1" y="0"/>
                        <a:pt x="1" y="0"/>
                        <a:pt x="1" y="0"/>
                      </a:cubicBezTo>
                      <a:cubicBezTo>
                        <a:pt x="0" y="1"/>
                        <a:pt x="0" y="1"/>
                        <a:pt x="0" y="1"/>
                      </a:cubicBezTo>
                      <a:cubicBezTo>
                        <a:pt x="0" y="1"/>
                        <a:pt x="0" y="1"/>
                        <a:pt x="0" y="1"/>
                      </a:cubicBezTo>
                      <a:cubicBezTo>
                        <a:pt x="0" y="5"/>
                        <a:pt x="1" y="8"/>
                        <a:pt x="3" y="9"/>
                      </a:cubicBezTo>
                      <a:cubicBezTo>
                        <a:pt x="3" y="10"/>
                        <a:pt x="3" y="10"/>
                        <a:pt x="3" y="10"/>
                      </a:cubicBezTo>
                      <a:cubicBezTo>
                        <a:pt x="3" y="10"/>
                        <a:pt x="3" y="10"/>
                        <a:pt x="3" y="10"/>
                      </a:cubicBezTo>
                      <a:cubicBezTo>
                        <a:pt x="3" y="14"/>
                        <a:pt x="3" y="14"/>
                        <a:pt x="3" y="14"/>
                      </a:cubicBezTo>
                      <a:cubicBezTo>
                        <a:pt x="3" y="14"/>
                        <a:pt x="3" y="14"/>
                        <a:pt x="3" y="14"/>
                      </a:cubicBezTo>
                      <a:cubicBezTo>
                        <a:pt x="3" y="14"/>
                        <a:pt x="3" y="15"/>
                        <a:pt x="3" y="15"/>
                      </a:cubicBezTo>
                      <a:cubicBezTo>
                        <a:pt x="4" y="15"/>
                        <a:pt x="4" y="15"/>
                        <a:pt x="5" y="15"/>
                      </a:cubicBezTo>
                      <a:cubicBezTo>
                        <a:pt x="5" y="15"/>
                        <a:pt x="5" y="15"/>
                        <a:pt x="5" y="15"/>
                      </a:cubicBezTo>
                      <a:cubicBezTo>
                        <a:pt x="5" y="15"/>
                        <a:pt x="5" y="15"/>
                        <a:pt x="6" y="15"/>
                      </a:cubicBezTo>
                      <a:cubicBezTo>
                        <a:pt x="7" y="16"/>
                        <a:pt x="8" y="18"/>
                        <a:pt x="8" y="20"/>
                      </a:cubicBezTo>
                      <a:cubicBezTo>
                        <a:pt x="8" y="20"/>
                        <a:pt x="8" y="20"/>
                        <a:pt x="8" y="20"/>
                      </a:cubicBezTo>
                      <a:cubicBezTo>
                        <a:pt x="9" y="20"/>
                        <a:pt x="9" y="21"/>
                        <a:pt x="9" y="21"/>
                      </a:cubicBezTo>
                      <a:cubicBezTo>
                        <a:pt x="10" y="21"/>
                        <a:pt x="10" y="21"/>
                        <a:pt x="10" y="21"/>
                      </a:cubicBezTo>
                      <a:cubicBezTo>
                        <a:pt x="9" y="19"/>
                        <a:pt x="8" y="17"/>
                        <a:pt x="6" y="14"/>
                      </a:cubicBezTo>
                      <a:cubicBezTo>
                        <a:pt x="5" y="14"/>
                        <a:pt x="4" y="14"/>
                        <a:pt x="4" y="13"/>
                      </a:cubicBezTo>
                      <a:cubicBezTo>
                        <a:pt x="4" y="9"/>
                        <a:pt x="4" y="9"/>
                        <a:pt x="4" y="9"/>
                      </a:cubicBezTo>
                      <a:cubicBezTo>
                        <a:pt x="1" y="6"/>
                        <a:pt x="1" y="3"/>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975"/>
                <p:cNvSpPr>
                  <a:spLocks noEditPoints="1"/>
                </p:cNvSpPr>
                <p:nvPr/>
              </p:nvSpPr>
              <p:spPr bwMode="auto">
                <a:xfrm>
                  <a:off x="8296276" y="1833563"/>
                  <a:ext cx="122238" cy="93662"/>
                </a:xfrm>
                <a:custGeom>
                  <a:avLst/>
                  <a:gdLst>
                    <a:gd name="T0" fmla="*/ 11 w 25"/>
                    <a:gd name="T1" fmla="*/ 0 h 19"/>
                    <a:gd name="T2" fmla="*/ 6 w 25"/>
                    <a:gd name="T3" fmla="*/ 3 h 19"/>
                    <a:gd name="T4" fmla="*/ 0 w 25"/>
                    <a:gd name="T5" fmla="*/ 13 h 19"/>
                    <a:gd name="T6" fmla="*/ 2 w 25"/>
                    <a:gd name="T7" fmla="*/ 14 h 19"/>
                    <a:gd name="T8" fmla="*/ 3 w 25"/>
                    <a:gd name="T9" fmla="*/ 13 h 19"/>
                    <a:gd name="T10" fmla="*/ 4 w 25"/>
                    <a:gd name="T11" fmla="*/ 13 h 19"/>
                    <a:gd name="T12" fmla="*/ 6 w 25"/>
                    <a:gd name="T13" fmla="*/ 11 h 19"/>
                    <a:gd name="T14" fmla="*/ 8 w 25"/>
                    <a:gd name="T15" fmla="*/ 15 h 19"/>
                    <a:gd name="T16" fmla="*/ 12 w 25"/>
                    <a:gd name="T17" fmla="*/ 19 h 19"/>
                    <a:gd name="T18" fmla="*/ 14 w 25"/>
                    <a:gd name="T19" fmla="*/ 17 h 19"/>
                    <a:gd name="T20" fmla="*/ 11 w 25"/>
                    <a:gd name="T21" fmla="*/ 14 h 19"/>
                    <a:gd name="T22" fmla="*/ 12 w 25"/>
                    <a:gd name="T23" fmla="*/ 8 h 19"/>
                    <a:gd name="T24" fmla="*/ 25 w 25"/>
                    <a:gd name="T25" fmla="*/ 13 h 19"/>
                    <a:gd name="T26" fmla="*/ 11 w 25"/>
                    <a:gd name="T27" fmla="*/ 0 h 19"/>
                    <a:gd name="T28" fmla="*/ 7 w 25"/>
                    <a:gd name="T29" fmla="*/ 3 h 19"/>
                    <a:gd name="T30" fmla="*/ 7 w 25"/>
                    <a:gd name="T31" fmla="*/ 3 h 19"/>
                    <a:gd name="T32" fmla="*/ 11 w 25"/>
                    <a:gd name="T33" fmla="*/ 1 h 19"/>
                    <a:gd name="T34" fmla="*/ 12 w 25"/>
                    <a:gd name="T35" fmla="*/ 1 h 19"/>
                    <a:gd name="T36" fmla="*/ 3 w 25"/>
                    <a:gd name="T37" fmla="*/ 13 h 19"/>
                    <a:gd name="T38" fmla="*/ 3 w 25"/>
                    <a:gd name="T39" fmla="*/ 13 h 19"/>
                    <a:gd name="T40" fmla="*/ 3 w 25"/>
                    <a:gd name="T41" fmla="*/ 13 h 19"/>
                    <a:gd name="T42" fmla="*/ 2 w 25"/>
                    <a:gd name="T43" fmla="*/ 13 h 19"/>
                    <a:gd name="T44" fmla="*/ 2 w 25"/>
                    <a:gd name="T45" fmla="*/ 14 h 19"/>
                    <a:gd name="T46" fmla="*/ 1 w 25"/>
                    <a:gd name="T47" fmla="*/ 14 h 19"/>
                    <a:gd name="T48" fmla="*/ 1 w 25"/>
                    <a:gd name="T49" fmla="*/ 13 h 19"/>
                    <a:gd name="T50" fmla="*/ 1 w 25"/>
                    <a:gd name="T51" fmla="*/ 13 h 19"/>
                    <a:gd name="T52" fmla="*/ 7 w 25"/>
                    <a:gd name="T5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9">
                      <a:moveTo>
                        <a:pt x="11" y="0"/>
                      </a:moveTo>
                      <a:cubicBezTo>
                        <a:pt x="9" y="0"/>
                        <a:pt x="7" y="1"/>
                        <a:pt x="6" y="3"/>
                      </a:cubicBezTo>
                      <a:cubicBezTo>
                        <a:pt x="2" y="6"/>
                        <a:pt x="0" y="9"/>
                        <a:pt x="0" y="13"/>
                      </a:cubicBezTo>
                      <a:cubicBezTo>
                        <a:pt x="0" y="15"/>
                        <a:pt x="1" y="15"/>
                        <a:pt x="2" y="14"/>
                      </a:cubicBezTo>
                      <a:cubicBezTo>
                        <a:pt x="2" y="14"/>
                        <a:pt x="3" y="14"/>
                        <a:pt x="3" y="13"/>
                      </a:cubicBezTo>
                      <a:cubicBezTo>
                        <a:pt x="4" y="13"/>
                        <a:pt x="4" y="13"/>
                        <a:pt x="4" y="13"/>
                      </a:cubicBezTo>
                      <a:cubicBezTo>
                        <a:pt x="6" y="11"/>
                        <a:pt x="6" y="11"/>
                        <a:pt x="6" y="11"/>
                      </a:cubicBezTo>
                      <a:cubicBezTo>
                        <a:pt x="7" y="12"/>
                        <a:pt x="8" y="14"/>
                        <a:pt x="8" y="15"/>
                      </a:cubicBezTo>
                      <a:cubicBezTo>
                        <a:pt x="10" y="16"/>
                        <a:pt x="11" y="17"/>
                        <a:pt x="12" y="19"/>
                      </a:cubicBezTo>
                      <a:cubicBezTo>
                        <a:pt x="14" y="17"/>
                        <a:pt x="14" y="17"/>
                        <a:pt x="14" y="17"/>
                      </a:cubicBezTo>
                      <a:cubicBezTo>
                        <a:pt x="11" y="14"/>
                        <a:pt x="11" y="14"/>
                        <a:pt x="11" y="14"/>
                      </a:cubicBezTo>
                      <a:cubicBezTo>
                        <a:pt x="12" y="8"/>
                        <a:pt x="12" y="8"/>
                        <a:pt x="12" y="8"/>
                      </a:cubicBezTo>
                      <a:cubicBezTo>
                        <a:pt x="17" y="8"/>
                        <a:pt x="21" y="10"/>
                        <a:pt x="25" y="13"/>
                      </a:cubicBezTo>
                      <a:cubicBezTo>
                        <a:pt x="24" y="6"/>
                        <a:pt x="19" y="1"/>
                        <a:pt x="11" y="0"/>
                      </a:cubicBezTo>
                      <a:close/>
                      <a:moveTo>
                        <a:pt x="7" y="3"/>
                      </a:moveTo>
                      <a:cubicBezTo>
                        <a:pt x="7" y="3"/>
                        <a:pt x="7" y="3"/>
                        <a:pt x="7" y="3"/>
                      </a:cubicBezTo>
                      <a:cubicBezTo>
                        <a:pt x="8" y="2"/>
                        <a:pt x="9" y="1"/>
                        <a:pt x="11" y="1"/>
                      </a:cubicBezTo>
                      <a:cubicBezTo>
                        <a:pt x="11" y="1"/>
                        <a:pt x="12" y="1"/>
                        <a:pt x="12" y="1"/>
                      </a:cubicBezTo>
                      <a:cubicBezTo>
                        <a:pt x="5" y="5"/>
                        <a:pt x="2" y="9"/>
                        <a:pt x="3" y="13"/>
                      </a:cubicBezTo>
                      <a:cubicBezTo>
                        <a:pt x="3" y="13"/>
                        <a:pt x="3" y="13"/>
                        <a:pt x="3" y="13"/>
                      </a:cubicBezTo>
                      <a:cubicBezTo>
                        <a:pt x="3" y="13"/>
                        <a:pt x="3" y="13"/>
                        <a:pt x="3" y="13"/>
                      </a:cubicBezTo>
                      <a:cubicBezTo>
                        <a:pt x="2" y="13"/>
                        <a:pt x="2" y="13"/>
                        <a:pt x="2" y="13"/>
                      </a:cubicBezTo>
                      <a:cubicBezTo>
                        <a:pt x="2" y="14"/>
                        <a:pt x="2" y="14"/>
                        <a:pt x="2" y="14"/>
                      </a:cubicBezTo>
                      <a:cubicBezTo>
                        <a:pt x="1" y="14"/>
                        <a:pt x="1" y="14"/>
                        <a:pt x="1" y="14"/>
                      </a:cubicBezTo>
                      <a:cubicBezTo>
                        <a:pt x="1" y="14"/>
                        <a:pt x="1" y="14"/>
                        <a:pt x="1" y="13"/>
                      </a:cubicBezTo>
                      <a:cubicBezTo>
                        <a:pt x="1" y="13"/>
                        <a:pt x="1" y="13"/>
                        <a:pt x="1" y="13"/>
                      </a:cubicBezTo>
                      <a:cubicBezTo>
                        <a:pt x="1" y="9"/>
                        <a:pt x="3" y="6"/>
                        <a:pt x="7"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976"/>
                <p:cNvSpPr/>
                <p:nvPr/>
              </p:nvSpPr>
              <p:spPr bwMode="auto">
                <a:xfrm>
                  <a:off x="8301039" y="1838325"/>
                  <a:ext cx="53975" cy="63500"/>
                </a:xfrm>
                <a:custGeom>
                  <a:avLst/>
                  <a:gdLst>
                    <a:gd name="T0" fmla="*/ 6 w 11"/>
                    <a:gd name="T1" fmla="*/ 2 h 13"/>
                    <a:gd name="T2" fmla="*/ 6 w 11"/>
                    <a:gd name="T3" fmla="*/ 2 h 13"/>
                    <a:gd name="T4" fmla="*/ 0 w 11"/>
                    <a:gd name="T5" fmla="*/ 12 h 13"/>
                    <a:gd name="T6" fmla="*/ 0 w 11"/>
                    <a:gd name="T7" fmla="*/ 12 h 13"/>
                    <a:gd name="T8" fmla="*/ 0 w 11"/>
                    <a:gd name="T9" fmla="*/ 13 h 13"/>
                    <a:gd name="T10" fmla="*/ 1 w 11"/>
                    <a:gd name="T11" fmla="*/ 13 h 13"/>
                    <a:gd name="T12" fmla="*/ 1 w 11"/>
                    <a:gd name="T13" fmla="*/ 12 h 13"/>
                    <a:gd name="T14" fmla="*/ 2 w 11"/>
                    <a:gd name="T15" fmla="*/ 12 h 13"/>
                    <a:gd name="T16" fmla="*/ 2 w 11"/>
                    <a:gd name="T17" fmla="*/ 12 h 13"/>
                    <a:gd name="T18" fmla="*/ 2 w 11"/>
                    <a:gd name="T19" fmla="*/ 12 h 13"/>
                    <a:gd name="T20" fmla="*/ 11 w 11"/>
                    <a:gd name="T21" fmla="*/ 0 h 13"/>
                    <a:gd name="T22" fmla="*/ 10 w 11"/>
                    <a:gd name="T23" fmla="*/ 0 h 13"/>
                    <a:gd name="T24" fmla="*/ 6 w 11"/>
                    <a:gd name="T25"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3">
                      <a:moveTo>
                        <a:pt x="6" y="2"/>
                      </a:moveTo>
                      <a:cubicBezTo>
                        <a:pt x="6" y="2"/>
                        <a:pt x="6" y="2"/>
                        <a:pt x="6" y="2"/>
                      </a:cubicBezTo>
                      <a:cubicBezTo>
                        <a:pt x="2" y="5"/>
                        <a:pt x="0" y="8"/>
                        <a:pt x="0" y="12"/>
                      </a:cubicBezTo>
                      <a:cubicBezTo>
                        <a:pt x="0" y="12"/>
                        <a:pt x="0" y="12"/>
                        <a:pt x="0" y="12"/>
                      </a:cubicBezTo>
                      <a:cubicBezTo>
                        <a:pt x="0" y="13"/>
                        <a:pt x="0" y="13"/>
                        <a:pt x="0" y="13"/>
                      </a:cubicBezTo>
                      <a:cubicBezTo>
                        <a:pt x="0" y="13"/>
                        <a:pt x="0" y="13"/>
                        <a:pt x="1" y="13"/>
                      </a:cubicBezTo>
                      <a:cubicBezTo>
                        <a:pt x="1" y="12"/>
                        <a:pt x="1" y="12"/>
                        <a:pt x="1" y="12"/>
                      </a:cubicBezTo>
                      <a:cubicBezTo>
                        <a:pt x="1" y="12"/>
                        <a:pt x="1" y="12"/>
                        <a:pt x="2" y="12"/>
                      </a:cubicBezTo>
                      <a:cubicBezTo>
                        <a:pt x="2" y="12"/>
                        <a:pt x="2" y="12"/>
                        <a:pt x="2" y="12"/>
                      </a:cubicBezTo>
                      <a:cubicBezTo>
                        <a:pt x="2" y="12"/>
                        <a:pt x="2" y="12"/>
                        <a:pt x="2" y="12"/>
                      </a:cubicBezTo>
                      <a:cubicBezTo>
                        <a:pt x="1" y="8"/>
                        <a:pt x="4" y="4"/>
                        <a:pt x="11" y="0"/>
                      </a:cubicBezTo>
                      <a:cubicBezTo>
                        <a:pt x="11" y="0"/>
                        <a:pt x="10" y="0"/>
                        <a:pt x="10" y="0"/>
                      </a:cubicBezTo>
                      <a:cubicBezTo>
                        <a:pt x="8" y="0"/>
                        <a:pt x="7" y="1"/>
                        <a:pt x="6" y="2"/>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977"/>
                <p:cNvSpPr/>
                <p:nvPr/>
              </p:nvSpPr>
              <p:spPr bwMode="auto">
                <a:xfrm>
                  <a:off x="8315326" y="1887538"/>
                  <a:ext cx="44450" cy="49212"/>
                </a:xfrm>
                <a:custGeom>
                  <a:avLst/>
                  <a:gdLst>
                    <a:gd name="T0" fmla="*/ 0 w 9"/>
                    <a:gd name="T1" fmla="*/ 2 h 10"/>
                    <a:gd name="T2" fmla="*/ 3 w 9"/>
                    <a:gd name="T3" fmla="*/ 7 h 10"/>
                    <a:gd name="T4" fmla="*/ 7 w 9"/>
                    <a:gd name="T5" fmla="*/ 10 h 10"/>
                    <a:gd name="T6" fmla="*/ 9 w 9"/>
                    <a:gd name="T7" fmla="*/ 8 h 10"/>
                    <a:gd name="T8" fmla="*/ 8 w 9"/>
                    <a:gd name="T9" fmla="*/ 9 h 10"/>
                    <a:gd name="T10" fmla="*/ 8 w 9"/>
                    <a:gd name="T11" fmla="*/ 8 h 10"/>
                    <a:gd name="T12" fmla="*/ 4 w 9"/>
                    <a:gd name="T13" fmla="*/ 4 h 10"/>
                    <a:gd name="T14" fmla="*/ 2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1" y="2"/>
                        <a:pt x="2" y="4"/>
                        <a:pt x="3" y="7"/>
                      </a:cubicBezTo>
                      <a:cubicBezTo>
                        <a:pt x="4" y="7"/>
                        <a:pt x="6" y="8"/>
                        <a:pt x="7" y="10"/>
                      </a:cubicBezTo>
                      <a:cubicBezTo>
                        <a:pt x="9" y="8"/>
                        <a:pt x="9" y="8"/>
                        <a:pt x="9" y="8"/>
                      </a:cubicBezTo>
                      <a:cubicBezTo>
                        <a:pt x="8" y="9"/>
                        <a:pt x="8" y="9"/>
                        <a:pt x="8" y="9"/>
                      </a:cubicBezTo>
                      <a:cubicBezTo>
                        <a:pt x="8" y="8"/>
                        <a:pt x="8" y="8"/>
                        <a:pt x="8" y="8"/>
                      </a:cubicBezTo>
                      <a:cubicBezTo>
                        <a:pt x="7" y="6"/>
                        <a:pt x="6" y="5"/>
                        <a:pt x="4" y="4"/>
                      </a:cubicBezTo>
                      <a:cubicBezTo>
                        <a:pt x="4" y="3"/>
                        <a:pt x="3" y="1"/>
                        <a:pt x="2"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978"/>
                <p:cNvSpPr/>
                <p:nvPr/>
              </p:nvSpPr>
              <p:spPr bwMode="auto">
                <a:xfrm>
                  <a:off x="8369301" y="1936750"/>
                  <a:ext cx="98425" cy="230187"/>
                </a:xfrm>
                <a:custGeom>
                  <a:avLst/>
                  <a:gdLst>
                    <a:gd name="T0" fmla="*/ 20 w 20"/>
                    <a:gd name="T1" fmla="*/ 1 h 47"/>
                    <a:gd name="T2" fmla="*/ 17 w 20"/>
                    <a:gd name="T3" fmla="*/ 0 h 47"/>
                    <a:gd name="T4" fmla="*/ 14 w 20"/>
                    <a:gd name="T5" fmla="*/ 3 h 47"/>
                    <a:gd name="T6" fmla="*/ 5 w 20"/>
                    <a:gd name="T7" fmla="*/ 15 h 47"/>
                    <a:gd name="T8" fmla="*/ 3 w 20"/>
                    <a:gd name="T9" fmla="*/ 20 h 47"/>
                    <a:gd name="T10" fmla="*/ 1 w 20"/>
                    <a:gd name="T11" fmla="*/ 34 h 47"/>
                    <a:gd name="T12" fmla="*/ 2 w 20"/>
                    <a:gd name="T13" fmla="*/ 37 h 47"/>
                    <a:gd name="T14" fmla="*/ 6 w 20"/>
                    <a:gd name="T15" fmla="*/ 47 h 47"/>
                    <a:gd name="T16" fmla="*/ 4 w 20"/>
                    <a:gd name="T17" fmla="*/ 37 h 47"/>
                    <a:gd name="T18" fmla="*/ 3 w 20"/>
                    <a:gd name="T19" fmla="*/ 27 h 47"/>
                    <a:gd name="T20" fmla="*/ 9 w 20"/>
                    <a:gd name="T21" fmla="*/ 16 h 47"/>
                    <a:gd name="T22" fmla="*/ 9 w 20"/>
                    <a:gd name="T23" fmla="*/ 12 h 47"/>
                    <a:gd name="T24" fmla="*/ 12 w 20"/>
                    <a:gd name="T25" fmla="*/ 10 h 47"/>
                    <a:gd name="T26" fmla="*/ 20 w 20"/>
                    <a:gd name="T2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7">
                      <a:moveTo>
                        <a:pt x="20" y="1"/>
                      </a:moveTo>
                      <a:cubicBezTo>
                        <a:pt x="19" y="0"/>
                        <a:pt x="18" y="0"/>
                        <a:pt x="17" y="0"/>
                      </a:cubicBezTo>
                      <a:cubicBezTo>
                        <a:pt x="16" y="1"/>
                        <a:pt x="15" y="2"/>
                        <a:pt x="14" y="3"/>
                      </a:cubicBezTo>
                      <a:cubicBezTo>
                        <a:pt x="10" y="7"/>
                        <a:pt x="8" y="11"/>
                        <a:pt x="5" y="15"/>
                      </a:cubicBezTo>
                      <a:cubicBezTo>
                        <a:pt x="5" y="17"/>
                        <a:pt x="4" y="18"/>
                        <a:pt x="3" y="20"/>
                      </a:cubicBezTo>
                      <a:cubicBezTo>
                        <a:pt x="1" y="24"/>
                        <a:pt x="0" y="29"/>
                        <a:pt x="1" y="34"/>
                      </a:cubicBezTo>
                      <a:cubicBezTo>
                        <a:pt x="1" y="35"/>
                        <a:pt x="1" y="36"/>
                        <a:pt x="2" y="37"/>
                      </a:cubicBezTo>
                      <a:cubicBezTo>
                        <a:pt x="3" y="41"/>
                        <a:pt x="4" y="44"/>
                        <a:pt x="6" y="47"/>
                      </a:cubicBezTo>
                      <a:cubicBezTo>
                        <a:pt x="4" y="37"/>
                        <a:pt x="4" y="37"/>
                        <a:pt x="4" y="37"/>
                      </a:cubicBezTo>
                      <a:cubicBezTo>
                        <a:pt x="2" y="34"/>
                        <a:pt x="2" y="30"/>
                        <a:pt x="3" y="27"/>
                      </a:cubicBezTo>
                      <a:cubicBezTo>
                        <a:pt x="5" y="23"/>
                        <a:pt x="7" y="19"/>
                        <a:pt x="9" y="16"/>
                      </a:cubicBezTo>
                      <a:cubicBezTo>
                        <a:pt x="9" y="12"/>
                        <a:pt x="9" y="12"/>
                        <a:pt x="9" y="12"/>
                      </a:cubicBezTo>
                      <a:cubicBezTo>
                        <a:pt x="12" y="10"/>
                        <a:pt x="12" y="10"/>
                        <a:pt x="12" y="10"/>
                      </a:cubicBezTo>
                      <a:cubicBezTo>
                        <a:pt x="13" y="6"/>
                        <a:pt x="16" y="3"/>
                        <a:pt x="2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979"/>
                <p:cNvSpPr/>
                <p:nvPr/>
              </p:nvSpPr>
              <p:spPr bwMode="auto">
                <a:xfrm>
                  <a:off x="8394701" y="1931988"/>
                  <a:ext cx="58738" cy="77787"/>
                </a:xfrm>
                <a:custGeom>
                  <a:avLst/>
                  <a:gdLst>
                    <a:gd name="T0" fmla="*/ 10 w 12"/>
                    <a:gd name="T1" fmla="*/ 0 h 16"/>
                    <a:gd name="T2" fmla="*/ 8 w 12"/>
                    <a:gd name="T3" fmla="*/ 1 h 16"/>
                    <a:gd name="T4" fmla="*/ 9 w 12"/>
                    <a:gd name="T5" fmla="*/ 2 h 16"/>
                    <a:gd name="T6" fmla="*/ 0 w 12"/>
                    <a:gd name="T7" fmla="*/ 15 h 16"/>
                    <a:gd name="T8" fmla="*/ 0 w 12"/>
                    <a:gd name="T9" fmla="*/ 16 h 16"/>
                    <a:gd name="T10" fmla="*/ 9 w 12"/>
                    <a:gd name="T11" fmla="*/ 4 h 16"/>
                    <a:gd name="T12" fmla="*/ 12 w 12"/>
                    <a:gd name="T13" fmla="*/ 1 h 16"/>
                    <a:gd name="T14" fmla="*/ 10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0" y="0"/>
                      </a:moveTo>
                      <a:cubicBezTo>
                        <a:pt x="9" y="1"/>
                        <a:pt x="9" y="1"/>
                        <a:pt x="8" y="1"/>
                      </a:cubicBezTo>
                      <a:cubicBezTo>
                        <a:pt x="9" y="2"/>
                        <a:pt x="9" y="2"/>
                        <a:pt x="9" y="2"/>
                      </a:cubicBezTo>
                      <a:cubicBezTo>
                        <a:pt x="6" y="6"/>
                        <a:pt x="3" y="10"/>
                        <a:pt x="0" y="15"/>
                      </a:cubicBezTo>
                      <a:cubicBezTo>
                        <a:pt x="0" y="15"/>
                        <a:pt x="0" y="16"/>
                        <a:pt x="0" y="16"/>
                      </a:cubicBezTo>
                      <a:cubicBezTo>
                        <a:pt x="3" y="12"/>
                        <a:pt x="5" y="8"/>
                        <a:pt x="9" y="4"/>
                      </a:cubicBezTo>
                      <a:cubicBezTo>
                        <a:pt x="10" y="3"/>
                        <a:pt x="11" y="2"/>
                        <a:pt x="12" y="1"/>
                      </a:cubicBezTo>
                      <a:cubicBezTo>
                        <a:pt x="10" y="0"/>
                        <a:pt x="10" y="0"/>
                        <a:pt x="10"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980"/>
                <p:cNvSpPr/>
                <p:nvPr/>
              </p:nvSpPr>
              <p:spPr bwMode="auto">
                <a:xfrm>
                  <a:off x="8394701" y="1936750"/>
                  <a:ext cx="44450" cy="68262"/>
                </a:xfrm>
                <a:custGeom>
                  <a:avLst/>
                  <a:gdLst>
                    <a:gd name="T0" fmla="*/ 9 w 9"/>
                    <a:gd name="T1" fmla="*/ 1 h 14"/>
                    <a:gd name="T2" fmla="*/ 8 w 9"/>
                    <a:gd name="T3" fmla="*/ 0 h 14"/>
                    <a:gd name="T4" fmla="*/ 1 w 9"/>
                    <a:gd name="T5" fmla="*/ 11 h 14"/>
                    <a:gd name="T6" fmla="*/ 1 w 9"/>
                    <a:gd name="T7" fmla="*/ 12 h 14"/>
                    <a:gd name="T8" fmla="*/ 0 w 9"/>
                    <a:gd name="T9" fmla="*/ 14 h 14"/>
                    <a:gd name="T10" fmla="*/ 9 w 9"/>
                    <a:gd name="T11" fmla="*/ 1 h 14"/>
                  </a:gdLst>
                  <a:ahLst/>
                  <a:cxnLst>
                    <a:cxn ang="0">
                      <a:pos x="T0" y="T1"/>
                    </a:cxn>
                    <a:cxn ang="0">
                      <a:pos x="T2" y="T3"/>
                    </a:cxn>
                    <a:cxn ang="0">
                      <a:pos x="T4" y="T5"/>
                    </a:cxn>
                    <a:cxn ang="0">
                      <a:pos x="T6" y="T7"/>
                    </a:cxn>
                    <a:cxn ang="0">
                      <a:pos x="T8" y="T9"/>
                    </a:cxn>
                    <a:cxn ang="0">
                      <a:pos x="T10" y="T11"/>
                    </a:cxn>
                  </a:cxnLst>
                  <a:rect l="0" t="0" r="r" b="b"/>
                  <a:pathLst>
                    <a:path w="9" h="14">
                      <a:moveTo>
                        <a:pt x="9" y="1"/>
                      </a:moveTo>
                      <a:cubicBezTo>
                        <a:pt x="8" y="0"/>
                        <a:pt x="8" y="0"/>
                        <a:pt x="8" y="0"/>
                      </a:cubicBezTo>
                      <a:cubicBezTo>
                        <a:pt x="5" y="2"/>
                        <a:pt x="3" y="6"/>
                        <a:pt x="1" y="11"/>
                      </a:cubicBezTo>
                      <a:cubicBezTo>
                        <a:pt x="1" y="11"/>
                        <a:pt x="1" y="12"/>
                        <a:pt x="1" y="12"/>
                      </a:cubicBezTo>
                      <a:cubicBezTo>
                        <a:pt x="0" y="12"/>
                        <a:pt x="0" y="13"/>
                        <a:pt x="0" y="14"/>
                      </a:cubicBezTo>
                      <a:cubicBezTo>
                        <a:pt x="3" y="9"/>
                        <a:pt x="6" y="5"/>
                        <a:pt x="9"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981"/>
                <p:cNvSpPr/>
                <p:nvPr/>
              </p:nvSpPr>
              <p:spPr bwMode="auto">
                <a:xfrm>
                  <a:off x="8364539" y="2157413"/>
                  <a:ext cx="107950" cy="117475"/>
                </a:xfrm>
                <a:custGeom>
                  <a:avLst/>
                  <a:gdLst>
                    <a:gd name="T0" fmla="*/ 8 w 22"/>
                    <a:gd name="T1" fmla="*/ 8 h 24"/>
                    <a:gd name="T2" fmla="*/ 6 w 22"/>
                    <a:gd name="T3" fmla="*/ 9 h 24"/>
                    <a:gd name="T4" fmla="*/ 5 w 22"/>
                    <a:gd name="T5" fmla="*/ 10 h 24"/>
                    <a:gd name="T6" fmla="*/ 4 w 22"/>
                    <a:gd name="T7" fmla="*/ 19 h 24"/>
                    <a:gd name="T8" fmla="*/ 0 w 22"/>
                    <a:gd name="T9" fmla="*/ 21 h 24"/>
                    <a:gd name="T10" fmla="*/ 1 w 22"/>
                    <a:gd name="T11" fmla="*/ 22 h 24"/>
                    <a:gd name="T12" fmla="*/ 2 w 22"/>
                    <a:gd name="T13" fmla="*/ 24 h 24"/>
                    <a:gd name="T14" fmla="*/ 7 w 22"/>
                    <a:gd name="T15" fmla="*/ 21 h 24"/>
                    <a:gd name="T16" fmla="*/ 8 w 22"/>
                    <a:gd name="T17" fmla="*/ 20 h 24"/>
                    <a:gd name="T18" fmla="*/ 22 w 22"/>
                    <a:gd name="T19" fmla="*/ 0 h 24"/>
                    <a:gd name="T20" fmla="*/ 10 w 22"/>
                    <a:gd name="T21" fmla="*/ 11 h 24"/>
                    <a:gd name="T22" fmla="*/ 7 w 22"/>
                    <a:gd name="T23" fmla="*/ 17 h 24"/>
                    <a:gd name="T24" fmla="*/ 8 w 22"/>
                    <a:gd name="T2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4">
                      <a:moveTo>
                        <a:pt x="8" y="8"/>
                      </a:moveTo>
                      <a:cubicBezTo>
                        <a:pt x="6" y="9"/>
                        <a:pt x="6" y="9"/>
                        <a:pt x="6" y="9"/>
                      </a:cubicBezTo>
                      <a:cubicBezTo>
                        <a:pt x="6" y="9"/>
                        <a:pt x="5" y="10"/>
                        <a:pt x="5" y="10"/>
                      </a:cubicBezTo>
                      <a:cubicBezTo>
                        <a:pt x="4" y="13"/>
                        <a:pt x="4" y="16"/>
                        <a:pt x="4" y="19"/>
                      </a:cubicBezTo>
                      <a:cubicBezTo>
                        <a:pt x="0" y="21"/>
                        <a:pt x="0" y="21"/>
                        <a:pt x="0" y="21"/>
                      </a:cubicBezTo>
                      <a:cubicBezTo>
                        <a:pt x="1" y="21"/>
                        <a:pt x="1" y="22"/>
                        <a:pt x="1" y="22"/>
                      </a:cubicBezTo>
                      <a:cubicBezTo>
                        <a:pt x="1" y="23"/>
                        <a:pt x="1" y="23"/>
                        <a:pt x="2" y="24"/>
                      </a:cubicBezTo>
                      <a:cubicBezTo>
                        <a:pt x="7" y="21"/>
                        <a:pt x="7" y="21"/>
                        <a:pt x="7" y="21"/>
                      </a:cubicBezTo>
                      <a:cubicBezTo>
                        <a:pt x="8" y="20"/>
                        <a:pt x="8" y="20"/>
                        <a:pt x="8" y="20"/>
                      </a:cubicBezTo>
                      <a:cubicBezTo>
                        <a:pt x="9" y="14"/>
                        <a:pt x="13" y="7"/>
                        <a:pt x="22" y="0"/>
                      </a:cubicBezTo>
                      <a:cubicBezTo>
                        <a:pt x="17" y="3"/>
                        <a:pt x="13" y="7"/>
                        <a:pt x="10" y="11"/>
                      </a:cubicBezTo>
                      <a:cubicBezTo>
                        <a:pt x="9" y="13"/>
                        <a:pt x="8" y="15"/>
                        <a:pt x="7" y="17"/>
                      </a:cubicBezTo>
                      <a:cubicBezTo>
                        <a:pt x="7" y="14"/>
                        <a:pt x="7" y="11"/>
                        <a:pt x="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982"/>
                <p:cNvSpPr/>
                <p:nvPr/>
              </p:nvSpPr>
              <p:spPr bwMode="auto">
                <a:xfrm>
                  <a:off x="8369301" y="2103438"/>
                  <a:ext cx="30163" cy="63500"/>
                </a:xfrm>
                <a:custGeom>
                  <a:avLst/>
                  <a:gdLst>
                    <a:gd name="T0" fmla="*/ 1 w 6"/>
                    <a:gd name="T1" fmla="*/ 0 h 13"/>
                    <a:gd name="T2" fmla="*/ 0 w 6"/>
                    <a:gd name="T3" fmla="*/ 5 h 13"/>
                    <a:gd name="T4" fmla="*/ 6 w 6"/>
                    <a:gd name="T5" fmla="*/ 13 h 13"/>
                    <a:gd name="T6" fmla="*/ 2 w 6"/>
                    <a:gd name="T7" fmla="*/ 3 h 13"/>
                    <a:gd name="T8" fmla="*/ 1 w 6"/>
                    <a:gd name="T9" fmla="*/ 0 h 13"/>
                  </a:gdLst>
                  <a:ahLst/>
                  <a:cxnLst>
                    <a:cxn ang="0">
                      <a:pos x="T0" y="T1"/>
                    </a:cxn>
                    <a:cxn ang="0">
                      <a:pos x="T2" y="T3"/>
                    </a:cxn>
                    <a:cxn ang="0">
                      <a:pos x="T4" y="T5"/>
                    </a:cxn>
                    <a:cxn ang="0">
                      <a:pos x="T6" y="T7"/>
                    </a:cxn>
                    <a:cxn ang="0">
                      <a:pos x="T8" y="T9"/>
                    </a:cxn>
                  </a:cxnLst>
                  <a:rect l="0" t="0" r="r" b="b"/>
                  <a:pathLst>
                    <a:path w="6" h="13">
                      <a:moveTo>
                        <a:pt x="1" y="0"/>
                      </a:moveTo>
                      <a:cubicBezTo>
                        <a:pt x="0" y="5"/>
                        <a:pt x="0" y="5"/>
                        <a:pt x="0" y="5"/>
                      </a:cubicBezTo>
                      <a:cubicBezTo>
                        <a:pt x="0" y="7"/>
                        <a:pt x="2" y="10"/>
                        <a:pt x="6" y="13"/>
                      </a:cubicBezTo>
                      <a:cubicBezTo>
                        <a:pt x="4" y="10"/>
                        <a:pt x="3" y="7"/>
                        <a:pt x="2" y="3"/>
                      </a:cubicBezTo>
                      <a:cubicBezTo>
                        <a:pt x="1" y="2"/>
                        <a:pt x="1" y="1"/>
                        <a:pt x="1"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983"/>
                <p:cNvSpPr>
                  <a:spLocks noEditPoints="1"/>
                </p:cNvSpPr>
                <p:nvPr/>
              </p:nvSpPr>
              <p:spPr bwMode="auto">
                <a:xfrm>
                  <a:off x="8237539" y="2236788"/>
                  <a:ext cx="98425" cy="53975"/>
                </a:xfrm>
                <a:custGeom>
                  <a:avLst/>
                  <a:gdLst>
                    <a:gd name="T0" fmla="*/ 10 w 20"/>
                    <a:gd name="T1" fmla="*/ 3 h 11"/>
                    <a:gd name="T2" fmla="*/ 6 w 20"/>
                    <a:gd name="T3" fmla="*/ 3 h 11"/>
                    <a:gd name="T4" fmla="*/ 5 w 20"/>
                    <a:gd name="T5" fmla="*/ 1 h 11"/>
                    <a:gd name="T6" fmla="*/ 2 w 20"/>
                    <a:gd name="T7" fmla="*/ 2 h 11"/>
                    <a:gd name="T8" fmla="*/ 2 w 20"/>
                    <a:gd name="T9" fmla="*/ 6 h 11"/>
                    <a:gd name="T10" fmla="*/ 1 w 20"/>
                    <a:gd name="T11" fmla="*/ 4 h 11"/>
                    <a:gd name="T12" fmla="*/ 1 w 20"/>
                    <a:gd name="T13" fmla="*/ 3 h 11"/>
                    <a:gd name="T14" fmla="*/ 1 w 20"/>
                    <a:gd name="T15" fmla="*/ 3 h 11"/>
                    <a:gd name="T16" fmla="*/ 0 w 20"/>
                    <a:gd name="T17" fmla="*/ 4 h 11"/>
                    <a:gd name="T18" fmla="*/ 2 w 20"/>
                    <a:gd name="T19" fmla="*/ 7 h 11"/>
                    <a:gd name="T20" fmla="*/ 3 w 20"/>
                    <a:gd name="T21" fmla="*/ 11 h 11"/>
                    <a:gd name="T22" fmla="*/ 4 w 20"/>
                    <a:gd name="T23" fmla="*/ 10 h 11"/>
                    <a:gd name="T24" fmla="*/ 4 w 20"/>
                    <a:gd name="T25" fmla="*/ 10 h 11"/>
                    <a:gd name="T26" fmla="*/ 4 w 20"/>
                    <a:gd name="T27" fmla="*/ 8 h 11"/>
                    <a:gd name="T28" fmla="*/ 4 w 20"/>
                    <a:gd name="T29" fmla="*/ 7 h 11"/>
                    <a:gd name="T30" fmla="*/ 8 w 20"/>
                    <a:gd name="T31" fmla="*/ 7 h 11"/>
                    <a:gd name="T32" fmla="*/ 10 w 20"/>
                    <a:gd name="T33" fmla="*/ 7 h 11"/>
                    <a:gd name="T34" fmla="*/ 15 w 20"/>
                    <a:gd name="T35" fmla="*/ 5 h 11"/>
                    <a:gd name="T36" fmla="*/ 20 w 20"/>
                    <a:gd name="T37" fmla="*/ 5 h 11"/>
                    <a:gd name="T38" fmla="*/ 18 w 20"/>
                    <a:gd name="T39" fmla="*/ 0 h 11"/>
                    <a:gd name="T40" fmla="*/ 17 w 20"/>
                    <a:gd name="T41" fmla="*/ 0 h 11"/>
                    <a:gd name="T42" fmla="*/ 17 w 20"/>
                    <a:gd name="T43" fmla="*/ 3 h 11"/>
                    <a:gd name="T44" fmla="*/ 14 w 20"/>
                    <a:gd name="T45" fmla="*/ 4 h 11"/>
                    <a:gd name="T46" fmla="*/ 4 w 20"/>
                    <a:gd name="T47" fmla="*/ 6 h 11"/>
                    <a:gd name="T48" fmla="*/ 4 w 20"/>
                    <a:gd name="T49" fmla="*/ 5 h 11"/>
                    <a:gd name="T50" fmla="*/ 7 w 20"/>
                    <a:gd name="T51" fmla="*/ 4 h 11"/>
                    <a:gd name="T52" fmla="*/ 10 w 20"/>
                    <a:gd name="T53" fmla="*/ 3 h 11"/>
                    <a:gd name="T54" fmla="*/ 3 w 20"/>
                    <a:gd name="T55" fmla="*/ 6 h 11"/>
                    <a:gd name="T56" fmla="*/ 3 w 20"/>
                    <a:gd name="T57" fmla="*/ 7 h 11"/>
                    <a:gd name="T58" fmla="*/ 3 w 20"/>
                    <a:gd name="T59" fmla="*/ 8 h 11"/>
                    <a:gd name="T60" fmla="*/ 3 w 20"/>
                    <a:gd name="T61" fmla="*/ 8 h 11"/>
                    <a:gd name="T62" fmla="*/ 3 w 20"/>
                    <a:gd name="T63" fmla="*/ 6 h 11"/>
                    <a:gd name="T64" fmla="*/ 3 w 20"/>
                    <a:gd name="T6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11">
                      <a:moveTo>
                        <a:pt x="10" y="3"/>
                      </a:moveTo>
                      <a:cubicBezTo>
                        <a:pt x="6" y="3"/>
                        <a:pt x="6" y="3"/>
                        <a:pt x="6" y="3"/>
                      </a:cubicBezTo>
                      <a:cubicBezTo>
                        <a:pt x="5" y="1"/>
                        <a:pt x="5" y="1"/>
                        <a:pt x="5" y="1"/>
                      </a:cubicBezTo>
                      <a:cubicBezTo>
                        <a:pt x="2" y="2"/>
                        <a:pt x="2" y="2"/>
                        <a:pt x="2" y="2"/>
                      </a:cubicBezTo>
                      <a:cubicBezTo>
                        <a:pt x="2" y="6"/>
                        <a:pt x="2" y="6"/>
                        <a:pt x="2" y="6"/>
                      </a:cubicBezTo>
                      <a:cubicBezTo>
                        <a:pt x="1" y="4"/>
                        <a:pt x="1" y="4"/>
                        <a:pt x="1" y="4"/>
                      </a:cubicBezTo>
                      <a:cubicBezTo>
                        <a:pt x="1" y="3"/>
                        <a:pt x="1" y="3"/>
                        <a:pt x="1" y="3"/>
                      </a:cubicBezTo>
                      <a:cubicBezTo>
                        <a:pt x="1" y="3"/>
                        <a:pt x="1" y="3"/>
                        <a:pt x="1" y="3"/>
                      </a:cubicBezTo>
                      <a:cubicBezTo>
                        <a:pt x="0" y="3"/>
                        <a:pt x="0" y="3"/>
                        <a:pt x="0" y="4"/>
                      </a:cubicBezTo>
                      <a:cubicBezTo>
                        <a:pt x="2" y="7"/>
                        <a:pt x="2" y="7"/>
                        <a:pt x="2" y="7"/>
                      </a:cubicBezTo>
                      <a:cubicBezTo>
                        <a:pt x="3" y="11"/>
                        <a:pt x="3" y="11"/>
                        <a:pt x="3" y="11"/>
                      </a:cubicBezTo>
                      <a:cubicBezTo>
                        <a:pt x="3" y="10"/>
                        <a:pt x="4" y="10"/>
                        <a:pt x="4" y="10"/>
                      </a:cubicBezTo>
                      <a:cubicBezTo>
                        <a:pt x="4" y="10"/>
                        <a:pt x="4" y="10"/>
                        <a:pt x="4" y="10"/>
                      </a:cubicBezTo>
                      <a:cubicBezTo>
                        <a:pt x="5" y="10"/>
                        <a:pt x="5" y="9"/>
                        <a:pt x="4" y="8"/>
                      </a:cubicBezTo>
                      <a:cubicBezTo>
                        <a:pt x="4" y="7"/>
                        <a:pt x="4" y="7"/>
                        <a:pt x="4" y="7"/>
                      </a:cubicBezTo>
                      <a:cubicBezTo>
                        <a:pt x="5" y="8"/>
                        <a:pt x="7" y="8"/>
                        <a:pt x="8" y="7"/>
                      </a:cubicBezTo>
                      <a:cubicBezTo>
                        <a:pt x="10" y="7"/>
                        <a:pt x="10" y="7"/>
                        <a:pt x="10" y="7"/>
                      </a:cubicBezTo>
                      <a:cubicBezTo>
                        <a:pt x="12" y="7"/>
                        <a:pt x="14" y="7"/>
                        <a:pt x="15" y="5"/>
                      </a:cubicBezTo>
                      <a:cubicBezTo>
                        <a:pt x="20" y="5"/>
                        <a:pt x="20" y="5"/>
                        <a:pt x="20" y="5"/>
                      </a:cubicBezTo>
                      <a:cubicBezTo>
                        <a:pt x="19" y="3"/>
                        <a:pt x="18" y="2"/>
                        <a:pt x="18" y="0"/>
                      </a:cubicBezTo>
                      <a:cubicBezTo>
                        <a:pt x="18" y="0"/>
                        <a:pt x="17" y="0"/>
                        <a:pt x="17" y="0"/>
                      </a:cubicBezTo>
                      <a:cubicBezTo>
                        <a:pt x="17" y="3"/>
                        <a:pt x="17" y="3"/>
                        <a:pt x="17" y="3"/>
                      </a:cubicBezTo>
                      <a:cubicBezTo>
                        <a:pt x="14" y="4"/>
                        <a:pt x="14" y="4"/>
                        <a:pt x="14" y="4"/>
                      </a:cubicBezTo>
                      <a:cubicBezTo>
                        <a:pt x="11" y="5"/>
                        <a:pt x="7" y="6"/>
                        <a:pt x="4" y="6"/>
                      </a:cubicBezTo>
                      <a:cubicBezTo>
                        <a:pt x="4" y="6"/>
                        <a:pt x="4" y="6"/>
                        <a:pt x="4" y="5"/>
                      </a:cubicBezTo>
                      <a:cubicBezTo>
                        <a:pt x="5" y="5"/>
                        <a:pt x="6" y="5"/>
                        <a:pt x="7" y="4"/>
                      </a:cubicBezTo>
                      <a:cubicBezTo>
                        <a:pt x="10" y="3"/>
                        <a:pt x="10" y="3"/>
                        <a:pt x="10" y="3"/>
                      </a:cubicBezTo>
                      <a:close/>
                      <a:moveTo>
                        <a:pt x="3" y="6"/>
                      </a:moveTo>
                      <a:cubicBezTo>
                        <a:pt x="3" y="7"/>
                        <a:pt x="3" y="7"/>
                        <a:pt x="3" y="7"/>
                      </a:cubicBezTo>
                      <a:cubicBezTo>
                        <a:pt x="3" y="8"/>
                        <a:pt x="3" y="8"/>
                        <a:pt x="3" y="8"/>
                      </a:cubicBezTo>
                      <a:cubicBezTo>
                        <a:pt x="3" y="8"/>
                        <a:pt x="3" y="8"/>
                        <a:pt x="3" y="8"/>
                      </a:cubicBezTo>
                      <a:cubicBezTo>
                        <a:pt x="3" y="6"/>
                        <a:pt x="3" y="6"/>
                        <a:pt x="3" y="6"/>
                      </a:cubicBezTo>
                      <a:cubicBezTo>
                        <a:pt x="3" y="6"/>
                        <a:pt x="3" y="6"/>
                        <a:pt x="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984"/>
                <p:cNvSpPr/>
                <p:nvPr/>
              </p:nvSpPr>
              <p:spPr bwMode="auto">
                <a:xfrm>
                  <a:off x="8251826" y="2265363"/>
                  <a:ext cx="0" cy="9525"/>
                </a:xfrm>
                <a:custGeom>
                  <a:avLst/>
                  <a:gdLst>
                    <a:gd name="T0" fmla="*/ 1 h 2"/>
                    <a:gd name="T1" fmla="*/ 0 h 2"/>
                    <a:gd name="T2" fmla="*/ 0 h 2"/>
                    <a:gd name="T3" fmla="*/ 2 h 2"/>
                    <a:gd name="T4" fmla="*/ 2 h 2"/>
                    <a:gd name="T5" fmla="*/ 1 h 2"/>
                  </a:gdLst>
                  <a:ahLst/>
                  <a:cxnLst>
                    <a:cxn ang="0">
                      <a:pos x="0" y="T0"/>
                    </a:cxn>
                    <a:cxn ang="0">
                      <a:pos x="0" y="T1"/>
                    </a:cxn>
                    <a:cxn ang="0">
                      <a:pos x="0" y="T2"/>
                    </a:cxn>
                    <a:cxn ang="0">
                      <a:pos x="0" y="T3"/>
                    </a:cxn>
                    <a:cxn ang="0">
                      <a:pos x="0" y="T4"/>
                    </a:cxn>
                    <a:cxn ang="0">
                      <a:pos x="0" y="T5"/>
                    </a:cxn>
                  </a:cxnLst>
                  <a:rect l="0" t="0" r="r" b="b"/>
                  <a:pathLst>
                    <a:path h="2">
                      <a:moveTo>
                        <a:pt x="0" y="1"/>
                      </a:moveTo>
                      <a:cubicBezTo>
                        <a:pt x="0" y="0"/>
                        <a:pt x="0" y="0"/>
                        <a:pt x="0" y="0"/>
                      </a:cubicBezTo>
                      <a:cubicBezTo>
                        <a:pt x="0" y="0"/>
                        <a:pt x="0" y="0"/>
                        <a:pt x="0" y="0"/>
                      </a:cubicBezTo>
                      <a:cubicBezTo>
                        <a:pt x="0" y="2"/>
                        <a:pt x="0" y="2"/>
                        <a:pt x="0" y="2"/>
                      </a:cubicBezTo>
                      <a:cubicBezTo>
                        <a:pt x="0" y="2"/>
                        <a:pt x="0" y="2"/>
                        <a:pt x="0" y="2"/>
                      </a:cubicBezTo>
                      <a:cubicBezTo>
                        <a:pt x="0" y="1"/>
                        <a:pt x="0" y="1"/>
                        <a:pt x="0"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985"/>
                <p:cNvSpPr/>
                <p:nvPr/>
              </p:nvSpPr>
              <p:spPr bwMode="auto">
                <a:xfrm>
                  <a:off x="8242301" y="2232025"/>
                  <a:ext cx="79375" cy="33337"/>
                </a:xfrm>
                <a:custGeom>
                  <a:avLst/>
                  <a:gdLst>
                    <a:gd name="T0" fmla="*/ 5 w 16"/>
                    <a:gd name="T1" fmla="*/ 4 h 7"/>
                    <a:gd name="T2" fmla="*/ 9 w 16"/>
                    <a:gd name="T3" fmla="*/ 4 h 7"/>
                    <a:gd name="T4" fmla="*/ 6 w 16"/>
                    <a:gd name="T5" fmla="*/ 5 h 7"/>
                    <a:gd name="T6" fmla="*/ 3 w 16"/>
                    <a:gd name="T7" fmla="*/ 6 h 7"/>
                    <a:gd name="T8" fmla="*/ 3 w 16"/>
                    <a:gd name="T9" fmla="*/ 7 h 7"/>
                    <a:gd name="T10" fmla="*/ 13 w 16"/>
                    <a:gd name="T11" fmla="*/ 5 h 7"/>
                    <a:gd name="T12" fmla="*/ 16 w 16"/>
                    <a:gd name="T13" fmla="*/ 4 h 7"/>
                    <a:gd name="T14" fmla="*/ 16 w 16"/>
                    <a:gd name="T15" fmla="*/ 1 h 7"/>
                    <a:gd name="T16" fmla="*/ 6 w 16"/>
                    <a:gd name="T17" fmla="*/ 0 h 7"/>
                    <a:gd name="T18" fmla="*/ 1 w 16"/>
                    <a:gd name="T19" fmla="*/ 1 h 7"/>
                    <a:gd name="T20" fmla="*/ 0 w 16"/>
                    <a:gd name="T21" fmla="*/ 3 h 7"/>
                    <a:gd name="T22" fmla="*/ 0 w 16"/>
                    <a:gd name="T23" fmla="*/ 4 h 7"/>
                    <a:gd name="T24" fmla="*/ 0 w 16"/>
                    <a:gd name="T25" fmla="*/ 5 h 7"/>
                    <a:gd name="T26" fmla="*/ 1 w 16"/>
                    <a:gd name="T27" fmla="*/ 7 h 7"/>
                    <a:gd name="T28" fmla="*/ 1 w 16"/>
                    <a:gd name="T29" fmla="*/ 3 h 7"/>
                    <a:gd name="T30" fmla="*/ 4 w 16"/>
                    <a:gd name="T31" fmla="*/ 2 h 7"/>
                    <a:gd name="T32" fmla="*/ 5 w 16"/>
                    <a:gd name="T3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7">
                      <a:moveTo>
                        <a:pt x="5" y="4"/>
                      </a:moveTo>
                      <a:cubicBezTo>
                        <a:pt x="9" y="4"/>
                        <a:pt x="9" y="4"/>
                        <a:pt x="9" y="4"/>
                      </a:cubicBezTo>
                      <a:cubicBezTo>
                        <a:pt x="6" y="5"/>
                        <a:pt x="6" y="5"/>
                        <a:pt x="6" y="5"/>
                      </a:cubicBezTo>
                      <a:cubicBezTo>
                        <a:pt x="5" y="6"/>
                        <a:pt x="4" y="6"/>
                        <a:pt x="3" y="6"/>
                      </a:cubicBezTo>
                      <a:cubicBezTo>
                        <a:pt x="3" y="7"/>
                        <a:pt x="3" y="7"/>
                        <a:pt x="3" y="7"/>
                      </a:cubicBezTo>
                      <a:cubicBezTo>
                        <a:pt x="6" y="7"/>
                        <a:pt x="10" y="6"/>
                        <a:pt x="13" y="5"/>
                      </a:cubicBezTo>
                      <a:cubicBezTo>
                        <a:pt x="16" y="4"/>
                        <a:pt x="16" y="4"/>
                        <a:pt x="16" y="4"/>
                      </a:cubicBezTo>
                      <a:cubicBezTo>
                        <a:pt x="16" y="1"/>
                        <a:pt x="16" y="1"/>
                        <a:pt x="16" y="1"/>
                      </a:cubicBezTo>
                      <a:cubicBezTo>
                        <a:pt x="12" y="1"/>
                        <a:pt x="9" y="1"/>
                        <a:pt x="6" y="0"/>
                      </a:cubicBezTo>
                      <a:cubicBezTo>
                        <a:pt x="1" y="1"/>
                        <a:pt x="1" y="1"/>
                        <a:pt x="1" y="1"/>
                      </a:cubicBezTo>
                      <a:cubicBezTo>
                        <a:pt x="1" y="2"/>
                        <a:pt x="0" y="2"/>
                        <a:pt x="0" y="3"/>
                      </a:cubicBezTo>
                      <a:cubicBezTo>
                        <a:pt x="0" y="4"/>
                        <a:pt x="0" y="4"/>
                        <a:pt x="0" y="4"/>
                      </a:cubicBezTo>
                      <a:cubicBezTo>
                        <a:pt x="0" y="5"/>
                        <a:pt x="0" y="5"/>
                        <a:pt x="0" y="5"/>
                      </a:cubicBezTo>
                      <a:cubicBezTo>
                        <a:pt x="1" y="7"/>
                        <a:pt x="1" y="7"/>
                        <a:pt x="1" y="7"/>
                      </a:cubicBezTo>
                      <a:cubicBezTo>
                        <a:pt x="1" y="3"/>
                        <a:pt x="1" y="3"/>
                        <a:pt x="1" y="3"/>
                      </a:cubicBezTo>
                      <a:cubicBezTo>
                        <a:pt x="4" y="2"/>
                        <a:pt x="4" y="2"/>
                        <a:pt x="4" y="2"/>
                      </a:cubicBezTo>
                      <a:cubicBezTo>
                        <a:pt x="5" y="4"/>
                        <a:pt x="5" y="4"/>
                        <a:pt x="5"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986"/>
                <p:cNvSpPr/>
                <p:nvPr/>
              </p:nvSpPr>
              <p:spPr bwMode="auto">
                <a:xfrm>
                  <a:off x="8326439" y="2225675"/>
                  <a:ext cx="28575" cy="34925"/>
                </a:xfrm>
                <a:custGeom>
                  <a:avLst/>
                  <a:gdLst>
                    <a:gd name="T0" fmla="*/ 4 w 6"/>
                    <a:gd name="T1" fmla="*/ 0 h 7"/>
                    <a:gd name="T2" fmla="*/ 0 w 6"/>
                    <a:gd name="T3" fmla="*/ 1 h 7"/>
                    <a:gd name="T4" fmla="*/ 0 w 6"/>
                    <a:gd name="T5" fmla="*/ 2 h 7"/>
                    <a:gd name="T6" fmla="*/ 2 w 6"/>
                    <a:gd name="T7" fmla="*/ 7 h 7"/>
                    <a:gd name="T8" fmla="*/ 6 w 6"/>
                    <a:gd name="T9" fmla="*/ 7 h 7"/>
                    <a:gd name="T10" fmla="*/ 4 w 6"/>
                    <a:gd name="T11" fmla="*/ 0 h 7"/>
                  </a:gdLst>
                  <a:ahLst/>
                  <a:cxnLst>
                    <a:cxn ang="0">
                      <a:pos x="T0" y="T1"/>
                    </a:cxn>
                    <a:cxn ang="0">
                      <a:pos x="T2" y="T3"/>
                    </a:cxn>
                    <a:cxn ang="0">
                      <a:pos x="T4" y="T5"/>
                    </a:cxn>
                    <a:cxn ang="0">
                      <a:pos x="T6" y="T7"/>
                    </a:cxn>
                    <a:cxn ang="0">
                      <a:pos x="T8" y="T9"/>
                    </a:cxn>
                    <a:cxn ang="0">
                      <a:pos x="T10" y="T11"/>
                    </a:cxn>
                  </a:cxnLst>
                  <a:rect l="0" t="0" r="r" b="b"/>
                  <a:pathLst>
                    <a:path w="6" h="7">
                      <a:moveTo>
                        <a:pt x="4" y="0"/>
                      </a:moveTo>
                      <a:cubicBezTo>
                        <a:pt x="0" y="1"/>
                        <a:pt x="0" y="1"/>
                        <a:pt x="0" y="1"/>
                      </a:cubicBezTo>
                      <a:cubicBezTo>
                        <a:pt x="0" y="2"/>
                        <a:pt x="0" y="2"/>
                        <a:pt x="0" y="2"/>
                      </a:cubicBezTo>
                      <a:cubicBezTo>
                        <a:pt x="0" y="4"/>
                        <a:pt x="1" y="5"/>
                        <a:pt x="2" y="7"/>
                      </a:cubicBezTo>
                      <a:cubicBezTo>
                        <a:pt x="6" y="7"/>
                        <a:pt x="6" y="7"/>
                        <a:pt x="6" y="7"/>
                      </a:cubicBezTo>
                      <a:cubicBezTo>
                        <a:pt x="4" y="0"/>
                        <a:pt x="4" y="0"/>
                        <a:pt x="4"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987"/>
                <p:cNvSpPr/>
                <p:nvPr/>
              </p:nvSpPr>
              <p:spPr bwMode="auto">
                <a:xfrm>
                  <a:off x="8335964" y="2220913"/>
                  <a:ext cx="33338" cy="49212"/>
                </a:xfrm>
                <a:custGeom>
                  <a:avLst/>
                  <a:gdLst>
                    <a:gd name="T0" fmla="*/ 4 w 7"/>
                    <a:gd name="T1" fmla="*/ 0 h 10"/>
                    <a:gd name="T2" fmla="*/ 2 w 7"/>
                    <a:gd name="T3" fmla="*/ 1 h 10"/>
                    <a:gd name="T4" fmla="*/ 4 w 7"/>
                    <a:gd name="T5" fmla="*/ 8 h 10"/>
                    <a:gd name="T6" fmla="*/ 0 w 7"/>
                    <a:gd name="T7" fmla="*/ 8 h 10"/>
                    <a:gd name="T8" fmla="*/ 1 w 7"/>
                    <a:gd name="T9" fmla="*/ 10 h 10"/>
                    <a:gd name="T10" fmla="*/ 7 w 7"/>
                    <a:gd name="T11" fmla="*/ 9 h 10"/>
                    <a:gd name="T12" fmla="*/ 6 w 7"/>
                    <a:gd name="T13" fmla="*/ 8 h 10"/>
                    <a:gd name="T14" fmla="*/ 4 w 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0"/>
                      </a:moveTo>
                      <a:cubicBezTo>
                        <a:pt x="2" y="1"/>
                        <a:pt x="2" y="1"/>
                        <a:pt x="2" y="1"/>
                      </a:cubicBezTo>
                      <a:cubicBezTo>
                        <a:pt x="4" y="8"/>
                        <a:pt x="4" y="8"/>
                        <a:pt x="4" y="8"/>
                      </a:cubicBezTo>
                      <a:cubicBezTo>
                        <a:pt x="0" y="8"/>
                        <a:pt x="0" y="8"/>
                        <a:pt x="0" y="8"/>
                      </a:cubicBezTo>
                      <a:cubicBezTo>
                        <a:pt x="0" y="8"/>
                        <a:pt x="0" y="9"/>
                        <a:pt x="1" y="10"/>
                      </a:cubicBezTo>
                      <a:cubicBezTo>
                        <a:pt x="7" y="9"/>
                        <a:pt x="7" y="9"/>
                        <a:pt x="7" y="9"/>
                      </a:cubicBezTo>
                      <a:cubicBezTo>
                        <a:pt x="7" y="9"/>
                        <a:pt x="7" y="8"/>
                        <a:pt x="6" y="8"/>
                      </a:cubicBezTo>
                      <a:cubicBezTo>
                        <a:pt x="5" y="6"/>
                        <a:pt x="4" y="3"/>
                        <a:pt x="4"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988"/>
                <p:cNvSpPr/>
                <p:nvPr/>
              </p:nvSpPr>
              <p:spPr bwMode="auto">
                <a:xfrm>
                  <a:off x="8355014" y="2206625"/>
                  <a:ext cx="34925" cy="53975"/>
                </a:xfrm>
                <a:custGeom>
                  <a:avLst/>
                  <a:gdLst>
                    <a:gd name="T0" fmla="*/ 0 w 7"/>
                    <a:gd name="T1" fmla="*/ 3 h 11"/>
                    <a:gd name="T2" fmla="*/ 0 w 7"/>
                    <a:gd name="T3" fmla="*/ 3 h 11"/>
                    <a:gd name="T4" fmla="*/ 2 w 7"/>
                    <a:gd name="T5" fmla="*/ 11 h 11"/>
                    <a:gd name="T6" fmla="*/ 6 w 7"/>
                    <a:gd name="T7" fmla="*/ 9 h 11"/>
                    <a:gd name="T8" fmla="*/ 7 w 7"/>
                    <a:gd name="T9" fmla="*/ 0 h 11"/>
                    <a:gd name="T10" fmla="*/ 0 w 7"/>
                    <a:gd name="T11" fmla="*/ 3 h 11"/>
                  </a:gdLst>
                  <a:ahLst/>
                  <a:cxnLst>
                    <a:cxn ang="0">
                      <a:pos x="T0" y="T1"/>
                    </a:cxn>
                    <a:cxn ang="0">
                      <a:pos x="T2" y="T3"/>
                    </a:cxn>
                    <a:cxn ang="0">
                      <a:pos x="T4" y="T5"/>
                    </a:cxn>
                    <a:cxn ang="0">
                      <a:pos x="T6" y="T7"/>
                    </a:cxn>
                    <a:cxn ang="0">
                      <a:pos x="T8" y="T9"/>
                    </a:cxn>
                    <a:cxn ang="0">
                      <a:pos x="T10" y="T11"/>
                    </a:cxn>
                  </a:cxnLst>
                  <a:rect l="0" t="0" r="r" b="b"/>
                  <a:pathLst>
                    <a:path w="7" h="11">
                      <a:moveTo>
                        <a:pt x="0" y="3"/>
                      </a:moveTo>
                      <a:cubicBezTo>
                        <a:pt x="0" y="3"/>
                        <a:pt x="0" y="3"/>
                        <a:pt x="0" y="3"/>
                      </a:cubicBezTo>
                      <a:cubicBezTo>
                        <a:pt x="0" y="6"/>
                        <a:pt x="1" y="9"/>
                        <a:pt x="2" y="11"/>
                      </a:cubicBezTo>
                      <a:cubicBezTo>
                        <a:pt x="6" y="9"/>
                        <a:pt x="6" y="9"/>
                        <a:pt x="6" y="9"/>
                      </a:cubicBezTo>
                      <a:cubicBezTo>
                        <a:pt x="6" y="6"/>
                        <a:pt x="6" y="3"/>
                        <a:pt x="7" y="0"/>
                      </a:cubicBezTo>
                      <a:cubicBezTo>
                        <a:pt x="5" y="1"/>
                        <a:pt x="3" y="2"/>
                        <a:pt x="0" y="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989"/>
                <p:cNvSpPr>
                  <a:spLocks noEditPoints="1"/>
                </p:cNvSpPr>
                <p:nvPr/>
              </p:nvSpPr>
              <p:spPr bwMode="auto">
                <a:xfrm>
                  <a:off x="8051801" y="2344738"/>
                  <a:ext cx="539750" cy="593725"/>
                </a:xfrm>
                <a:custGeom>
                  <a:avLst/>
                  <a:gdLst>
                    <a:gd name="T0" fmla="*/ 57 w 110"/>
                    <a:gd name="T1" fmla="*/ 4 h 121"/>
                    <a:gd name="T2" fmla="*/ 97 w 110"/>
                    <a:gd name="T3" fmla="*/ 16 h 121"/>
                    <a:gd name="T4" fmla="*/ 47 w 110"/>
                    <a:gd name="T5" fmla="*/ 29 h 121"/>
                    <a:gd name="T6" fmla="*/ 41 w 110"/>
                    <a:gd name="T7" fmla="*/ 45 h 121"/>
                    <a:gd name="T8" fmla="*/ 30 w 110"/>
                    <a:gd name="T9" fmla="*/ 57 h 121"/>
                    <a:gd name="T10" fmla="*/ 38 w 110"/>
                    <a:gd name="T11" fmla="*/ 72 h 121"/>
                    <a:gd name="T12" fmla="*/ 20 w 110"/>
                    <a:gd name="T13" fmla="*/ 72 h 121"/>
                    <a:gd name="T14" fmla="*/ 33 w 110"/>
                    <a:gd name="T15" fmla="*/ 75 h 121"/>
                    <a:gd name="T16" fmla="*/ 24 w 110"/>
                    <a:gd name="T17" fmla="*/ 76 h 121"/>
                    <a:gd name="T18" fmla="*/ 33 w 110"/>
                    <a:gd name="T19" fmla="*/ 82 h 121"/>
                    <a:gd name="T20" fmla="*/ 0 w 110"/>
                    <a:gd name="T21" fmla="*/ 88 h 121"/>
                    <a:gd name="T22" fmla="*/ 13 w 110"/>
                    <a:gd name="T23" fmla="*/ 94 h 121"/>
                    <a:gd name="T24" fmla="*/ 29 w 110"/>
                    <a:gd name="T25" fmla="*/ 93 h 121"/>
                    <a:gd name="T26" fmla="*/ 39 w 110"/>
                    <a:gd name="T27" fmla="*/ 81 h 121"/>
                    <a:gd name="T28" fmla="*/ 38 w 110"/>
                    <a:gd name="T29" fmla="*/ 75 h 121"/>
                    <a:gd name="T30" fmla="*/ 42 w 110"/>
                    <a:gd name="T31" fmla="*/ 65 h 121"/>
                    <a:gd name="T32" fmla="*/ 47 w 110"/>
                    <a:gd name="T33" fmla="*/ 45 h 121"/>
                    <a:gd name="T34" fmla="*/ 63 w 110"/>
                    <a:gd name="T35" fmla="*/ 29 h 121"/>
                    <a:gd name="T36" fmla="*/ 95 w 110"/>
                    <a:gd name="T37" fmla="*/ 20 h 121"/>
                    <a:gd name="T38" fmla="*/ 96 w 110"/>
                    <a:gd name="T39" fmla="*/ 47 h 121"/>
                    <a:gd name="T40" fmla="*/ 102 w 110"/>
                    <a:gd name="T41" fmla="*/ 101 h 121"/>
                    <a:gd name="T42" fmla="*/ 100 w 110"/>
                    <a:gd name="T43" fmla="*/ 108 h 121"/>
                    <a:gd name="T44" fmla="*/ 88 w 110"/>
                    <a:gd name="T45" fmla="*/ 109 h 121"/>
                    <a:gd name="T46" fmla="*/ 104 w 110"/>
                    <a:gd name="T47" fmla="*/ 112 h 121"/>
                    <a:gd name="T48" fmla="*/ 99 w 110"/>
                    <a:gd name="T49" fmla="*/ 115 h 121"/>
                    <a:gd name="T50" fmla="*/ 76 w 110"/>
                    <a:gd name="T51" fmla="*/ 110 h 121"/>
                    <a:gd name="T52" fmla="*/ 93 w 110"/>
                    <a:gd name="T53" fmla="*/ 116 h 121"/>
                    <a:gd name="T54" fmla="*/ 97 w 110"/>
                    <a:gd name="T55" fmla="*/ 119 h 121"/>
                    <a:gd name="T56" fmla="*/ 109 w 110"/>
                    <a:gd name="T57" fmla="*/ 119 h 121"/>
                    <a:gd name="T58" fmla="*/ 108 w 110"/>
                    <a:gd name="T59" fmla="*/ 103 h 121"/>
                    <a:gd name="T60" fmla="*/ 106 w 110"/>
                    <a:gd name="T61" fmla="*/ 77 h 121"/>
                    <a:gd name="T62" fmla="*/ 106 w 110"/>
                    <a:gd name="T63" fmla="*/ 13 h 121"/>
                    <a:gd name="T64" fmla="*/ 106 w 110"/>
                    <a:gd name="T65" fmla="*/ 0 h 121"/>
                    <a:gd name="T66" fmla="*/ 58 w 110"/>
                    <a:gd name="T67" fmla="*/ 1 h 121"/>
                    <a:gd name="T68" fmla="*/ 105 w 110"/>
                    <a:gd name="T69" fmla="*/ 11 h 121"/>
                    <a:gd name="T70" fmla="*/ 105 w 110"/>
                    <a:gd name="T71"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121">
                      <a:moveTo>
                        <a:pt x="58" y="1"/>
                      </a:moveTo>
                      <a:cubicBezTo>
                        <a:pt x="57" y="2"/>
                        <a:pt x="57" y="3"/>
                        <a:pt x="57" y="4"/>
                      </a:cubicBezTo>
                      <a:cubicBezTo>
                        <a:pt x="55" y="8"/>
                        <a:pt x="58" y="11"/>
                        <a:pt x="64" y="13"/>
                      </a:cubicBezTo>
                      <a:cubicBezTo>
                        <a:pt x="97" y="16"/>
                        <a:pt x="97" y="16"/>
                        <a:pt x="97" y="16"/>
                      </a:cubicBezTo>
                      <a:cubicBezTo>
                        <a:pt x="84" y="20"/>
                        <a:pt x="72" y="23"/>
                        <a:pt x="59" y="25"/>
                      </a:cubicBezTo>
                      <a:cubicBezTo>
                        <a:pt x="47" y="29"/>
                        <a:pt x="47" y="29"/>
                        <a:pt x="47" y="29"/>
                      </a:cubicBezTo>
                      <a:cubicBezTo>
                        <a:pt x="53" y="29"/>
                        <a:pt x="53" y="29"/>
                        <a:pt x="53" y="29"/>
                      </a:cubicBezTo>
                      <a:cubicBezTo>
                        <a:pt x="41" y="45"/>
                        <a:pt x="41" y="45"/>
                        <a:pt x="41" y="45"/>
                      </a:cubicBezTo>
                      <a:cubicBezTo>
                        <a:pt x="37" y="65"/>
                        <a:pt x="37" y="65"/>
                        <a:pt x="37" y="65"/>
                      </a:cubicBezTo>
                      <a:cubicBezTo>
                        <a:pt x="34" y="64"/>
                        <a:pt x="31" y="62"/>
                        <a:pt x="30" y="57"/>
                      </a:cubicBezTo>
                      <a:cubicBezTo>
                        <a:pt x="32" y="66"/>
                        <a:pt x="35" y="69"/>
                        <a:pt x="38" y="68"/>
                      </a:cubicBezTo>
                      <a:cubicBezTo>
                        <a:pt x="38" y="72"/>
                        <a:pt x="38" y="72"/>
                        <a:pt x="38" y="72"/>
                      </a:cubicBezTo>
                      <a:cubicBezTo>
                        <a:pt x="33" y="73"/>
                        <a:pt x="27" y="72"/>
                        <a:pt x="21" y="69"/>
                      </a:cubicBezTo>
                      <a:cubicBezTo>
                        <a:pt x="20" y="72"/>
                        <a:pt x="20" y="72"/>
                        <a:pt x="20" y="72"/>
                      </a:cubicBezTo>
                      <a:cubicBezTo>
                        <a:pt x="21" y="73"/>
                        <a:pt x="23" y="73"/>
                        <a:pt x="24" y="74"/>
                      </a:cubicBezTo>
                      <a:cubicBezTo>
                        <a:pt x="27" y="75"/>
                        <a:pt x="30" y="75"/>
                        <a:pt x="33" y="75"/>
                      </a:cubicBezTo>
                      <a:cubicBezTo>
                        <a:pt x="33" y="79"/>
                        <a:pt x="33" y="79"/>
                        <a:pt x="33" y="79"/>
                      </a:cubicBezTo>
                      <a:cubicBezTo>
                        <a:pt x="29" y="80"/>
                        <a:pt x="27" y="79"/>
                        <a:pt x="24" y="76"/>
                      </a:cubicBezTo>
                      <a:cubicBezTo>
                        <a:pt x="24" y="78"/>
                        <a:pt x="24" y="78"/>
                        <a:pt x="24" y="78"/>
                      </a:cubicBezTo>
                      <a:cubicBezTo>
                        <a:pt x="27" y="82"/>
                        <a:pt x="30" y="83"/>
                        <a:pt x="33" y="82"/>
                      </a:cubicBezTo>
                      <a:cubicBezTo>
                        <a:pt x="32" y="86"/>
                        <a:pt x="32" y="86"/>
                        <a:pt x="32" y="86"/>
                      </a:cubicBezTo>
                      <a:cubicBezTo>
                        <a:pt x="22" y="90"/>
                        <a:pt x="11" y="91"/>
                        <a:pt x="0" y="88"/>
                      </a:cubicBezTo>
                      <a:cubicBezTo>
                        <a:pt x="0" y="88"/>
                        <a:pt x="0" y="89"/>
                        <a:pt x="0" y="90"/>
                      </a:cubicBezTo>
                      <a:cubicBezTo>
                        <a:pt x="13" y="94"/>
                        <a:pt x="13" y="94"/>
                        <a:pt x="13" y="94"/>
                      </a:cubicBezTo>
                      <a:cubicBezTo>
                        <a:pt x="19" y="95"/>
                        <a:pt x="25" y="93"/>
                        <a:pt x="29" y="91"/>
                      </a:cubicBezTo>
                      <a:cubicBezTo>
                        <a:pt x="29" y="93"/>
                        <a:pt x="29" y="93"/>
                        <a:pt x="29" y="93"/>
                      </a:cubicBezTo>
                      <a:cubicBezTo>
                        <a:pt x="33" y="93"/>
                        <a:pt x="37" y="92"/>
                        <a:pt x="40" y="91"/>
                      </a:cubicBezTo>
                      <a:cubicBezTo>
                        <a:pt x="39" y="81"/>
                        <a:pt x="39" y="81"/>
                        <a:pt x="39" y="81"/>
                      </a:cubicBezTo>
                      <a:cubicBezTo>
                        <a:pt x="38" y="80"/>
                        <a:pt x="38" y="80"/>
                        <a:pt x="38" y="80"/>
                      </a:cubicBezTo>
                      <a:cubicBezTo>
                        <a:pt x="38" y="75"/>
                        <a:pt x="38" y="75"/>
                        <a:pt x="38" y="75"/>
                      </a:cubicBezTo>
                      <a:cubicBezTo>
                        <a:pt x="39" y="75"/>
                        <a:pt x="40" y="75"/>
                        <a:pt x="41" y="75"/>
                      </a:cubicBezTo>
                      <a:cubicBezTo>
                        <a:pt x="42" y="65"/>
                        <a:pt x="42" y="65"/>
                        <a:pt x="42" y="65"/>
                      </a:cubicBezTo>
                      <a:cubicBezTo>
                        <a:pt x="41" y="66"/>
                        <a:pt x="41" y="66"/>
                        <a:pt x="40" y="67"/>
                      </a:cubicBezTo>
                      <a:cubicBezTo>
                        <a:pt x="47" y="45"/>
                        <a:pt x="47" y="45"/>
                        <a:pt x="47" y="45"/>
                      </a:cubicBezTo>
                      <a:cubicBezTo>
                        <a:pt x="60" y="29"/>
                        <a:pt x="60" y="29"/>
                        <a:pt x="60" y="29"/>
                      </a:cubicBezTo>
                      <a:cubicBezTo>
                        <a:pt x="63" y="29"/>
                        <a:pt x="63" y="29"/>
                        <a:pt x="63" y="29"/>
                      </a:cubicBezTo>
                      <a:cubicBezTo>
                        <a:pt x="79" y="24"/>
                        <a:pt x="79" y="24"/>
                        <a:pt x="79" y="24"/>
                      </a:cubicBezTo>
                      <a:cubicBezTo>
                        <a:pt x="95" y="20"/>
                        <a:pt x="95" y="20"/>
                        <a:pt x="95" y="20"/>
                      </a:cubicBezTo>
                      <a:cubicBezTo>
                        <a:pt x="98" y="18"/>
                        <a:pt x="98" y="18"/>
                        <a:pt x="98" y="18"/>
                      </a:cubicBezTo>
                      <a:cubicBezTo>
                        <a:pt x="96" y="47"/>
                        <a:pt x="96" y="47"/>
                        <a:pt x="96" y="47"/>
                      </a:cubicBezTo>
                      <a:cubicBezTo>
                        <a:pt x="99" y="59"/>
                        <a:pt x="100" y="71"/>
                        <a:pt x="99" y="82"/>
                      </a:cubicBezTo>
                      <a:cubicBezTo>
                        <a:pt x="102" y="101"/>
                        <a:pt x="102" y="101"/>
                        <a:pt x="102" y="101"/>
                      </a:cubicBezTo>
                      <a:cubicBezTo>
                        <a:pt x="100" y="104"/>
                        <a:pt x="100" y="104"/>
                        <a:pt x="100" y="104"/>
                      </a:cubicBezTo>
                      <a:cubicBezTo>
                        <a:pt x="100" y="108"/>
                        <a:pt x="100" y="108"/>
                        <a:pt x="100" y="108"/>
                      </a:cubicBezTo>
                      <a:cubicBezTo>
                        <a:pt x="96" y="110"/>
                        <a:pt x="92" y="109"/>
                        <a:pt x="88" y="107"/>
                      </a:cubicBezTo>
                      <a:cubicBezTo>
                        <a:pt x="88" y="109"/>
                        <a:pt x="88" y="109"/>
                        <a:pt x="88" y="109"/>
                      </a:cubicBezTo>
                      <a:cubicBezTo>
                        <a:pt x="88" y="111"/>
                        <a:pt x="88" y="111"/>
                        <a:pt x="88" y="111"/>
                      </a:cubicBezTo>
                      <a:cubicBezTo>
                        <a:pt x="93" y="112"/>
                        <a:pt x="99" y="113"/>
                        <a:pt x="104" y="112"/>
                      </a:cubicBezTo>
                      <a:cubicBezTo>
                        <a:pt x="104" y="118"/>
                        <a:pt x="104" y="118"/>
                        <a:pt x="104" y="118"/>
                      </a:cubicBezTo>
                      <a:cubicBezTo>
                        <a:pt x="99" y="115"/>
                        <a:pt x="99" y="115"/>
                        <a:pt x="99" y="115"/>
                      </a:cubicBezTo>
                      <a:cubicBezTo>
                        <a:pt x="91" y="114"/>
                        <a:pt x="91" y="114"/>
                        <a:pt x="91" y="114"/>
                      </a:cubicBezTo>
                      <a:cubicBezTo>
                        <a:pt x="86" y="115"/>
                        <a:pt x="81" y="114"/>
                        <a:pt x="76" y="110"/>
                      </a:cubicBezTo>
                      <a:cubicBezTo>
                        <a:pt x="76" y="111"/>
                        <a:pt x="76" y="112"/>
                        <a:pt x="77" y="113"/>
                      </a:cubicBezTo>
                      <a:cubicBezTo>
                        <a:pt x="82" y="117"/>
                        <a:pt x="87" y="118"/>
                        <a:pt x="93" y="116"/>
                      </a:cubicBezTo>
                      <a:cubicBezTo>
                        <a:pt x="96" y="116"/>
                        <a:pt x="96" y="116"/>
                        <a:pt x="96" y="116"/>
                      </a:cubicBezTo>
                      <a:cubicBezTo>
                        <a:pt x="97" y="119"/>
                        <a:pt x="97" y="119"/>
                        <a:pt x="97" y="119"/>
                      </a:cubicBezTo>
                      <a:cubicBezTo>
                        <a:pt x="104" y="121"/>
                        <a:pt x="104" y="121"/>
                        <a:pt x="104" y="121"/>
                      </a:cubicBezTo>
                      <a:cubicBezTo>
                        <a:pt x="107" y="121"/>
                        <a:pt x="109" y="121"/>
                        <a:pt x="109" y="119"/>
                      </a:cubicBezTo>
                      <a:cubicBezTo>
                        <a:pt x="109" y="112"/>
                        <a:pt x="109" y="112"/>
                        <a:pt x="109" y="112"/>
                      </a:cubicBezTo>
                      <a:cubicBezTo>
                        <a:pt x="108" y="103"/>
                        <a:pt x="108" y="103"/>
                        <a:pt x="108" y="103"/>
                      </a:cubicBezTo>
                      <a:cubicBezTo>
                        <a:pt x="110" y="100"/>
                        <a:pt x="110" y="100"/>
                        <a:pt x="110" y="100"/>
                      </a:cubicBezTo>
                      <a:cubicBezTo>
                        <a:pt x="106" y="77"/>
                        <a:pt x="106" y="77"/>
                        <a:pt x="106" y="77"/>
                      </a:cubicBezTo>
                      <a:cubicBezTo>
                        <a:pt x="107" y="66"/>
                        <a:pt x="105" y="55"/>
                        <a:pt x="102" y="45"/>
                      </a:cubicBezTo>
                      <a:cubicBezTo>
                        <a:pt x="102" y="35"/>
                        <a:pt x="104" y="24"/>
                        <a:pt x="106" y="13"/>
                      </a:cubicBezTo>
                      <a:cubicBezTo>
                        <a:pt x="108" y="12"/>
                        <a:pt x="108" y="12"/>
                        <a:pt x="108" y="12"/>
                      </a:cubicBezTo>
                      <a:cubicBezTo>
                        <a:pt x="106" y="0"/>
                        <a:pt x="106" y="0"/>
                        <a:pt x="106" y="0"/>
                      </a:cubicBezTo>
                      <a:cubicBezTo>
                        <a:pt x="100" y="13"/>
                        <a:pt x="100" y="13"/>
                        <a:pt x="100" y="13"/>
                      </a:cubicBezTo>
                      <a:cubicBezTo>
                        <a:pt x="76" y="12"/>
                        <a:pt x="61" y="8"/>
                        <a:pt x="58" y="1"/>
                      </a:cubicBezTo>
                      <a:close/>
                      <a:moveTo>
                        <a:pt x="105" y="5"/>
                      </a:moveTo>
                      <a:cubicBezTo>
                        <a:pt x="105" y="11"/>
                        <a:pt x="105" y="11"/>
                        <a:pt x="105" y="11"/>
                      </a:cubicBezTo>
                      <a:cubicBezTo>
                        <a:pt x="104" y="13"/>
                        <a:pt x="104" y="13"/>
                        <a:pt x="104" y="13"/>
                      </a:cubicBezTo>
                      <a:cubicBezTo>
                        <a:pt x="105" y="5"/>
                        <a:pt x="105" y="5"/>
                        <a:pt x="105" y="5"/>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990"/>
                <p:cNvSpPr/>
                <p:nvPr/>
              </p:nvSpPr>
              <p:spPr bwMode="auto">
                <a:xfrm>
                  <a:off x="8561389" y="2368550"/>
                  <a:ext cx="4763" cy="39687"/>
                </a:xfrm>
                <a:custGeom>
                  <a:avLst/>
                  <a:gdLst>
                    <a:gd name="T0" fmla="*/ 3 w 3"/>
                    <a:gd name="T1" fmla="*/ 19 h 25"/>
                    <a:gd name="T2" fmla="*/ 3 w 3"/>
                    <a:gd name="T3" fmla="*/ 0 h 25"/>
                    <a:gd name="T4" fmla="*/ 0 w 3"/>
                    <a:gd name="T5" fmla="*/ 25 h 25"/>
                    <a:gd name="T6" fmla="*/ 3 w 3"/>
                    <a:gd name="T7" fmla="*/ 19 h 25"/>
                    <a:gd name="T8" fmla="*/ 3 w 3"/>
                    <a:gd name="T9" fmla="*/ 19 h 25"/>
                  </a:gdLst>
                  <a:ahLst/>
                  <a:cxnLst>
                    <a:cxn ang="0">
                      <a:pos x="T0" y="T1"/>
                    </a:cxn>
                    <a:cxn ang="0">
                      <a:pos x="T2" y="T3"/>
                    </a:cxn>
                    <a:cxn ang="0">
                      <a:pos x="T4" y="T5"/>
                    </a:cxn>
                    <a:cxn ang="0">
                      <a:pos x="T6" y="T7"/>
                    </a:cxn>
                    <a:cxn ang="0">
                      <a:pos x="T8" y="T9"/>
                    </a:cxn>
                  </a:cxnLst>
                  <a:rect l="0" t="0" r="r" b="b"/>
                  <a:pathLst>
                    <a:path w="3" h="25">
                      <a:moveTo>
                        <a:pt x="3" y="19"/>
                      </a:moveTo>
                      <a:lnTo>
                        <a:pt x="3" y="0"/>
                      </a:lnTo>
                      <a:lnTo>
                        <a:pt x="0" y="25"/>
                      </a:lnTo>
                      <a:lnTo>
                        <a:pt x="3" y="19"/>
                      </a:lnTo>
                      <a:lnTo>
                        <a:pt x="3" y="19"/>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991"/>
                <p:cNvSpPr>
                  <a:spLocks noEditPoints="1"/>
                </p:cNvSpPr>
                <p:nvPr/>
              </p:nvSpPr>
              <p:spPr bwMode="auto">
                <a:xfrm>
                  <a:off x="8154989" y="2363788"/>
                  <a:ext cx="371475" cy="339725"/>
                </a:xfrm>
                <a:custGeom>
                  <a:avLst/>
                  <a:gdLst>
                    <a:gd name="T0" fmla="*/ 43 w 76"/>
                    <a:gd name="T1" fmla="*/ 9 h 69"/>
                    <a:gd name="T2" fmla="*/ 36 w 76"/>
                    <a:gd name="T3" fmla="*/ 0 h 69"/>
                    <a:gd name="T4" fmla="*/ 17 w 76"/>
                    <a:gd name="T5" fmla="*/ 12 h 69"/>
                    <a:gd name="T6" fmla="*/ 8 w 76"/>
                    <a:gd name="T7" fmla="*/ 29 h 69"/>
                    <a:gd name="T8" fmla="*/ 0 w 76"/>
                    <a:gd name="T9" fmla="*/ 65 h 69"/>
                    <a:gd name="T10" fmla="*/ 17 w 76"/>
                    <a:gd name="T11" fmla="*/ 68 h 69"/>
                    <a:gd name="T12" fmla="*/ 17 w 76"/>
                    <a:gd name="T13" fmla="*/ 64 h 69"/>
                    <a:gd name="T14" fmla="*/ 9 w 76"/>
                    <a:gd name="T15" fmla="*/ 53 h 69"/>
                    <a:gd name="T16" fmla="*/ 16 w 76"/>
                    <a:gd name="T17" fmla="*/ 61 h 69"/>
                    <a:gd name="T18" fmla="*/ 20 w 76"/>
                    <a:gd name="T19" fmla="*/ 41 h 69"/>
                    <a:gd name="T20" fmla="*/ 32 w 76"/>
                    <a:gd name="T21" fmla="*/ 25 h 69"/>
                    <a:gd name="T22" fmla="*/ 26 w 76"/>
                    <a:gd name="T23" fmla="*/ 25 h 69"/>
                    <a:gd name="T24" fmla="*/ 38 w 76"/>
                    <a:gd name="T25" fmla="*/ 21 h 69"/>
                    <a:gd name="T26" fmla="*/ 76 w 76"/>
                    <a:gd name="T27" fmla="*/ 12 h 69"/>
                    <a:gd name="T28" fmla="*/ 43 w 76"/>
                    <a:gd name="T29" fmla="*/ 9 h 69"/>
                    <a:gd name="T30" fmla="*/ 35 w 76"/>
                    <a:gd name="T31" fmla="*/ 1 h 69"/>
                    <a:gd name="T32" fmla="*/ 35 w 76"/>
                    <a:gd name="T33" fmla="*/ 4 h 69"/>
                    <a:gd name="T34" fmla="*/ 21 w 76"/>
                    <a:gd name="T35" fmla="*/ 14 h 69"/>
                    <a:gd name="T36" fmla="*/ 10 w 76"/>
                    <a:gd name="T37" fmla="*/ 33 h 69"/>
                    <a:gd name="T38" fmla="*/ 3 w 76"/>
                    <a:gd name="T39" fmla="*/ 66 h 69"/>
                    <a:gd name="T40" fmla="*/ 0 w 76"/>
                    <a:gd name="T41" fmla="*/ 65 h 69"/>
                    <a:gd name="T42" fmla="*/ 9 w 76"/>
                    <a:gd name="T43" fmla="*/ 29 h 69"/>
                    <a:gd name="T44" fmla="*/ 9 w 76"/>
                    <a:gd name="T45" fmla="*/ 29 h 69"/>
                    <a:gd name="T46" fmla="*/ 17 w 76"/>
                    <a:gd name="T47" fmla="*/ 13 h 69"/>
                    <a:gd name="T48" fmla="*/ 35 w 76"/>
                    <a:gd name="T49"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69">
                      <a:moveTo>
                        <a:pt x="43" y="9"/>
                      </a:moveTo>
                      <a:cubicBezTo>
                        <a:pt x="37" y="7"/>
                        <a:pt x="34" y="4"/>
                        <a:pt x="36" y="0"/>
                      </a:cubicBezTo>
                      <a:cubicBezTo>
                        <a:pt x="17" y="12"/>
                        <a:pt x="17" y="12"/>
                        <a:pt x="17" y="12"/>
                      </a:cubicBezTo>
                      <a:cubicBezTo>
                        <a:pt x="13" y="17"/>
                        <a:pt x="10" y="22"/>
                        <a:pt x="8" y="29"/>
                      </a:cubicBezTo>
                      <a:cubicBezTo>
                        <a:pt x="0" y="65"/>
                        <a:pt x="0" y="65"/>
                        <a:pt x="0" y="65"/>
                      </a:cubicBezTo>
                      <a:cubicBezTo>
                        <a:pt x="6" y="68"/>
                        <a:pt x="12" y="69"/>
                        <a:pt x="17" y="68"/>
                      </a:cubicBezTo>
                      <a:cubicBezTo>
                        <a:pt x="17" y="64"/>
                        <a:pt x="17" y="64"/>
                        <a:pt x="17" y="64"/>
                      </a:cubicBezTo>
                      <a:cubicBezTo>
                        <a:pt x="14" y="65"/>
                        <a:pt x="11" y="62"/>
                        <a:pt x="9" y="53"/>
                      </a:cubicBezTo>
                      <a:cubicBezTo>
                        <a:pt x="10" y="58"/>
                        <a:pt x="13" y="60"/>
                        <a:pt x="16" y="61"/>
                      </a:cubicBezTo>
                      <a:cubicBezTo>
                        <a:pt x="20" y="41"/>
                        <a:pt x="20" y="41"/>
                        <a:pt x="20" y="41"/>
                      </a:cubicBezTo>
                      <a:cubicBezTo>
                        <a:pt x="32" y="25"/>
                        <a:pt x="32" y="25"/>
                        <a:pt x="32" y="25"/>
                      </a:cubicBezTo>
                      <a:cubicBezTo>
                        <a:pt x="26" y="25"/>
                        <a:pt x="26" y="25"/>
                        <a:pt x="26" y="25"/>
                      </a:cubicBezTo>
                      <a:cubicBezTo>
                        <a:pt x="38" y="21"/>
                        <a:pt x="38" y="21"/>
                        <a:pt x="38" y="21"/>
                      </a:cubicBezTo>
                      <a:cubicBezTo>
                        <a:pt x="51" y="19"/>
                        <a:pt x="63" y="16"/>
                        <a:pt x="76" y="12"/>
                      </a:cubicBezTo>
                      <a:cubicBezTo>
                        <a:pt x="43" y="9"/>
                        <a:pt x="43" y="9"/>
                        <a:pt x="43" y="9"/>
                      </a:cubicBezTo>
                      <a:close/>
                      <a:moveTo>
                        <a:pt x="35" y="1"/>
                      </a:moveTo>
                      <a:cubicBezTo>
                        <a:pt x="34" y="2"/>
                        <a:pt x="35" y="3"/>
                        <a:pt x="35" y="4"/>
                      </a:cubicBezTo>
                      <a:cubicBezTo>
                        <a:pt x="21" y="14"/>
                        <a:pt x="21" y="14"/>
                        <a:pt x="21" y="14"/>
                      </a:cubicBezTo>
                      <a:cubicBezTo>
                        <a:pt x="15" y="20"/>
                        <a:pt x="11" y="27"/>
                        <a:pt x="10" y="33"/>
                      </a:cubicBezTo>
                      <a:cubicBezTo>
                        <a:pt x="3" y="66"/>
                        <a:pt x="3" y="66"/>
                        <a:pt x="3" y="66"/>
                      </a:cubicBezTo>
                      <a:cubicBezTo>
                        <a:pt x="2" y="65"/>
                        <a:pt x="1" y="65"/>
                        <a:pt x="0" y="65"/>
                      </a:cubicBezTo>
                      <a:cubicBezTo>
                        <a:pt x="9" y="29"/>
                        <a:pt x="9" y="29"/>
                        <a:pt x="9" y="29"/>
                      </a:cubicBezTo>
                      <a:cubicBezTo>
                        <a:pt x="9" y="29"/>
                        <a:pt x="9" y="29"/>
                        <a:pt x="9" y="29"/>
                      </a:cubicBezTo>
                      <a:cubicBezTo>
                        <a:pt x="11" y="22"/>
                        <a:pt x="13" y="17"/>
                        <a:pt x="17" y="13"/>
                      </a:cubicBezTo>
                      <a:cubicBezTo>
                        <a:pt x="35" y="1"/>
                        <a:pt x="35" y="1"/>
                        <a:pt x="35"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992"/>
                <p:cNvSpPr/>
                <p:nvPr/>
              </p:nvSpPr>
              <p:spPr bwMode="auto">
                <a:xfrm>
                  <a:off x="8154989" y="2368550"/>
                  <a:ext cx="171450" cy="320675"/>
                </a:xfrm>
                <a:custGeom>
                  <a:avLst/>
                  <a:gdLst>
                    <a:gd name="T0" fmla="*/ 35 w 35"/>
                    <a:gd name="T1" fmla="*/ 3 h 65"/>
                    <a:gd name="T2" fmla="*/ 35 w 35"/>
                    <a:gd name="T3" fmla="*/ 0 h 65"/>
                    <a:gd name="T4" fmla="*/ 17 w 35"/>
                    <a:gd name="T5" fmla="*/ 12 h 65"/>
                    <a:gd name="T6" fmla="*/ 9 w 35"/>
                    <a:gd name="T7" fmla="*/ 28 h 65"/>
                    <a:gd name="T8" fmla="*/ 9 w 35"/>
                    <a:gd name="T9" fmla="*/ 28 h 65"/>
                    <a:gd name="T10" fmla="*/ 0 w 35"/>
                    <a:gd name="T11" fmla="*/ 64 h 65"/>
                    <a:gd name="T12" fmla="*/ 3 w 35"/>
                    <a:gd name="T13" fmla="*/ 65 h 65"/>
                    <a:gd name="T14" fmla="*/ 10 w 35"/>
                    <a:gd name="T15" fmla="*/ 32 h 65"/>
                    <a:gd name="T16" fmla="*/ 21 w 35"/>
                    <a:gd name="T17" fmla="*/ 13 h 65"/>
                    <a:gd name="T18" fmla="*/ 35 w 35"/>
                    <a:gd name="T19"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65">
                      <a:moveTo>
                        <a:pt x="35" y="3"/>
                      </a:moveTo>
                      <a:cubicBezTo>
                        <a:pt x="35" y="2"/>
                        <a:pt x="34" y="1"/>
                        <a:pt x="35" y="0"/>
                      </a:cubicBezTo>
                      <a:cubicBezTo>
                        <a:pt x="17" y="12"/>
                        <a:pt x="17" y="12"/>
                        <a:pt x="17" y="12"/>
                      </a:cubicBezTo>
                      <a:cubicBezTo>
                        <a:pt x="13" y="16"/>
                        <a:pt x="11" y="21"/>
                        <a:pt x="9" y="28"/>
                      </a:cubicBezTo>
                      <a:cubicBezTo>
                        <a:pt x="9" y="28"/>
                        <a:pt x="9" y="28"/>
                        <a:pt x="9" y="28"/>
                      </a:cubicBezTo>
                      <a:cubicBezTo>
                        <a:pt x="0" y="64"/>
                        <a:pt x="0" y="64"/>
                        <a:pt x="0" y="64"/>
                      </a:cubicBezTo>
                      <a:cubicBezTo>
                        <a:pt x="1" y="64"/>
                        <a:pt x="2" y="64"/>
                        <a:pt x="3" y="65"/>
                      </a:cubicBezTo>
                      <a:cubicBezTo>
                        <a:pt x="10" y="32"/>
                        <a:pt x="10" y="32"/>
                        <a:pt x="10" y="32"/>
                      </a:cubicBezTo>
                      <a:cubicBezTo>
                        <a:pt x="11" y="26"/>
                        <a:pt x="15" y="19"/>
                        <a:pt x="21" y="13"/>
                      </a:cubicBezTo>
                      <a:cubicBezTo>
                        <a:pt x="35" y="3"/>
                        <a:pt x="35" y="3"/>
                        <a:pt x="35" y="3"/>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993"/>
                <p:cNvSpPr/>
                <p:nvPr/>
              </p:nvSpPr>
              <p:spPr bwMode="auto">
                <a:xfrm>
                  <a:off x="8467726" y="2084388"/>
                  <a:ext cx="138113" cy="342900"/>
                </a:xfrm>
                <a:custGeom>
                  <a:avLst/>
                  <a:gdLst>
                    <a:gd name="T0" fmla="*/ 19 w 28"/>
                    <a:gd name="T1" fmla="*/ 12 h 70"/>
                    <a:gd name="T2" fmla="*/ 12 w 28"/>
                    <a:gd name="T3" fmla="*/ 8 h 70"/>
                    <a:gd name="T4" fmla="*/ 0 w 28"/>
                    <a:gd name="T5" fmla="*/ 0 h 70"/>
                    <a:gd name="T6" fmla="*/ 17 w 28"/>
                    <a:gd name="T7" fmla="*/ 18 h 70"/>
                    <a:gd name="T8" fmla="*/ 18 w 28"/>
                    <a:gd name="T9" fmla="*/ 38 h 70"/>
                    <a:gd name="T10" fmla="*/ 26 w 28"/>
                    <a:gd name="T11" fmla="*/ 65 h 70"/>
                    <a:gd name="T12" fmla="*/ 24 w 28"/>
                    <a:gd name="T13" fmla="*/ 69 h 70"/>
                    <a:gd name="T14" fmla="*/ 24 w 28"/>
                    <a:gd name="T15" fmla="*/ 70 h 70"/>
                    <a:gd name="T16" fmla="*/ 28 w 28"/>
                    <a:gd name="T17" fmla="*/ 67 h 70"/>
                    <a:gd name="T18" fmla="*/ 22 w 28"/>
                    <a:gd name="T19" fmla="*/ 36 h 70"/>
                    <a:gd name="T20" fmla="*/ 23 w 28"/>
                    <a:gd name="T21" fmla="*/ 16 h 70"/>
                    <a:gd name="T22" fmla="*/ 19 w 2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70">
                      <a:moveTo>
                        <a:pt x="19" y="12"/>
                      </a:moveTo>
                      <a:cubicBezTo>
                        <a:pt x="12" y="8"/>
                        <a:pt x="12" y="8"/>
                        <a:pt x="12" y="8"/>
                      </a:cubicBezTo>
                      <a:cubicBezTo>
                        <a:pt x="0" y="0"/>
                        <a:pt x="0" y="0"/>
                        <a:pt x="0" y="0"/>
                      </a:cubicBezTo>
                      <a:cubicBezTo>
                        <a:pt x="5" y="7"/>
                        <a:pt x="11" y="13"/>
                        <a:pt x="17" y="18"/>
                      </a:cubicBezTo>
                      <a:cubicBezTo>
                        <a:pt x="14" y="26"/>
                        <a:pt x="15" y="32"/>
                        <a:pt x="18" y="38"/>
                      </a:cubicBezTo>
                      <a:cubicBezTo>
                        <a:pt x="22" y="46"/>
                        <a:pt x="25" y="55"/>
                        <a:pt x="26" y="65"/>
                      </a:cubicBezTo>
                      <a:cubicBezTo>
                        <a:pt x="24" y="69"/>
                        <a:pt x="24" y="69"/>
                        <a:pt x="24" y="69"/>
                      </a:cubicBezTo>
                      <a:cubicBezTo>
                        <a:pt x="24" y="70"/>
                        <a:pt x="24" y="70"/>
                        <a:pt x="24" y="70"/>
                      </a:cubicBezTo>
                      <a:cubicBezTo>
                        <a:pt x="28" y="67"/>
                        <a:pt x="28" y="67"/>
                        <a:pt x="28" y="67"/>
                      </a:cubicBezTo>
                      <a:cubicBezTo>
                        <a:pt x="28" y="55"/>
                        <a:pt x="26" y="45"/>
                        <a:pt x="22" y="36"/>
                      </a:cubicBezTo>
                      <a:cubicBezTo>
                        <a:pt x="21" y="32"/>
                        <a:pt x="21" y="25"/>
                        <a:pt x="23" y="16"/>
                      </a:cubicBezTo>
                      <a:cubicBezTo>
                        <a:pt x="19" y="12"/>
                        <a:pt x="19" y="12"/>
                        <a:pt x="19" y="1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994"/>
                <p:cNvSpPr/>
                <p:nvPr/>
              </p:nvSpPr>
              <p:spPr bwMode="auto">
                <a:xfrm>
                  <a:off x="8655051" y="2290763"/>
                  <a:ext cx="44450" cy="23812"/>
                </a:xfrm>
                <a:custGeom>
                  <a:avLst/>
                  <a:gdLst>
                    <a:gd name="T0" fmla="*/ 2 w 9"/>
                    <a:gd name="T1" fmla="*/ 5 h 5"/>
                    <a:gd name="T2" fmla="*/ 2 w 9"/>
                    <a:gd name="T3" fmla="*/ 5 h 5"/>
                    <a:gd name="T4" fmla="*/ 3 w 9"/>
                    <a:gd name="T5" fmla="*/ 5 h 5"/>
                    <a:gd name="T6" fmla="*/ 8 w 9"/>
                    <a:gd name="T7" fmla="*/ 0 h 5"/>
                    <a:gd name="T8" fmla="*/ 0 w 9"/>
                    <a:gd name="T9" fmla="*/ 0 h 5"/>
                    <a:gd name="T10" fmla="*/ 2 w 9"/>
                    <a:gd name="T11" fmla="*/ 5 h 5"/>
                  </a:gdLst>
                  <a:ahLst/>
                  <a:cxnLst>
                    <a:cxn ang="0">
                      <a:pos x="T0" y="T1"/>
                    </a:cxn>
                    <a:cxn ang="0">
                      <a:pos x="T2" y="T3"/>
                    </a:cxn>
                    <a:cxn ang="0">
                      <a:pos x="T4" y="T5"/>
                    </a:cxn>
                    <a:cxn ang="0">
                      <a:pos x="T6" y="T7"/>
                    </a:cxn>
                    <a:cxn ang="0">
                      <a:pos x="T8" y="T9"/>
                    </a:cxn>
                    <a:cxn ang="0">
                      <a:pos x="T10" y="T11"/>
                    </a:cxn>
                  </a:cxnLst>
                  <a:rect l="0" t="0" r="r" b="b"/>
                  <a:pathLst>
                    <a:path w="9" h="5">
                      <a:moveTo>
                        <a:pt x="2" y="5"/>
                      </a:moveTo>
                      <a:cubicBezTo>
                        <a:pt x="2" y="5"/>
                        <a:pt x="2" y="5"/>
                        <a:pt x="2" y="5"/>
                      </a:cubicBezTo>
                      <a:cubicBezTo>
                        <a:pt x="3" y="5"/>
                        <a:pt x="3" y="5"/>
                        <a:pt x="3" y="5"/>
                      </a:cubicBezTo>
                      <a:cubicBezTo>
                        <a:pt x="7" y="4"/>
                        <a:pt x="9" y="2"/>
                        <a:pt x="8" y="0"/>
                      </a:cubicBezTo>
                      <a:cubicBezTo>
                        <a:pt x="0" y="0"/>
                        <a:pt x="0" y="0"/>
                        <a:pt x="0" y="0"/>
                      </a:cubicBezTo>
                      <a:cubicBezTo>
                        <a:pt x="2" y="5"/>
                        <a:pt x="2" y="5"/>
                        <a:pt x="2" y="5"/>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995"/>
                <p:cNvSpPr/>
                <p:nvPr/>
              </p:nvSpPr>
              <p:spPr bwMode="auto">
                <a:xfrm>
                  <a:off x="8664576" y="2305050"/>
                  <a:ext cx="73025" cy="58737"/>
                </a:xfrm>
                <a:custGeom>
                  <a:avLst/>
                  <a:gdLst>
                    <a:gd name="T0" fmla="*/ 1 w 15"/>
                    <a:gd name="T1" fmla="*/ 2 h 12"/>
                    <a:gd name="T2" fmla="*/ 0 w 15"/>
                    <a:gd name="T3" fmla="*/ 2 h 12"/>
                    <a:gd name="T4" fmla="*/ 1 w 15"/>
                    <a:gd name="T5" fmla="*/ 4 h 12"/>
                    <a:gd name="T6" fmla="*/ 8 w 15"/>
                    <a:gd name="T7" fmla="*/ 4 h 12"/>
                    <a:gd name="T8" fmla="*/ 12 w 15"/>
                    <a:gd name="T9" fmla="*/ 12 h 12"/>
                    <a:gd name="T10" fmla="*/ 15 w 15"/>
                    <a:gd name="T11" fmla="*/ 12 h 12"/>
                    <a:gd name="T12" fmla="*/ 13 w 15"/>
                    <a:gd name="T13" fmla="*/ 11 h 12"/>
                    <a:gd name="T14" fmla="*/ 11 w 15"/>
                    <a:gd name="T15" fmla="*/ 4 h 12"/>
                    <a:gd name="T16" fmla="*/ 7 w 15"/>
                    <a:gd name="T17" fmla="*/ 0 h 12"/>
                    <a:gd name="T18" fmla="*/ 1 w 15"/>
                    <a:gd name="T1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
                      <a:moveTo>
                        <a:pt x="1" y="2"/>
                      </a:moveTo>
                      <a:cubicBezTo>
                        <a:pt x="1" y="2"/>
                        <a:pt x="1" y="2"/>
                        <a:pt x="0" y="2"/>
                      </a:cubicBezTo>
                      <a:cubicBezTo>
                        <a:pt x="1" y="3"/>
                        <a:pt x="1" y="3"/>
                        <a:pt x="1" y="4"/>
                      </a:cubicBezTo>
                      <a:cubicBezTo>
                        <a:pt x="4" y="5"/>
                        <a:pt x="6" y="5"/>
                        <a:pt x="8" y="4"/>
                      </a:cubicBezTo>
                      <a:cubicBezTo>
                        <a:pt x="12" y="12"/>
                        <a:pt x="12" y="12"/>
                        <a:pt x="12" y="12"/>
                      </a:cubicBezTo>
                      <a:cubicBezTo>
                        <a:pt x="15" y="12"/>
                        <a:pt x="15" y="12"/>
                        <a:pt x="15" y="12"/>
                      </a:cubicBezTo>
                      <a:cubicBezTo>
                        <a:pt x="13" y="11"/>
                        <a:pt x="13" y="11"/>
                        <a:pt x="13" y="11"/>
                      </a:cubicBezTo>
                      <a:cubicBezTo>
                        <a:pt x="11" y="4"/>
                        <a:pt x="11" y="4"/>
                        <a:pt x="11" y="4"/>
                      </a:cubicBezTo>
                      <a:cubicBezTo>
                        <a:pt x="10" y="2"/>
                        <a:pt x="9" y="1"/>
                        <a:pt x="7" y="0"/>
                      </a:cubicBezTo>
                      <a:cubicBezTo>
                        <a:pt x="6" y="2"/>
                        <a:pt x="4" y="2"/>
                        <a:pt x="1"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996"/>
                <p:cNvSpPr/>
                <p:nvPr/>
              </p:nvSpPr>
              <p:spPr bwMode="auto">
                <a:xfrm>
                  <a:off x="8655051" y="2270125"/>
                  <a:ext cx="53975" cy="44450"/>
                </a:xfrm>
                <a:custGeom>
                  <a:avLst/>
                  <a:gdLst>
                    <a:gd name="T0" fmla="*/ 9 w 11"/>
                    <a:gd name="T1" fmla="*/ 7 h 9"/>
                    <a:gd name="T2" fmla="*/ 11 w 11"/>
                    <a:gd name="T3" fmla="*/ 6 h 9"/>
                    <a:gd name="T4" fmla="*/ 10 w 11"/>
                    <a:gd name="T5" fmla="*/ 0 h 9"/>
                    <a:gd name="T6" fmla="*/ 0 w 11"/>
                    <a:gd name="T7" fmla="*/ 4 h 9"/>
                    <a:gd name="T8" fmla="*/ 8 w 11"/>
                    <a:gd name="T9" fmla="*/ 4 h 9"/>
                    <a:gd name="T10" fmla="*/ 3 w 11"/>
                    <a:gd name="T11" fmla="*/ 9 h 9"/>
                    <a:gd name="T12" fmla="*/ 9 w 11"/>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9" y="7"/>
                      </a:moveTo>
                      <a:cubicBezTo>
                        <a:pt x="10" y="7"/>
                        <a:pt x="10" y="6"/>
                        <a:pt x="11" y="6"/>
                      </a:cubicBezTo>
                      <a:cubicBezTo>
                        <a:pt x="10" y="0"/>
                        <a:pt x="10" y="0"/>
                        <a:pt x="10" y="0"/>
                      </a:cubicBezTo>
                      <a:cubicBezTo>
                        <a:pt x="7" y="2"/>
                        <a:pt x="4" y="4"/>
                        <a:pt x="0" y="4"/>
                      </a:cubicBezTo>
                      <a:cubicBezTo>
                        <a:pt x="8" y="4"/>
                        <a:pt x="8" y="4"/>
                        <a:pt x="8" y="4"/>
                      </a:cubicBezTo>
                      <a:cubicBezTo>
                        <a:pt x="9" y="6"/>
                        <a:pt x="7" y="8"/>
                        <a:pt x="3" y="9"/>
                      </a:cubicBezTo>
                      <a:cubicBezTo>
                        <a:pt x="6" y="9"/>
                        <a:pt x="8" y="9"/>
                        <a:pt x="9" y="7"/>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997"/>
                <p:cNvSpPr/>
                <p:nvPr/>
              </p:nvSpPr>
              <p:spPr bwMode="auto">
                <a:xfrm>
                  <a:off x="8669339" y="2324100"/>
                  <a:ext cx="73025" cy="74612"/>
                </a:xfrm>
                <a:custGeom>
                  <a:avLst/>
                  <a:gdLst>
                    <a:gd name="T0" fmla="*/ 0 w 15"/>
                    <a:gd name="T1" fmla="*/ 0 h 15"/>
                    <a:gd name="T2" fmla="*/ 0 w 15"/>
                    <a:gd name="T3" fmla="*/ 2 h 15"/>
                    <a:gd name="T4" fmla="*/ 1 w 15"/>
                    <a:gd name="T5" fmla="*/ 7 h 15"/>
                    <a:gd name="T6" fmla="*/ 3 w 15"/>
                    <a:gd name="T7" fmla="*/ 11 h 15"/>
                    <a:gd name="T8" fmla="*/ 5 w 15"/>
                    <a:gd name="T9" fmla="*/ 13 h 15"/>
                    <a:gd name="T10" fmla="*/ 7 w 15"/>
                    <a:gd name="T11" fmla="*/ 15 h 15"/>
                    <a:gd name="T12" fmla="*/ 4 w 15"/>
                    <a:gd name="T13" fmla="*/ 10 h 15"/>
                    <a:gd name="T14" fmla="*/ 6 w 15"/>
                    <a:gd name="T15" fmla="*/ 12 h 15"/>
                    <a:gd name="T16" fmla="*/ 8 w 15"/>
                    <a:gd name="T17" fmla="*/ 13 h 15"/>
                    <a:gd name="T18" fmla="*/ 9 w 15"/>
                    <a:gd name="T19" fmla="*/ 14 h 15"/>
                    <a:gd name="T20" fmla="*/ 11 w 15"/>
                    <a:gd name="T21" fmla="*/ 14 h 15"/>
                    <a:gd name="T22" fmla="*/ 9 w 15"/>
                    <a:gd name="T23" fmla="*/ 13 h 15"/>
                    <a:gd name="T24" fmla="*/ 7 w 15"/>
                    <a:gd name="T25" fmla="*/ 10 h 15"/>
                    <a:gd name="T26" fmla="*/ 10 w 15"/>
                    <a:gd name="T27" fmla="*/ 12 h 15"/>
                    <a:gd name="T28" fmla="*/ 12 w 15"/>
                    <a:gd name="T29" fmla="*/ 13 h 15"/>
                    <a:gd name="T30" fmla="*/ 12 w 15"/>
                    <a:gd name="T31" fmla="*/ 12 h 15"/>
                    <a:gd name="T32" fmla="*/ 10 w 15"/>
                    <a:gd name="T33" fmla="*/ 11 h 15"/>
                    <a:gd name="T34" fmla="*/ 10 w 15"/>
                    <a:gd name="T35" fmla="*/ 9 h 15"/>
                    <a:gd name="T36" fmla="*/ 11 w 15"/>
                    <a:gd name="T37" fmla="*/ 9 h 15"/>
                    <a:gd name="T38" fmla="*/ 11 w 15"/>
                    <a:gd name="T39" fmla="*/ 9 h 15"/>
                    <a:gd name="T40" fmla="*/ 14 w 15"/>
                    <a:gd name="T41" fmla="*/ 9 h 15"/>
                    <a:gd name="T42" fmla="*/ 15 w 15"/>
                    <a:gd name="T43" fmla="*/ 7 h 15"/>
                    <a:gd name="T44" fmla="*/ 15 w 15"/>
                    <a:gd name="T45" fmla="*/ 7 h 15"/>
                    <a:gd name="T46" fmla="*/ 12 w 15"/>
                    <a:gd name="T47" fmla="*/ 7 h 15"/>
                    <a:gd name="T48" fmla="*/ 14 w 15"/>
                    <a:gd name="T49" fmla="*/ 8 h 15"/>
                    <a:gd name="T50" fmla="*/ 11 w 15"/>
                    <a:gd name="T51" fmla="*/ 8 h 15"/>
                    <a:gd name="T52" fmla="*/ 7 w 15"/>
                    <a:gd name="T53" fmla="*/ 0 h 15"/>
                    <a:gd name="T54" fmla="*/ 0 w 15"/>
                    <a:gd name="T5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15">
                      <a:moveTo>
                        <a:pt x="0" y="0"/>
                      </a:moveTo>
                      <a:cubicBezTo>
                        <a:pt x="0" y="0"/>
                        <a:pt x="0" y="1"/>
                        <a:pt x="0" y="2"/>
                      </a:cubicBezTo>
                      <a:cubicBezTo>
                        <a:pt x="0" y="3"/>
                        <a:pt x="1" y="5"/>
                        <a:pt x="1" y="7"/>
                      </a:cubicBezTo>
                      <a:cubicBezTo>
                        <a:pt x="1" y="8"/>
                        <a:pt x="2" y="10"/>
                        <a:pt x="3" y="11"/>
                      </a:cubicBezTo>
                      <a:cubicBezTo>
                        <a:pt x="5" y="13"/>
                        <a:pt x="5" y="13"/>
                        <a:pt x="5" y="13"/>
                      </a:cubicBezTo>
                      <a:cubicBezTo>
                        <a:pt x="5" y="14"/>
                        <a:pt x="6" y="15"/>
                        <a:pt x="7" y="15"/>
                      </a:cubicBezTo>
                      <a:cubicBezTo>
                        <a:pt x="4" y="10"/>
                        <a:pt x="4" y="10"/>
                        <a:pt x="4" y="10"/>
                      </a:cubicBezTo>
                      <a:cubicBezTo>
                        <a:pt x="4" y="11"/>
                        <a:pt x="5" y="11"/>
                        <a:pt x="6" y="12"/>
                      </a:cubicBezTo>
                      <a:cubicBezTo>
                        <a:pt x="8" y="13"/>
                        <a:pt x="8" y="13"/>
                        <a:pt x="8" y="13"/>
                      </a:cubicBezTo>
                      <a:cubicBezTo>
                        <a:pt x="9" y="14"/>
                        <a:pt x="9" y="14"/>
                        <a:pt x="9" y="14"/>
                      </a:cubicBezTo>
                      <a:cubicBezTo>
                        <a:pt x="10" y="14"/>
                        <a:pt x="10" y="14"/>
                        <a:pt x="11" y="14"/>
                      </a:cubicBezTo>
                      <a:cubicBezTo>
                        <a:pt x="9" y="13"/>
                        <a:pt x="9" y="13"/>
                        <a:pt x="9" y="13"/>
                      </a:cubicBezTo>
                      <a:cubicBezTo>
                        <a:pt x="7" y="10"/>
                        <a:pt x="7" y="10"/>
                        <a:pt x="7" y="10"/>
                      </a:cubicBezTo>
                      <a:cubicBezTo>
                        <a:pt x="10" y="12"/>
                        <a:pt x="10" y="12"/>
                        <a:pt x="10" y="12"/>
                      </a:cubicBezTo>
                      <a:cubicBezTo>
                        <a:pt x="11" y="13"/>
                        <a:pt x="11" y="13"/>
                        <a:pt x="12" y="13"/>
                      </a:cubicBezTo>
                      <a:cubicBezTo>
                        <a:pt x="12" y="12"/>
                        <a:pt x="12" y="12"/>
                        <a:pt x="12" y="12"/>
                      </a:cubicBezTo>
                      <a:cubicBezTo>
                        <a:pt x="10" y="11"/>
                        <a:pt x="10" y="11"/>
                        <a:pt x="10" y="11"/>
                      </a:cubicBezTo>
                      <a:cubicBezTo>
                        <a:pt x="10" y="9"/>
                        <a:pt x="10" y="9"/>
                        <a:pt x="10" y="9"/>
                      </a:cubicBezTo>
                      <a:cubicBezTo>
                        <a:pt x="11" y="9"/>
                        <a:pt x="11" y="9"/>
                        <a:pt x="11" y="9"/>
                      </a:cubicBezTo>
                      <a:cubicBezTo>
                        <a:pt x="11" y="9"/>
                        <a:pt x="11" y="9"/>
                        <a:pt x="11" y="9"/>
                      </a:cubicBezTo>
                      <a:cubicBezTo>
                        <a:pt x="14" y="9"/>
                        <a:pt x="14" y="9"/>
                        <a:pt x="14" y="9"/>
                      </a:cubicBezTo>
                      <a:cubicBezTo>
                        <a:pt x="15" y="7"/>
                        <a:pt x="15" y="7"/>
                        <a:pt x="15" y="7"/>
                      </a:cubicBezTo>
                      <a:cubicBezTo>
                        <a:pt x="15" y="7"/>
                        <a:pt x="15" y="7"/>
                        <a:pt x="15" y="7"/>
                      </a:cubicBezTo>
                      <a:cubicBezTo>
                        <a:pt x="14" y="6"/>
                        <a:pt x="13" y="6"/>
                        <a:pt x="12" y="7"/>
                      </a:cubicBezTo>
                      <a:cubicBezTo>
                        <a:pt x="14" y="8"/>
                        <a:pt x="14" y="8"/>
                        <a:pt x="14" y="8"/>
                      </a:cubicBezTo>
                      <a:cubicBezTo>
                        <a:pt x="11" y="8"/>
                        <a:pt x="11" y="8"/>
                        <a:pt x="11" y="8"/>
                      </a:cubicBezTo>
                      <a:cubicBezTo>
                        <a:pt x="7" y="0"/>
                        <a:pt x="7" y="0"/>
                        <a:pt x="7" y="0"/>
                      </a:cubicBezTo>
                      <a:cubicBezTo>
                        <a:pt x="5" y="1"/>
                        <a:pt x="3" y="1"/>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998"/>
                <p:cNvSpPr/>
                <p:nvPr/>
              </p:nvSpPr>
              <p:spPr bwMode="auto">
                <a:xfrm>
                  <a:off x="8704264" y="2373313"/>
                  <a:ext cx="23813" cy="20637"/>
                </a:xfrm>
                <a:custGeom>
                  <a:avLst/>
                  <a:gdLst>
                    <a:gd name="T0" fmla="*/ 3 w 5"/>
                    <a:gd name="T1" fmla="*/ 2 h 4"/>
                    <a:gd name="T2" fmla="*/ 0 w 5"/>
                    <a:gd name="T3" fmla="*/ 0 h 4"/>
                    <a:gd name="T4" fmla="*/ 2 w 5"/>
                    <a:gd name="T5" fmla="*/ 3 h 4"/>
                    <a:gd name="T6" fmla="*/ 4 w 5"/>
                    <a:gd name="T7" fmla="*/ 4 h 4"/>
                    <a:gd name="T8" fmla="*/ 5 w 5"/>
                    <a:gd name="T9" fmla="*/ 3 h 4"/>
                    <a:gd name="T10" fmla="*/ 3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3" y="2"/>
                      </a:moveTo>
                      <a:cubicBezTo>
                        <a:pt x="0" y="0"/>
                        <a:pt x="0" y="0"/>
                        <a:pt x="0" y="0"/>
                      </a:cubicBezTo>
                      <a:cubicBezTo>
                        <a:pt x="2" y="3"/>
                        <a:pt x="2" y="3"/>
                        <a:pt x="2" y="3"/>
                      </a:cubicBezTo>
                      <a:cubicBezTo>
                        <a:pt x="4" y="4"/>
                        <a:pt x="4" y="4"/>
                        <a:pt x="4" y="4"/>
                      </a:cubicBezTo>
                      <a:cubicBezTo>
                        <a:pt x="4" y="4"/>
                        <a:pt x="4" y="4"/>
                        <a:pt x="5" y="3"/>
                      </a:cubicBezTo>
                      <a:cubicBezTo>
                        <a:pt x="4" y="3"/>
                        <a:pt x="4" y="3"/>
                        <a:pt x="3"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999"/>
                <p:cNvSpPr/>
                <p:nvPr/>
              </p:nvSpPr>
              <p:spPr bwMode="auto">
                <a:xfrm>
                  <a:off x="8688389" y="2373313"/>
                  <a:ext cx="20638" cy="25400"/>
                </a:xfrm>
                <a:custGeom>
                  <a:avLst/>
                  <a:gdLst>
                    <a:gd name="T0" fmla="*/ 2 w 4"/>
                    <a:gd name="T1" fmla="*/ 2 h 5"/>
                    <a:gd name="T2" fmla="*/ 0 w 4"/>
                    <a:gd name="T3" fmla="*/ 0 h 5"/>
                    <a:gd name="T4" fmla="*/ 3 w 4"/>
                    <a:gd name="T5" fmla="*/ 5 h 5"/>
                    <a:gd name="T6" fmla="*/ 4 w 4"/>
                    <a:gd name="T7" fmla="*/ 5 h 5"/>
                    <a:gd name="T8" fmla="*/ 4 w 4"/>
                    <a:gd name="T9" fmla="*/ 3 h 5"/>
                    <a:gd name="T10" fmla="*/ 2 w 4"/>
                    <a:gd name="T11" fmla="*/ 2 h 5"/>
                  </a:gdLst>
                  <a:ahLst/>
                  <a:cxnLst>
                    <a:cxn ang="0">
                      <a:pos x="T0" y="T1"/>
                    </a:cxn>
                    <a:cxn ang="0">
                      <a:pos x="T2" y="T3"/>
                    </a:cxn>
                    <a:cxn ang="0">
                      <a:pos x="T4" y="T5"/>
                    </a:cxn>
                    <a:cxn ang="0">
                      <a:pos x="T6" y="T7"/>
                    </a:cxn>
                    <a:cxn ang="0">
                      <a:pos x="T8" y="T9"/>
                    </a:cxn>
                    <a:cxn ang="0">
                      <a:pos x="T10" y="T11"/>
                    </a:cxn>
                  </a:cxnLst>
                  <a:rect l="0" t="0" r="r" b="b"/>
                  <a:pathLst>
                    <a:path w="4" h="5">
                      <a:moveTo>
                        <a:pt x="2" y="2"/>
                      </a:moveTo>
                      <a:cubicBezTo>
                        <a:pt x="1" y="1"/>
                        <a:pt x="0" y="1"/>
                        <a:pt x="0" y="0"/>
                      </a:cubicBezTo>
                      <a:cubicBezTo>
                        <a:pt x="3" y="5"/>
                        <a:pt x="3" y="5"/>
                        <a:pt x="3" y="5"/>
                      </a:cubicBezTo>
                      <a:cubicBezTo>
                        <a:pt x="3" y="5"/>
                        <a:pt x="3" y="5"/>
                        <a:pt x="4" y="5"/>
                      </a:cubicBezTo>
                      <a:cubicBezTo>
                        <a:pt x="4" y="4"/>
                        <a:pt x="4" y="4"/>
                        <a:pt x="4" y="3"/>
                      </a:cubicBezTo>
                      <a:cubicBezTo>
                        <a:pt x="2" y="2"/>
                        <a:pt x="2" y="2"/>
                        <a:pt x="2"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1000"/>
                <p:cNvSpPr/>
                <p:nvPr/>
              </p:nvSpPr>
              <p:spPr bwMode="auto">
                <a:xfrm>
                  <a:off x="8718551" y="2359025"/>
                  <a:ext cx="23813" cy="30162"/>
                </a:xfrm>
                <a:custGeom>
                  <a:avLst/>
                  <a:gdLst>
                    <a:gd name="T0" fmla="*/ 5 w 5"/>
                    <a:gd name="T1" fmla="*/ 0 h 6"/>
                    <a:gd name="T2" fmla="*/ 4 w 5"/>
                    <a:gd name="T3" fmla="*/ 2 h 6"/>
                    <a:gd name="T4" fmla="*/ 1 w 5"/>
                    <a:gd name="T5" fmla="*/ 2 h 6"/>
                    <a:gd name="T6" fmla="*/ 1 w 5"/>
                    <a:gd name="T7" fmla="*/ 2 h 6"/>
                    <a:gd name="T8" fmla="*/ 3 w 5"/>
                    <a:gd name="T9" fmla="*/ 3 h 6"/>
                    <a:gd name="T10" fmla="*/ 2 w 5"/>
                    <a:gd name="T11" fmla="*/ 3 h 6"/>
                    <a:gd name="T12" fmla="*/ 0 w 5"/>
                    <a:gd name="T13" fmla="*/ 2 h 6"/>
                    <a:gd name="T14" fmla="*/ 0 w 5"/>
                    <a:gd name="T15" fmla="*/ 4 h 6"/>
                    <a:gd name="T16" fmla="*/ 2 w 5"/>
                    <a:gd name="T17" fmla="*/ 5 h 6"/>
                    <a:gd name="T18" fmla="*/ 2 w 5"/>
                    <a:gd name="T19" fmla="*/ 6 h 6"/>
                    <a:gd name="T20" fmla="*/ 3 w 5"/>
                    <a:gd name="T21" fmla="*/ 6 h 6"/>
                    <a:gd name="T22" fmla="*/ 4 w 5"/>
                    <a:gd name="T23" fmla="*/ 4 h 6"/>
                    <a:gd name="T24" fmla="*/ 4 w 5"/>
                    <a:gd name="T25" fmla="*/ 3 h 6"/>
                    <a:gd name="T26" fmla="*/ 5 w 5"/>
                    <a:gd name="T27" fmla="*/ 2 h 6"/>
                    <a:gd name="T28" fmla="*/ 5 w 5"/>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6">
                      <a:moveTo>
                        <a:pt x="5" y="0"/>
                      </a:moveTo>
                      <a:cubicBezTo>
                        <a:pt x="4" y="2"/>
                        <a:pt x="4" y="2"/>
                        <a:pt x="4" y="2"/>
                      </a:cubicBezTo>
                      <a:cubicBezTo>
                        <a:pt x="1" y="2"/>
                        <a:pt x="1" y="2"/>
                        <a:pt x="1" y="2"/>
                      </a:cubicBezTo>
                      <a:cubicBezTo>
                        <a:pt x="1" y="2"/>
                        <a:pt x="1" y="2"/>
                        <a:pt x="1" y="2"/>
                      </a:cubicBezTo>
                      <a:cubicBezTo>
                        <a:pt x="2" y="3"/>
                        <a:pt x="2" y="3"/>
                        <a:pt x="3" y="3"/>
                      </a:cubicBezTo>
                      <a:cubicBezTo>
                        <a:pt x="2" y="3"/>
                        <a:pt x="2" y="3"/>
                        <a:pt x="2" y="3"/>
                      </a:cubicBezTo>
                      <a:cubicBezTo>
                        <a:pt x="0" y="2"/>
                        <a:pt x="0" y="2"/>
                        <a:pt x="0" y="2"/>
                      </a:cubicBezTo>
                      <a:cubicBezTo>
                        <a:pt x="0" y="4"/>
                        <a:pt x="0" y="4"/>
                        <a:pt x="0" y="4"/>
                      </a:cubicBezTo>
                      <a:cubicBezTo>
                        <a:pt x="2" y="5"/>
                        <a:pt x="2" y="5"/>
                        <a:pt x="2" y="5"/>
                      </a:cubicBezTo>
                      <a:cubicBezTo>
                        <a:pt x="2" y="6"/>
                        <a:pt x="2" y="6"/>
                        <a:pt x="2" y="6"/>
                      </a:cubicBezTo>
                      <a:cubicBezTo>
                        <a:pt x="2" y="6"/>
                        <a:pt x="3" y="6"/>
                        <a:pt x="3" y="6"/>
                      </a:cubicBezTo>
                      <a:cubicBezTo>
                        <a:pt x="4" y="4"/>
                        <a:pt x="4" y="4"/>
                        <a:pt x="4" y="4"/>
                      </a:cubicBezTo>
                      <a:cubicBezTo>
                        <a:pt x="4" y="3"/>
                        <a:pt x="4" y="3"/>
                        <a:pt x="4" y="3"/>
                      </a:cubicBezTo>
                      <a:cubicBezTo>
                        <a:pt x="4" y="3"/>
                        <a:pt x="5" y="3"/>
                        <a:pt x="5" y="2"/>
                      </a:cubicBezTo>
                      <a:cubicBezTo>
                        <a:pt x="5" y="2"/>
                        <a:pt x="5" y="1"/>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001"/>
                <p:cNvSpPr>
                  <a:spLocks noEditPoints="1"/>
                </p:cNvSpPr>
                <p:nvPr/>
              </p:nvSpPr>
              <p:spPr bwMode="auto">
                <a:xfrm>
                  <a:off x="8439151" y="2433638"/>
                  <a:ext cx="112713" cy="450850"/>
                </a:xfrm>
                <a:custGeom>
                  <a:avLst/>
                  <a:gdLst>
                    <a:gd name="T0" fmla="*/ 16 w 23"/>
                    <a:gd name="T1" fmla="*/ 2 h 92"/>
                    <a:gd name="T2" fmla="*/ 0 w 23"/>
                    <a:gd name="T3" fmla="*/ 6 h 92"/>
                    <a:gd name="T4" fmla="*/ 6 w 23"/>
                    <a:gd name="T5" fmla="*/ 37 h 92"/>
                    <a:gd name="T6" fmla="*/ 11 w 23"/>
                    <a:gd name="T7" fmla="*/ 80 h 92"/>
                    <a:gd name="T8" fmla="*/ 9 w 23"/>
                    <a:gd name="T9" fmla="*/ 89 h 92"/>
                    <a:gd name="T10" fmla="*/ 21 w 23"/>
                    <a:gd name="T11" fmla="*/ 90 h 92"/>
                    <a:gd name="T12" fmla="*/ 21 w 23"/>
                    <a:gd name="T13" fmla="*/ 86 h 92"/>
                    <a:gd name="T14" fmla="*/ 23 w 23"/>
                    <a:gd name="T15" fmla="*/ 83 h 92"/>
                    <a:gd name="T16" fmla="*/ 20 w 23"/>
                    <a:gd name="T17" fmla="*/ 64 h 92"/>
                    <a:gd name="T18" fmla="*/ 17 w 23"/>
                    <a:gd name="T19" fmla="*/ 29 h 92"/>
                    <a:gd name="T20" fmla="*/ 19 w 23"/>
                    <a:gd name="T21" fmla="*/ 0 h 92"/>
                    <a:gd name="T22" fmla="*/ 16 w 23"/>
                    <a:gd name="T23" fmla="*/ 2 h 92"/>
                    <a:gd name="T24" fmla="*/ 1 w 23"/>
                    <a:gd name="T25" fmla="*/ 7 h 92"/>
                    <a:gd name="T26" fmla="*/ 3 w 23"/>
                    <a:gd name="T27" fmla="*/ 6 h 92"/>
                    <a:gd name="T28" fmla="*/ 9 w 23"/>
                    <a:gd name="T29" fmla="*/ 35 h 92"/>
                    <a:gd name="T30" fmla="*/ 13 w 23"/>
                    <a:gd name="T31" fmla="*/ 78 h 92"/>
                    <a:gd name="T32" fmla="*/ 13 w 23"/>
                    <a:gd name="T33" fmla="*/ 90 h 92"/>
                    <a:gd name="T34" fmla="*/ 11 w 23"/>
                    <a:gd name="T35" fmla="*/ 89 h 92"/>
                    <a:gd name="T36" fmla="*/ 11 w 23"/>
                    <a:gd name="T37" fmla="*/ 80 h 92"/>
                    <a:gd name="T38" fmla="*/ 7 w 23"/>
                    <a:gd name="T39" fmla="*/ 36 h 92"/>
                    <a:gd name="T40" fmla="*/ 7 w 23"/>
                    <a:gd name="T41" fmla="*/ 36 h 92"/>
                    <a:gd name="T42" fmla="*/ 1 w 23"/>
                    <a:gd name="T43" fmla="*/ 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92">
                      <a:moveTo>
                        <a:pt x="16" y="2"/>
                      </a:moveTo>
                      <a:cubicBezTo>
                        <a:pt x="0" y="6"/>
                        <a:pt x="0" y="6"/>
                        <a:pt x="0" y="6"/>
                      </a:cubicBezTo>
                      <a:cubicBezTo>
                        <a:pt x="1" y="16"/>
                        <a:pt x="3" y="27"/>
                        <a:pt x="6" y="37"/>
                      </a:cubicBezTo>
                      <a:cubicBezTo>
                        <a:pt x="11" y="80"/>
                        <a:pt x="11" y="80"/>
                        <a:pt x="11" y="80"/>
                      </a:cubicBezTo>
                      <a:cubicBezTo>
                        <a:pt x="13" y="84"/>
                        <a:pt x="12" y="87"/>
                        <a:pt x="9" y="89"/>
                      </a:cubicBezTo>
                      <a:cubicBezTo>
                        <a:pt x="13" y="91"/>
                        <a:pt x="17" y="92"/>
                        <a:pt x="21" y="90"/>
                      </a:cubicBezTo>
                      <a:cubicBezTo>
                        <a:pt x="21" y="86"/>
                        <a:pt x="21" y="86"/>
                        <a:pt x="21" y="86"/>
                      </a:cubicBezTo>
                      <a:cubicBezTo>
                        <a:pt x="23" y="83"/>
                        <a:pt x="23" y="83"/>
                        <a:pt x="23" y="83"/>
                      </a:cubicBezTo>
                      <a:cubicBezTo>
                        <a:pt x="20" y="64"/>
                        <a:pt x="20" y="64"/>
                        <a:pt x="20" y="64"/>
                      </a:cubicBezTo>
                      <a:cubicBezTo>
                        <a:pt x="21" y="53"/>
                        <a:pt x="20" y="41"/>
                        <a:pt x="17" y="29"/>
                      </a:cubicBezTo>
                      <a:cubicBezTo>
                        <a:pt x="19" y="0"/>
                        <a:pt x="19" y="0"/>
                        <a:pt x="19" y="0"/>
                      </a:cubicBezTo>
                      <a:cubicBezTo>
                        <a:pt x="16" y="2"/>
                        <a:pt x="16" y="2"/>
                        <a:pt x="16" y="2"/>
                      </a:cubicBezTo>
                      <a:close/>
                      <a:moveTo>
                        <a:pt x="1" y="7"/>
                      </a:moveTo>
                      <a:cubicBezTo>
                        <a:pt x="3" y="6"/>
                        <a:pt x="3" y="6"/>
                        <a:pt x="3" y="6"/>
                      </a:cubicBezTo>
                      <a:cubicBezTo>
                        <a:pt x="4" y="17"/>
                        <a:pt x="6" y="27"/>
                        <a:pt x="9" y="35"/>
                      </a:cubicBezTo>
                      <a:cubicBezTo>
                        <a:pt x="13" y="78"/>
                        <a:pt x="13" y="78"/>
                        <a:pt x="13" y="78"/>
                      </a:cubicBezTo>
                      <a:cubicBezTo>
                        <a:pt x="15" y="83"/>
                        <a:pt x="15" y="87"/>
                        <a:pt x="13" y="90"/>
                      </a:cubicBezTo>
                      <a:cubicBezTo>
                        <a:pt x="12" y="90"/>
                        <a:pt x="12" y="90"/>
                        <a:pt x="11" y="89"/>
                      </a:cubicBezTo>
                      <a:cubicBezTo>
                        <a:pt x="13" y="87"/>
                        <a:pt x="13" y="84"/>
                        <a:pt x="11" y="80"/>
                      </a:cubicBezTo>
                      <a:cubicBezTo>
                        <a:pt x="7" y="36"/>
                        <a:pt x="7" y="36"/>
                        <a:pt x="7" y="36"/>
                      </a:cubicBezTo>
                      <a:cubicBezTo>
                        <a:pt x="7" y="36"/>
                        <a:pt x="7" y="36"/>
                        <a:pt x="7" y="36"/>
                      </a:cubicBezTo>
                      <a:cubicBezTo>
                        <a:pt x="4" y="27"/>
                        <a:pt x="2" y="17"/>
                        <a:pt x="1" y="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002"/>
                <p:cNvSpPr/>
                <p:nvPr/>
              </p:nvSpPr>
              <p:spPr bwMode="auto">
                <a:xfrm>
                  <a:off x="8443914" y="2462213"/>
                  <a:ext cx="68263" cy="412750"/>
                </a:xfrm>
                <a:custGeom>
                  <a:avLst/>
                  <a:gdLst>
                    <a:gd name="T0" fmla="*/ 2 w 14"/>
                    <a:gd name="T1" fmla="*/ 0 h 84"/>
                    <a:gd name="T2" fmla="*/ 0 w 14"/>
                    <a:gd name="T3" fmla="*/ 1 h 84"/>
                    <a:gd name="T4" fmla="*/ 6 w 14"/>
                    <a:gd name="T5" fmla="*/ 30 h 84"/>
                    <a:gd name="T6" fmla="*/ 6 w 14"/>
                    <a:gd name="T7" fmla="*/ 30 h 84"/>
                    <a:gd name="T8" fmla="*/ 10 w 14"/>
                    <a:gd name="T9" fmla="*/ 74 h 84"/>
                    <a:gd name="T10" fmla="*/ 10 w 14"/>
                    <a:gd name="T11" fmla="*/ 83 h 84"/>
                    <a:gd name="T12" fmla="*/ 12 w 14"/>
                    <a:gd name="T13" fmla="*/ 84 h 84"/>
                    <a:gd name="T14" fmla="*/ 12 w 14"/>
                    <a:gd name="T15" fmla="*/ 72 h 84"/>
                    <a:gd name="T16" fmla="*/ 8 w 14"/>
                    <a:gd name="T17" fmla="*/ 29 h 84"/>
                    <a:gd name="T18" fmla="*/ 2 w 14"/>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4">
                      <a:moveTo>
                        <a:pt x="2" y="0"/>
                      </a:moveTo>
                      <a:cubicBezTo>
                        <a:pt x="0" y="1"/>
                        <a:pt x="0" y="1"/>
                        <a:pt x="0" y="1"/>
                      </a:cubicBezTo>
                      <a:cubicBezTo>
                        <a:pt x="1" y="11"/>
                        <a:pt x="3" y="21"/>
                        <a:pt x="6" y="30"/>
                      </a:cubicBezTo>
                      <a:cubicBezTo>
                        <a:pt x="6" y="30"/>
                        <a:pt x="6" y="30"/>
                        <a:pt x="6" y="30"/>
                      </a:cubicBezTo>
                      <a:cubicBezTo>
                        <a:pt x="10" y="74"/>
                        <a:pt x="10" y="74"/>
                        <a:pt x="10" y="74"/>
                      </a:cubicBezTo>
                      <a:cubicBezTo>
                        <a:pt x="12" y="78"/>
                        <a:pt x="12" y="81"/>
                        <a:pt x="10" y="83"/>
                      </a:cubicBezTo>
                      <a:cubicBezTo>
                        <a:pt x="11" y="84"/>
                        <a:pt x="11" y="84"/>
                        <a:pt x="12" y="84"/>
                      </a:cubicBezTo>
                      <a:cubicBezTo>
                        <a:pt x="14" y="81"/>
                        <a:pt x="14" y="77"/>
                        <a:pt x="12" y="72"/>
                      </a:cubicBezTo>
                      <a:cubicBezTo>
                        <a:pt x="8" y="29"/>
                        <a:pt x="8" y="29"/>
                        <a:pt x="8" y="29"/>
                      </a:cubicBezTo>
                      <a:cubicBezTo>
                        <a:pt x="5" y="21"/>
                        <a:pt x="3" y="11"/>
                        <a:pt x="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003"/>
                <p:cNvSpPr/>
                <p:nvPr/>
              </p:nvSpPr>
              <p:spPr bwMode="auto">
                <a:xfrm>
                  <a:off x="8423276" y="2879725"/>
                  <a:ext cx="138113" cy="44450"/>
                </a:xfrm>
                <a:custGeom>
                  <a:avLst/>
                  <a:gdLst>
                    <a:gd name="T0" fmla="*/ 5 w 28"/>
                    <a:gd name="T1" fmla="*/ 0 h 9"/>
                    <a:gd name="T2" fmla="*/ 1 w 28"/>
                    <a:gd name="T3" fmla="*/ 1 h 9"/>
                    <a:gd name="T4" fmla="*/ 0 w 28"/>
                    <a:gd name="T5" fmla="*/ 1 h 9"/>
                    <a:gd name="T6" fmla="*/ 15 w 28"/>
                    <a:gd name="T7" fmla="*/ 5 h 9"/>
                    <a:gd name="T8" fmla="*/ 23 w 28"/>
                    <a:gd name="T9" fmla="*/ 6 h 9"/>
                    <a:gd name="T10" fmla="*/ 28 w 28"/>
                    <a:gd name="T11" fmla="*/ 9 h 9"/>
                    <a:gd name="T12" fmla="*/ 28 w 28"/>
                    <a:gd name="T13" fmla="*/ 3 h 9"/>
                    <a:gd name="T14" fmla="*/ 12 w 28"/>
                    <a:gd name="T15" fmla="*/ 2 h 9"/>
                    <a:gd name="T16" fmla="*/ 12 w 28"/>
                    <a:gd name="T17" fmla="*/ 0 h 9"/>
                    <a:gd name="T18" fmla="*/ 5 w 28"/>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
                      <a:moveTo>
                        <a:pt x="5" y="0"/>
                      </a:moveTo>
                      <a:cubicBezTo>
                        <a:pt x="3" y="0"/>
                        <a:pt x="2" y="0"/>
                        <a:pt x="1" y="1"/>
                      </a:cubicBezTo>
                      <a:cubicBezTo>
                        <a:pt x="1" y="1"/>
                        <a:pt x="1" y="1"/>
                        <a:pt x="0" y="1"/>
                      </a:cubicBezTo>
                      <a:cubicBezTo>
                        <a:pt x="5" y="5"/>
                        <a:pt x="10" y="6"/>
                        <a:pt x="15" y="5"/>
                      </a:cubicBezTo>
                      <a:cubicBezTo>
                        <a:pt x="23" y="6"/>
                        <a:pt x="23" y="6"/>
                        <a:pt x="23" y="6"/>
                      </a:cubicBezTo>
                      <a:cubicBezTo>
                        <a:pt x="28" y="9"/>
                        <a:pt x="28" y="9"/>
                        <a:pt x="28" y="9"/>
                      </a:cubicBezTo>
                      <a:cubicBezTo>
                        <a:pt x="28" y="3"/>
                        <a:pt x="28" y="3"/>
                        <a:pt x="28" y="3"/>
                      </a:cubicBezTo>
                      <a:cubicBezTo>
                        <a:pt x="23" y="4"/>
                        <a:pt x="17" y="3"/>
                        <a:pt x="12" y="2"/>
                      </a:cubicBezTo>
                      <a:cubicBezTo>
                        <a:pt x="12" y="0"/>
                        <a:pt x="12" y="0"/>
                        <a:pt x="12" y="0"/>
                      </a:cubicBezTo>
                      <a:cubicBezTo>
                        <a:pt x="10" y="1"/>
                        <a:pt x="7" y="1"/>
                        <a:pt x="5"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004"/>
                <p:cNvSpPr/>
                <p:nvPr/>
              </p:nvSpPr>
              <p:spPr bwMode="auto">
                <a:xfrm>
                  <a:off x="8242301" y="2274888"/>
                  <a:ext cx="9525" cy="11112"/>
                </a:xfrm>
                <a:custGeom>
                  <a:avLst/>
                  <a:gdLst>
                    <a:gd name="T0" fmla="*/ 0 w 6"/>
                    <a:gd name="T1" fmla="*/ 0 h 7"/>
                    <a:gd name="T2" fmla="*/ 0 w 6"/>
                    <a:gd name="T3" fmla="*/ 4 h 7"/>
                    <a:gd name="T4" fmla="*/ 6 w 6"/>
                    <a:gd name="T5" fmla="*/ 7 h 7"/>
                    <a:gd name="T6" fmla="*/ 0 w 6"/>
                    <a:gd name="T7" fmla="*/ 0 h 7"/>
                    <a:gd name="T8" fmla="*/ 0 w 6"/>
                    <a:gd name="T9" fmla="*/ 0 h 7"/>
                  </a:gdLst>
                  <a:ahLst/>
                  <a:cxnLst>
                    <a:cxn ang="0">
                      <a:pos x="T0" y="T1"/>
                    </a:cxn>
                    <a:cxn ang="0">
                      <a:pos x="T2" y="T3"/>
                    </a:cxn>
                    <a:cxn ang="0">
                      <a:pos x="T4" y="T5"/>
                    </a:cxn>
                    <a:cxn ang="0">
                      <a:pos x="T6" y="T7"/>
                    </a:cxn>
                    <a:cxn ang="0">
                      <a:pos x="T8" y="T9"/>
                    </a:cxn>
                  </a:cxnLst>
                  <a:rect l="0" t="0" r="r" b="b"/>
                  <a:pathLst>
                    <a:path w="6" h="7">
                      <a:moveTo>
                        <a:pt x="0" y="0"/>
                      </a:moveTo>
                      <a:lnTo>
                        <a:pt x="0" y="4"/>
                      </a:lnTo>
                      <a:lnTo>
                        <a:pt x="6" y="7"/>
                      </a:lnTo>
                      <a:lnTo>
                        <a:pt x="0" y="0"/>
                      </a:lnTo>
                      <a:lnTo>
                        <a:pt x="0" y="0"/>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005"/>
                <p:cNvSpPr/>
                <p:nvPr/>
              </p:nvSpPr>
              <p:spPr bwMode="auto">
                <a:xfrm>
                  <a:off x="8237539" y="2255838"/>
                  <a:ext cx="14288" cy="34925"/>
                </a:xfrm>
                <a:custGeom>
                  <a:avLst/>
                  <a:gdLst>
                    <a:gd name="T0" fmla="*/ 3 w 3"/>
                    <a:gd name="T1" fmla="*/ 6 h 7"/>
                    <a:gd name="T2" fmla="*/ 3 w 3"/>
                    <a:gd name="T3" fmla="*/ 7 h 7"/>
                    <a:gd name="T4" fmla="*/ 2 w 3"/>
                    <a:gd name="T5" fmla="*/ 3 h 7"/>
                    <a:gd name="T6" fmla="*/ 0 w 3"/>
                    <a:gd name="T7" fmla="*/ 0 h 7"/>
                    <a:gd name="T8" fmla="*/ 1 w 3"/>
                    <a:gd name="T9" fmla="*/ 3 h 7"/>
                    <a:gd name="T10" fmla="*/ 1 w 3"/>
                    <a:gd name="T11" fmla="*/ 4 h 7"/>
                    <a:gd name="T12" fmla="*/ 3 w 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3" y="6"/>
                      </a:moveTo>
                      <a:cubicBezTo>
                        <a:pt x="3" y="7"/>
                        <a:pt x="3" y="7"/>
                        <a:pt x="3" y="7"/>
                      </a:cubicBezTo>
                      <a:cubicBezTo>
                        <a:pt x="2" y="3"/>
                        <a:pt x="2" y="3"/>
                        <a:pt x="2" y="3"/>
                      </a:cubicBezTo>
                      <a:cubicBezTo>
                        <a:pt x="0" y="0"/>
                        <a:pt x="0" y="0"/>
                        <a:pt x="0" y="0"/>
                      </a:cubicBezTo>
                      <a:cubicBezTo>
                        <a:pt x="0" y="0"/>
                        <a:pt x="0" y="2"/>
                        <a:pt x="1" y="3"/>
                      </a:cubicBezTo>
                      <a:cubicBezTo>
                        <a:pt x="1" y="4"/>
                        <a:pt x="1" y="4"/>
                        <a:pt x="1" y="4"/>
                      </a:cubicBezTo>
                      <a:cubicBezTo>
                        <a:pt x="3" y="6"/>
                        <a:pt x="3" y="6"/>
                        <a:pt x="3"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006"/>
                <p:cNvSpPr/>
                <p:nvPr/>
              </p:nvSpPr>
              <p:spPr bwMode="auto">
                <a:xfrm>
                  <a:off x="8169276" y="2708275"/>
                  <a:ext cx="44450" cy="28575"/>
                </a:xfrm>
                <a:custGeom>
                  <a:avLst/>
                  <a:gdLst>
                    <a:gd name="T0" fmla="*/ 0 w 9"/>
                    <a:gd name="T1" fmla="*/ 0 h 6"/>
                    <a:gd name="T2" fmla="*/ 0 w 9"/>
                    <a:gd name="T3" fmla="*/ 2 h 6"/>
                    <a:gd name="T4" fmla="*/ 9 w 9"/>
                    <a:gd name="T5" fmla="*/ 5 h 6"/>
                    <a:gd name="T6" fmla="*/ 9 w 9"/>
                    <a:gd name="T7" fmla="*/ 1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cubicBezTo>
                        <a:pt x="0" y="2"/>
                        <a:pt x="0" y="2"/>
                        <a:pt x="0" y="2"/>
                      </a:cubicBezTo>
                      <a:cubicBezTo>
                        <a:pt x="3" y="5"/>
                        <a:pt x="5" y="6"/>
                        <a:pt x="9" y="5"/>
                      </a:cubicBezTo>
                      <a:cubicBezTo>
                        <a:pt x="9" y="1"/>
                        <a:pt x="9" y="1"/>
                        <a:pt x="9" y="1"/>
                      </a:cubicBezTo>
                      <a:cubicBezTo>
                        <a:pt x="6" y="1"/>
                        <a:pt x="3"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007"/>
                <p:cNvSpPr/>
                <p:nvPr/>
              </p:nvSpPr>
              <p:spPr bwMode="auto">
                <a:xfrm>
                  <a:off x="8051801" y="2717800"/>
                  <a:ext cx="161925" cy="74612"/>
                </a:xfrm>
                <a:custGeom>
                  <a:avLst/>
                  <a:gdLst>
                    <a:gd name="T0" fmla="*/ 24 w 33"/>
                    <a:gd name="T1" fmla="*/ 2 h 15"/>
                    <a:gd name="T2" fmla="*/ 24 w 33"/>
                    <a:gd name="T3" fmla="*/ 0 h 15"/>
                    <a:gd name="T4" fmla="*/ 16 w 33"/>
                    <a:gd name="T5" fmla="*/ 7 h 15"/>
                    <a:gd name="T6" fmla="*/ 3 w 33"/>
                    <a:gd name="T7" fmla="*/ 10 h 15"/>
                    <a:gd name="T8" fmla="*/ 0 w 33"/>
                    <a:gd name="T9" fmla="*/ 12 h 15"/>
                    <a:gd name="T10" fmla="*/ 32 w 33"/>
                    <a:gd name="T11" fmla="*/ 10 h 15"/>
                    <a:gd name="T12" fmla="*/ 33 w 33"/>
                    <a:gd name="T13" fmla="*/ 6 h 15"/>
                    <a:gd name="T14" fmla="*/ 24 w 33"/>
                    <a:gd name="T15" fmla="*/ 2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5">
                      <a:moveTo>
                        <a:pt x="24" y="2"/>
                      </a:moveTo>
                      <a:cubicBezTo>
                        <a:pt x="24" y="0"/>
                        <a:pt x="24" y="0"/>
                        <a:pt x="24" y="0"/>
                      </a:cubicBezTo>
                      <a:cubicBezTo>
                        <a:pt x="21" y="1"/>
                        <a:pt x="19" y="3"/>
                        <a:pt x="16" y="7"/>
                      </a:cubicBezTo>
                      <a:cubicBezTo>
                        <a:pt x="13" y="10"/>
                        <a:pt x="8" y="11"/>
                        <a:pt x="3" y="10"/>
                      </a:cubicBezTo>
                      <a:cubicBezTo>
                        <a:pt x="2" y="10"/>
                        <a:pt x="1" y="10"/>
                        <a:pt x="0" y="12"/>
                      </a:cubicBezTo>
                      <a:cubicBezTo>
                        <a:pt x="11" y="15"/>
                        <a:pt x="22" y="14"/>
                        <a:pt x="32" y="10"/>
                      </a:cubicBezTo>
                      <a:cubicBezTo>
                        <a:pt x="33" y="6"/>
                        <a:pt x="33" y="6"/>
                        <a:pt x="33" y="6"/>
                      </a:cubicBezTo>
                      <a:cubicBezTo>
                        <a:pt x="30" y="7"/>
                        <a:pt x="27" y="6"/>
                        <a:pt x="24"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5382717" y="3948385"/>
                <a:ext cx="774701" cy="977900"/>
                <a:chOff x="5397501" y="3228975"/>
                <a:chExt cx="774701" cy="977900"/>
              </a:xfrm>
            </p:grpSpPr>
            <p:sp>
              <p:nvSpPr>
                <p:cNvPr id="307" name="Freeform 1008"/>
                <p:cNvSpPr/>
                <p:nvPr/>
              </p:nvSpPr>
              <p:spPr bwMode="auto">
                <a:xfrm>
                  <a:off x="5883276" y="3514725"/>
                  <a:ext cx="53975" cy="33337"/>
                </a:xfrm>
                <a:custGeom>
                  <a:avLst/>
                  <a:gdLst>
                    <a:gd name="T0" fmla="*/ 9 w 11"/>
                    <a:gd name="T1" fmla="*/ 6 h 7"/>
                    <a:gd name="T2" fmla="*/ 11 w 11"/>
                    <a:gd name="T3" fmla="*/ 5 h 7"/>
                    <a:gd name="T4" fmla="*/ 8 w 11"/>
                    <a:gd name="T5" fmla="*/ 2 h 7"/>
                    <a:gd name="T6" fmla="*/ 7 w 11"/>
                    <a:gd name="T7" fmla="*/ 0 h 7"/>
                    <a:gd name="T8" fmla="*/ 0 w 11"/>
                    <a:gd name="T9" fmla="*/ 6 h 7"/>
                    <a:gd name="T10" fmla="*/ 1 w 11"/>
                    <a:gd name="T11" fmla="*/ 7 h 7"/>
                    <a:gd name="T12" fmla="*/ 6 w 11"/>
                    <a:gd name="T13" fmla="*/ 3 h 7"/>
                    <a:gd name="T14" fmla="*/ 8 w 11"/>
                    <a:gd name="T15" fmla="*/ 7 h 7"/>
                    <a:gd name="T16" fmla="*/ 9 w 11"/>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
                      <a:moveTo>
                        <a:pt x="9" y="6"/>
                      </a:moveTo>
                      <a:cubicBezTo>
                        <a:pt x="10" y="6"/>
                        <a:pt x="10" y="6"/>
                        <a:pt x="11" y="5"/>
                      </a:cubicBezTo>
                      <a:cubicBezTo>
                        <a:pt x="8" y="2"/>
                        <a:pt x="8" y="2"/>
                        <a:pt x="8" y="2"/>
                      </a:cubicBezTo>
                      <a:cubicBezTo>
                        <a:pt x="7" y="0"/>
                        <a:pt x="7" y="0"/>
                        <a:pt x="7" y="0"/>
                      </a:cubicBezTo>
                      <a:cubicBezTo>
                        <a:pt x="3" y="2"/>
                        <a:pt x="1" y="4"/>
                        <a:pt x="0" y="6"/>
                      </a:cubicBezTo>
                      <a:cubicBezTo>
                        <a:pt x="1" y="7"/>
                        <a:pt x="1" y="7"/>
                        <a:pt x="1" y="7"/>
                      </a:cubicBezTo>
                      <a:cubicBezTo>
                        <a:pt x="3" y="5"/>
                        <a:pt x="4" y="4"/>
                        <a:pt x="6" y="3"/>
                      </a:cubicBezTo>
                      <a:cubicBezTo>
                        <a:pt x="8" y="7"/>
                        <a:pt x="8" y="7"/>
                        <a:pt x="8" y="7"/>
                      </a:cubicBezTo>
                      <a:cubicBezTo>
                        <a:pt x="9" y="6"/>
                        <a:pt x="9" y="6"/>
                        <a:pt x="9"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009"/>
                <p:cNvSpPr/>
                <p:nvPr/>
              </p:nvSpPr>
              <p:spPr bwMode="auto">
                <a:xfrm>
                  <a:off x="5578476" y="3317875"/>
                  <a:ext cx="569913" cy="820737"/>
                </a:xfrm>
                <a:custGeom>
                  <a:avLst/>
                  <a:gdLst>
                    <a:gd name="T0" fmla="*/ 34 w 116"/>
                    <a:gd name="T1" fmla="*/ 23 h 167"/>
                    <a:gd name="T2" fmla="*/ 34 w 116"/>
                    <a:gd name="T3" fmla="*/ 23 h 167"/>
                    <a:gd name="T4" fmla="*/ 48 w 116"/>
                    <a:gd name="T5" fmla="*/ 57 h 167"/>
                    <a:gd name="T6" fmla="*/ 61 w 116"/>
                    <a:gd name="T7" fmla="*/ 78 h 167"/>
                    <a:gd name="T8" fmla="*/ 52 w 116"/>
                    <a:gd name="T9" fmla="*/ 86 h 167"/>
                    <a:gd name="T10" fmla="*/ 43 w 116"/>
                    <a:gd name="T11" fmla="*/ 62 h 167"/>
                    <a:gd name="T12" fmla="*/ 38 w 116"/>
                    <a:gd name="T13" fmla="*/ 88 h 167"/>
                    <a:gd name="T14" fmla="*/ 1 w 116"/>
                    <a:gd name="T15" fmla="*/ 92 h 167"/>
                    <a:gd name="T16" fmla="*/ 0 w 116"/>
                    <a:gd name="T17" fmla="*/ 95 h 167"/>
                    <a:gd name="T18" fmla="*/ 2 w 116"/>
                    <a:gd name="T19" fmla="*/ 95 h 167"/>
                    <a:gd name="T20" fmla="*/ 46 w 116"/>
                    <a:gd name="T21" fmla="*/ 90 h 167"/>
                    <a:gd name="T22" fmla="*/ 44 w 116"/>
                    <a:gd name="T23" fmla="*/ 71 h 167"/>
                    <a:gd name="T24" fmla="*/ 49 w 116"/>
                    <a:gd name="T25" fmla="*/ 88 h 167"/>
                    <a:gd name="T26" fmla="*/ 8 w 116"/>
                    <a:gd name="T27" fmla="*/ 115 h 167"/>
                    <a:gd name="T28" fmla="*/ 1 w 116"/>
                    <a:gd name="T29" fmla="*/ 120 h 167"/>
                    <a:gd name="T30" fmla="*/ 7 w 116"/>
                    <a:gd name="T31" fmla="*/ 119 h 167"/>
                    <a:gd name="T32" fmla="*/ 11 w 116"/>
                    <a:gd name="T33" fmla="*/ 145 h 167"/>
                    <a:gd name="T34" fmla="*/ 17 w 116"/>
                    <a:gd name="T35" fmla="*/ 155 h 167"/>
                    <a:gd name="T36" fmla="*/ 5 w 116"/>
                    <a:gd name="T37" fmla="*/ 160 h 167"/>
                    <a:gd name="T38" fmla="*/ 6 w 116"/>
                    <a:gd name="T39" fmla="*/ 163 h 167"/>
                    <a:gd name="T40" fmla="*/ 11 w 116"/>
                    <a:gd name="T41" fmla="*/ 162 h 167"/>
                    <a:gd name="T42" fmla="*/ 15 w 116"/>
                    <a:gd name="T43" fmla="*/ 161 h 167"/>
                    <a:gd name="T44" fmla="*/ 24 w 116"/>
                    <a:gd name="T45" fmla="*/ 156 h 167"/>
                    <a:gd name="T46" fmla="*/ 25 w 116"/>
                    <a:gd name="T47" fmla="*/ 155 h 167"/>
                    <a:gd name="T48" fmla="*/ 18 w 116"/>
                    <a:gd name="T49" fmla="*/ 142 h 167"/>
                    <a:gd name="T50" fmla="*/ 11 w 116"/>
                    <a:gd name="T51" fmla="*/ 118 h 167"/>
                    <a:gd name="T52" fmla="*/ 26 w 116"/>
                    <a:gd name="T53" fmla="*/ 107 h 167"/>
                    <a:gd name="T54" fmla="*/ 38 w 116"/>
                    <a:gd name="T55" fmla="*/ 99 h 167"/>
                    <a:gd name="T56" fmla="*/ 54 w 116"/>
                    <a:gd name="T57" fmla="*/ 86 h 167"/>
                    <a:gd name="T58" fmla="*/ 67 w 116"/>
                    <a:gd name="T59" fmla="*/ 118 h 167"/>
                    <a:gd name="T60" fmla="*/ 89 w 116"/>
                    <a:gd name="T61" fmla="*/ 143 h 167"/>
                    <a:gd name="T62" fmla="*/ 105 w 116"/>
                    <a:gd name="T63" fmla="*/ 161 h 167"/>
                    <a:gd name="T64" fmla="*/ 95 w 116"/>
                    <a:gd name="T65" fmla="*/ 166 h 167"/>
                    <a:gd name="T66" fmla="*/ 97 w 116"/>
                    <a:gd name="T67" fmla="*/ 167 h 167"/>
                    <a:gd name="T68" fmla="*/ 115 w 116"/>
                    <a:gd name="T69" fmla="*/ 162 h 167"/>
                    <a:gd name="T70" fmla="*/ 116 w 116"/>
                    <a:gd name="T71" fmla="*/ 161 h 167"/>
                    <a:gd name="T72" fmla="*/ 105 w 116"/>
                    <a:gd name="T73" fmla="*/ 148 h 167"/>
                    <a:gd name="T74" fmla="*/ 92 w 116"/>
                    <a:gd name="T75" fmla="*/ 134 h 167"/>
                    <a:gd name="T76" fmla="*/ 71 w 116"/>
                    <a:gd name="T77" fmla="*/ 116 h 167"/>
                    <a:gd name="T78" fmla="*/ 64 w 116"/>
                    <a:gd name="T79" fmla="*/ 80 h 167"/>
                    <a:gd name="T80" fmla="*/ 70 w 116"/>
                    <a:gd name="T81" fmla="*/ 77 h 167"/>
                    <a:gd name="T82" fmla="*/ 57 w 116"/>
                    <a:gd name="T83" fmla="*/ 56 h 167"/>
                    <a:gd name="T84" fmla="*/ 44 w 116"/>
                    <a:gd name="T85" fmla="*/ 32 h 167"/>
                    <a:gd name="T86" fmla="*/ 42 w 116"/>
                    <a:gd name="T87" fmla="*/ 27 h 167"/>
                    <a:gd name="T88" fmla="*/ 39 w 116"/>
                    <a:gd name="T89" fmla="*/ 19 h 167"/>
                    <a:gd name="T90" fmla="*/ 64 w 116"/>
                    <a:gd name="T91" fmla="*/ 38 h 167"/>
                    <a:gd name="T92" fmla="*/ 60 w 116"/>
                    <a:gd name="T93" fmla="*/ 46 h 167"/>
                    <a:gd name="T94" fmla="*/ 62 w 116"/>
                    <a:gd name="T95" fmla="*/ 48 h 167"/>
                    <a:gd name="T96" fmla="*/ 62 w 116"/>
                    <a:gd name="T97" fmla="*/ 46 h 167"/>
                    <a:gd name="T98" fmla="*/ 69 w 116"/>
                    <a:gd name="T99" fmla="*/ 40 h 167"/>
                    <a:gd name="T100" fmla="*/ 71 w 116"/>
                    <a:gd name="T101" fmla="*/ 40 h 167"/>
                    <a:gd name="T102" fmla="*/ 62 w 116"/>
                    <a:gd name="T103" fmla="*/ 30 h 167"/>
                    <a:gd name="T104" fmla="*/ 36 w 116"/>
                    <a:gd name="T105" fmla="*/ 14 h 167"/>
                    <a:gd name="T106" fmla="*/ 17 w 116"/>
                    <a:gd name="T107" fmla="*/ 3 h 167"/>
                    <a:gd name="T108" fmla="*/ 9 w 116"/>
                    <a:gd name="T109" fmla="*/ 1 h 167"/>
                    <a:gd name="T110" fmla="*/ 7 w 116"/>
                    <a:gd name="T111" fmla="*/ 0 h 167"/>
                    <a:gd name="T112" fmla="*/ 4 w 116"/>
                    <a:gd name="T113" fmla="*/ 2 h 167"/>
                    <a:gd name="T114" fmla="*/ 34 w 116"/>
                    <a:gd name="T11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 h="167">
                      <a:moveTo>
                        <a:pt x="34" y="23"/>
                      </a:moveTo>
                      <a:cubicBezTo>
                        <a:pt x="34" y="23"/>
                        <a:pt x="34" y="23"/>
                        <a:pt x="34" y="23"/>
                      </a:cubicBezTo>
                      <a:cubicBezTo>
                        <a:pt x="48" y="57"/>
                        <a:pt x="48" y="57"/>
                        <a:pt x="48" y="57"/>
                      </a:cubicBezTo>
                      <a:cubicBezTo>
                        <a:pt x="61" y="78"/>
                        <a:pt x="61" y="78"/>
                        <a:pt x="61" y="78"/>
                      </a:cubicBezTo>
                      <a:cubicBezTo>
                        <a:pt x="52" y="86"/>
                        <a:pt x="52" y="86"/>
                        <a:pt x="52" y="86"/>
                      </a:cubicBezTo>
                      <a:cubicBezTo>
                        <a:pt x="43" y="62"/>
                        <a:pt x="43" y="62"/>
                        <a:pt x="43" y="62"/>
                      </a:cubicBezTo>
                      <a:cubicBezTo>
                        <a:pt x="38" y="88"/>
                        <a:pt x="38" y="88"/>
                        <a:pt x="38" y="88"/>
                      </a:cubicBezTo>
                      <a:cubicBezTo>
                        <a:pt x="28" y="92"/>
                        <a:pt x="15" y="93"/>
                        <a:pt x="1" y="92"/>
                      </a:cubicBezTo>
                      <a:cubicBezTo>
                        <a:pt x="0" y="95"/>
                        <a:pt x="0" y="95"/>
                        <a:pt x="0" y="95"/>
                      </a:cubicBezTo>
                      <a:cubicBezTo>
                        <a:pt x="0" y="95"/>
                        <a:pt x="1" y="95"/>
                        <a:pt x="2" y="95"/>
                      </a:cubicBezTo>
                      <a:cubicBezTo>
                        <a:pt x="16" y="97"/>
                        <a:pt x="30" y="95"/>
                        <a:pt x="46" y="90"/>
                      </a:cubicBezTo>
                      <a:cubicBezTo>
                        <a:pt x="44" y="71"/>
                        <a:pt x="44" y="71"/>
                        <a:pt x="44" y="71"/>
                      </a:cubicBezTo>
                      <a:cubicBezTo>
                        <a:pt x="49" y="88"/>
                        <a:pt x="49" y="88"/>
                        <a:pt x="49" y="88"/>
                      </a:cubicBezTo>
                      <a:cubicBezTo>
                        <a:pt x="36" y="98"/>
                        <a:pt x="23" y="107"/>
                        <a:pt x="8" y="115"/>
                      </a:cubicBezTo>
                      <a:cubicBezTo>
                        <a:pt x="1" y="120"/>
                        <a:pt x="1" y="120"/>
                        <a:pt x="1" y="120"/>
                      </a:cubicBezTo>
                      <a:cubicBezTo>
                        <a:pt x="3" y="120"/>
                        <a:pt x="5" y="120"/>
                        <a:pt x="7" y="119"/>
                      </a:cubicBezTo>
                      <a:cubicBezTo>
                        <a:pt x="11" y="145"/>
                        <a:pt x="11" y="145"/>
                        <a:pt x="11" y="145"/>
                      </a:cubicBezTo>
                      <a:cubicBezTo>
                        <a:pt x="17" y="155"/>
                        <a:pt x="17" y="155"/>
                        <a:pt x="17" y="155"/>
                      </a:cubicBezTo>
                      <a:cubicBezTo>
                        <a:pt x="5" y="160"/>
                        <a:pt x="5" y="160"/>
                        <a:pt x="5" y="160"/>
                      </a:cubicBezTo>
                      <a:cubicBezTo>
                        <a:pt x="6" y="163"/>
                        <a:pt x="6" y="163"/>
                        <a:pt x="6" y="163"/>
                      </a:cubicBezTo>
                      <a:cubicBezTo>
                        <a:pt x="8" y="163"/>
                        <a:pt x="9" y="162"/>
                        <a:pt x="11" y="162"/>
                      </a:cubicBezTo>
                      <a:cubicBezTo>
                        <a:pt x="12" y="162"/>
                        <a:pt x="14" y="162"/>
                        <a:pt x="15" y="161"/>
                      </a:cubicBezTo>
                      <a:cubicBezTo>
                        <a:pt x="18" y="160"/>
                        <a:pt x="21" y="159"/>
                        <a:pt x="24" y="156"/>
                      </a:cubicBezTo>
                      <a:cubicBezTo>
                        <a:pt x="24" y="156"/>
                        <a:pt x="25" y="155"/>
                        <a:pt x="25" y="155"/>
                      </a:cubicBezTo>
                      <a:cubicBezTo>
                        <a:pt x="18" y="142"/>
                        <a:pt x="18" y="142"/>
                        <a:pt x="18" y="142"/>
                      </a:cubicBezTo>
                      <a:cubicBezTo>
                        <a:pt x="17" y="133"/>
                        <a:pt x="14" y="125"/>
                        <a:pt x="11" y="118"/>
                      </a:cubicBezTo>
                      <a:cubicBezTo>
                        <a:pt x="17" y="116"/>
                        <a:pt x="22" y="112"/>
                        <a:pt x="26" y="107"/>
                      </a:cubicBezTo>
                      <a:cubicBezTo>
                        <a:pt x="38" y="99"/>
                        <a:pt x="38" y="99"/>
                        <a:pt x="38" y="99"/>
                      </a:cubicBezTo>
                      <a:cubicBezTo>
                        <a:pt x="54" y="86"/>
                        <a:pt x="54" y="86"/>
                        <a:pt x="54" y="86"/>
                      </a:cubicBezTo>
                      <a:cubicBezTo>
                        <a:pt x="67" y="118"/>
                        <a:pt x="67" y="118"/>
                        <a:pt x="67" y="118"/>
                      </a:cubicBezTo>
                      <a:cubicBezTo>
                        <a:pt x="76" y="125"/>
                        <a:pt x="83" y="133"/>
                        <a:pt x="89" y="143"/>
                      </a:cubicBezTo>
                      <a:cubicBezTo>
                        <a:pt x="105" y="161"/>
                        <a:pt x="105" y="161"/>
                        <a:pt x="105" y="161"/>
                      </a:cubicBezTo>
                      <a:cubicBezTo>
                        <a:pt x="95" y="166"/>
                        <a:pt x="95" y="166"/>
                        <a:pt x="95" y="166"/>
                      </a:cubicBezTo>
                      <a:cubicBezTo>
                        <a:pt x="96" y="166"/>
                        <a:pt x="96" y="167"/>
                        <a:pt x="97" y="167"/>
                      </a:cubicBezTo>
                      <a:cubicBezTo>
                        <a:pt x="105" y="167"/>
                        <a:pt x="111" y="165"/>
                        <a:pt x="115" y="162"/>
                      </a:cubicBezTo>
                      <a:cubicBezTo>
                        <a:pt x="115" y="161"/>
                        <a:pt x="116" y="161"/>
                        <a:pt x="116" y="161"/>
                      </a:cubicBezTo>
                      <a:cubicBezTo>
                        <a:pt x="111" y="158"/>
                        <a:pt x="107" y="153"/>
                        <a:pt x="105" y="148"/>
                      </a:cubicBezTo>
                      <a:cubicBezTo>
                        <a:pt x="92" y="134"/>
                        <a:pt x="92" y="134"/>
                        <a:pt x="92" y="134"/>
                      </a:cubicBezTo>
                      <a:cubicBezTo>
                        <a:pt x="85" y="125"/>
                        <a:pt x="78" y="119"/>
                        <a:pt x="71" y="116"/>
                      </a:cubicBezTo>
                      <a:cubicBezTo>
                        <a:pt x="67" y="103"/>
                        <a:pt x="65" y="91"/>
                        <a:pt x="64" y="80"/>
                      </a:cubicBezTo>
                      <a:cubicBezTo>
                        <a:pt x="70" y="77"/>
                        <a:pt x="70" y="77"/>
                        <a:pt x="70" y="77"/>
                      </a:cubicBezTo>
                      <a:cubicBezTo>
                        <a:pt x="57" y="56"/>
                        <a:pt x="57" y="56"/>
                        <a:pt x="57" y="56"/>
                      </a:cubicBezTo>
                      <a:cubicBezTo>
                        <a:pt x="51" y="48"/>
                        <a:pt x="47" y="40"/>
                        <a:pt x="44" y="32"/>
                      </a:cubicBezTo>
                      <a:cubicBezTo>
                        <a:pt x="43" y="30"/>
                        <a:pt x="42" y="29"/>
                        <a:pt x="42" y="27"/>
                      </a:cubicBezTo>
                      <a:cubicBezTo>
                        <a:pt x="41" y="24"/>
                        <a:pt x="40" y="21"/>
                        <a:pt x="39" y="19"/>
                      </a:cubicBezTo>
                      <a:cubicBezTo>
                        <a:pt x="48" y="22"/>
                        <a:pt x="56" y="29"/>
                        <a:pt x="64" y="38"/>
                      </a:cubicBezTo>
                      <a:cubicBezTo>
                        <a:pt x="60" y="46"/>
                        <a:pt x="60" y="46"/>
                        <a:pt x="60" y="46"/>
                      </a:cubicBezTo>
                      <a:cubicBezTo>
                        <a:pt x="62" y="48"/>
                        <a:pt x="62" y="48"/>
                        <a:pt x="62" y="48"/>
                      </a:cubicBezTo>
                      <a:cubicBezTo>
                        <a:pt x="62" y="47"/>
                        <a:pt x="62" y="47"/>
                        <a:pt x="62" y="46"/>
                      </a:cubicBezTo>
                      <a:cubicBezTo>
                        <a:pt x="63" y="44"/>
                        <a:pt x="65" y="42"/>
                        <a:pt x="69" y="40"/>
                      </a:cubicBezTo>
                      <a:cubicBezTo>
                        <a:pt x="70" y="40"/>
                        <a:pt x="71" y="40"/>
                        <a:pt x="71" y="40"/>
                      </a:cubicBezTo>
                      <a:cubicBezTo>
                        <a:pt x="62" y="30"/>
                        <a:pt x="62" y="30"/>
                        <a:pt x="62" y="30"/>
                      </a:cubicBezTo>
                      <a:cubicBezTo>
                        <a:pt x="54" y="22"/>
                        <a:pt x="46" y="17"/>
                        <a:pt x="36" y="14"/>
                      </a:cubicBezTo>
                      <a:cubicBezTo>
                        <a:pt x="31" y="9"/>
                        <a:pt x="25" y="5"/>
                        <a:pt x="17" y="3"/>
                      </a:cubicBezTo>
                      <a:cubicBezTo>
                        <a:pt x="14" y="1"/>
                        <a:pt x="11" y="1"/>
                        <a:pt x="9" y="1"/>
                      </a:cubicBezTo>
                      <a:cubicBezTo>
                        <a:pt x="7" y="0"/>
                        <a:pt x="7" y="0"/>
                        <a:pt x="7" y="0"/>
                      </a:cubicBezTo>
                      <a:cubicBezTo>
                        <a:pt x="6" y="1"/>
                        <a:pt x="5" y="1"/>
                        <a:pt x="4" y="2"/>
                      </a:cubicBezTo>
                      <a:cubicBezTo>
                        <a:pt x="18" y="6"/>
                        <a:pt x="28" y="13"/>
                        <a:pt x="34" y="2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010"/>
                <p:cNvSpPr>
                  <a:spLocks noEditPoints="1"/>
                </p:cNvSpPr>
                <p:nvPr/>
              </p:nvSpPr>
              <p:spPr bwMode="auto">
                <a:xfrm>
                  <a:off x="5578476" y="3327400"/>
                  <a:ext cx="300038" cy="447675"/>
                </a:xfrm>
                <a:custGeom>
                  <a:avLst/>
                  <a:gdLst>
                    <a:gd name="T0" fmla="*/ 34 w 61"/>
                    <a:gd name="T1" fmla="*/ 21 h 91"/>
                    <a:gd name="T2" fmla="*/ 34 w 61"/>
                    <a:gd name="T3" fmla="*/ 21 h 91"/>
                    <a:gd name="T4" fmla="*/ 4 w 61"/>
                    <a:gd name="T5" fmla="*/ 0 h 91"/>
                    <a:gd name="T6" fmla="*/ 0 w 61"/>
                    <a:gd name="T7" fmla="*/ 5 h 91"/>
                    <a:gd name="T8" fmla="*/ 3 w 61"/>
                    <a:gd name="T9" fmla="*/ 4 h 91"/>
                    <a:gd name="T10" fmla="*/ 20 w 61"/>
                    <a:gd name="T11" fmla="*/ 24 h 91"/>
                    <a:gd name="T12" fmla="*/ 23 w 61"/>
                    <a:gd name="T13" fmla="*/ 39 h 91"/>
                    <a:gd name="T14" fmla="*/ 13 w 61"/>
                    <a:gd name="T15" fmla="*/ 53 h 91"/>
                    <a:gd name="T16" fmla="*/ 15 w 61"/>
                    <a:gd name="T17" fmla="*/ 63 h 91"/>
                    <a:gd name="T18" fmla="*/ 34 w 61"/>
                    <a:gd name="T19" fmla="*/ 57 h 91"/>
                    <a:gd name="T20" fmla="*/ 16 w 61"/>
                    <a:gd name="T21" fmla="*/ 66 h 91"/>
                    <a:gd name="T22" fmla="*/ 1 w 61"/>
                    <a:gd name="T23" fmla="*/ 90 h 91"/>
                    <a:gd name="T24" fmla="*/ 38 w 61"/>
                    <a:gd name="T25" fmla="*/ 86 h 91"/>
                    <a:gd name="T26" fmla="*/ 43 w 61"/>
                    <a:gd name="T27" fmla="*/ 60 h 91"/>
                    <a:gd name="T28" fmla="*/ 52 w 61"/>
                    <a:gd name="T29" fmla="*/ 84 h 91"/>
                    <a:gd name="T30" fmla="*/ 61 w 61"/>
                    <a:gd name="T31" fmla="*/ 76 h 91"/>
                    <a:gd name="T32" fmla="*/ 48 w 61"/>
                    <a:gd name="T33" fmla="*/ 55 h 91"/>
                    <a:gd name="T34" fmla="*/ 34 w 61"/>
                    <a:gd name="T35" fmla="*/ 21 h 91"/>
                    <a:gd name="T36" fmla="*/ 14 w 61"/>
                    <a:gd name="T37" fmla="*/ 54 h 91"/>
                    <a:gd name="T38" fmla="*/ 15 w 61"/>
                    <a:gd name="T39" fmla="*/ 53 h 91"/>
                    <a:gd name="T40" fmla="*/ 18 w 61"/>
                    <a:gd name="T41" fmla="*/ 62 h 91"/>
                    <a:gd name="T42" fmla="*/ 16 w 61"/>
                    <a:gd name="T43" fmla="*/ 62 h 91"/>
                    <a:gd name="T44" fmla="*/ 14 w 61"/>
                    <a:gd name="T45" fmla="*/ 54 h 91"/>
                    <a:gd name="T46" fmla="*/ 16 w 61"/>
                    <a:gd name="T47" fmla="*/ 66 h 91"/>
                    <a:gd name="T48" fmla="*/ 18 w 61"/>
                    <a:gd name="T49" fmla="*/ 66 h 91"/>
                    <a:gd name="T50" fmla="*/ 4 w 61"/>
                    <a:gd name="T51" fmla="*/ 90 h 91"/>
                    <a:gd name="T52" fmla="*/ 2 w 61"/>
                    <a:gd name="T53" fmla="*/ 90 h 91"/>
                    <a:gd name="T54" fmla="*/ 16 w 61"/>
                    <a:gd name="T55" fmla="*/ 6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 h="91">
                      <a:moveTo>
                        <a:pt x="34" y="21"/>
                      </a:moveTo>
                      <a:cubicBezTo>
                        <a:pt x="34" y="21"/>
                        <a:pt x="34" y="21"/>
                        <a:pt x="34" y="21"/>
                      </a:cubicBezTo>
                      <a:cubicBezTo>
                        <a:pt x="28" y="11"/>
                        <a:pt x="18" y="4"/>
                        <a:pt x="4" y="0"/>
                      </a:cubicBezTo>
                      <a:cubicBezTo>
                        <a:pt x="2" y="1"/>
                        <a:pt x="1" y="3"/>
                        <a:pt x="0" y="5"/>
                      </a:cubicBezTo>
                      <a:cubicBezTo>
                        <a:pt x="1" y="4"/>
                        <a:pt x="2" y="4"/>
                        <a:pt x="3" y="4"/>
                      </a:cubicBezTo>
                      <a:cubicBezTo>
                        <a:pt x="13" y="5"/>
                        <a:pt x="18" y="12"/>
                        <a:pt x="20" y="24"/>
                      </a:cubicBezTo>
                      <a:cubicBezTo>
                        <a:pt x="23" y="39"/>
                        <a:pt x="23" y="39"/>
                        <a:pt x="23" y="39"/>
                      </a:cubicBezTo>
                      <a:cubicBezTo>
                        <a:pt x="24" y="45"/>
                        <a:pt x="20" y="50"/>
                        <a:pt x="13" y="53"/>
                      </a:cubicBezTo>
                      <a:cubicBezTo>
                        <a:pt x="15" y="63"/>
                        <a:pt x="15" y="63"/>
                        <a:pt x="15" y="63"/>
                      </a:cubicBezTo>
                      <a:cubicBezTo>
                        <a:pt x="22" y="63"/>
                        <a:pt x="28" y="61"/>
                        <a:pt x="34" y="57"/>
                      </a:cubicBezTo>
                      <a:cubicBezTo>
                        <a:pt x="28" y="63"/>
                        <a:pt x="22" y="66"/>
                        <a:pt x="16" y="66"/>
                      </a:cubicBezTo>
                      <a:cubicBezTo>
                        <a:pt x="1" y="90"/>
                        <a:pt x="1" y="90"/>
                        <a:pt x="1" y="90"/>
                      </a:cubicBezTo>
                      <a:cubicBezTo>
                        <a:pt x="15" y="91"/>
                        <a:pt x="28" y="90"/>
                        <a:pt x="38" y="86"/>
                      </a:cubicBezTo>
                      <a:cubicBezTo>
                        <a:pt x="43" y="60"/>
                        <a:pt x="43" y="60"/>
                        <a:pt x="43" y="60"/>
                      </a:cubicBezTo>
                      <a:cubicBezTo>
                        <a:pt x="52" y="84"/>
                        <a:pt x="52" y="84"/>
                        <a:pt x="52" y="84"/>
                      </a:cubicBezTo>
                      <a:cubicBezTo>
                        <a:pt x="61" y="76"/>
                        <a:pt x="61" y="76"/>
                        <a:pt x="61" y="76"/>
                      </a:cubicBezTo>
                      <a:cubicBezTo>
                        <a:pt x="48" y="55"/>
                        <a:pt x="48" y="55"/>
                        <a:pt x="48" y="55"/>
                      </a:cubicBezTo>
                      <a:cubicBezTo>
                        <a:pt x="34" y="21"/>
                        <a:pt x="34" y="21"/>
                        <a:pt x="34" y="21"/>
                      </a:cubicBezTo>
                      <a:close/>
                      <a:moveTo>
                        <a:pt x="14" y="54"/>
                      </a:moveTo>
                      <a:cubicBezTo>
                        <a:pt x="14" y="54"/>
                        <a:pt x="15" y="53"/>
                        <a:pt x="15" y="53"/>
                      </a:cubicBezTo>
                      <a:cubicBezTo>
                        <a:pt x="18" y="62"/>
                        <a:pt x="18" y="62"/>
                        <a:pt x="18" y="62"/>
                      </a:cubicBezTo>
                      <a:cubicBezTo>
                        <a:pt x="17" y="62"/>
                        <a:pt x="16" y="62"/>
                        <a:pt x="16" y="62"/>
                      </a:cubicBezTo>
                      <a:cubicBezTo>
                        <a:pt x="14" y="54"/>
                        <a:pt x="14" y="54"/>
                        <a:pt x="14" y="54"/>
                      </a:cubicBezTo>
                      <a:close/>
                      <a:moveTo>
                        <a:pt x="16" y="66"/>
                      </a:moveTo>
                      <a:cubicBezTo>
                        <a:pt x="17" y="66"/>
                        <a:pt x="17" y="66"/>
                        <a:pt x="18" y="66"/>
                      </a:cubicBezTo>
                      <a:cubicBezTo>
                        <a:pt x="4" y="90"/>
                        <a:pt x="4" y="90"/>
                        <a:pt x="4" y="90"/>
                      </a:cubicBezTo>
                      <a:cubicBezTo>
                        <a:pt x="3" y="90"/>
                        <a:pt x="3" y="90"/>
                        <a:pt x="2" y="90"/>
                      </a:cubicBezTo>
                      <a:cubicBezTo>
                        <a:pt x="16" y="66"/>
                        <a:pt x="16" y="66"/>
                        <a:pt x="16" y="6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011"/>
                <p:cNvSpPr/>
                <p:nvPr/>
              </p:nvSpPr>
              <p:spPr bwMode="auto">
                <a:xfrm>
                  <a:off x="5646739" y="3587750"/>
                  <a:ext cx="20638" cy="44450"/>
                </a:xfrm>
                <a:custGeom>
                  <a:avLst/>
                  <a:gdLst>
                    <a:gd name="T0" fmla="*/ 1 w 4"/>
                    <a:gd name="T1" fmla="*/ 0 h 9"/>
                    <a:gd name="T2" fmla="*/ 0 w 4"/>
                    <a:gd name="T3" fmla="*/ 1 h 9"/>
                    <a:gd name="T4" fmla="*/ 2 w 4"/>
                    <a:gd name="T5" fmla="*/ 9 h 9"/>
                    <a:gd name="T6" fmla="*/ 4 w 4"/>
                    <a:gd name="T7" fmla="*/ 9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1" y="0"/>
                        <a:pt x="0" y="1"/>
                        <a:pt x="0" y="1"/>
                      </a:cubicBezTo>
                      <a:cubicBezTo>
                        <a:pt x="2" y="9"/>
                        <a:pt x="2" y="9"/>
                        <a:pt x="2" y="9"/>
                      </a:cubicBezTo>
                      <a:cubicBezTo>
                        <a:pt x="2" y="9"/>
                        <a:pt x="3" y="9"/>
                        <a:pt x="4" y="9"/>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012"/>
                <p:cNvSpPr/>
                <p:nvPr/>
              </p:nvSpPr>
              <p:spPr bwMode="auto">
                <a:xfrm>
                  <a:off x="5588001" y="3651250"/>
                  <a:ext cx="79375" cy="119062"/>
                </a:xfrm>
                <a:custGeom>
                  <a:avLst/>
                  <a:gdLst>
                    <a:gd name="T0" fmla="*/ 16 w 16"/>
                    <a:gd name="T1" fmla="*/ 0 h 24"/>
                    <a:gd name="T2" fmla="*/ 14 w 16"/>
                    <a:gd name="T3" fmla="*/ 0 h 24"/>
                    <a:gd name="T4" fmla="*/ 0 w 16"/>
                    <a:gd name="T5" fmla="*/ 24 h 24"/>
                    <a:gd name="T6" fmla="*/ 2 w 16"/>
                    <a:gd name="T7" fmla="*/ 24 h 24"/>
                    <a:gd name="T8" fmla="*/ 16 w 16"/>
                    <a:gd name="T9" fmla="*/ 0 h 24"/>
                  </a:gdLst>
                  <a:ahLst/>
                  <a:cxnLst>
                    <a:cxn ang="0">
                      <a:pos x="T0" y="T1"/>
                    </a:cxn>
                    <a:cxn ang="0">
                      <a:pos x="T2" y="T3"/>
                    </a:cxn>
                    <a:cxn ang="0">
                      <a:pos x="T4" y="T5"/>
                    </a:cxn>
                    <a:cxn ang="0">
                      <a:pos x="T6" y="T7"/>
                    </a:cxn>
                    <a:cxn ang="0">
                      <a:pos x="T8" y="T9"/>
                    </a:cxn>
                  </a:cxnLst>
                  <a:rect l="0" t="0" r="r" b="b"/>
                  <a:pathLst>
                    <a:path w="16" h="24">
                      <a:moveTo>
                        <a:pt x="16" y="0"/>
                      </a:moveTo>
                      <a:cubicBezTo>
                        <a:pt x="15" y="0"/>
                        <a:pt x="15" y="0"/>
                        <a:pt x="14" y="0"/>
                      </a:cubicBezTo>
                      <a:cubicBezTo>
                        <a:pt x="0" y="24"/>
                        <a:pt x="0" y="24"/>
                        <a:pt x="0" y="24"/>
                      </a:cubicBezTo>
                      <a:cubicBezTo>
                        <a:pt x="1" y="24"/>
                        <a:pt x="1" y="24"/>
                        <a:pt x="2" y="24"/>
                      </a:cubicBezTo>
                      <a:cubicBezTo>
                        <a:pt x="16" y="0"/>
                        <a:pt x="16" y="0"/>
                        <a:pt x="16"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013"/>
                <p:cNvSpPr>
                  <a:spLocks noEditPoints="1"/>
                </p:cNvSpPr>
                <p:nvPr/>
              </p:nvSpPr>
              <p:spPr bwMode="auto">
                <a:xfrm>
                  <a:off x="5770564" y="3411538"/>
                  <a:ext cx="122238" cy="131762"/>
                </a:xfrm>
                <a:custGeom>
                  <a:avLst/>
                  <a:gdLst>
                    <a:gd name="T0" fmla="*/ 0 w 25"/>
                    <a:gd name="T1" fmla="*/ 0 h 27"/>
                    <a:gd name="T2" fmla="*/ 3 w 25"/>
                    <a:gd name="T3" fmla="*/ 8 h 27"/>
                    <a:gd name="T4" fmla="*/ 5 w 25"/>
                    <a:gd name="T5" fmla="*/ 13 h 27"/>
                    <a:gd name="T6" fmla="*/ 11 w 25"/>
                    <a:gd name="T7" fmla="*/ 16 h 27"/>
                    <a:gd name="T8" fmla="*/ 21 w 25"/>
                    <a:gd name="T9" fmla="*/ 27 h 27"/>
                    <a:gd name="T10" fmla="*/ 25 w 25"/>
                    <a:gd name="T11" fmla="*/ 19 h 27"/>
                    <a:gd name="T12" fmla="*/ 0 w 25"/>
                    <a:gd name="T13" fmla="*/ 0 h 27"/>
                    <a:gd name="T14" fmla="*/ 5 w 25"/>
                    <a:gd name="T15" fmla="*/ 11 h 27"/>
                    <a:gd name="T16" fmla="*/ 13 w 25"/>
                    <a:gd name="T17" fmla="*/ 15 h 27"/>
                    <a:gd name="T18" fmla="*/ 22 w 25"/>
                    <a:gd name="T19" fmla="*/ 24 h 27"/>
                    <a:gd name="T20" fmla="*/ 21 w 25"/>
                    <a:gd name="T21" fmla="*/ 25 h 27"/>
                    <a:gd name="T22" fmla="*/ 12 w 25"/>
                    <a:gd name="T23" fmla="*/ 16 h 27"/>
                    <a:gd name="T24" fmla="*/ 11 w 25"/>
                    <a:gd name="T25" fmla="*/ 15 h 27"/>
                    <a:gd name="T26" fmla="*/ 5 w 25"/>
                    <a:gd name="T27" fmla="*/ 13 h 27"/>
                    <a:gd name="T28" fmla="*/ 5 w 25"/>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7">
                      <a:moveTo>
                        <a:pt x="0" y="0"/>
                      </a:moveTo>
                      <a:cubicBezTo>
                        <a:pt x="1" y="2"/>
                        <a:pt x="2" y="5"/>
                        <a:pt x="3" y="8"/>
                      </a:cubicBezTo>
                      <a:cubicBezTo>
                        <a:pt x="3" y="10"/>
                        <a:pt x="4" y="11"/>
                        <a:pt x="5" y="13"/>
                      </a:cubicBezTo>
                      <a:cubicBezTo>
                        <a:pt x="11" y="16"/>
                        <a:pt x="11" y="16"/>
                        <a:pt x="11" y="16"/>
                      </a:cubicBezTo>
                      <a:cubicBezTo>
                        <a:pt x="21" y="27"/>
                        <a:pt x="21" y="27"/>
                        <a:pt x="21" y="27"/>
                      </a:cubicBezTo>
                      <a:cubicBezTo>
                        <a:pt x="25" y="19"/>
                        <a:pt x="25" y="19"/>
                        <a:pt x="25" y="19"/>
                      </a:cubicBezTo>
                      <a:cubicBezTo>
                        <a:pt x="17" y="10"/>
                        <a:pt x="9" y="3"/>
                        <a:pt x="0" y="0"/>
                      </a:cubicBezTo>
                      <a:close/>
                      <a:moveTo>
                        <a:pt x="5" y="11"/>
                      </a:moveTo>
                      <a:cubicBezTo>
                        <a:pt x="13" y="15"/>
                        <a:pt x="13" y="15"/>
                        <a:pt x="13" y="15"/>
                      </a:cubicBezTo>
                      <a:cubicBezTo>
                        <a:pt x="22" y="24"/>
                        <a:pt x="22" y="24"/>
                        <a:pt x="22" y="24"/>
                      </a:cubicBezTo>
                      <a:cubicBezTo>
                        <a:pt x="21" y="25"/>
                        <a:pt x="21" y="25"/>
                        <a:pt x="21" y="25"/>
                      </a:cubicBezTo>
                      <a:cubicBezTo>
                        <a:pt x="12" y="16"/>
                        <a:pt x="12" y="16"/>
                        <a:pt x="12" y="16"/>
                      </a:cubicBezTo>
                      <a:cubicBezTo>
                        <a:pt x="11" y="15"/>
                        <a:pt x="11" y="15"/>
                        <a:pt x="11" y="15"/>
                      </a:cubicBezTo>
                      <a:cubicBezTo>
                        <a:pt x="5" y="13"/>
                        <a:pt x="5" y="13"/>
                        <a:pt x="5" y="13"/>
                      </a:cubicBezTo>
                      <a:cubicBezTo>
                        <a:pt x="5" y="12"/>
                        <a:pt x="5" y="11"/>
                        <a:pt x="5" y="1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014"/>
                <p:cNvSpPr/>
                <p:nvPr/>
              </p:nvSpPr>
              <p:spPr bwMode="auto">
                <a:xfrm>
                  <a:off x="5794376" y="3465513"/>
                  <a:ext cx="84138" cy="68262"/>
                </a:xfrm>
                <a:custGeom>
                  <a:avLst/>
                  <a:gdLst>
                    <a:gd name="T0" fmla="*/ 8 w 17"/>
                    <a:gd name="T1" fmla="*/ 4 h 14"/>
                    <a:gd name="T2" fmla="*/ 0 w 17"/>
                    <a:gd name="T3" fmla="*/ 0 h 14"/>
                    <a:gd name="T4" fmla="*/ 0 w 17"/>
                    <a:gd name="T5" fmla="*/ 2 h 14"/>
                    <a:gd name="T6" fmla="*/ 6 w 17"/>
                    <a:gd name="T7" fmla="*/ 4 h 14"/>
                    <a:gd name="T8" fmla="*/ 7 w 17"/>
                    <a:gd name="T9" fmla="*/ 5 h 14"/>
                    <a:gd name="T10" fmla="*/ 16 w 17"/>
                    <a:gd name="T11" fmla="*/ 14 h 14"/>
                    <a:gd name="T12" fmla="*/ 17 w 17"/>
                    <a:gd name="T13" fmla="*/ 13 h 14"/>
                    <a:gd name="T14" fmla="*/ 8 w 17"/>
                    <a:gd name="T15" fmla="*/ 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8" y="4"/>
                      </a:moveTo>
                      <a:cubicBezTo>
                        <a:pt x="0" y="0"/>
                        <a:pt x="0" y="0"/>
                        <a:pt x="0" y="0"/>
                      </a:cubicBezTo>
                      <a:cubicBezTo>
                        <a:pt x="0" y="0"/>
                        <a:pt x="0" y="1"/>
                        <a:pt x="0" y="2"/>
                      </a:cubicBezTo>
                      <a:cubicBezTo>
                        <a:pt x="6" y="4"/>
                        <a:pt x="6" y="4"/>
                        <a:pt x="6" y="4"/>
                      </a:cubicBezTo>
                      <a:cubicBezTo>
                        <a:pt x="6" y="4"/>
                        <a:pt x="6" y="4"/>
                        <a:pt x="7" y="5"/>
                      </a:cubicBezTo>
                      <a:cubicBezTo>
                        <a:pt x="16" y="14"/>
                        <a:pt x="16" y="14"/>
                        <a:pt x="16" y="14"/>
                      </a:cubicBezTo>
                      <a:cubicBezTo>
                        <a:pt x="17" y="13"/>
                        <a:pt x="17" y="13"/>
                        <a:pt x="17" y="13"/>
                      </a:cubicBezTo>
                      <a:cubicBezTo>
                        <a:pt x="8" y="4"/>
                        <a:pt x="8" y="4"/>
                        <a:pt x="8"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015"/>
                <p:cNvSpPr/>
                <p:nvPr/>
              </p:nvSpPr>
              <p:spPr bwMode="auto">
                <a:xfrm>
                  <a:off x="5519739" y="3346450"/>
                  <a:ext cx="176213" cy="320675"/>
                </a:xfrm>
                <a:custGeom>
                  <a:avLst/>
                  <a:gdLst>
                    <a:gd name="T0" fmla="*/ 28 w 36"/>
                    <a:gd name="T1" fmla="*/ 22 h 65"/>
                    <a:gd name="T2" fmla="*/ 32 w 36"/>
                    <a:gd name="T3" fmla="*/ 36 h 65"/>
                    <a:gd name="T4" fmla="*/ 19 w 36"/>
                    <a:gd name="T5" fmla="*/ 48 h 65"/>
                    <a:gd name="T6" fmla="*/ 0 w 36"/>
                    <a:gd name="T7" fmla="*/ 61 h 65"/>
                    <a:gd name="T8" fmla="*/ 0 w 36"/>
                    <a:gd name="T9" fmla="*/ 62 h 65"/>
                    <a:gd name="T10" fmla="*/ 3 w 36"/>
                    <a:gd name="T11" fmla="*/ 65 h 65"/>
                    <a:gd name="T12" fmla="*/ 25 w 36"/>
                    <a:gd name="T13" fmla="*/ 49 h 65"/>
                    <a:gd name="T14" fmla="*/ 35 w 36"/>
                    <a:gd name="T15" fmla="*/ 35 h 65"/>
                    <a:gd name="T16" fmla="*/ 32 w 36"/>
                    <a:gd name="T17" fmla="*/ 20 h 65"/>
                    <a:gd name="T18" fmla="*/ 15 w 36"/>
                    <a:gd name="T19" fmla="*/ 0 h 65"/>
                    <a:gd name="T20" fmla="*/ 12 w 36"/>
                    <a:gd name="T21" fmla="*/ 1 h 65"/>
                    <a:gd name="T22" fmla="*/ 9 w 36"/>
                    <a:gd name="T23" fmla="*/ 3 h 65"/>
                    <a:gd name="T24" fmla="*/ 7 w 36"/>
                    <a:gd name="T25" fmla="*/ 6 h 65"/>
                    <a:gd name="T26" fmla="*/ 7 w 36"/>
                    <a:gd name="T27" fmla="*/ 6 h 65"/>
                    <a:gd name="T28" fmla="*/ 28 w 36"/>
                    <a:gd name="T29" fmla="*/ 2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28" y="22"/>
                      </a:moveTo>
                      <a:cubicBezTo>
                        <a:pt x="32" y="36"/>
                        <a:pt x="32" y="36"/>
                        <a:pt x="32" y="36"/>
                      </a:cubicBezTo>
                      <a:cubicBezTo>
                        <a:pt x="31" y="40"/>
                        <a:pt x="26" y="44"/>
                        <a:pt x="19" y="48"/>
                      </a:cubicBezTo>
                      <a:cubicBezTo>
                        <a:pt x="0" y="61"/>
                        <a:pt x="0" y="61"/>
                        <a:pt x="0" y="61"/>
                      </a:cubicBezTo>
                      <a:cubicBezTo>
                        <a:pt x="0" y="61"/>
                        <a:pt x="0" y="61"/>
                        <a:pt x="0" y="62"/>
                      </a:cubicBezTo>
                      <a:cubicBezTo>
                        <a:pt x="1" y="63"/>
                        <a:pt x="2" y="64"/>
                        <a:pt x="3" y="65"/>
                      </a:cubicBezTo>
                      <a:cubicBezTo>
                        <a:pt x="25" y="49"/>
                        <a:pt x="25" y="49"/>
                        <a:pt x="25" y="49"/>
                      </a:cubicBezTo>
                      <a:cubicBezTo>
                        <a:pt x="32" y="46"/>
                        <a:pt x="36" y="41"/>
                        <a:pt x="35" y="35"/>
                      </a:cubicBezTo>
                      <a:cubicBezTo>
                        <a:pt x="32" y="20"/>
                        <a:pt x="32" y="20"/>
                        <a:pt x="32" y="20"/>
                      </a:cubicBezTo>
                      <a:cubicBezTo>
                        <a:pt x="30" y="8"/>
                        <a:pt x="25" y="1"/>
                        <a:pt x="15" y="0"/>
                      </a:cubicBezTo>
                      <a:cubicBezTo>
                        <a:pt x="14" y="0"/>
                        <a:pt x="13" y="0"/>
                        <a:pt x="12" y="1"/>
                      </a:cubicBezTo>
                      <a:cubicBezTo>
                        <a:pt x="11" y="1"/>
                        <a:pt x="10" y="2"/>
                        <a:pt x="9" y="3"/>
                      </a:cubicBezTo>
                      <a:cubicBezTo>
                        <a:pt x="8" y="4"/>
                        <a:pt x="7" y="5"/>
                        <a:pt x="7" y="6"/>
                      </a:cubicBezTo>
                      <a:cubicBezTo>
                        <a:pt x="7" y="6"/>
                        <a:pt x="7" y="6"/>
                        <a:pt x="7" y="6"/>
                      </a:cubicBezTo>
                      <a:cubicBezTo>
                        <a:pt x="16" y="3"/>
                        <a:pt x="23" y="8"/>
                        <a:pt x="28" y="22"/>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016"/>
                <p:cNvSpPr>
                  <a:spLocks noEditPoints="1"/>
                </p:cNvSpPr>
                <p:nvPr/>
              </p:nvSpPr>
              <p:spPr bwMode="auto">
                <a:xfrm>
                  <a:off x="5495926" y="3362325"/>
                  <a:ext cx="180975" cy="284162"/>
                </a:xfrm>
                <a:custGeom>
                  <a:avLst/>
                  <a:gdLst>
                    <a:gd name="T0" fmla="*/ 37 w 37"/>
                    <a:gd name="T1" fmla="*/ 33 h 58"/>
                    <a:gd name="T2" fmla="*/ 33 w 37"/>
                    <a:gd name="T3" fmla="*/ 19 h 58"/>
                    <a:gd name="T4" fmla="*/ 12 w 37"/>
                    <a:gd name="T5" fmla="*/ 3 h 58"/>
                    <a:gd name="T6" fmla="*/ 11 w 37"/>
                    <a:gd name="T7" fmla="*/ 6 h 58"/>
                    <a:gd name="T8" fmla="*/ 11 w 37"/>
                    <a:gd name="T9" fmla="*/ 8 h 58"/>
                    <a:gd name="T10" fmla="*/ 12 w 37"/>
                    <a:gd name="T11" fmla="*/ 9 h 58"/>
                    <a:gd name="T12" fmla="*/ 12 w 37"/>
                    <a:gd name="T13" fmla="*/ 14 h 58"/>
                    <a:gd name="T14" fmla="*/ 21 w 37"/>
                    <a:gd name="T15" fmla="*/ 31 h 58"/>
                    <a:gd name="T16" fmla="*/ 18 w 37"/>
                    <a:gd name="T17" fmla="*/ 36 h 58"/>
                    <a:gd name="T18" fmla="*/ 16 w 37"/>
                    <a:gd name="T19" fmla="*/ 40 h 58"/>
                    <a:gd name="T20" fmla="*/ 13 w 37"/>
                    <a:gd name="T21" fmla="*/ 40 h 58"/>
                    <a:gd name="T22" fmla="*/ 9 w 37"/>
                    <a:gd name="T23" fmla="*/ 44 h 58"/>
                    <a:gd name="T24" fmla="*/ 0 w 37"/>
                    <a:gd name="T25" fmla="*/ 49 h 58"/>
                    <a:gd name="T26" fmla="*/ 5 w 37"/>
                    <a:gd name="T27" fmla="*/ 58 h 58"/>
                    <a:gd name="T28" fmla="*/ 24 w 37"/>
                    <a:gd name="T29" fmla="*/ 45 h 58"/>
                    <a:gd name="T30" fmla="*/ 37 w 37"/>
                    <a:gd name="T31" fmla="*/ 33 h 58"/>
                    <a:gd name="T32" fmla="*/ 13 w 37"/>
                    <a:gd name="T33" fmla="*/ 14 h 58"/>
                    <a:gd name="T34" fmla="*/ 13 w 37"/>
                    <a:gd name="T35" fmla="*/ 12 h 58"/>
                    <a:gd name="T36" fmla="*/ 24 w 37"/>
                    <a:gd name="T37" fmla="*/ 31 h 58"/>
                    <a:gd name="T38" fmla="*/ 17 w 37"/>
                    <a:gd name="T39" fmla="*/ 42 h 58"/>
                    <a:gd name="T40" fmla="*/ 14 w 37"/>
                    <a:gd name="T41" fmla="*/ 42 h 58"/>
                    <a:gd name="T42" fmla="*/ 11 w 37"/>
                    <a:gd name="T43" fmla="*/ 46 h 58"/>
                    <a:gd name="T44" fmla="*/ 1 w 37"/>
                    <a:gd name="T45" fmla="*/ 51 h 58"/>
                    <a:gd name="T46" fmla="*/ 1 w 37"/>
                    <a:gd name="T47" fmla="*/ 49 h 58"/>
                    <a:gd name="T48" fmla="*/ 9 w 37"/>
                    <a:gd name="T49" fmla="*/ 44 h 58"/>
                    <a:gd name="T50" fmla="*/ 9 w 37"/>
                    <a:gd name="T51" fmla="*/ 44 h 58"/>
                    <a:gd name="T52" fmla="*/ 13 w 37"/>
                    <a:gd name="T53" fmla="*/ 40 h 58"/>
                    <a:gd name="T54" fmla="*/ 16 w 37"/>
                    <a:gd name="T55" fmla="*/ 40 h 58"/>
                    <a:gd name="T56" fmla="*/ 16 w 37"/>
                    <a:gd name="T57" fmla="*/ 40 h 58"/>
                    <a:gd name="T58" fmla="*/ 16 w 37"/>
                    <a:gd name="T59" fmla="*/ 40 h 58"/>
                    <a:gd name="T60" fmla="*/ 22 w 37"/>
                    <a:gd name="T61" fmla="*/ 32 h 58"/>
                    <a:gd name="T62" fmla="*/ 22 w 37"/>
                    <a:gd name="T63" fmla="*/ 31 h 58"/>
                    <a:gd name="T64" fmla="*/ 22 w 37"/>
                    <a:gd name="T65" fmla="*/ 31 h 58"/>
                    <a:gd name="T66" fmla="*/ 13 w 37"/>
                    <a:gd name="T67"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 h="58">
                      <a:moveTo>
                        <a:pt x="37" y="33"/>
                      </a:moveTo>
                      <a:cubicBezTo>
                        <a:pt x="33" y="19"/>
                        <a:pt x="33" y="19"/>
                        <a:pt x="33" y="19"/>
                      </a:cubicBezTo>
                      <a:cubicBezTo>
                        <a:pt x="28" y="5"/>
                        <a:pt x="21" y="0"/>
                        <a:pt x="12" y="3"/>
                      </a:cubicBezTo>
                      <a:cubicBezTo>
                        <a:pt x="12" y="4"/>
                        <a:pt x="12" y="5"/>
                        <a:pt x="11" y="6"/>
                      </a:cubicBezTo>
                      <a:cubicBezTo>
                        <a:pt x="11" y="6"/>
                        <a:pt x="11" y="7"/>
                        <a:pt x="11" y="8"/>
                      </a:cubicBezTo>
                      <a:cubicBezTo>
                        <a:pt x="11" y="9"/>
                        <a:pt x="11" y="9"/>
                        <a:pt x="12" y="9"/>
                      </a:cubicBezTo>
                      <a:cubicBezTo>
                        <a:pt x="12" y="11"/>
                        <a:pt x="12" y="12"/>
                        <a:pt x="12" y="14"/>
                      </a:cubicBezTo>
                      <a:cubicBezTo>
                        <a:pt x="21" y="31"/>
                        <a:pt x="21" y="31"/>
                        <a:pt x="21" y="31"/>
                      </a:cubicBezTo>
                      <a:cubicBezTo>
                        <a:pt x="18" y="36"/>
                        <a:pt x="18" y="36"/>
                        <a:pt x="18" y="36"/>
                      </a:cubicBezTo>
                      <a:cubicBezTo>
                        <a:pt x="16" y="40"/>
                        <a:pt x="16" y="40"/>
                        <a:pt x="16" y="40"/>
                      </a:cubicBezTo>
                      <a:cubicBezTo>
                        <a:pt x="13" y="40"/>
                        <a:pt x="13" y="40"/>
                        <a:pt x="13" y="40"/>
                      </a:cubicBezTo>
                      <a:cubicBezTo>
                        <a:pt x="9" y="44"/>
                        <a:pt x="9" y="44"/>
                        <a:pt x="9" y="44"/>
                      </a:cubicBezTo>
                      <a:cubicBezTo>
                        <a:pt x="0" y="49"/>
                        <a:pt x="0" y="49"/>
                        <a:pt x="0" y="49"/>
                      </a:cubicBezTo>
                      <a:cubicBezTo>
                        <a:pt x="1" y="52"/>
                        <a:pt x="3" y="55"/>
                        <a:pt x="5" y="58"/>
                      </a:cubicBezTo>
                      <a:cubicBezTo>
                        <a:pt x="24" y="45"/>
                        <a:pt x="24" y="45"/>
                        <a:pt x="24" y="45"/>
                      </a:cubicBezTo>
                      <a:cubicBezTo>
                        <a:pt x="31" y="41"/>
                        <a:pt x="36" y="37"/>
                        <a:pt x="37" y="33"/>
                      </a:cubicBezTo>
                      <a:close/>
                      <a:moveTo>
                        <a:pt x="13" y="14"/>
                      </a:moveTo>
                      <a:cubicBezTo>
                        <a:pt x="13" y="13"/>
                        <a:pt x="13" y="13"/>
                        <a:pt x="13" y="12"/>
                      </a:cubicBezTo>
                      <a:cubicBezTo>
                        <a:pt x="24" y="31"/>
                        <a:pt x="24" y="31"/>
                        <a:pt x="24" y="31"/>
                      </a:cubicBezTo>
                      <a:cubicBezTo>
                        <a:pt x="17" y="42"/>
                        <a:pt x="17" y="42"/>
                        <a:pt x="17" y="42"/>
                      </a:cubicBezTo>
                      <a:cubicBezTo>
                        <a:pt x="14" y="42"/>
                        <a:pt x="14" y="42"/>
                        <a:pt x="14" y="42"/>
                      </a:cubicBezTo>
                      <a:cubicBezTo>
                        <a:pt x="11" y="46"/>
                        <a:pt x="11" y="46"/>
                        <a:pt x="11" y="46"/>
                      </a:cubicBezTo>
                      <a:cubicBezTo>
                        <a:pt x="1" y="51"/>
                        <a:pt x="1" y="51"/>
                        <a:pt x="1" y="51"/>
                      </a:cubicBezTo>
                      <a:cubicBezTo>
                        <a:pt x="1" y="51"/>
                        <a:pt x="1" y="50"/>
                        <a:pt x="1" y="49"/>
                      </a:cubicBezTo>
                      <a:cubicBezTo>
                        <a:pt x="9" y="44"/>
                        <a:pt x="9" y="44"/>
                        <a:pt x="9" y="44"/>
                      </a:cubicBezTo>
                      <a:cubicBezTo>
                        <a:pt x="9" y="44"/>
                        <a:pt x="9" y="44"/>
                        <a:pt x="9" y="44"/>
                      </a:cubicBezTo>
                      <a:cubicBezTo>
                        <a:pt x="13" y="40"/>
                        <a:pt x="13" y="40"/>
                        <a:pt x="13" y="40"/>
                      </a:cubicBezTo>
                      <a:cubicBezTo>
                        <a:pt x="16" y="40"/>
                        <a:pt x="16" y="40"/>
                        <a:pt x="16" y="40"/>
                      </a:cubicBezTo>
                      <a:cubicBezTo>
                        <a:pt x="16" y="40"/>
                        <a:pt x="16" y="40"/>
                        <a:pt x="16" y="40"/>
                      </a:cubicBezTo>
                      <a:cubicBezTo>
                        <a:pt x="16" y="40"/>
                        <a:pt x="16" y="40"/>
                        <a:pt x="16" y="40"/>
                      </a:cubicBezTo>
                      <a:cubicBezTo>
                        <a:pt x="22" y="32"/>
                        <a:pt x="22" y="32"/>
                        <a:pt x="22" y="32"/>
                      </a:cubicBezTo>
                      <a:cubicBezTo>
                        <a:pt x="22" y="32"/>
                        <a:pt x="22" y="31"/>
                        <a:pt x="22" y="31"/>
                      </a:cubicBezTo>
                      <a:cubicBezTo>
                        <a:pt x="22" y="31"/>
                        <a:pt x="22" y="31"/>
                        <a:pt x="22" y="31"/>
                      </a:cubicBezTo>
                      <a:cubicBezTo>
                        <a:pt x="13" y="14"/>
                        <a:pt x="13" y="14"/>
                        <a:pt x="13" y="14"/>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017"/>
                <p:cNvSpPr/>
                <p:nvPr/>
              </p:nvSpPr>
              <p:spPr bwMode="auto">
                <a:xfrm>
                  <a:off x="5500689" y="3421063"/>
                  <a:ext cx="112713" cy="192087"/>
                </a:xfrm>
                <a:custGeom>
                  <a:avLst/>
                  <a:gdLst>
                    <a:gd name="T0" fmla="*/ 12 w 23"/>
                    <a:gd name="T1" fmla="*/ 0 h 39"/>
                    <a:gd name="T2" fmla="*/ 12 w 23"/>
                    <a:gd name="T3" fmla="*/ 2 h 39"/>
                    <a:gd name="T4" fmla="*/ 21 w 23"/>
                    <a:gd name="T5" fmla="*/ 19 h 39"/>
                    <a:gd name="T6" fmla="*/ 21 w 23"/>
                    <a:gd name="T7" fmla="*/ 19 h 39"/>
                    <a:gd name="T8" fmla="*/ 21 w 23"/>
                    <a:gd name="T9" fmla="*/ 20 h 39"/>
                    <a:gd name="T10" fmla="*/ 15 w 23"/>
                    <a:gd name="T11" fmla="*/ 28 h 39"/>
                    <a:gd name="T12" fmla="*/ 15 w 23"/>
                    <a:gd name="T13" fmla="*/ 28 h 39"/>
                    <a:gd name="T14" fmla="*/ 15 w 23"/>
                    <a:gd name="T15" fmla="*/ 28 h 39"/>
                    <a:gd name="T16" fmla="*/ 12 w 23"/>
                    <a:gd name="T17" fmla="*/ 28 h 39"/>
                    <a:gd name="T18" fmla="*/ 8 w 23"/>
                    <a:gd name="T19" fmla="*/ 32 h 39"/>
                    <a:gd name="T20" fmla="*/ 8 w 23"/>
                    <a:gd name="T21" fmla="*/ 32 h 39"/>
                    <a:gd name="T22" fmla="*/ 0 w 23"/>
                    <a:gd name="T23" fmla="*/ 37 h 39"/>
                    <a:gd name="T24" fmla="*/ 0 w 23"/>
                    <a:gd name="T25" fmla="*/ 39 h 39"/>
                    <a:gd name="T26" fmla="*/ 10 w 23"/>
                    <a:gd name="T27" fmla="*/ 34 h 39"/>
                    <a:gd name="T28" fmla="*/ 13 w 23"/>
                    <a:gd name="T29" fmla="*/ 30 h 39"/>
                    <a:gd name="T30" fmla="*/ 16 w 23"/>
                    <a:gd name="T31" fmla="*/ 30 h 39"/>
                    <a:gd name="T32" fmla="*/ 23 w 23"/>
                    <a:gd name="T33" fmla="*/ 19 h 39"/>
                    <a:gd name="T34" fmla="*/ 12 w 23"/>
                    <a:gd name="T3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39">
                      <a:moveTo>
                        <a:pt x="12" y="0"/>
                      </a:moveTo>
                      <a:cubicBezTo>
                        <a:pt x="12" y="1"/>
                        <a:pt x="12" y="1"/>
                        <a:pt x="12" y="2"/>
                      </a:cubicBezTo>
                      <a:cubicBezTo>
                        <a:pt x="21" y="19"/>
                        <a:pt x="21" y="19"/>
                        <a:pt x="21" y="19"/>
                      </a:cubicBezTo>
                      <a:cubicBezTo>
                        <a:pt x="21" y="19"/>
                        <a:pt x="21" y="19"/>
                        <a:pt x="21" y="19"/>
                      </a:cubicBezTo>
                      <a:cubicBezTo>
                        <a:pt x="21" y="19"/>
                        <a:pt x="21" y="20"/>
                        <a:pt x="21" y="20"/>
                      </a:cubicBezTo>
                      <a:cubicBezTo>
                        <a:pt x="15" y="28"/>
                        <a:pt x="15" y="28"/>
                        <a:pt x="15" y="28"/>
                      </a:cubicBezTo>
                      <a:cubicBezTo>
                        <a:pt x="15" y="28"/>
                        <a:pt x="15" y="28"/>
                        <a:pt x="15" y="28"/>
                      </a:cubicBezTo>
                      <a:cubicBezTo>
                        <a:pt x="15" y="28"/>
                        <a:pt x="15" y="28"/>
                        <a:pt x="15" y="28"/>
                      </a:cubicBezTo>
                      <a:cubicBezTo>
                        <a:pt x="12" y="28"/>
                        <a:pt x="12" y="28"/>
                        <a:pt x="12" y="28"/>
                      </a:cubicBezTo>
                      <a:cubicBezTo>
                        <a:pt x="8" y="32"/>
                        <a:pt x="8" y="32"/>
                        <a:pt x="8" y="32"/>
                      </a:cubicBezTo>
                      <a:cubicBezTo>
                        <a:pt x="8" y="32"/>
                        <a:pt x="8" y="32"/>
                        <a:pt x="8" y="32"/>
                      </a:cubicBezTo>
                      <a:cubicBezTo>
                        <a:pt x="0" y="37"/>
                        <a:pt x="0" y="37"/>
                        <a:pt x="0" y="37"/>
                      </a:cubicBezTo>
                      <a:cubicBezTo>
                        <a:pt x="0" y="38"/>
                        <a:pt x="0" y="39"/>
                        <a:pt x="0" y="39"/>
                      </a:cubicBezTo>
                      <a:cubicBezTo>
                        <a:pt x="10" y="34"/>
                        <a:pt x="10" y="34"/>
                        <a:pt x="10" y="34"/>
                      </a:cubicBezTo>
                      <a:cubicBezTo>
                        <a:pt x="13" y="30"/>
                        <a:pt x="13" y="30"/>
                        <a:pt x="13" y="30"/>
                      </a:cubicBezTo>
                      <a:cubicBezTo>
                        <a:pt x="16" y="30"/>
                        <a:pt x="16" y="30"/>
                        <a:pt x="16" y="30"/>
                      </a:cubicBezTo>
                      <a:cubicBezTo>
                        <a:pt x="23" y="19"/>
                        <a:pt x="23" y="19"/>
                        <a:pt x="23" y="19"/>
                      </a:cubicBezTo>
                      <a:cubicBezTo>
                        <a:pt x="12" y="0"/>
                        <a:pt x="12" y="0"/>
                        <a:pt x="12"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018"/>
                <p:cNvSpPr/>
                <p:nvPr/>
              </p:nvSpPr>
              <p:spPr bwMode="auto">
                <a:xfrm>
                  <a:off x="5888039" y="3529013"/>
                  <a:ext cx="33338" cy="39687"/>
                </a:xfrm>
                <a:custGeom>
                  <a:avLst/>
                  <a:gdLst>
                    <a:gd name="T0" fmla="*/ 7 w 7"/>
                    <a:gd name="T1" fmla="*/ 4 h 8"/>
                    <a:gd name="T2" fmla="*/ 5 w 7"/>
                    <a:gd name="T3" fmla="*/ 0 h 8"/>
                    <a:gd name="T4" fmla="*/ 0 w 7"/>
                    <a:gd name="T5" fmla="*/ 4 h 8"/>
                    <a:gd name="T6" fmla="*/ 4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5" y="0"/>
                        <a:pt x="5" y="0"/>
                        <a:pt x="5" y="0"/>
                      </a:cubicBezTo>
                      <a:cubicBezTo>
                        <a:pt x="3" y="1"/>
                        <a:pt x="2" y="2"/>
                        <a:pt x="0" y="4"/>
                      </a:cubicBezTo>
                      <a:cubicBezTo>
                        <a:pt x="4" y="8"/>
                        <a:pt x="4" y="8"/>
                        <a:pt x="4" y="8"/>
                      </a:cubicBezTo>
                      <a:cubicBezTo>
                        <a:pt x="5" y="6"/>
                        <a:pt x="6" y="5"/>
                        <a:pt x="7"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019"/>
                <p:cNvSpPr/>
                <p:nvPr/>
              </p:nvSpPr>
              <p:spPr bwMode="auto">
                <a:xfrm>
                  <a:off x="5916614" y="3514725"/>
                  <a:ext cx="9525" cy="9525"/>
                </a:xfrm>
                <a:custGeom>
                  <a:avLst/>
                  <a:gdLst>
                    <a:gd name="T0" fmla="*/ 0 w 2"/>
                    <a:gd name="T1" fmla="*/ 0 h 2"/>
                    <a:gd name="T2" fmla="*/ 1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2"/>
                        <a:pt x="1" y="2"/>
                        <a:pt x="1" y="2"/>
                      </a:cubicBezTo>
                      <a:cubicBezTo>
                        <a:pt x="2" y="0"/>
                        <a:pt x="2" y="0"/>
                        <a:pt x="2" y="0"/>
                      </a:cubicBezTo>
                      <a:cubicBezTo>
                        <a:pt x="2" y="0"/>
                        <a:pt x="1" y="0"/>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020"/>
                <p:cNvSpPr/>
                <p:nvPr/>
              </p:nvSpPr>
              <p:spPr bwMode="auto">
                <a:xfrm>
                  <a:off x="5883276" y="3543300"/>
                  <a:ext cx="4763" cy="9525"/>
                </a:xfrm>
                <a:custGeom>
                  <a:avLst/>
                  <a:gdLst>
                    <a:gd name="T0" fmla="*/ 0 w 1"/>
                    <a:gd name="T1" fmla="*/ 2 h 2"/>
                    <a:gd name="T2" fmla="*/ 1 w 1"/>
                    <a:gd name="T3" fmla="*/ 1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1" y="1"/>
                        <a:pt x="1" y="1"/>
                        <a:pt x="1" y="1"/>
                      </a:cubicBezTo>
                      <a:cubicBezTo>
                        <a:pt x="0" y="0"/>
                        <a:pt x="0" y="0"/>
                        <a:pt x="0" y="0"/>
                      </a:cubicBezTo>
                      <a:cubicBezTo>
                        <a:pt x="0" y="1"/>
                        <a:pt x="0" y="1"/>
                        <a:pt x="0"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021"/>
                <p:cNvSpPr/>
                <p:nvPr/>
              </p:nvSpPr>
              <p:spPr bwMode="auto">
                <a:xfrm>
                  <a:off x="5907089" y="3552825"/>
                  <a:ext cx="39688" cy="53975"/>
                </a:xfrm>
                <a:custGeom>
                  <a:avLst/>
                  <a:gdLst>
                    <a:gd name="T0" fmla="*/ 0 w 8"/>
                    <a:gd name="T1" fmla="*/ 3 h 11"/>
                    <a:gd name="T2" fmla="*/ 2 w 8"/>
                    <a:gd name="T3" fmla="*/ 9 h 11"/>
                    <a:gd name="T4" fmla="*/ 7 w 8"/>
                    <a:gd name="T5" fmla="*/ 11 h 11"/>
                    <a:gd name="T6" fmla="*/ 7 w 8"/>
                    <a:gd name="T7" fmla="*/ 9 h 11"/>
                    <a:gd name="T8" fmla="*/ 2 w 8"/>
                    <a:gd name="T9" fmla="*/ 8 h 11"/>
                    <a:gd name="T10" fmla="*/ 4 w 8"/>
                    <a:gd name="T11" fmla="*/ 3 h 11"/>
                    <a:gd name="T12" fmla="*/ 5 w 8"/>
                    <a:gd name="T13" fmla="*/ 7 h 11"/>
                    <a:gd name="T14" fmla="*/ 6 w 8"/>
                    <a:gd name="T15" fmla="*/ 8 h 11"/>
                    <a:gd name="T16" fmla="*/ 8 w 8"/>
                    <a:gd name="T17" fmla="*/ 3 h 11"/>
                    <a:gd name="T18" fmla="*/ 5 w 8"/>
                    <a:gd name="T19" fmla="*/ 0 h 11"/>
                    <a:gd name="T20" fmla="*/ 0 w 8"/>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0" y="3"/>
                      </a:moveTo>
                      <a:cubicBezTo>
                        <a:pt x="2" y="9"/>
                        <a:pt x="2" y="9"/>
                        <a:pt x="2" y="9"/>
                      </a:cubicBezTo>
                      <a:cubicBezTo>
                        <a:pt x="7" y="11"/>
                        <a:pt x="7" y="11"/>
                        <a:pt x="7" y="11"/>
                      </a:cubicBezTo>
                      <a:cubicBezTo>
                        <a:pt x="7" y="9"/>
                        <a:pt x="7" y="9"/>
                        <a:pt x="7" y="9"/>
                      </a:cubicBezTo>
                      <a:cubicBezTo>
                        <a:pt x="2" y="8"/>
                        <a:pt x="2" y="8"/>
                        <a:pt x="2" y="8"/>
                      </a:cubicBezTo>
                      <a:cubicBezTo>
                        <a:pt x="4" y="3"/>
                        <a:pt x="4" y="3"/>
                        <a:pt x="4" y="3"/>
                      </a:cubicBezTo>
                      <a:cubicBezTo>
                        <a:pt x="5" y="7"/>
                        <a:pt x="5" y="7"/>
                        <a:pt x="5" y="7"/>
                      </a:cubicBezTo>
                      <a:cubicBezTo>
                        <a:pt x="5" y="7"/>
                        <a:pt x="6" y="8"/>
                        <a:pt x="6" y="8"/>
                      </a:cubicBezTo>
                      <a:cubicBezTo>
                        <a:pt x="8" y="3"/>
                        <a:pt x="8" y="3"/>
                        <a:pt x="8" y="3"/>
                      </a:cubicBezTo>
                      <a:cubicBezTo>
                        <a:pt x="5" y="0"/>
                        <a:pt x="5" y="0"/>
                        <a:pt x="5"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022"/>
                <p:cNvSpPr/>
                <p:nvPr/>
              </p:nvSpPr>
              <p:spPr bwMode="auto">
                <a:xfrm>
                  <a:off x="5651501" y="3606800"/>
                  <a:ext cx="93663" cy="44450"/>
                </a:xfrm>
                <a:custGeom>
                  <a:avLst/>
                  <a:gdLst>
                    <a:gd name="T0" fmla="*/ 0 w 19"/>
                    <a:gd name="T1" fmla="*/ 6 h 9"/>
                    <a:gd name="T2" fmla="*/ 1 w 19"/>
                    <a:gd name="T3" fmla="*/ 9 h 9"/>
                    <a:gd name="T4" fmla="*/ 19 w 19"/>
                    <a:gd name="T5" fmla="*/ 0 h 9"/>
                    <a:gd name="T6" fmla="*/ 0 w 19"/>
                    <a:gd name="T7" fmla="*/ 6 h 9"/>
                  </a:gdLst>
                  <a:ahLst/>
                  <a:cxnLst>
                    <a:cxn ang="0">
                      <a:pos x="T0" y="T1"/>
                    </a:cxn>
                    <a:cxn ang="0">
                      <a:pos x="T2" y="T3"/>
                    </a:cxn>
                    <a:cxn ang="0">
                      <a:pos x="T4" y="T5"/>
                    </a:cxn>
                    <a:cxn ang="0">
                      <a:pos x="T6" y="T7"/>
                    </a:cxn>
                  </a:cxnLst>
                  <a:rect l="0" t="0" r="r" b="b"/>
                  <a:pathLst>
                    <a:path w="19" h="9">
                      <a:moveTo>
                        <a:pt x="0" y="6"/>
                      </a:moveTo>
                      <a:cubicBezTo>
                        <a:pt x="1" y="9"/>
                        <a:pt x="1" y="9"/>
                        <a:pt x="1" y="9"/>
                      </a:cubicBezTo>
                      <a:cubicBezTo>
                        <a:pt x="7" y="9"/>
                        <a:pt x="13" y="6"/>
                        <a:pt x="19" y="0"/>
                      </a:cubicBezTo>
                      <a:cubicBezTo>
                        <a:pt x="13" y="4"/>
                        <a:pt x="7" y="6"/>
                        <a:pt x="0" y="6"/>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023"/>
                <p:cNvSpPr>
                  <a:spLocks noEditPoints="1"/>
                </p:cNvSpPr>
                <p:nvPr/>
              </p:nvSpPr>
              <p:spPr bwMode="auto">
                <a:xfrm>
                  <a:off x="5765801" y="3740150"/>
                  <a:ext cx="328613" cy="393700"/>
                </a:xfrm>
                <a:custGeom>
                  <a:avLst/>
                  <a:gdLst>
                    <a:gd name="T0" fmla="*/ 16 w 67"/>
                    <a:gd name="T1" fmla="*/ 0 h 80"/>
                    <a:gd name="T2" fmla="*/ 0 w 67"/>
                    <a:gd name="T3" fmla="*/ 13 h 80"/>
                    <a:gd name="T4" fmla="*/ 16 w 67"/>
                    <a:gd name="T5" fmla="*/ 35 h 80"/>
                    <a:gd name="T6" fmla="*/ 28 w 67"/>
                    <a:gd name="T7" fmla="*/ 47 h 80"/>
                    <a:gd name="T8" fmla="*/ 57 w 67"/>
                    <a:gd name="T9" fmla="*/ 80 h 80"/>
                    <a:gd name="T10" fmla="*/ 67 w 67"/>
                    <a:gd name="T11" fmla="*/ 75 h 80"/>
                    <a:gd name="T12" fmla="*/ 51 w 67"/>
                    <a:gd name="T13" fmla="*/ 57 h 80"/>
                    <a:gd name="T14" fmla="*/ 29 w 67"/>
                    <a:gd name="T15" fmla="*/ 32 h 80"/>
                    <a:gd name="T16" fmla="*/ 16 w 67"/>
                    <a:gd name="T17" fmla="*/ 0 h 80"/>
                    <a:gd name="T18" fmla="*/ 1 w 67"/>
                    <a:gd name="T19" fmla="*/ 13 h 80"/>
                    <a:gd name="T20" fmla="*/ 2 w 67"/>
                    <a:gd name="T21" fmla="*/ 12 h 80"/>
                    <a:gd name="T22" fmla="*/ 18 w 67"/>
                    <a:gd name="T23" fmla="*/ 34 h 80"/>
                    <a:gd name="T24" fmla="*/ 30 w 67"/>
                    <a:gd name="T25" fmla="*/ 46 h 80"/>
                    <a:gd name="T26" fmla="*/ 53 w 67"/>
                    <a:gd name="T27" fmla="*/ 72 h 80"/>
                    <a:gd name="T28" fmla="*/ 59 w 67"/>
                    <a:gd name="T29" fmla="*/ 78 h 80"/>
                    <a:gd name="T30" fmla="*/ 57 w 67"/>
                    <a:gd name="T31" fmla="*/ 79 h 80"/>
                    <a:gd name="T32" fmla="*/ 28 w 67"/>
                    <a:gd name="T33" fmla="*/ 47 h 80"/>
                    <a:gd name="T34" fmla="*/ 28 w 67"/>
                    <a:gd name="T35" fmla="*/ 47 h 80"/>
                    <a:gd name="T36" fmla="*/ 16 w 67"/>
                    <a:gd name="T37" fmla="*/ 34 h 80"/>
                    <a:gd name="T38" fmla="*/ 1 w 67"/>
                    <a:gd name="T3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80">
                      <a:moveTo>
                        <a:pt x="16" y="0"/>
                      </a:moveTo>
                      <a:cubicBezTo>
                        <a:pt x="0" y="13"/>
                        <a:pt x="0" y="13"/>
                        <a:pt x="0" y="13"/>
                      </a:cubicBezTo>
                      <a:cubicBezTo>
                        <a:pt x="16" y="35"/>
                        <a:pt x="16" y="35"/>
                        <a:pt x="16" y="35"/>
                      </a:cubicBezTo>
                      <a:cubicBezTo>
                        <a:pt x="28" y="47"/>
                        <a:pt x="28" y="47"/>
                        <a:pt x="28" y="47"/>
                      </a:cubicBezTo>
                      <a:cubicBezTo>
                        <a:pt x="35" y="58"/>
                        <a:pt x="45" y="69"/>
                        <a:pt x="57" y="80"/>
                      </a:cubicBezTo>
                      <a:cubicBezTo>
                        <a:pt x="67" y="75"/>
                        <a:pt x="67" y="75"/>
                        <a:pt x="67" y="75"/>
                      </a:cubicBezTo>
                      <a:cubicBezTo>
                        <a:pt x="51" y="57"/>
                        <a:pt x="51" y="57"/>
                        <a:pt x="51" y="57"/>
                      </a:cubicBezTo>
                      <a:cubicBezTo>
                        <a:pt x="45" y="47"/>
                        <a:pt x="38" y="39"/>
                        <a:pt x="29" y="32"/>
                      </a:cubicBezTo>
                      <a:cubicBezTo>
                        <a:pt x="16" y="0"/>
                        <a:pt x="16" y="0"/>
                        <a:pt x="16" y="0"/>
                      </a:cubicBezTo>
                      <a:close/>
                      <a:moveTo>
                        <a:pt x="1" y="13"/>
                      </a:moveTo>
                      <a:cubicBezTo>
                        <a:pt x="2" y="12"/>
                        <a:pt x="2" y="12"/>
                        <a:pt x="2" y="12"/>
                      </a:cubicBezTo>
                      <a:cubicBezTo>
                        <a:pt x="18" y="34"/>
                        <a:pt x="18" y="34"/>
                        <a:pt x="18" y="34"/>
                      </a:cubicBezTo>
                      <a:cubicBezTo>
                        <a:pt x="30" y="46"/>
                        <a:pt x="30" y="46"/>
                        <a:pt x="30" y="46"/>
                      </a:cubicBezTo>
                      <a:cubicBezTo>
                        <a:pt x="37" y="55"/>
                        <a:pt x="44" y="64"/>
                        <a:pt x="53" y="72"/>
                      </a:cubicBezTo>
                      <a:cubicBezTo>
                        <a:pt x="59" y="78"/>
                        <a:pt x="59" y="78"/>
                        <a:pt x="59" y="78"/>
                      </a:cubicBezTo>
                      <a:cubicBezTo>
                        <a:pt x="57" y="79"/>
                        <a:pt x="57" y="79"/>
                        <a:pt x="57" y="79"/>
                      </a:cubicBezTo>
                      <a:cubicBezTo>
                        <a:pt x="45" y="68"/>
                        <a:pt x="36" y="58"/>
                        <a:pt x="28" y="47"/>
                      </a:cubicBezTo>
                      <a:cubicBezTo>
                        <a:pt x="28" y="47"/>
                        <a:pt x="28" y="47"/>
                        <a:pt x="28" y="47"/>
                      </a:cubicBezTo>
                      <a:cubicBezTo>
                        <a:pt x="16" y="34"/>
                        <a:pt x="16" y="34"/>
                        <a:pt x="16" y="34"/>
                      </a:cubicBezTo>
                      <a:cubicBezTo>
                        <a:pt x="1" y="13"/>
                        <a:pt x="1" y="13"/>
                        <a:pt x="1" y="13"/>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024"/>
                <p:cNvSpPr/>
                <p:nvPr/>
              </p:nvSpPr>
              <p:spPr bwMode="auto">
                <a:xfrm>
                  <a:off x="5770564" y="3798888"/>
                  <a:ext cx="284163" cy="330200"/>
                </a:xfrm>
                <a:custGeom>
                  <a:avLst/>
                  <a:gdLst>
                    <a:gd name="T0" fmla="*/ 1 w 58"/>
                    <a:gd name="T1" fmla="*/ 0 h 67"/>
                    <a:gd name="T2" fmla="*/ 0 w 58"/>
                    <a:gd name="T3" fmla="*/ 1 h 67"/>
                    <a:gd name="T4" fmla="*/ 15 w 58"/>
                    <a:gd name="T5" fmla="*/ 22 h 67"/>
                    <a:gd name="T6" fmla="*/ 27 w 58"/>
                    <a:gd name="T7" fmla="*/ 35 h 67"/>
                    <a:gd name="T8" fmla="*/ 27 w 58"/>
                    <a:gd name="T9" fmla="*/ 35 h 67"/>
                    <a:gd name="T10" fmla="*/ 56 w 58"/>
                    <a:gd name="T11" fmla="*/ 67 h 67"/>
                    <a:gd name="T12" fmla="*/ 58 w 58"/>
                    <a:gd name="T13" fmla="*/ 66 h 67"/>
                    <a:gd name="T14" fmla="*/ 52 w 58"/>
                    <a:gd name="T15" fmla="*/ 60 h 67"/>
                    <a:gd name="T16" fmla="*/ 29 w 58"/>
                    <a:gd name="T17" fmla="*/ 34 h 67"/>
                    <a:gd name="T18" fmla="*/ 17 w 58"/>
                    <a:gd name="T19" fmla="*/ 22 h 67"/>
                    <a:gd name="T20" fmla="*/ 1 w 58"/>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7">
                      <a:moveTo>
                        <a:pt x="1" y="0"/>
                      </a:moveTo>
                      <a:cubicBezTo>
                        <a:pt x="0" y="1"/>
                        <a:pt x="0" y="1"/>
                        <a:pt x="0" y="1"/>
                      </a:cubicBezTo>
                      <a:cubicBezTo>
                        <a:pt x="15" y="22"/>
                        <a:pt x="15" y="22"/>
                        <a:pt x="15" y="22"/>
                      </a:cubicBezTo>
                      <a:cubicBezTo>
                        <a:pt x="27" y="35"/>
                        <a:pt x="27" y="35"/>
                        <a:pt x="27" y="35"/>
                      </a:cubicBezTo>
                      <a:cubicBezTo>
                        <a:pt x="27" y="35"/>
                        <a:pt x="27" y="35"/>
                        <a:pt x="27" y="35"/>
                      </a:cubicBezTo>
                      <a:cubicBezTo>
                        <a:pt x="35" y="46"/>
                        <a:pt x="44" y="56"/>
                        <a:pt x="56" y="67"/>
                      </a:cubicBezTo>
                      <a:cubicBezTo>
                        <a:pt x="58" y="66"/>
                        <a:pt x="58" y="66"/>
                        <a:pt x="58" y="66"/>
                      </a:cubicBezTo>
                      <a:cubicBezTo>
                        <a:pt x="52" y="60"/>
                        <a:pt x="52" y="60"/>
                        <a:pt x="52" y="60"/>
                      </a:cubicBezTo>
                      <a:cubicBezTo>
                        <a:pt x="43" y="52"/>
                        <a:pt x="36" y="43"/>
                        <a:pt x="29" y="34"/>
                      </a:cubicBezTo>
                      <a:cubicBezTo>
                        <a:pt x="17" y="22"/>
                        <a:pt x="17" y="22"/>
                        <a:pt x="17" y="22"/>
                      </a:cubicBezTo>
                      <a:cubicBezTo>
                        <a:pt x="1" y="0"/>
                        <a:pt x="1" y="0"/>
                        <a:pt x="1" y="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025"/>
                <p:cNvSpPr>
                  <a:spLocks noEditPoints="1"/>
                </p:cNvSpPr>
                <p:nvPr/>
              </p:nvSpPr>
              <p:spPr bwMode="auto">
                <a:xfrm>
                  <a:off x="5524501" y="3667125"/>
                  <a:ext cx="295275" cy="436562"/>
                </a:xfrm>
                <a:custGeom>
                  <a:avLst/>
                  <a:gdLst>
                    <a:gd name="T0" fmla="*/ 60 w 60"/>
                    <a:gd name="T1" fmla="*/ 17 h 89"/>
                    <a:gd name="T2" fmla="*/ 55 w 60"/>
                    <a:gd name="T3" fmla="*/ 0 h 89"/>
                    <a:gd name="T4" fmla="*/ 57 w 60"/>
                    <a:gd name="T5" fmla="*/ 19 h 89"/>
                    <a:gd name="T6" fmla="*/ 13 w 60"/>
                    <a:gd name="T7" fmla="*/ 24 h 89"/>
                    <a:gd name="T8" fmla="*/ 5 w 60"/>
                    <a:gd name="T9" fmla="*/ 34 h 89"/>
                    <a:gd name="T10" fmla="*/ 3 w 60"/>
                    <a:gd name="T11" fmla="*/ 56 h 89"/>
                    <a:gd name="T12" fmla="*/ 16 w 60"/>
                    <a:gd name="T13" fmla="*/ 89 h 89"/>
                    <a:gd name="T14" fmla="*/ 28 w 60"/>
                    <a:gd name="T15" fmla="*/ 84 h 89"/>
                    <a:gd name="T16" fmla="*/ 22 w 60"/>
                    <a:gd name="T17" fmla="*/ 74 h 89"/>
                    <a:gd name="T18" fmla="*/ 18 w 60"/>
                    <a:gd name="T19" fmla="*/ 48 h 89"/>
                    <a:gd name="T20" fmla="*/ 12 w 60"/>
                    <a:gd name="T21" fmla="*/ 49 h 89"/>
                    <a:gd name="T22" fmla="*/ 19 w 60"/>
                    <a:gd name="T23" fmla="*/ 44 h 89"/>
                    <a:gd name="T24" fmla="*/ 60 w 60"/>
                    <a:gd name="T25" fmla="*/ 17 h 89"/>
                    <a:gd name="T26" fmla="*/ 16 w 60"/>
                    <a:gd name="T27" fmla="*/ 25 h 89"/>
                    <a:gd name="T28" fmla="*/ 6 w 60"/>
                    <a:gd name="T29" fmla="*/ 35 h 89"/>
                    <a:gd name="T30" fmla="*/ 4 w 60"/>
                    <a:gd name="T31" fmla="*/ 49 h 89"/>
                    <a:gd name="T32" fmla="*/ 9 w 60"/>
                    <a:gd name="T33" fmla="*/ 64 h 89"/>
                    <a:gd name="T34" fmla="*/ 18 w 60"/>
                    <a:gd name="T35" fmla="*/ 88 h 89"/>
                    <a:gd name="T36" fmla="*/ 16 w 60"/>
                    <a:gd name="T37" fmla="*/ 88 h 89"/>
                    <a:gd name="T38" fmla="*/ 4 w 60"/>
                    <a:gd name="T39" fmla="*/ 55 h 89"/>
                    <a:gd name="T40" fmla="*/ 4 w 60"/>
                    <a:gd name="T41" fmla="*/ 55 h 89"/>
                    <a:gd name="T42" fmla="*/ 5 w 60"/>
                    <a:gd name="T43" fmla="*/ 34 h 89"/>
                    <a:gd name="T44" fmla="*/ 5 w 60"/>
                    <a:gd name="T45" fmla="*/ 34 h 89"/>
                    <a:gd name="T46" fmla="*/ 13 w 60"/>
                    <a:gd name="T47" fmla="*/ 25 h 89"/>
                    <a:gd name="T48" fmla="*/ 16 w 60"/>
                    <a:gd name="T49" fmla="*/ 2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89">
                      <a:moveTo>
                        <a:pt x="60" y="17"/>
                      </a:moveTo>
                      <a:cubicBezTo>
                        <a:pt x="55" y="0"/>
                        <a:pt x="55" y="0"/>
                        <a:pt x="55" y="0"/>
                      </a:cubicBezTo>
                      <a:cubicBezTo>
                        <a:pt x="57" y="19"/>
                        <a:pt x="57" y="19"/>
                        <a:pt x="57" y="19"/>
                      </a:cubicBezTo>
                      <a:cubicBezTo>
                        <a:pt x="41" y="24"/>
                        <a:pt x="27" y="26"/>
                        <a:pt x="13" y="24"/>
                      </a:cubicBezTo>
                      <a:cubicBezTo>
                        <a:pt x="5" y="34"/>
                        <a:pt x="5" y="34"/>
                        <a:pt x="5" y="34"/>
                      </a:cubicBezTo>
                      <a:cubicBezTo>
                        <a:pt x="0" y="40"/>
                        <a:pt x="0" y="47"/>
                        <a:pt x="3" y="56"/>
                      </a:cubicBezTo>
                      <a:cubicBezTo>
                        <a:pt x="16" y="89"/>
                        <a:pt x="16" y="89"/>
                        <a:pt x="16" y="89"/>
                      </a:cubicBezTo>
                      <a:cubicBezTo>
                        <a:pt x="28" y="84"/>
                        <a:pt x="28" y="84"/>
                        <a:pt x="28" y="84"/>
                      </a:cubicBezTo>
                      <a:cubicBezTo>
                        <a:pt x="22" y="74"/>
                        <a:pt x="22" y="74"/>
                        <a:pt x="22" y="74"/>
                      </a:cubicBezTo>
                      <a:cubicBezTo>
                        <a:pt x="18" y="48"/>
                        <a:pt x="18" y="48"/>
                        <a:pt x="18" y="48"/>
                      </a:cubicBezTo>
                      <a:cubicBezTo>
                        <a:pt x="16" y="49"/>
                        <a:pt x="14" y="49"/>
                        <a:pt x="12" y="49"/>
                      </a:cubicBezTo>
                      <a:cubicBezTo>
                        <a:pt x="19" y="44"/>
                        <a:pt x="19" y="44"/>
                        <a:pt x="19" y="44"/>
                      </a:cubicBezTo>
                      <a:cubicBezTo>
                        <a:pt x="34" y="36"/>
                        <a:pt x="47" y="27"/>
                        <a:pt x="60" y="17"/>
                      </a:cubicBezTo>
                      <a:close/>
                      <a:moveTo>
                        <a:pt x="16" y="25"/>
                      </a:moveTo>
                      <a:cubicBezTo>
                        <a:pt x="6" y="35"/>
                        <a:pt x="6" y="35"/>
                        <a:pt x="6" y="35"/>
                      </a:cubicBezTo>
                      <a:cubicBezTo>
                        <a:pt x="3" y="40"/>
                        <a:pt x="2" y="45"/>
                        <a:pt x="4" y="49"/>
                      </a:cubicBezTo>
                      <a:cubicBezTo>
                        <a:pt x="9" y="64"/>
                        <a:pt x="9" y="64"/>
                        <a:pt x="9" y="64"/>
                      </a:cubicBezTo>
                      <a:cubicBezTo>
                        <a:pt x="18" y="88"/>
                        <a:pt x="18" y="88"/>
                        <a:pt x="18" y="88"/>
                      </a:cubicBezTo>
                      <a:cubicBezTo>
                        <a:pt x="16" y="88"/>
                        <a:pt x="16" y="88"/>
                        <a:pt x="16" y="88"/>
                      </a:cubicBezTo>
                      <a:cubicBezTo>
                        <a:pt x="4" y="55"/>
                        <a:pt x="4" y="55"/>
                        <a:pt x="4" y="55"/>
                      </a:cubicBezTo>
                      <a:cubicBezTo>
                        <a:pt x="4" y="55"/>
                        <a:pt x="4" y="55"/>
                        <a:pt x="4" y="55"/>
                      </a:cubicBezTo>
                      <a:cubicBezTo>
                        <a:pt x="0" y="47"/>
                        <a:pt x="1" y="40"/>
                        <a:pt x="5" y="34"/>
                      </a:cubicBezTo>
                      <a:cubicBezTo>
                        <a:pt x="5" y="34"/>
                        <a:pt x="5" y="34"/>
                        <a:pt x="5" y="34"/>
                      </a:cubicBezTo>
                      <a:cubicBezTo>
                        <a:pt x="13" y="25"/>
                        <a:pt x="13" y="25"/>
                        <a:pt x="13" y="25"/>
                      </a:cubicBezTo>
                      <a:cubicBezTo>
                        <a:pt x="14" y="25"/>
                        <a:pt x="15" y="25"/>
                        <a:pt x="16" y="2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026"/>
                <p:cNvSpPr/>
                <p:nvPr/>
              </p:nvSpPr>
              <p:spPr bwMode="auto">
                <a:xfrm>
                  <a:off x="5524501" y="3789363"/>
                  <a:ext cx="88900" cy="309562"/>
                </a:xfrm>
                <a:custGeom>
                  <a:avLst/>
                  <a:gdLst>
                    <a:gd name="T0" fmla="*/ 6 w 18"/>
                    <a:gd name="T1" fmla="*/ 10 h 63"/>
                    <a:gd name="T2" fmla="*/ 16 w 18"/>
                    <a:gd name="T3" fmla="*/ 0 h 63"/>
                    <a:gd name="T4" fmla="*/ 13 w 18"/>
                    <a:gd name="T5" fmla="*/ 0 h 63"/>
                    <a:gd name="T6" fmla="*/ 5 w 18"/>
                    <a:gd name="T7" fmla="*/ 9 h 63"/>
                    <a:gd name="T8" fmla="*/ 5 w 18"/>
                    <a:gd name="T9" fmla="*/ 9 h 63"/>
                    <a:gd name="T10" fmla="*/ 4 w 18"/>
                    <a:gd name="T11" fmla="*/ 30 h 63"/>
                    <a:gd name="T12" fmla="*/ 4 w 18"/>
                    <a:gd name="T13" fmla="*/ 30 h 63"/>
                    <a:gd name="T14" fmla="*/ 16 w 18"/>
                    <a:gd name="T15" fmla="*/ 63 h 63"/>
                    <a:gd name="T16" fmla="*/ 18 w 18"/>
                    <a:gd name="T17" fmla="*/ 63 h 63"/>
                    <a:gd name="T18" fmla="*/ 9 w 18"/>
                    <a:gd name="T19" fmla="*/ 39 h 63"/>
                    <a:gd name="T20" fmla="*/ 4 w 18"/>
                    <a:gd name="T21" fmla="*/ 24 h 63"/>
                    <a:gd name="T22" fmla="*/ 6 w 18"/>
                    <a:gd name="T23" fmla="*/ 1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3">
                      <a:moveTo>
                        <a:pt x="6" y="10"/>
                      </a:moveTo>
                      <a:cubicBezTo>
                        <a:pt x="16" y="0"/>
                        <a:pt x="16" y="0"/>
                        <a:pt x="16" y="0"/>
                      </a:cubicBezTo>
                      <a:cubicBezTo>
                        <a:pt x="15" y="0"/>
                        <a:pt x="14" y="0"/>
                        <a:pt x="13" y="0"/>
                      </a:cubicBezTo>
                      <a:cubicBezTo>
                        <a:pt x="5" y="9"/>
                        <a:pt x="5" y="9"/>
                        <a:pt x="5" y="9"/>
                      </a:cubicBezTo>
                      <a:cubicBezTo>
                        <a:pt x="5" y="9"/>
                        <a:pt x="5" y="9"/>
                        <a:pt x="5" y="9"/>
                      </a:cubicBezTo>
                      <a:cubicBezTo>
                        <a:pt x="1" y="15"/>
                        <a:pt x="0" y="22"/>
                        <a:pt x="4" y="30"/>
                      </a:cubicBezTo>
                      <a:cubicBezTo>
                        <a:pt x="4" y="30"/>
                        <a:pt x="4" y="30"/>
                        <a:pt x="4" y="30"/>
                      </a:cubicBezTo>
                      <a:cubicBezTo>
                        <a:pt x="16" y="63"/>
                        <a:pt x="16" y="63"/>
                        <a:pt x="16" y="63"/>
                      </a:cubicBezTo>
                      <a:cubicBezTo>
                        <a:pt x="18" y="63"/>
                        <a:pt x="18" y="63"/>
                        <a:pt x="18" y="63"/>
                      </a:cubicBezTo>
                      <a:cubicBezTo>
                        <a:pt x="9" y="39"/>
                        <a:pt x="9" y="39"/>
                        <a:pt x="9" y="39"/>
                      </a:cubicBezTo>
                      <a:cubicBezTo>
                        <a:pt x="4" y="24"/>
                        <a:pt x="4" y="24"/>
                        <a:pt x="4" y="24"/>
                      </a:cubicBezTo>
                      <a:cubicBezTo>
                        <a:pt x="2" y="20"/>
                        <a:pt x="3" y="15"/>
                        <a:pt x="6" y="10"/>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027"/>
                <p:cNvSpPr/>
                <p:nvPr/>
              </p:nvSpPr>
              <p:spPr bwMode="auto">
                <a:xfrm>
                  <a:off x="5907089" y="3543300"/>
                  <a:ext cx="79375" cy="74612"/>
                </a:xfrm>
                <a:custGeom>
                  <a:avLst/>
                  <a:gdLst>
                    <a:gd name="T0" fmla="*/ 5 w 16"/>
                    <a:gd name="T1" fmla="*/ 9 h 15"/>
                    <a:gd name="T2" fmla="*/ 4 w 16"/>
                    <a:gd name="T3" fmla="*/ 5 h 15"/>
                    <a:gd name="T4" fmla="*/ 2 w 16"/>
                    <a:gd name="T5" fmla="*/ 10 h 15"/>
                    <a:gd name="T6" fmla="*/ 7 w 16"/>
                    <a:gd name="T7" fmla="*/ 11 h 15"/>
                    <a:gd name="T8" fmla="*/ 7 w 16"/>
                    <a:gd name="T9" fmla="*/ 13 h 15"/>
                    <a:gd name="T10" fmla="*/ 8 w 16"/>
                    <a:gd name="T11" fmla="*/ 11 h 15"/>
                    <a:gd name="T12" fmla="*/ 8 w 16"/>
                    <a:gd name="T13" fmla="*/ 9 h 15"/>
                    <a:gd name="T14" fmla="*/ 11 w 16"/>
                    <a:gd name="T15" fmla="*/ 12 h 15"/>
                    <a:gd name="T16" fmla="*/ 10 w 16"/>
                    <a:gd name="T17" fmla="*/ 15 h 15"/>
                    <a:gd name="T18" fmla="*/ 12 w 16"/>
                    <a:gd name="T19" fmla="*/ 15 h 15"/>
                    <a:gd name="T20" fmla="*/ 9 w 16"/>
                    <a:gd name="T21" fmla="*/ 9 h 15"/>
                    <a:gd name="T22" fmla="*/ 9 w 16"/>
                    <a:gd name="T23" fmla="*/ 7 h 15"/>
                    <a:gd name="T24" fmla="*/ 14 w 16"/>
                    <a:gd name="T25" fmla="*/ 12 h 15"/>
                    <a:gd name="T26" fmla="*/ 13 w 16"/>
                    <a:gd name="T27" fmla="*/ 15 h 15"/>
                    <a:gd name="T28" fmla="*/ 15 w 16"/>
                    <a:gd name="T29" fmla="*/ 13 h 15"/>
                    <a:gd name="T30" fmla="*/ 10 w 16"/>
                    <a:gd name="T31" fmla="*/ 6 h 15"/>
                    <a:gd name="T32" fmla="*/ 11 w 16"/>
                    <a:gd name="T33" fmla="*/ 5 h 15"/>
                    <a:gd name="T34" fmla="*/ 16 w 16"/>
                    <a:gd name="T35" fmla="*/ 12 h 15"/>
                    <a:gd name="T36" fmla="*/ 13 w 16"/>
                    <a:gd name="T37" fmla="*/ 6 h 15"/>
                    <a:gd name="T38" fmla="*/ 11 w 16"/>
                    <a:gd name="T39" fmla="*/ 4 h 15"/>
                    <a:gd name="T40" fmla="*/ 4 w 16"/>
                    <a:gd name="T41" fmla="*/ 0 h 15"/>
                    <a:gd name="T42" fmla="*/ 3 w 16"/>
                    <a:gd name="T43" fmla="*/ 1 h 15"/>
                    <a:gd name="T44" fmla="*/ 0 w 16"/>
                    <a:gd name="T45" fmla="*/ 5 h 15"/>
                    <a:gd name="T46" fmla="*/ 5 w 16"/>
                    <a:gd name="T47" fmla="*/ 2 h 15"/>
                    <a:gd name="T48" fmla="*/ 8 w 16"/>
                    <a:gd name="T49" fmla="*/ 5 h 15"/>
                    <a:gd name="T50" fmla="*/ 6 w 16"/>
                    <a:gd name="T51" fmla="*/ 10 h 15"/>
                    <a:gd name="T52" fmla="*/ 5 w 16"/>
                    <a:gd name="T53"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5">
                      <a:moveTo>
                        <a:pt x="5" y="9"/>
                      </a:moveTo>
                      <a:cubicBezTo>
                        <a:pt x="4" y="5"/>
                        <a:pt x="4" y="5"/>
                        <a:pt x="4" y="5"/>
                      </a:cubicBezTo>
                      <a:cubicBezTo>
                        <a:pt x="2" y="10"/>
                        <a:pt x="2" y="10"/>
                        <a:pt x="2" y="10"/>
                      </a:cubicBezTo>
                      <a:cubicBezTo>
                        <a:pt x="7" y="11"/>
                        <a:pt x="7" y="11"/>
                        <a:pt x="7" y="11"/>
                      </a:cubicBezTo>
                      <a:cubicBezTo>
                        <a:pt x="7" y="13"/>
                        <a:pt x="7" y="13"/>
                        <a:pt x="7" y="13"/>
                      </a:cubicBezTo>
                      <a:cubicBezTo>
                        <a:pt x="9" y="13"/>
                        <a:pt x="9" y="12"/>
                        <a:pt x="8" y="11"/>
                      </a:cubicBezTo>
                      <a:cubicBezTo>
                        <a:pt x="7" y="10"/>
                        <a:pt x="7" y="9"/>
                        <a:pt x="8" y="9"/>
                      </a:cubicBezTo>
                      <a:cubicBezTo>
                        <a:pt x="11" y="12"/>
                        <a:pt x="11" y="12"/>
                        <a:pt x="11" y="12"/>
                      </a:cubicBezTo>
                      <a:cubicBezTo>
                        <a:pt x="11" y="13"/>
                        <a:pt x="11" y="14"/>
                        <a:pt x="10" y="15"/>
                      </a:cubicBezTo>
                      <a:cubicBezTo>
                        <a:pt x="11" y="15"/>
                        <a:pt x="12" y="15"/>
                        <a:pt x="12" y="15"/>
                      </a:cubicBezTo>
                      <a:cubicBezTo>
                        <a:pt x="13" y="13"/>
                        <a:pt x="12" y="11"/>
                        <a:pt x="9" y="9"/>
                      </a:cubicBezTo>
                      <a:cubicBezTo>
                        <a:pt x="8" y="8"/>
                        <a:pt x="9" y="7"/>
                        <a:pt x="9" y="7"/>
                      </a:cubicBezTo>
                      <a:cubicBezTo>
                        <a:pt x="14" y="12"/>
                        <a:pt x="14" y="12"/>
                        <a:pt x="14" y="12"/>
                      </a:cubicBezTo>
                      <a:cubicBezTo>
                        <a:pt x="14" y="13"/>
                        <a:pt x="14" y="14"/>
                        <a:pt x="13" y="15"/>
                      </a:cubicBezTo>
                      <a:cubicBezTo>
                        <a:pt x="14" y="14"/>
                        <a:pt x="15" y="14"/>
                        <a:pt x="15" y="13"/>
                      </a:cubicBezTo>
                      <a:cubicBezTo>
                        <a:pt x="15" y="10"/>
                        <a:pt x="13" y="8"/>
                        <a:pt x="10" y="6"/>
                      </a:cubicBezTo>
                      <a:cubicBezTo>
                        <a:pt x="10" y="6"/>
                        <a:pt x="11" y="5"/>
                        <a:pt x="11" y="5"/>
                      </a:cubicBezTo>
                      <a:cubicBezTo>
                        <a:pt x="13" y="7"/>
                        <a:pt x="15" y="9"/>
                        <a:pt x="16" y="12"/>
                      </a:cubicBezTo>
                      <a:cubicBezTo>
                        <a:pt x="16" y="11"/>
                        <a:pt x="15" y="9"/>
                        <a:pt x="13" y="6"/>
                      </a:cubicBezTo>
                      <a:cubicBezTo>
                        <a:pt x="12" y="5"/>
                        <a:pt x="11" y="5"/>
                        <a:pt x="11" y="4"/>
                      </a:cubicBezTo>
                      <a:cubicBezTo>
                        <a:pt x="9" y="2"/>
                        <a:pt x="7" y="1"/>
                        <a:pt x="4" y="0"/>
                      </a:cubicBezTo>
                      <a:cubicBezTo>
                        <a:pt x="4" y="0"/>
                        <a:pt x="4" y="0"/>
                        <a:pt x="3" y="1"/>
                      </a:cubicBezTo>
                      <a:cubicBezTo>
                        <a:pt x="2" y="2"/>
                        <a:pt x="1" y="3"/>
                        <a:pt x="0" y="5"/>
                      </a:cubicBezTo>
                      <a:cubicBezTo>
                        <a:pt x="5" y="2"/>
                        <a:pt x="5" y="2"/>
                        <a:pt x="5" y="2"/>
                      </a:cubicBezTo>
                      <a:cubicBezTo>
                        <a:pt x="8" y="5"/>
                        <a:pt x="8" y="5"/>
                        <a:pt x="8" y="5"/>
                      </a:cubicBezTo>
                      <a:cubicBezTo>
                        <a:pt x="6" y="10"/>
                        <a:pt x="6" y="10"/>
                        <a:pt x="6" y="10"/>
                      </a:cubicBezTo>
                      <a:cubicBezTo>
                        <a:pt x="6" y="10"/>
                        <a:pt x="5" y="9"/>
                        <a:pt x="5" y="9"/>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028"/>
                <p:cNvSpPr/>
                <p:nvPr/>
              </p:nvSpPr>
              <p:spPr bwMode="auto">
                <a:xfrm>
                  <a:off x="5946776" y="3578225"/>
                  <a:ext cx="28575" cy="39687"/>
                </a:xfrm>
                <a:custGeom>
                  <a:avLst/>
                  <a:gdLst>
                    <a:gd name="T0" fmla="*/ 1 w 6"/>
                    <a:gd name="T1" fmla="*/ 0 h 8"/>
                    <a:gd name="T2" fmla="*/ 1 w 6"/>
                    <a:gd name="T3" fmla="*/ 2 h 8"/>
                    <a:gd name="T4" fmla="*/ 4 w 6"/>
                    <a:gd name="T5" fmla="*/ 8 h 8"/>
                    <a:gd name="T6" fmla="*/ 5 w 6"/>
                    <a:gd name="T7" fmla="*/ 8 h 8"/>
                    <a:gd name="T8" fmla="*/ 6 w 6"/>
                    <a:gd name="T9" fmla="*/ 5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1" y="0"/>
                        <a:pt x="0" y="1"/>
                        <a:pt x="1" y="2"/>
                      </a:cubicBezTo>
                      <a:cubicBezTo>
                        <a:pt x="4" y="4"/>
                        <a:pt x="5" y="6"/>
                        <a:pt x="4" y="8"/>
                      </a:cubicBezTo>
                      <a:cubicBezTo>
                        <a:pt x="5" y="8"/>
                        <a:pt x="5" y="8"/>
                        <a:pt x="5" y="8"/>
                      </a:cubicBezTo>
                      <a:cubicBezTo>
                        <a:pt x="6" y="7"/>
                        <a:pt x="6" y="6"/>
                        <a:pt x="6" y="5"/>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029"/>
                <p:cNvSpPr/>
                <p:nvPr/>
              </p:nvSpPr>
              <p:spPr bwMode="auto">
                <a:xfrm>
                  <a:off x="5942014" y="3587750"/>
                  <a:ext cx="19050" cy="30162"/>
                </a:xfrm>
                <a:custGeom>
                  <a:avLst/>
                  <a:gdLst>
                    <a:gd name="T0" fmla="*/ 1 w 4"/>
                    <a:gd name="T1" fmla="*/ 2 h 6"/>
                    <a:gd name="T2" fmla="*/ 0 w 4"/>
                    <a:gd name="T3" fmla="*/ 4 h 6"/>
                    <a:gd name="T4" fmla="*/ 3 w 4"/>
                    <a:gd name="T5" fmla="*/ 6 h 6"/>
                    <a:gd name="T6" fmla="*/ 4 w 4"/>
                    <a:gd name="T7" fmla="*/ 3 h 6"/>
                    <a:gd name="T8" fmla="*/ 1 w 4"/>
                    <a:gd name="T9" fmla="*/ 0 h 6"/>
                    <a:gd name="T10" fmla="*/ 1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1" y="2"/>
                      </a:moveTo>
                      <a:cubicBezTo>
                        <a:pt x="2" y="3"/>
                        <a:pt x="2" y="4"/>
                        <a:pt x="0" y="4"/>
                      </a:cubicBezTo>
                      <a:cubicBezTo>
                        <a:pt x="1" y="5"/>
                        <a:pt x="2" y="6"/>
                        <a:pt x="3" y="6"/>
                      </a:cubicBezTo>
                      <a:cubicBezTo>
                        <a:pt x="4" y="5"/>
                        <a:pt x="4" y="4"/>
                        <a:pt x="4" y="3"/>
                      </a:cubicBezTo>
                      <a:cubicBezTo>
                        <a:pt x="1" y="0"/>
                        <a:pt x="1" y="0"/>
                        <a:pt x="1" y="0"/>
                      </a:cubicBezTo>
                      <a:cubicBezTo>
                        <a:pt x="0" y="0"/>
                        <a:pt x="0" y="1"/>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030"/>
                <p:cNvSpPr/>
                <p:nvPr/>
              </p:nvSpPr>
              <p:spPr bwMode="auto">
                <a:xfrm>
                  <a:off x="5956301" y="3568700"/>
                  <a:ext cx="30163" cy="38100"/>
                </a:xfrm>
                <a:custGeom>
                  <a:avLst/>
                  <a:gdLst>
                    <a:gd name="T0" fmla="*/ 5 w 6"/>
                    <a:gd name="T1" fmla="*/ 8 h 8"/>
                    <a:gd name="T2" fmla="*/ 6 w 6"/>
                    <a:gd name="T3" fmla="*/ 7 h 8"/>
                    <a:gd name="T4" fmla="*/ 1 w 6"/>
                    <a:gd name="T5" fmla="*/ 0 h 8"/>
                    <a:gd name="T6" fmla="*/ 0 w 6"/>
                    <a:gd name="T7" fmla="*/ 1 h 8"/>
                    <a:gd name="T8" fmla="*/ 5 w 6"/>
                    <a:gd name="T9" fmla="*/ 8 h 8"/>
                  </a:gdLst>
                  <a:ahLst/>
                  <a:cxnLst>
                    <a:cxn ang="0">
                      <a:pos x="T0" y="T1"/>
                    </a:cxn>
                    <a:cxn ang="0">
                      <a:pos x="T2" y="T3"/>
                    </a:cxn>
                    <a:cxn ang="0">
                      <a:pos x="T4" y="T5"/>
                    </a:cxn>
                    <a:cxn ang="0">
                      <a:pos x="T6" y="T7"/>
                    </a:cxn>
                    <a:cxn ang="0">
                      <a:pos x="T8" y="T9"/>
                    </a:cxn>
                  </a:cxnLst>
                  <a:rect l="0" t="0" r="r" b="b"/>
                  <a:pathLst>
                    <a:path w="6" h="8">
                      <a:moveTo>
                        <a:pt x="5" y="8"/>
                      </a:moveTo>
                      <a:cubicBezTo>
                        <a:pt x="5" y="8"/>
                        <a:pt x="6" y="8"/>
                        <a:pt x="6" y="7"/>
                      </a:cubicBezTo>
                      <a:cubicBezTo>
                        <a:pt x="5" y="4"/>
                        <a:pt x="3" y="2"/>
                        <a:pt x="1" y="0"/>
                      </a:cubicBezTo>
                      <a:cubicBezTo>
                        <a:pt x="1" y="0"/>
                        <a:pt x="0" y="1"/>
                        <a:pt x="0" y="1"/>
                      </a:cubicBezTo>
                      <a:cubicBezTo>
                        <a:pt x="3" y="3"/>
                        <a:pt x="5" y="5"/>
                        <a:pt x="5" y="8"/>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031"/>
                <p:cNvSpPr/>
                <p:nvPr/>
              </p:nvSpPr>
              <p:spPr bwMode="auto">
                <a:xfrm>
                  <a:off x="5480051" y="3228975"/>
                  <a:ext cx="103188" cy="103187"/>
                </a:xfrm>
                <a:custGeom>
                  <a:avLst/>
                  <a:gdLst>
                    <a:gd name="T0" fmla="*/ 12 w 21"/>
                    <a:gd name="T1" fmla="*/ 2 h 21"/>
                    <a:gd name="T2" fmla="*/ 8 w 21"/>
                    <a:gd name="T3" fmla="*/ 2 h 21"/>
                    <a:gd name="T4" fmla="*/ 2 w 21"/>
                    <a:gd name="T5" fmla="*/ 1 h 21"/>
                    <a:gd name="T6" fmla="*/ 10 w 21"/>
                    <a:gd name="T7" fmla="*/ 3 h 21"/>
                    <a:gd name="T8" fmla="*/ 7 w 21"/>
                    <a:gd name="T9" fmla="*/ 10 h 21"/>
                    <a:gd name="T10" fmla="*/ 0 w 21"/>
                    <a:gd name="T11" fmla="*/ 13 h 21"/>
                    <a:gd name="T12" fmla="*/ 2 w 21"/>
                    <a:gd name="T13" fmla="*/ 21 h 21"/>
                    <a:gd name="T14" fmla="*/ 4 w 21"/>
                    <a:gd name="T15" fmla="*/ 20 h 21"/>
                    <a:gd name="T16" fmla="*/ 4 w 21"/>
                    <a:gd name="T17" fmla="*/ 18 h 21"/>
                    <a:gd name="T18" fmla="*/ 4 w 21"/>
                    <a:gd name="T19" fmla="*/ 15 h 21"/>
                    <a:gd name="T20" fmla="*/ 5 w 21"/>
                    <a:gd name="T21" fmla="*/ 15 h 21"/>
                    <a:gd name="T22" fmla="*/ 8 w 21"/>
                    <a:gd name="T23" fmla="*/ 16 h 21"/>
                    <a:gd name="T24" fmla="*/ 17 w 21"/>
                    <a:gd name="T25" fmla="*/ 18 h 21"/>
                    <a:gd name="T26" fmla="*/ 21 w 21"/>
                    <a:gd name="T27" fmla="*/ 16 h 21"/>
                    <a:gd name="T28" fmla="*/ 12 w 21"/>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12" y="2"/>
                      </a:moveTo>
                      <a:cubicBezTo>
                        <a:pt x="8" y="2"/>
                        <a:pt x="8" y="2"/>
                        <a:pt x="8" y="2"/>
                      </a:cubicBezTo>
                      <a:cubicBezTo>
                        <a:pt x="6" y="0"/>
                        <a:pt x="4" y="0"/>
                        <a:pt x="2" y="1"/>
                      </a:cubicBezTo>
                      <a:cubicBezTo>
                        <a:pt x="5" y="1"/>
                        <a:pt x="8" y="2"/>
                        <a:pt x="10" y="3"/>
                      </a:cubicBezTo>
                      <a:cubicBezTo>
                        <a:pt x="13" y="6"/>
                        <a:pt x="12" y="8"/>
                        <a:pt x="7" y="10"/>
                      </a:cubicBezTo>
                      <a:cubicBezTo>
                        <a:pt x="2" y="10"/>
                        <a:pt x="0" y="11"/>
                        <a:pt x="0" y="13"/>
                      </a:cubicBezTo>
                      <a:cubicBezTo>
                        <a:pt x="1" y="16"/>
                        <a:pt x="2" y="19"/>
                        <a:pt x="2" y="21"/>
                      </a:cubicBezTo>
                      <a:cubicBezTo>
                        <a:pt x="4" y="20"/>
                        <a:pt x="4" y="20"/>
                        <a:pt x="4" y="20"/>
                      </a:cubicBezTo>
                      <a:cubicBezTo>
                        <a:pt x="4" y="18"/>
                        <a:pt x="4" y="18"/>
                        <a:pt x="4" y="18"/>
                      </a:cubicBezTo>
                      <a:cubicBezTo>
                        <a:pt x="3" y="17"/>
                        <a:pt x="3" y="16"/>
                        <a:pt x="4" y="15"/>
                      </a:cubicBezTo>
                      <a:cubicBezTo>
                        <a:pt x="4" y="15"/>
                        <a:pt x="4" y="14"/>
                        <a:pt x="5" y="15"/>
                      </a:cubicBezTo>
                      <a:cubicBezTo>
                        <a:pt x="6" y="15"/>
                        <a:pt x="7" y="15"/>
                        <a:pt x="8" y="16"/>
                      </a:cubicBezTo>
                      <a:cubicBezTo>
                        <a:pt x="11" y="17"/>
                        <a:pt x="13" y="18"/>
                        <a:pt x="17" y="18"/>
                      </a:cubicBezTo>
                      <a:cubicBezTo>
                        <a:pt x="18" y="18"/>
                        <a:pt x="20" y="17"/>
                        <a:pt x="21" y="16"/>
                      </a:cubicBezTo>
                      <a:cubicBezTo>
                        <a:pt x="20" y="8"/>
                        <a:pt x="16" y="3"/>
                        <a:pt x="12" y="2"/>
                      </a:cubicBezTo>
                      <a:close/>
                    </a:path>
                  </a:pathLst>
                </a:custGeom>
                <a:solidFill>
                  <a:srgbClr val="44282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032"/>
                <p:cNvSpPr>
                  <a:spLocks noEditPoints="1"/>
                </p:cNvSpPr>
                <p:nvPr/>
              </p:nvSpPr>
              <p:spPr bwMode="auto">
                <a:xfrm>
                  <a:off x="5446714" y="3303588"/>
                  <a:ext cx="107950" cy="107950"/>
                </a:xfrm>
                <a:custGeom>
                  <a:avLst/>
                  <a:gdLst>
                    <a:gd name="T0" fmla="*/ 16 w 22"/>
                    <a:gd name="T1" fmla="*/ 5 h 22"/>
                    <a:gd name="T2" fmla="*/ 14 w 22"/>
                    <a:gd name="T3" fmla="*/ 7 h 22"/>
                    <a:gd name="T4" fmla="*/ 15 w 22"/>
                    <a:gd name="T5" fmla="*/ 3 h 22"/>
                    <a:gd name="T6" fmla="*/ 11 w 22"/>
                    <a:gd name="T7" fmla="*/ 0 h 22"/>
                    <a:gd name="T8" fmla="*/ 11 w 22"/>
                    <a:gd name="T9" fmla="*/ 3 h 22"/>
                    <a:gd name="T10" fmla="*/ 11 w 22"/>
                    <a:gd name="T11" fmla="*/ 5 h 22"/>
                    <a:gd name="T12" fmla="*/ 9 w 22"/>
                    <a:gd name="T13" fmla="*/ 6 h 22"/>
                    <a:gd name="T14" fmla="*/ 8 w 22"/>
                    <a:gd name="T15" fmla="*/ 8 h 22"/>
                    <a:gd name="T16" fmla="*/ 4 w 22"/>
                    <a:gd name="T17" fmla="*/ 6 h 22"/>
                    <a:gd name="T18" fmla="*/ 0 w 22"/>
                    <a:gd name="T19" fmla="*/ 2 h 22"/>
                    <a:gd name="T20" fmla="*/ 3 w 22"/>
                    <a:gd name="T21" fmla="*/ 10 h 22"/>
                    <a:gd name="T22" fmla="*/ 4 w 22"/>
                    <a:gd name="T23" fmla="*/ 10 h 22"/>
                    <a:gd name="T24" fmla="*/ 6 w 22"/>
                    <a:gd name="T25" fmla="*/ 14 h 22"/>
                    <a:gd name="T26" fmla="*/ 7 w 22"/>
                    <a:gd name="T27" fmla="*/ 17 h 22"/>
                    <a:gd name="T28" fmla="*/ 10 w 22"/>
                    <a:gd name="T29" fmla="*/ 17 h 22"/>
                    <a:gd name="T30" fmla="*/ 15 w 22"/>
                    <a:gd name="T31" fmla="*/ 22 h 22"/>
                    <a:gd name="T32" fmla="*/ 20 w 22"/>
                    <a:gd name="T33" fmla="*/ 16 h 22"/>
                    <a:gd name="T34" fmla="*/ 22 w 22"/>
                    <a:gd name="T35" fmla="*/ 5 h 22"/>
                    <a:gd name="T36" fmla="*/ 16 w 22"/>
                    <a:gd name="T37" fmla="*/ 3 h 22"/>
                    <a:gd name="T38" fmla="*/ 16 w 22"/>
                    <a:gd name="T39" fmla="*/ 5 h 22"/>
                    <a:gd name="T40" fmla="*/ 3 w 22"/>
                    <a:gd name="T41" fmla="*/ 5 h 22"/>
                    <a:gd name="T42" fmla="*/ 5 w 22"/>
                    <a:gd name="T43" fmla="*/ 8 h 22"/>
                    <a:gd name="T44" fmla="*/ 8 w 22"/>
                    <a:gd name="T45" fmla="*/ 12 h 22"/>
                    <a:gd name="T46" fmla="*/ 8 w 22"/>
                    <a:gd name="T47" fmla="*/ 15 h 22"/>
                    <a:gd name="T48" fmla="*/ 11 w 22"/>
                    <a:gd name="T49" fmla="*/ 15 h 22"/>
                    <a:gd name="T50" fmla="*/ 16 w 22"/>
                    <a:gd name="T51" fmla="*/ 20 h 22"/>
                    <a:gd name="T52" fmla="*/ 15 w 22"/>
                    <a:gd name="T53" fmla="*/ 21 h 22"/>
                    <a:gd name="T54" fmla="*/ 10 w 22"/>
                    <a:gd name="T55" fmla="*/ 16 h 22"/>
                    <a:gd name="T56" fmla="*/ 10 w 22"/>
                    <a:gd name="T57" fmla="*/ 16 h 22"/>
                    <a:gd name="T58" fmla="*/ 9 w 22"/>
                    <a:gd name="T59" fmla="*/ 16 h 22"/>
                    <a:gd name="T60" fmla="*/ 7 w 22"/>
                    <a:gd name="T61" fmla="*/ 17 h 22"/>
                    <a:gd name="T62" fmla="*/ 7 w 22"/>
                    <a:gd name="T63" fmla="*/ 17 h 22"/>
                    <a:gd name="T64" fmla="*/ 7 w 22"/>
                    <a:gd name="T65" fmla="*/ 17 h 22"/>
                    <a:gd name="T66" fmla="*/ 6 w 22"/>
                    <a:gd name="T67" fmla="*/ 14 h 22"/>
                    <a:gd name="T68" fmla="*/ 5 w 22"/>
                    <a:gd name="T69" fmla="*/ 10 h 22"/>
                    <a:gd name="T70" fmla="*/ 5 w 22"/>
                    <a:gd name="T71" fmla="*/ 10 h 22"/>
                    <a:gd name="T72" fmla="*/ 4 w 22"/>
                    <a:gd name="T73" fmla="*/ 9 h 22"/>
                    <a:gd name="T74" fmla="*/ 1 w 22"/>
                    <a:gd name="T75" fmla="*/ 3 h 22"/>
                    <a:gd name="T76" fmla="*/ 3 w 22"/>
                    <a:gd name="T7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 h="22">
                      <a:moveTo>
                        <a:pt x="16" y="5"/>
                      </a:moveTo>
                      <a:cubicBezTo>
                        <a:pt x="16" y="7"/>
                        <a:pt x="16" y="8"/>
                        <a:pt x="14" y="7"/>
                      </a:cubicBezTo>
                      <a:cubicBezTo>
                        <a:pt x="15" y="6"/>
                        <a:pt x="15" y="5"/>
                        <a:pt x="15" y="3"/>
                      </a:cubicBezTo>
                      <a:cubicBezTo>
                        <a:pt x="14" y="1"/>
                        <a:pt x="12" y="0"/>
                        <a:pt x="11" y="0"/>
                      </a:cubicBezTo>
                      <a:cubicBezTo>
                        <a:pt x="10" y="1"/>
                        <a:pt x="10" y="2"/>
                        <a:pt x="11" y="3"/>
                      </a:cubicBezTo>
                      <a:cubicBezTo>
                        <a:pt x="11" y="5"/>
                        <a:pt x="11" y="5"/>
                        <a:pt x="11" y="5"/>
                      </a:cubicBezTo>
                      <a:cubicBezTo>
                        <a:pt x="9" y="6"/>
                        <a:pt x="9" y="6"/>
                        <a:pt x="9" y="6"/>
                      </a:cubicBezTo>
                      <a:cubicBezTo>
                        <a:pt x="8" y="8"/>
                        <a:pt x="8" y="8"/>
                        <a:pt x="8" y="8"/>
                      </a:cubicBezTo>
                      <a:cubicBezTo>
                        <a:pt x="4" y="6"/>
                        <a:pt x="4" y="6"/>
                        <a:pt x="4" y="6"/>
                      </a:cubicBezTo>
                      <a:cubicBezTo>
                        <a:pt x="3" y="3"/>
                        <a:pt x="2" y="2"/>
                        <a:pt x="0" y="2"/>
                      </a:cubicBezTo>
                      <a:cubicBezTo>
                        <a:pt x="1" y="5"/>
                        <a:pt x="1" y="8"/>
                        <a:pt x="3" y="10"/>
                      </a:cubicBezTo>
                      <a:cubicBezTo>
                        <a:pt x="4" y="10"/>
                        <a:pt x="4" y="10"/>
                        <a:pt x="4" y="10"/>
                      </a:cubicBezTo>
                      <a:cubicBezTo>
                        <a:pt x="5" y="12"/>
                        <a:pt x="6" y="13"/>
                        <a:pt x="6" y="14"/>
                      </a:cubicBezTo>
                      <a:cubicBezTo>
                        <a:pt x="5" y="17"/>
                        <a:pt x="6" y="18"/>
                        <a:pt x="7" y="17"/>
                      </a:cubicBezTo>
                      <a:cubicBezTo>
                        <a:pt x="10" y="17"/>
                        <a:pt x="10" y="17"/>
                        <a:pt x="10" y="17"/>
                      </a:cubicBezTo>
                      <a:cubicBezTo>
                        <a:pt x="11" y="20"/>
                        <a:pt x="13" y="22"/>
                        <a:pt x="15" y="22"/>
                      </a:cubicBezTo>
                      <a:cubicBezTo>
                        <a:pt x="18" y="20"/>
                        <a:pt x="19" y="18"/>
                        <a:pt x="20" y="16"/>
                      </a:cubicBezTo>
                      <a:cubicBezTo>
                        <a:pt x="20" y="13"/>
                        <a:pt x="20" y="9"/>
                        <a:pt x="22" y="5"/>
                      </a:cubicBezTo>
                      <a:cubicBezTo>
                        <a:pt x="20" y="5"/>
                        <a:pt x="18" y="5"/>
                        <a:pt x="16" y="3"/>
                      </a:cubicBezTo>
                      <a:cubicBezTo>
                        <a:pt x="16" y="4"/>
                        <a:pt x="16" y="4"/>
                        <a:pt x="16" y="5"/>
                      </a:cubicBezTo>
                      <a:close/>
                      <a:moveTo>
                        <a:pt x="3" y="5"/>
                      </a:moveTo>
                      <a:cubicBezTo>
                        <a:pt x="5" y="8"/>
                        <a:pt x="5" y="8"/>
                        <a:pt x="5" y="8"/>
                      </a:cubicBezTo>
                      <a:cubicBezTo>
                        <a:pt x="8" y="12"/>
                        <a:pt x="8" y="12"/>
                        <a:pt x="8" y="12"/>
                      </a:cubicBezTo>
                      <a:cubicBezTo>
                        <a:pt x="8" y="15"/>
                        <a:pt x="8" y="15"/>
                        <a:pt x="8" y="15"/>
                      </a:cubicBezTo>
                      <a:cubicBezTo>
                        <a:pt x="11" y="15"/>
                        <a:pt x="11" y="15"/>
                        <a:pt x="11" y="15"/>
                      </a:cubicBezTo>
                      <a:cubicBezTo>
                        <a:pt x="12" y="17"/>
                        <a:pt x="14" y="19"/>
                        <a:pt x="16" y="20"/>
                      </a:cubicBezTo>
                      <a:cubicBezTo>
                        <a:pt x="16" y="21"/>
                        <a:pt x="15" y="21"/>
                        <a:pt x="15" y="21"/>
                      </a:cubicBezTo>
                      <a:cubicBezTo>
                        <a:pt x="14" y="21"/>
                        <a:pt x="12" y="19"/>
                        <a:pt x="10" y="16"/>
                      </a:cubicBezTo>
                      <a:cubicBezTo>
                        <a:pt x="10" y="16"/>
                        <a:pt x="10" y="16"/>
                        <a:pt x="10" y="16"/>
                      </a:cubicBezTo>
                      <a:cubicBezTo>
                        <a:pt x="10" y="16"/>
                        <a:pt x="10" y="16"/>
                        <a:pt x="9" y="16"/>
                      </a:cubicBezTo>
                      <a:cubicBezTo>
                        <a:pt x="7" y="17"/>
                        <a:pt x="7" y="17"/>
                        <a:pt x="7" y="17"/>
                      </a:cubicBezTo>
                      <a:cubicBezTo>
                        <a:pt x="7" y="17"/>
                        <a:pt x="7" y="17"/>
                        <a:pt x="7" y="17"/>
                      </a:cubicBezTo>
                      <a:cubicBezTo>
                        <a:pt x="7" y="17"/>
                        <a:pt x="7" y="17"/>
                        <a:pt x="7" y="17"/>
                      </a:cubicBezTo>
                      <a:cubicBezTo>
                        <a:pt x="6" y="16"/>
                        <a:pt x="6" y="15"/>
                        <a:pt x="6" y="14"/>
                      </a:cubicBezTo>
                      <a:cubicBezTo>
                        <a:pt x="7" y="13"/>
                        <a:pt x="6" y="11"/>
                        <a:pt x="5" y="10"/>
                      </a:cubicBezTo>
                      <a:cubicBezTo>
                        <a:pt x="5" y="10"/>
                        <a:pt x="5" y="10"/>
                        <a:pt x="5" y="10"/>
                      </a:cubicBezTo>
                      <a:cubicBezTo>
                        <a:pt x="4" y="9"/>
                        <a:pt x="4" y="9"/>
                        <a:pt x="4" y="9"/>
                      </a:cubicBezTo>
                      <a:cubicBezTo>
                        <a:pt x="2" y="7"/>
                        <a:pt x="1" y="5"/>
                        <a:pt x="1" y="3"/>
                      </a:cubicBezTo>
                      <a:cubicBezTo>
                        <a:pt x="2" y="3"/>
                        <a:pt x="3" y="4"/>
                        <a:pt x="3"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033"/>
                <p:cNvSpPr/>
                <p:nvPr/>
              </p:nvSpPr>
              <p:spPr bwMode="auto">
                <a:xfrm>
                  <a:off x="5451476" y="3317875"/>
                  <a:ext cx="73025" cy="88900"/>
                </a:xfrm>
                <a:custGeom>
                  <a:avLst/>
                  <a:gdLst>
                    <a:gd name="T0" fmla="*/ 4 w 15"/>
                    <a:gd name="T1" fmla="*/ 5 h 18"/>
                    <a:gd name="T2" fmla="*/ 2 w 15"/>
                    <a:gd name="T3" fmla="*/ 2 h 18"/>
                    <a:gd name="T4" fmla="*/ 0 w 15"/>
                    <a:gd name="T5" fmla="*/ 0 h 18"/>
                    <a:gd name="T6" fmla="*/ 3 w 15"/>
                    <a:gd name="T7" fmla="*/ 6 h 18"/>
                    <a:gd name="T8" fmla="*/ 4 w 15"/>
                    <a:gd name="T9" fmla="*/ 7 h 18"/>
                    <a:gd name="T10" fmla="*/ 4 w 15"/>
                    <a:gd name="T11" fmla="*/ 7 h 18"/>
                    <a:gd name="T12" fmla="*/ 5 w 15"/>
                    <a:gd name="T13" fmla="*/ 11 h 18"/>
                    <a:gd name="T14" fmla="*/ 6 w 15"/>
                    <a:gd name="T15" fmla="*/ 14 h 18"/>
                    <a:gd name="T16" fmla="*/ 6 w 15"/>
                    <a:gd name="T17" fmla="*/ 14 h 18"/>
                    <a:gd name="T18" fmla="*/ 6 w 15"/>
                    <a:gd name="T19" fmla="*/ 14 h 18"/>
                    <a:gd name="T20" fmla="*/ 8 w 15"/>
                    <a:gd name="T21" fmla="*/ 13 h 18"/>
                    <a:gd name="T22" fmla="*/ 9 w 15"/>
                    <a:gd name="T23" fmla="*/ 13 h 18"/>
                    <a:gd name="T24" fmla="*/ 9 w 15"/>
                    <a:gd name="T25" fmla="*/ 13 h 18"/>
                    <a:gd name="T26" fmla="*/ 14 w 15"/>
                    <a:gd name="T27" fmla="*/ 18 h 18"/>
                    <a:gd name="T28" fmla="*/ 15 w 15"/>
                    <a:gd name="T29" fmla="*/ 17 h 18"/>
                    <a:gd name="T30" fmla="*/ 10 w 15"/>
                    <a:gd name="T31" fmla="*/ 12 h 18"/>
                    <a:gd name="T32" fmla="*/ 7 w 15"/>
                    <a:gd name="T33" fmla="*/ 12 h 18"/>
                    <a:gd name="T34" fmla="*/ 7 w 15"/>
                    <a:gd name="T35" fmla="*/ 9 h 18"/>
                    <a:gd name="T36" fmla="*/ 4 w 15"/>
                    <a:gd name="T3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8">
                      <a:moveTo>
                        <a:pt x="4" y="5"/>
                      </a:moveTo>
                      <a:cubicBezTo>
                        <a:pt x="2" y="2"/>
                        <a:pt x="2" y="2"/>
                        <a:pt x="2" y="2"/>
                      </a:cubicBezTo>
                      <a:cubicBezTo>
                        <a:pt x="2" y="1"/>
                        <a:pt x="1" y="0"/>
                        <a:pt x="0" y="0"/>
                      </a:cubicBezTo>
                      <a:cubicBezTo>
                        <a:pt x="0" y="2"/>
                        <a:pt x="1" y="4"/>
                        <a:pt x="3" y="6"/>
                      </a:cubicBezTo>
                      <a:cubicBezTo>
                        <a:pt x="4" y="7"/>
                        <a:pt x="4" y="7"/>
                        <a:pt x="4" y="7"/>
                      </a:cubicBezTo>
                      <a:cubicBezTo>
                        <a:pt x="4" y="7"/>
                        <a:pt x="4" y="7"/>
                        <a:pt x="4" y="7"/>
                      </a:cubicBezTo>
                      <a:cubicBezTo>
                        <a:pt x="5" y="8"/>
                        <a:pt x="6" y="10"/>
                        <a:pt x="5" y="11"/>
                      </a:cubicBezTo>
                      <a:cubicBezTo>
                        <a:pt x="5" y="12"/>
                        <a:pt x="5" y="13"/>
                        <a:pt x="6" y="14"/>
                      </a:cubicBezTo>
                      <a:cubicBezTo>
                        <a:pt x="6" y="14"/>
                        <a:pt x="6" y="14"/>
                        <a:pt x="6" y="14"/>
                      </a:cubicBezTo>
                      <a:cubicBezTo>
                        <a:pt x="6" y="14"/>
                        <a:pt x="6" y="14"/>
                        <a:pt x="6" y="14"/>
                      </a:cubicBezTo>
                      <a:cubicBezTo>
                        <a:pt x="8" y="13"/>
                        <a:pt x="8" y="13"/>
                        <a:pt x="8" y="13"/>
                      </a:cubicBezTo>
                      <a:cubicBezTo>
                        <a:pt x="9" y="13"/>
                        <a:pt x="9" y="13"/>
                        <a:pt x="9" y="13"/>
                      </a:cubicBezTo>
                      <a:cubicBezTo>
                        <a:pt x="9" y="13"/>
                        <a:pt x="9" y="13"/>
                        <a:pt x="9" y="13"/>
                      </a:cubicBezTo>
                      <a:cubicBezTo>
                        <a:pt x="11" y="16"/>
                        <a:pt x="13" y="18"/>
                        <a:pt x="14" y="18"/>
                      </a:cubicBezTo>
                      <a:cubicBezTo>
                        <a:pt x="14" y="18"/>
                        <a:pt x="15" y="18"/>
                        <a:pt x="15" y="17"/>
                      </a:cubicBezTo>
                      <a:cubicBezTo>
                        <a:pt x="13" y="16"/>
                        <a:pt x="11" y="14"/>
                        <a:pt x="10" y="12"/>
                      </a:cubicBezTo>
                      <a:cubicBezTo>
                        <a:pt x="7" y="12"/>
                        <a:pt x="7" y="12"/>
                        <a:pt x="7" y="12"/>
                      </a:cubicBezTo>
                      <a:cubicBezTo>
                        <a:pt x="7" y="9"/>
                        <a:pt x="7" y="9"/>
                        <a:pt x="7" y="9"/>
                      </a:cubicBezTo>
                      <a:cubicBezTo>
                        <a:pt x="4" y="5"/>
                        <a:pt x="4" y="5"/>
                        <a:pt x="4" y="5"/>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034"/>
                <p:cNvSpPr/>
                <p:nvPr/>
              </p:nvSpPr>
              <p:spPr bwMode="auto">
                <a:xfrm>
                  <a:off x="5500689" y="3297238"/>
                  <a:ext cx="82550" cy="114300"/>
                </a:xfrm>
                <a:custGeom>
                  <a:avLst/>
                  <a:gdLst>
                    <a:gd name="T0" fmla="*/ 3 w 17"/>
                    <a:gd name="T1" fmla="*/ 8 h 23"/>
                    <a:gd name="T2" fmla="*/ 5 w 17"/>
                    <a:gd name="T3" fmla="*/ 6 h 23"/>
                    <a:gd name="T4" fmla="*/ 5 w 17"/>
                    <a:gd name="T5" fmla="*/ 4 h 23"/>
                    <a:gd name="T6" fmla="*/ 11 w 17"/>
                    <a:gd name="T7" fmla="*/ 6 h 23"/>
                    <a:gd name="T8" fmla="*/ 9 w 17"/>
                    <a:gd name="T9" fmla="*/ 17 h 23"/>
                    <a:gd name="T10" fmla="*/ 4 w 17"/>
                    <a:gd name="T11" fmla="*/ 23 h 23"/>
                    <a:gd name="T12" fmla="*/ 6 w 17"/>
                    <a:gd name="T13" fmla="*/ 23 h 23"/>
                    <a:gd name="T14" fmla="*/ 10 w 17"/>
                    <a:gd name="T15" fmla="*/ 19 h 23"/>
                    <a:gd name="T16" fmla="*/ 11 w 17"/>
                    <a:gd name="T17" fmla="*/ 16 h 23"/>
                    <a:gd name="T18" fmla="*/ 11 w 17"/>
                    <a:gd name="T19" fmla="*/ 16 h 23"/>
                    <a:gd name="T20" fmla="*/ 11 w 17"/>
                    <a:gd name="T21" fmla="*/ 13 h 23"/>
                    <a:gd name="T22" fmla="*/ 17 w 17"/>
                    <a:gd name="T23" fmla="*/ 2 h 23"/>
                    <a:gd name="T24" fmla="*/ 13 w 17"/>
                    <a:gd name="T25" fmla="*/ 4 h 23"/>
                    <a:gd name="T26" fmla="*/ 4 w 17"/>
                    <a:gd name="T27" fmla="*/ 2 h 23"/>
                    <a:gd name="T28" fmla="*/ 1 w 17"/>
                    <a:gd name="T29" fmla="*/ 1 h 23"/>
                    <a:gd name="T30" fmla="*/ 0 w 17"/>
                    <a:gd name="T31" fmla="*/ 1 h 23"/>
                    <a:gd name="T32" fmla="*/ 4 w 17"/>
                    <a:gd name="T33" fmla="*/ 4 h 23"/>
                    <a:gd name="T34" fmla="*/ 3 w 17"/>
                    <a:gd name="T3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3" y="8"/>
                      </a:moveTo>
                      <a:cubicBezTo>
                        <a:pt x="5" y="9"/>
                        <a:pt x="5" y="8"/>
                        <a:pt x="5" y="6"/>
                      </a:cubicBezTo>
                      <a:cubicBezTo>
                        <a:pt x="5" y="5"/>
                        <a:pt x="5" y="5"/>
                        <a:pt x="5" y="4"/>
                      </a:cubicBezTo>
                      <a:cubicBezTo>
                        <a:pt x="7" y="6"/>
                        <a:pt x="9" y="6"/>
                        <a:pt x="11" y="6"/>
                      </a:cubicBezTo>
                      <a:cubicBezTo>
                        <a:pt x="9" y="10"/>
                        <a:pt x="9" y="14"/>
                        <a:pt x="9" y="17"/>
                      </a:cubicBezTo>
                      <a:cubicBezTo>
                        <a:pt x="8" y="19"/>
                        <a:pt x="7" y="21"/>
                        <a:pt x="4" y="23"/>
                      </a:cubicBezTo>
                      <a:cubicBezTo>
                        <a:pt x="5" y="23"/>
                        <a:pt x="5" y="23"/>
                        <a:pt x="6" y="23"/>
                      </a:cubicBezTo>
                      <a:cubicBezTo>
                        <a:pt x="10" y="19"/>
                        <a:pt x="10" y="19"/>
                        <a:pt x="10" y="19"/>
                      </a:cubicBezTo>
                      <a:cubicBezTo>
                        <a:pt x="11" y="18"/>
                        <a:pt x="11" y="17"/>
                        <a:pt x="11" y="16"/>
                      </a:cubicBezTo>
                      <a:cubicBezTo>
                        <a:pt x="11" y="16"/>
                        <a:pt x="11" y="16"/>
                        <a:pt x="11" y="16"/>
                      </a:cubicBezTo>
                      <a:cubicBezTo>
                        <a:pt x="11" y="13"/>
                        <a:pt x="11" y="13"/>
                        <a:pt x="11" y="13"/>
                      </a:cubicBezTo>
                      <a:cubicBezTo>
                        <a:pt x="11" y="9"/>
                        <a:pt x="13" y="6"/>
                        <a:pt x="17" y="2"/>
                      </a:cubicBezTo>
                      <a:cubicBezTo>
                        <a:pt x="16" y="3"/>
                        <a:pt x="14" y="4"/>
                        <a:pt x="13" y="4"/>
                      </a:cubicBezTo>
                      <a:cubicBezTo>
                        <a:pt x="9" y="4"/>
                        <a:pt x="7" y="3"/>
                        <a:pt x="4" y="2"/>
                      </a:cubicBezTo>
                      <a:cubicBezTo>
                        <a:pt x="3" y="1"/>
                        <a:pt x="2" y="1"/>
                        <a:pt x="1" y="1"/>
                      </a:cubicBezTo>
                      <a:cubicBezTo>
                        <a:pt x="0" y="0"/>
                        <a:pt x="0" y="1"/>
                        <a:pt x="0" y="1"/>
                      </a:cubicBezTo>
                      <a:cubicBezTo>
                        <a:pt x="1" y="1"/>
                        <a:pt x="3" y="2"/>
                        <a:pt x="4" y="4"/>
                      </a:cubicBezTo>
                      <a:cubicBezTo>
                        <a:pt x="4" y="6"/>
                        <a:pt x="4" y="7"/>
                        <a:pt x="3"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035"/>
                <p:cNvSpPr/>
                <p:nvPr/>
              </p:nvSpPr>
              <p:spPr bwMode="auto">
                <a:xfrm>
                  <a:off x="5564189" y="3313113"/>
                  <a:ext cx="28575" cy="38100"/>
                </a:xfrm>
                <a:custGeom>
                  <a:avLst/>
                  <a:gdLst>
                    <a:gd name="T0" fmla="*/ 3 w 6"/>
                    <a:gd name="T1" fmla="*/ 1 h 8"/>
                    <a:gd name="T2" fmla="*/ 0 w 6"/>
                    <a:gd name="T3" fmla="*/ 8 h 8"/>
                    <a:gd name="T4" fmla="*/ 2 w 6"/>
                    <a:gd name="T5" fmla="*/ 7 h 8"/>
                    <a:gd name="T6" fmla="*/ 6 w 6"/>
                    <a:gd name="T7" fmla="*/ 2 h 8"/>
                    <a:gd name="T8" fmla="*/ 4 w 6"/>
                    <a:gd name="T9" fmla="*/ 0 h 8"/>
                    <a:gd name="T10" fmla="*/ 3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3" y="1"/>
                      </a:moveTo>
                      <a:cubicBezTo>
                        <a:pt x="2" y="3"/>
                        <a:pt x="0" y="5"/>
                        <a:pt x="0" y="8"/>
                      </a:cubicBezTo>
                      <a:cubicBezTo>
                        <a:pt x="2" y="7"/>
                        <a:pt x="2" y="7"/>
                        <a:pt x="2" y="7"/>
                      </a:cubicBezTo>
                      <a:cubicBezTo>
                        <a:pt x="3" y="5"/>
                        <a:pt x="4" y="3"/>
                        <a:pt x="6" y="2"/>
                      </a:cubicBezTo>
                      <a:cubicBezTo>
                        <a:pt x="4" y="0"/>
                        <a:pt x="4" y="0"/>
                        <a:pt x="4" y="0"/>
                      </a:cubicBezTo>
                      <a:cubicBezTo>
                        <a:pt x="4" y="1"/>
                        <a:pt x="4" y="1"/>
                        <a:pt x="3"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036"/>
                <p:cNvSpPr/>
                <p:nvPr/>
              </p:nvSpPr>
              <p:spPr bwMode="auto">
                <a:xfrm>
                  <a:off x="5554664" y="3308350"/>
                  <a:ext cx="33338" cy="68262"/>
                </a:xfrm>
                <a:custGeom>
                  <a:avLst/>
                  <a:gdLst>
                    <a:gd name="T0" fmla="*/ 2 w 7"/>
                    <a:gd name="T1" fmla="*/ 9 h 14"/>
                    <a:gd name="T2" fmla="*/ 5 w 7"/>
                    <a:gd name="T3" fmla="*/ 2 h 14"/>
                    <a:gd name="T4" fmla="*/ 6 w 7"/>
                    <a:gd name="T5" fmla="*/ 1 h 14"/>
                    <a:gd name="T6" fmla="*/ 7 w 7"/>
                    <a:gd name="T7" fmla="*/ 1 h 14"/>
                    <a:gd name="T8" fmla="*/ 6 w 7"/>
                    <a:gd name="T9" fmla="*/ 0 h 14"/>
                    <a:gd name="T10" fmla="*/ 0 w 7"/>
                    <a:gd name="T11" fmla="*/ 11 h 14"/>
                    <a:gd name="T12" fmla="*/ 0 w 7"/>
                    <a:gd name="T13" fmla="*/ 14 h 14"/>
                    <a:gd name="T14" fmla="*/ 2 w 7"/>
                    <a:gd name="T15" fmla="*/ 11 h 14"/>
                    <a:gd name="T16" fmla="*/ 2 w 7"/>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4">
                      <a:moveTo>
                        <a:pt x="2" y="9"/>
                      </a:moveTo>
                      <a:cubicBezTo>
                        <a:pt x="2" y="6"/>
                        <a:pt x="4" y="4"/>
                        <a:pt x="5" y="2"/>
                      </a:cubicBezTo>
                      <a:cubicBezTo>
                        <a:pt x="6" y="2"/>
                        <a:pt x="6" y="2"/>
                        <a:pt x="6" y="1"/>
                      </a:cubicBezTo>
                      <a:cubicBezTo>
                        <a:pt x="7" y="1"/>
                        <a:pt x="7" y="1"/>
                        <a:pt x="7" y="1"/>
                      </a:cubicBezTo>
                      <a:cubicBezTo>
                        <a:pt x="6" y="0"/>
                        <a:pt x="6" y="0"/>
                        <a:pt x="6" y="0"/>
                      </a:cubicBezTo>
                      <a:cubicBezTo>
                        <a:pt x="2" y="4"/>
                        <a:pt x="0" y="7"/>
                        <a:pt x="0" y="11"/>
                      </a:cubicBezTo>
                      <a:cubicBezTo>
                        <a:pt x="0" y="14"/>
                        <a:pt x="0" y="14"/>
                        <a:pt x="0" y="14"/>
                      </a:cubicBezTo>
                      <a:cubicBezTo>
                        <a:pt x="0" y="13"/>
                        <a:pt x="1" y="12"/>
                        <a:pt x="2" y="11"/>
                      </a:cubicBezTo>
                      <a:cubicBezTo>
                        <a:pt x="2" y="10"/>
                        <a:pt x="2" y="10"/>
                        <a:pt x="2"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037"/>
                <p:cNvSpPr/>
                <p:nvPr/>
              </p:nvSpPr>
              <p:spPr bwMode="auto">
                <a:xfrm>
                  <a:off x="5564189" y="3313113"/>
                  <a:ext cx="49213" cy="49212"/>
                </a:xfrm>
                <a:custGeom>
                  <a:avLst/>
                  <a:gdLst>
                    <a:gd name="T0" fmla="*/ 2 w 10"/>
                    <a:gd name="T1" fmla="*/ 7 h 10"/>
                    <a:gd name="T2" fmla="*/ 0 w 10"/>
                    <a:gd name="T3" fmla="*/ 8 h 10"/>
                    <a:gd name="T4" fmla="*/ 0 w 10"/>
                    <a:gd name="T5" fmla="*/ 10 h 10"/>
                    <a:gd name="T6" fmla="*/ 3 w 10"/>
                    <a:gd name="T7" fmla="*/ 8 h 10"/>
                    <a:gd name="T8" fmla="*/ 7 w 10"/>
                    <a:gd name="T9" fmla="*/ 3 h 10"/>
                    <a:gd name="T10" fmla="*/ 10 w 10"/>
                    <a:gd name="T11" fmla="*/ 1 h 10"/>
                    <a:gd name="T12" fmla="*/ 5 w 10"/>
                    <a:gd name="T13" fmla="*/ 0 h 10"/>
                    <a:gd name="T14" fmla="*/ 4 w 10"/>
                    <a:gd name="T15" fmla="*/ 0 h 10"/>
                    <a:gd name="T16" fmla="*/ 6 w 10"/>
                    <a:gd name="T17" fmla="*/ 2 h 10"/>
                    <a:gd name="T18" fmla="*/ 2 w 1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7"/>
                      </a:moveTo>
                      <a:cubicBezTo>
                        <a:pt x="0" y="8"/>
                        <a:pt x="0" y="8"/>
                        <a:pt x="0" y="8"/>
                      </a:cubicBezTo>
                      <a:cubicBezTo>
                        <a:pt x="0" y="9"/>
                        <a:pt x="0" y="9"/>
                        <a:pt x="0" y="10"/>
                      </a:cubicBezTo>
                      <a:cubicBezTo>
                        <a:pt x="1" y="9"/>
                        <a:pt x="2" y="8"/>
                        <a:pt x="3" y="8"/>
                      </a:cubicBezTo>
                      <a:cubicBezTo>
                        <a:pt x="4" y="6"/>
                        <a:pt x="5" y="4"/>
                        <a:pt x="7" y="3"/>
                      </a:cubicBezTo>
                      <a:cubicBezTo>
                        <a:pt x="8" y="2"/>
                        <a:pt x="9" y="2"/>
                        <a:pt x="10" y="1"/>
                      </a:cubicBezTo>
                      <a:cubicBezTo>
                        <a:pt x="5" y="0"/>
                        <a:pt x="5" y="0"/>
                        <a:pt x="5" y="0"/>
                      </a:cubicBezTo>
                      <a:cubicBezTo>
                        <a:pt x="5" y="0"/>
                        <a:pt x="5" y="0"/>
                        <a:pt x="4" y="0"/>
                      </a:cubicBezTo>
                      <a:cubicBezTo>
                        <a:pt x="6" y="2"/>
                        <a:pt x="6" y="2"/>
                        <a:pt x="6" y="2"/>
                      </a:cubicBezTo>
                      <a:cubicBezTo>
                        <a:pt x="4" y="3"/>
                        <a:pt x="3" y="5"/>
                        <a:pt x="2" y="7"/>
                      </a:cubicBezTo>
                      <a:close/>
                    </a:path>
                  </a:pathLst>
                </a:custGeom>
                <a:solidFill>
                  <a:srgbClr val="4D4D4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038"/>
                <p:cNvSpPr>
                  <a:spLocks noEditPoints="1"/>
                </p:cNvSpPr>
                <p:nvPr/>
              </p:nvSpPr>
              <p:spPr bwMode="auto">
                <a:xfrm>
                  <a:off x="5430839" y="3233738"/>
                  <a:ext cx="112713" cy="98425"/>
                </a:xfrm>
                <a:custGeom>
                  <a:avLst/>
                  <a:gdLst>
                    <a:gd name="T0" fmla="*/ 12 w 23"/>
                    <a:gd name="T1" fmla="*/ 0 h 20"/>
                    <a:gd name="T2" fmla="*/ 4 w 23"/>
                    <a:gd name="T3" fmla="*/ 5 h 20"/>
                    <a:gd name="T4" fmla="*/ 1 w 23"/>
                    <a:gd name="T5" fmla="*/ 18 h 20"/>
                    <a:gd name="T6" fmla="*/ 3 w 23"/>
                    <a:gd name="T7" fmla="*/ 16 h 20"/>
                    <a:gd name="T8" fmla="*/ 6 w 23"/>
                    <a:gd name="T9" fmla="*/ 14 h 20"/>
                    <a:gd name="T10" fmla="*/ 8 w 23"/>
                    <a:gd name="T11" fmla="*/ 18 h 20"/>
                    <a:gd name="T12" fmla="*/ 12 w 23"/>
                    <a:gd name="T13" fmla="*/ 20 h 20"/>
                    <a:gd name="T14" fmla="*/ 10 w 23"/>
                    <a:gd name="T15" fmla="*/ 12 h 20"/>
                    <a:gd name="T16" fmla="*/ 17 w 23"/>
                    <a:gd name="T17" fmla="*/ 9 h 20"/>
                    <a:gd name="T18" fmla="*/ 20 w 23"/>
                    <a:gd name="T19" fmla="*/ 2 h 20"/>
                    <a:gd name="T20" fmla="*/ 12 w 23"/>
                    <a:gd name="T21" fmla="*/ 0 h 20"/>
                    <a:gd name="T22" fmla="*/ 12 w 23"/>
                    <a:gd name="T23" fmla="*/ 0 h 20"/>
                    <a:gd name="T24" fmla="*/ 13 w 23"/>
                    <a:gd name="T25" fmla="*/ 1 h 20"/>
                    <a:gd name="T26" fmla="*/ 3 w 23"/>
                    <a:gd name="T27" fmla="*/ 15 h 20"/>
                    <a:gd name="T28" fmla="*/ 2 w 23"/>
                    <a:gd name="T29" fmla="*/ 16 h 20"/>
                    <a:gd name="T30" fmla="*/ 5 w 23"/>
                    <a:gd name="T31" fmla="*/ 6 h 20"/>
                    <a:gd name="T32" fmla="*/ 12 w 23"/>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0">
                      <a:moveTo>
                        <a:pt x="12" y="0"/>
                      </a:moveTo>
                      <a:cubicBezTo>
                        <a:pt x="9" y="0"/>
                        <a:pt x="6" y="2"/>
                        <a:pt x="4" y="5"/>
                      </a:cubicBezTo>
                      <a:cubicBezTo>
                        <a:pt x="1" y="10"/>
                        <a:pt x="0" y="14"/>
                        <a:pt x="1" y="18"/>
                      </a:cubicBezTo>
                      <a:cubicBezTo>
                        <a:pt x="2" y="17"/>
                        <a:pt x="2" y="16"/>
                        <a:pt x="3" y="16"/>
                      </a:cubicBezTo>
                      <a:cubicBezTo>
                        <a:pt x="6" y="14"/>
                        <a:pt x="6" y="14"/>
                        <a:pt x="6" y="14"/>
                      </a:cubicBezTo>
                      <a:cubicBezTo>
                        <a:pt x="7" y="15"/>
                        <a:pt x="8" y="16"/>
                        <a:pt x="8" y="18"/>
                      </a:cubicBezTo>
                      <a:cubicBezTo>
                        <a:pt x="10" y="18"/>
                        <a:pt x="11" y="19"/>
                        <a:pt x="12" y="20"/>
                      </a:cubicBezTo>
                      <a:cubicBezTo>
                        <a:pt x="12" y="18"/>
                        <a:pt x="11" y="15"/>
                        <a:pt x="10" y="12"/>
                      </a:cubicBezTo>
                      <a:cubicBezTo>
                        <a:pt x="10" y="10"/>
                        <a:pt x="12" y="9"/>
                        <a:pt x="17" y="9"/>
                      </a:cubicBezTo>
                      <a:cubicBezTo>
                        <a:pt x="22" y="7"/>
                        <a:pt x="23" y="5"/>
                        <a:pt x="20" y="2"/>
                      </a:cubicBezTo>
                      <a:cubicBezTo>
                        <a:pt x="18" y="1"/>
                        <a:pt x="15" y="0"/>
                        <a:pt x="12" y="0"/>
                      </a:cubicBezTo>
                      <a:close/>
                      <a:moveTo>
                        <a:pt x="12" y="0"/>
                      </a:moveTo>
                      <a:cubicBezTo>
                        <a:pt x="12" y="0"/>
                        <a:pt x="12" y="0"/>
                        <a:pt x="13" y="1"/>
                      </a:cubicBezTo>
                      <a:cubicBezTo>
                        <a:pt x="6" y="6"/>
                        <a:pt x="3" y="10"/>
                        <a:pt x="3" y="15"/>
                      </a:cubicBezTo>
                      <a:cubicBezTo>
                        <a:pt x="3" y="15"/>
                        <a:pt x="2" y="16"/>
                        <a:pt x="2" y="16"/>
                      </a:cubicBezTo>
                      <a:cubicBezTo>
                        <a:pt x="1" y="13"/>
                        <a:pt x="2" y="9"/>
                        <a:pt x="5" y="6"/>
                      </a:cubicBezTo>
                      <a:cubicBezTo>
                        <a:pt x="7" y="3"/>
                        <a:pt x="9" y="1"/>
                        <a:pt x="12" y="0"/>
                      </a:cubicBezTo>
                      <a:close/>
                    </a:path>
                  </a:pathLst>
                </a:custGeom>
                <a:solidFill>
                  <a:srgbClr val="7A4D3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039"/>
                <p:cNvSpPr/>
                <p:nvPr/>
              </p:nvSpPr>
              <p:spPr bwMode="auto">
                <a:xfrm>
                  <a:off x="5435601" y="3233738"/>
                  <a:ext cx="60325" cy="79375"/>
                </a:xfrm>
                <a:custGeom>
                  <a:avLst/>
                  <a:gdLst>
                    <a:gd name="T0" fmla="*/ 12 w 12"/>
                    <a:gd name="T1" fmla="*/ 1 h 16"/>
                    <a:gd name="T2" fmla="*/ 11 w 12"/>
                    <a:gd name="T3" fmla="*/ 0 h 16"/>
                    <a:gd name="T4" fmla="*/ 4 w 12"/>
                    <a:gd name="T5" fmla="*/ 6 h 16"/>
                    <a:gd name="T6" fmla="*/ 1 w 12"/>
                    <a:gd name="T7" fmla="*/ 16 h 16"/>
                    <a:gd name="T8" fmla="*/ 2 w 12"/>
                    <a:gd name="T9" fmla="*/ 15 h 16"/>
                    <a:gd name="T10" fmla="*/ 12 w 12"/>
                    <a:gd name="T11" fmla="*/ 1 h 16"/>
                  </a:gdLst>
                  <a:ahLst/>
                  <a:cxnLst>
                    <a:cxn ang="0">
                      <a:pos x="T0" y="T1"/>
                    </a:cxn>
                    <a:cxn ang="0">
                      <a:pos x="T2" y="T3"/>
                    </a:cxn>
                    <a:cxn ang="0">
                      <a:pos x="T4" y="T5"/>
                    </a:cxn>
                    <a:cxn ang="0">
                      <a:pos x="T6" y="T7"/>
                    </a:cxn>
                    <a:cxn ang="0">
                      <a:pos x="T8" y="T9"/>
                    </a:cxn>
                    <a:cxn ang="0">
                      <a:pos x="T10" y="T11"/>
                    </a:cxn>
                  </a:cxnLst>
                  <a:rect l="0" t="0" r="r" b="b"/>
                  <a:pathLst>
                    <a:path w="12" h="16">
                      <a:moveTo>
                        <a:pt x="12" y="1"/>
                      </a:moveTo>
                      <a:cubicBezTo>
                        <a:pt x="11" y="0"/>
                        <a:pt x="11" y="0"/>
                        <a:pt x="11" y="0"/>
                      </a:cubicBezTo>
                      <a:cubicBezTo>
                        <a:pt x="8" y="1"/>
                        <a:pt x="6" y="3"/>
                        <a:pt x="4" y="6"/>
                      </a:cubicBezTo>
                      <a:cubicBezTo>
                        <a:pt x="1" y="9"/>
                        <a:pt x="0" y="13"/>
                        <a:pt x="1" y="16"/>
                      </a:cubicBezTo>
                      <a:cubicBezTo>
                        <a:pt x="1" y="16"/>
                        <a:pt x="2" y="15"/>
                        <a:pt x="2" y="15"/>
                      </a:cubicBezTo>
                      <a:cubicBezTo>
                        <a:pt x="2" y="10"/>
                        <a:pt x="5" y="6"/>
                        <a:pt x="12" y="1"/>
                      </a:cubicBezTo>
                      <a:close/>
                    </a:path>
                  </a:pathLst>
                </a:custGeom>
                <a:solidFill>
                  <a:srgbClr val="BE897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040"/>
                <p:cNvSpPr/>
                <p:nvPr/>
              </p:nvSpPr>
              <p:spPr bwMode="auto">
                <a:xfrm>
                  <a:off x="5446714" y="3303588"/>
                  <a:ext cx="42863" cy="38100"/>
                </a:xfrm>
                <a:custGeom>
                  <a:avLst/>
                  <a:gdLst>
                    <a:gd name="T0" fmla="*/ 0 w 9"/>
                    <a:gd name="T1" fmla="*/ 2 h 8"/>
                    <a:gd name="T2" fmla="*/ 4 w 9"/>
                    <a:gd name="T3" fmla="*/ 6 h 8"/>
                    <a:gd name="T4" fmla="*/ 8 w 9"/>
                    <a:gd name="T5" fmla="*/ 8 h 8"/>
                    <a:gd name="T6" fmla="*/ 9 w 9"/>
                    <a:gd name="T7" fmla="*/ 6 h 8"/>
                    <a:gd name="T8" fmla="*/ 5 w 9"/>
                    <a:gd name="T9" fmla="*/ 4 h 8"/>
                    <a:gd name="T10" fmla="*/ 3 w 9"/>
                    <a:gd name="T11" fmla="*/ 0 h 8"/>
                    <a:gd name="T12" fmla="*/ 0 w 9"/>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2"/>
                      </a:moveTo>
                      <a:cubicBezTo>
                        <a:pt x="2" y="2"/>
                        <a:pt x="3" y="3"/>
                        <a:pt x="4" y="6"/>
                      </a:cubicBezTo>
                      <a:cubicBezTo>
                        <a:pt x="8" y="8"/>
                        <a:pt x="8" y="8"/>
                        <a:pt x="8" y="8"/>
                      </a:cubicBezTo>
                      <a:cubicBezTo>
                        <a:pt x="9" y="6"/>
                        <a:pt x="9" y="6"/>
                        <a:pt x="9" y="6"/>
                      </a:cubicBezTo>
                      <a:cubicBezTo>
                        <a:pt x="8" y="5"/>
                        <a:pt x="7" y="4"/>
                        <a:pt x="5" y="4"/>
                      </a:cubicBezTo>
                      <a:cubicBezTo>
                        <a:pt x="5" y="2"/>
                        <a:pt x="4" y="1"/>
                        <a:pt x="3" y="0"/>
                      </a:cubicBezTo>
                      <a:cubicBezTo>
                        <a:pt x="0" y="2"/>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041"/>
                <p:cNvSpPr>
                  <a:spLocks noEditPoints="1"/>
                </p:cNvSpPr>
                <p:nvPr/>
              </p:nvSpPr>
              <p:spPr bwMode="auto">
                <a:xfrm>
                  <a:off x="5543551" y="3406775"/>
                  <a:ext cx="53975" cy="131762"/>
                </a:xfrm>
                <a:custGeom>
                  <a:avLst/>
                  <a:gdLst>
                    <a:gd name="T0" fmla="*/ 2 w 11"/>
                    <a:gd name="T1" fmla="*/ 5 h 27"/>
                    <a:gd name="T2" fmla="*/ 2 w 11"/>
                    <a:gd name="T3" fmla="*/ 0 h 27"/>
                    <a:gd name="T4" fmla="*/ 0 w 11"/>
                    <a:gd name="T5" fmla="*/ 16 h 27"/>
                    <a:gd name="T6" fmla="*/ 8 w 11"/>
                    <a:gd name="T7" fmla="*/ 27 h 27"/>
                    <a:gd name="T8" fmla="*/ 11 w 11"/>
                    <a:gd name="T9" fmla="*/ 22 h 27"/>
                    <a:gd name="T10" fmla="*/ 2 w 11"/>
                    <a:gd name="T11" fmla="*/ 5 h 27"/>
                    <a:gd name="T12" fmla="*/ 2 w 11"/>
                    <a:gd name="T13" fmla="*/ 13 h 27"/>
                    <a:gd name="T14" fmla="*/ 2 w 11"/>
                    <a:gd name="T15" fmla="*/ 7 h 27"/>
                    <a:gd name="T16" fmla="*/ 9 w 11"/>
                    <a:gd name="T17" fmla="*/ 22 h 27"/>
                    <a:gd name="T18" fmla="*/ 8 w 11"/>
                    <a:gd name="T19" fmla="*/ 25 h 27"/>
                    <a:gd name="T20" fmla="*/ 2 w 11"/>
                    <a:gd name="T21"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7">
                      <a:moveTo>
                        <a:pt x="2" y="5"/>
                      </a:moveTo>
                      <a:cubicBezTo>
                        <a:pt x="2" y="3"/>
                        <a:pt x="2" y="2"/>
                        <a:pt x="2" y="0"/>
                      </a:cubicBezTo>
                      <a:cubicBezTo>
                        <a:pt x="1" y="5"/>
                        <a:pt x="0" y="11"/>
                        <a:pt x="0" y="16"/>
                      </a:cubicBezTo>
                      <a:cubicBezTo>
                        <a:pt x="1" y="20"/>
                        <a:pt x="3" y="23"/>
                        <a:pt x="8" y="27"/>
                      </a:cubicBezTo>
                      <a:cubicBezTo>
                        <a:pt x="11" y="22"/>
                        <a:pt x="11" y="22"/>
                        <a:pt x="11" y="22"/>
                      </a:cubicBezTo>
                      <a:cubicBezTo>
                        <a:pt x="2" y="5"/>
                        <a:pt x="2" y="5"/>
                        <a:pt x="2" y="5"/>
                      </a:cubicBezTo>
                      <a:close/>
                      <a:moveTo>
                        <a:pt x="2" y="13"/>
                      </a:moveTo>
                      <a:cubicBezTo>
                        <a:pt x="2" y="7"/>
                        <a:pt x="2" y="7"/>
                        <a:pt x="2" y="7"/>
                      </a:cubicBezTo>
                      <a:cubicBezTo>
                        <a:pt x="9" y="22"/>
                        <a:pt x="9" y="22"/>
                        <a:pt x="9" y="22"/>
                      </a:cubicBezTo>
                      <a:cubicBezTo>
                        <a:pt x="8" y="25"/>
                        <a:pt x="8" y="25"/>
                        <a:pt x="8" y="25"/>
                      </a:cubicBezTo>
                      <a:cubicBezTo>
                        <a:pt x="3" y="21"/>
                        <a:pt x="2" y="17"/>
                        <a:pt x="2" y="13"/>
                      </a:cubicBezTo>
                      <a:close/>
                    </a:path>
                  </a:pathLst>
                </a:custGeom>
                <a:solidFill>
                  <a:srgbClr val="48484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042"/>
                <p:cNvSpPr/>
                <p:nvPr/>
              </p:nvSpPr>
              <p:spPr bwMode="auto">
                <a:xfrm>
                  <a:off x="5554664" y="3440113"/>
                  <a:ext cx="33338" cy="88900"/>
                </a:xfrm>
                <a:custGeom>
                  <a:avLst/>
                  <a:gdLst>
                    <a:gd name="T0" fmla="*/ 0 w 7"/>
                    <a:gd name="T1" fmla="*/ 0 h 18"/>
                    <a:gd name="T2" fmla="*/ 0 w 7"/>
                    <a:gd name="T3" fmla="*/ 6 h 18"/>
                    <a:gd name="T4" fmla="*/ 6 w 7"/>
                    <a:gd name="T5" fmla="*/ 18 h 18"/>
                    <a:gd name="T6" fmla="*/ 7 w 7"/>
                    <a:gd name="T7" fmla="*/ 15 h 18"/>
                    <a:gd name="T8" fmla="*/ 0 w 7"/>
                    <a:gd name="T9" fmla="*/ 0 h 18"/>
                  </a:gdLst>
                  <a:ahLst/>
                  <a:cxnLst>
                    <a:cxn ang="0">
                      <a:pos x="T0" y="T1"/>
                    </a:cxn>
                    <a:cxn ang="0">
                      <a:pos x="T2" y="T3"/>
                    </a:cxn>
                    <a:cxn ang="0">
                      <a:pos x="T4" y="T5"/>
                    </a:cxn>
                    <a:cxn ang="0">
                      <a:pos x="T6" y="T7"/>
                    </a:cxn>
                    <a:cxn ang="0">
                      <a:pos x="T8" y="T9"/>
                    </a:cxn>
                  </a:cxnLst>
                  <a:rect l="0" t="0" r="r" b="b"/>
                  <a:pathLst>
                    <a:path w="7" h="18">
                      <a:moveTo>
                        <a:pt x="0" y="0"/>
                      </a:moveTo>
                      <a:cubicBezTo>
                        <a:pt x="0" y="6"/>
                        <a:pt x="0" y="6"/>
                        <a:pt x="0" y="6"/>
                      </a:cubicBezTo>
                      <a:cubicBezTo>
                        <a:pt x="0" y="10"/>
                        <a:pt x="1" y="14"/>
                        <a:pt x="6" y="18"/>
                      </a:cubicBezTo>
                      <a:cubicBezTo>
                        <a:pt x="7" y="15"/>
                        <a:pt x="7" y="15"/>
                        <a:pt x="7" y="15"/>
                      </a:cubicBezTo>
                      <a:cubicBezTo>
                        <a:pt x="0" y="0"/>
                        <a:pt x="0" y="0"/>
                        <a:pt x="0"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043"/>
                <p:cNvSpPr/>
                <p:nvPr/>
              </p:nvSpPr>
              <p:spPr bwMode="auto">
                <a:xfrm>
                  <a:off x="5484814" y="3602038"/>
                  <a:ext cx="34925" cy="49212"/>
                </a:xfrm>
                <a:custGeom>
                  <a:avLst/>
                  <a:gdLst>
                    <a:gd name="T0" fmla="*/ 4 w 7"/>
                    <a:gd name="T1" fmla="*/ 9 h 10"/>
                    <a:gd name="T2" fmla="*/ 3 w 7"/>
                    <a:gd name="T3" fmla="*/ 10 h 10"/>
                    <a:gd name="T4" fmla="*/ 4 w 7"/>
                    <a:gd name="T5" fmla="*/ 10 h 10"/>
                    <a:gd name="T6" fmla="*/ 7 w 7"/>
                    <a:gd name="T7" fmla="*/ 10 h 10"/>
                    <a:gd name="T8" fmla="*/ 7 w 7"/>
                    <a:gd name="T9" fmla="*/ 9 h 10"/>
                    <a:gd name="T10" fmla="*/ 2 w 7"/>
                    <a:gd name="T11" fmla="*/ 0 h 10"/>
                    <a:gd name="T12" fmla="*/ 0 w 7"/>
                    <a:gd name="T13" fmla="*/ 1 h 10"/>
                    <a:gd name="T14" fmla="*/ 4 w 7"/>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9"/>
                      </a:moveTo>
                      <a:cubicBezTo>
                        <a:pt x="3" y="10"/>
                        <a:pt x="3" y="10"/>
                        <a:pt x="3" y="10"/>
                      </a:cubicBezTo>
                      <a:cubicBezTo>
                        <a:pt x="3" y="10"/>
                        <a:pt x="3" y="10"/>
                        <a:pt x="4" y="10"/>
                      </a:cubicBezTo>
                      <a:cubicBezTo>
                        <a:pt x="7" y="10"/>
                        <a:pt x="7" y="10"/>
                        <a:pt x="7" y="10"/>
                      </a:cubicBezTo>
                      <a:cubicBezTo>
                        <a:pt x="7" y="9"/>
                        <a:pt x="7" y="9"/>
                        <a:pt x="7" y="9"/>
                      </a:cubicBezTo>
                      <a:cubicBezTo>
                        <a:pt x="5" y="6"/>
                        <a:pt x="3" y="3"/>
                        <a:pt x="2" y="0"/>
                      </a:cubicBezTo>
                      <a:cubicBezTo>
                        <a:pt x="0" y="1"/>
                        <a:pt x="0" y="1"/>
                        <a:pt x="0" y="1"/>
                      </a:cubicBezTo>
                      <a:cubicBezTo>
                        <a:pt x="4" y="9"/>
                        <a:pt x="4" y="9"/>
                        <a:pt x="4" y="9"/>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044"/>
                <p:cNvSpPr/>
                <p:nvPr/>
              </p:nvSpPr>
              <p:spPr bwMode="auto">
                <a:xfrm>
                  <a:off x="5475289" y="3606800"/>
                  <a:ext cx="30163" cy="44450"/>
                </a:xfrm>
                <a:custGeom>
                  <a:avLst/>
                  <a:gdLst>
                    <a:gd name="T0" fmla="*/ 5 w 6"/>
                    <a:gd name="T1" fmla="*/ 9 h 9"/>
                    <a:gd name="T2" fmla="*/ 6 w 6"/>
                    <a:gd name="T3" fmla="*/ 8 h 9"/>
                    <a:gd name="T4" fmla="*/ 2 w 6"/>
                    <a:gd name="T5" fmla="*/ 0 h 9"/>
                    <a:gd name="T6" fmla="*/ 1 w 6"/>
                    <a:gd name="T7" fmla="*/ 1 h 9"/>
                    <a:gd name="T8" fmla="*/ 5 w 6"/>
                    <a:gd name="T9" fmla="*/ 9 h 9"/>
                  </a:gdLst>
                  <a:ahLst/>
                  <a:cxnLst>
                    <a:cxn ang="0">
                      <a:pos x="T0" y="T1"/>
                    </a:cxn>
                    <a:cxn ang="0">
                      <a:pos x="T2" y="T3"/>
                    </a:cxn>
                    <a:cxn ang="0">
                      <a:pos x="T4" y="T5"/>
                    </a:cxn>
                    <a:cxn ang="0">
                      <a:pos x="T6" y="T7"/>
                    </a:cxn>
                    <a:cxn ang="0">
                      <a:pos x="T8" y="T9"/>
                    </a:cxn>
                  </a:cxnLst>
                  <a:rect l="0" t="0" r="r" b="b"/>
                  <a:pathLst>
                    <a:path w="6" h="9">
                      <a:moveTo>
                        <a:pt x="5" y="9"/>
                      </a:moveTo>
                      <a:cubicBezTo>
                        <a:pt x="6" y="8"/>
                        <a:pt x="6" y="8"/>
                        <a:pt x="6" y="8"/>
                      </a:cubicBezTo>
                      <a:cubicBezTo>
                        <a:pt x="2" y="0"/>
                        <a:pt x="2" y="0"/>
                        <a:pt x="2" y="0"/>
                      </a:cubicBezTo>
                      <a:cubicBezTo>
                        <a:pt x="1" y="1"/>
                        <a:pt x="1" y="1"/>
                        <a:pt x="1" y="1"/>
                      </a:cubicBezTo>
                      <a:cubicBezTo>
                        <a:pt x="0" y="4"/>
                        <a:pt x="2" y="7"/>
                        <a:pt x="5" y="9"/>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045"/>
                <p:cNvSpPr/>
                <p:nvPr/>
              </p:nvSpPr>
              <p:spPr bwMode="auto">
                <a:xfrm>
                  <a:off x="5397501" y="3632200"/>
                  <a:ext cx="28575" cy="19050"/>
                </a:xfrm>
                <a:custGeom>
                  <a:avLst/>
                  <a:gdLst>
                    <a:gd name="T0" fmla="*/ 6 w 6"/>
                    <a:gd name="T1" fmla="*/ 0 h 4"/>
                    <a:gd name="T2" fmla="*/ 1 w 6"/>
                    <a:gd name="T3" fmla="*/ 2 h 4"/>
                    <a:gd name="T4" fmla="*/ 0 w 6"/>
                    <a:gd name="T5" fmla="*/ 4 h 4"/>
                    <a:gd name="T6" fmla="*/ 6 w 6"/>
                    <a:gd name="T7" fmla="*/ 0 h 4"/>
                  </a:gdLst>
                  <a:ahLst/>
                  <a:cxnLst>
                    <a:cxn ang="0">
                      <a:pos x="T0" y="T1"/>
                    </a:cxn>
                    <a:cxn ang="0">
                      <a:pos x="T2" y="T3"/>
                    </a:cxn>
                    <a:cxn ang="0">
                      <a:pos x="T4" y="T5"/>
                    </a:cxn>
                    <a:cxn ang="0">
                      <a:pos x="T6" y="T7"/>
                    </a:cxn>
                  </a:cxnLst>
                  <a:rect l="0" t="0" r="r" b="b"/>
                  <a:pathLst>
                    <a:path w="6" h="4">
                      <a:moveTo>
                        <a:pt x="6" y="0"/>
                      </a:moveTo>
                      <a:cubicBezTo>
                        <a:pt x="1" y="2"/>
                        <a:pt x="1" y="2"/>
                        <a:pt x="1" y="2"/>
                      </a:cubicBezTo>
                      <a:cubicBezTo>
                        <a:pt x="1" y="3"/>
                        <a:pt x="0" y="3"/>
                        <a:pt x="0" y="4"/>
                      </a:cubicBezTo>
                      <a:cubicBezTo>
                        <a:pt x="6" y="0"/>
                        <a:pt x="6" y="0"/>
                        <a:pt x="6"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046"/>
                <p:cNvSpPr/>
                <p:nvPr/>
              </p:nvSpPr>
              <p:spPr bwMode="auto">
                <a:xfrm>
                  <a:off x="5397501" y="3613150"/>
                  <a:ext cx="82550" cy="92075"/>
                </a:xfrm>
                <a:custGeom>
                  <a:avLst/>
                  <a:gdLst>
                    <a:gd name="T0" fmla="*/ 1 w 17"/>
                    <a:gd name="T1" fmla="*/ 6 h 19"/>
                    <a:gd name="T2" fmla="*/ 6 w 17"/>
                    <a:gd name="T3" fmla="*/ 4 h 19"/>
                    <a:gd name="T4" fmla="*/ 0 w 17"/>
                    <a:gd name="T5" fmla="*/ 8 h 19"/>
                    <a:gd name="T6" fmla="*/ 0 w 17"/>
                    <a:gd name="T7" fmla="*/ 13 h 19"/>
                    <a:gd name="T8" fmla="*/ 2 w 17"/>
                    <a:gd name="T9" fmla="*/ 9 h 19"/>
                    <a:gd name="T10" fmla="*/ 8 w 17"/>
                    <a:gd name="T11" fmla="*/ 6 h 19"/>
                    <a:gd name="T12" fmla="*/ 2 w 17"/>
                    <a:gd name="T13" fmla="*/ 11 h 19"/>
                    <a:gd name="T14" fmla="*/ 1 w 17"/>
                    <a:gd name="T15" fmla="*/ 15 h 19"/>
                    <a:gd name="T16" fmla="*/ 1 w 17"/>
                    <a:gd name="T17" fmla="*/ 17 h 19"/>
                    <a:gd name="T18" fmla="*/ 2 w 17"/>
                    <a:gd name="T19" fmla="*/ 17 h 19"/>
                    <a:gd name="T20" fmla="*/ 4 w 17"/>
                    <a:gd name="T21" fmla="*/ 11 h 19"/>
                    <a:gd name="T22" fmla="*/ 9 w 17"/>
                    <a:gd name="T23" fmla="*/ 8 h 19"/>
                    <a:gd name="T24" fmla="*/ 8 w 17"/>
                    <a:gd name="T25" fmla="*/ 10 h 19"/>
                    <a:gd name="T26" fmla="*/ 6 w 17"/>
                    <a:gd name="T27" fmla="*/ 13 h 19"/>
                    <a:gd name="T28" fmla="*/ 4 w 17"/>
                    <a:gd name="T29" fmla="*/ 18 h 19"/>
                    <a:gd name="T30" fmla="*/ 4 w 17"/>
                    <a:gd name="T31" fmla="*/ 19 h 19"/>
                    <a:gd name="T32" fmla="*/ 7 w 17"/>
                    <a:gd name="T33" fmla="*/ 13 h 19"/>
                    <a:gd name="T34" fmla="*/ 10 w 17"/>
                    <a:gd name="T35" fmla="*/ 11 h 19"/>
                    <a:gd name="T36" fmla="*/ 17 w 17"/>
                    <a:gd name="T37" fmla="*/ 8 h 19"/>
                    <a:gd name="T38" fmla="*/ 15 w 17"/>
                    <a:gd name="T39" fmla="*/ 0 h 19"/>
                    <a:gd name="T40" fmla="*/ 7 w 17"/>
                    <a:gd name="T41" fmla="*/ 1 h 19"/>
                    <a:gd name="T42" fmla="*/ 3 w 17"/>
                    <a:gd name="T43" fmla="*/ 4 h 19"/>
                    <a:gd name="T44" fmla="*/ 1 w 17"/>
                    <a:gd name="T4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19">
                      <a:moveTo>
                        <a:pt x="1" y="6"/>
                      </a:moveTo>
                      <a:cubicBezTo>
                        <a:pt x="6" y="4"/>
                        <a:pt x="6" y="4"/>
                        <a:pt x="6" y="4"/>
                      </a:cubicBezTo>
                      <a:cubicBezTo>
                        <a:pt x="0" y="8"/>
                        <a:pt x="0" y="8"/>
                        <a:pt x="0" y="8"/>
                      </a:cubicBezTo>
                      <a:cubicBezTo>
                        <a:pt x="0" y="13"/>
                        <a:pt x="0" y="13"/>
                        <a:pt x="0" y="13"/>
                      </a:cubicBezTo>
                      <a:cubicBezTo>
                        <a:pt x="2" y="9"/>
                        <a:pt x="2" y="9"/>
                        <a:pt x="2" y="9"/>
                      </a:cubicBezTo>
                      <a:cubicBezTo>
                        <a:pt x="8" y="6"/>
                        <a:pt x="8" y="6"/>
                        <a:pt x="8" y="6"/>
                      </a:cubicBezTo>
                      <a:cubicBezTo>
                        <a:pt x="2" y="11"/>
                        <a:pt x="2" y="11"/>
                        <a:pt x="2" y="11"/>
                      </a:cubicBezTo>
                      <a:cubicBezTo>
                        <a:pt x="1" y="15"/>
                        <a:pt x="1" y="15"/>
                        <a:pt x="1" y="15"/>
                      </a:cubicBezTo>
                      <a:cubicBezTo>
                        <a:pt x="1" y="17"/>
                        <a:pt x="1" y="17"/>
                        <a:pt x="1" y="17"/>
                      </a:cubicBezTo>
                      <a:cubicBezTo>
                        <a:pt x="1" y="17"/>
                        <a:pt x="1" y="17"/>
                        <a:pt x="2" y="17"/>
                      </a:cubicBezTo>
                      <a:cubicBezTo>
                        <a:pt x="4" y="11"/>
                        <a:pt x="4" y="11"/>
                        <a:pt x="4" y="11"/>
                      </a:cubicBezTo>
                      <a:cubicBezTo>
                        <a:pt x="9" y="8"/>
                        <a:pt x="9" y="8"/>
                        <a:pt x="9" y="8"/>
                      </a:cubicBezTo>
                      <a:cubicBezTo>
                        <a:pt x="8" y="10"/>
                        <a:pt x="8" y="10"/>
                        <a:pt x="8" y="10"/>
                      </a:cubicBezTo>
                      <a:cubicBezTo>
                        <a:pt x="6" y="13"/>
                        <a:pt x="6" y="13"/>
                        <a:pt x="6" y="13"/>
                      </a:cubicBezTo>
                      <a:cubicBezTo>
                        <a:pt x="4" y="18"/>
                        <a:pt x="4" y="18"/>
                        <a:pt x="4" y="18"/>
                      </a:cubicBezTo>
                      <a:cubicBezTo>
                        <a:pt x="4" y="18"/>
                        <a:pt x="4" y="18"/>
                        <a:pt x="4" y="19"/>
                      </a:cubicBezTo>
                      <a:cubicBezTo>
                        <a:pt x="7" y="13"/>
                        <a:pt x="7" y="13"/>
                        <a:pt x="7" y="13"/>
                      </a:cubicBezTo>
                      <a:cubicBezTo>
                        <a:pt x="10" y="11"/>
                        <a:pt x="10" y="11"/>
                        <a:pt x="10" y="11"/>
                      </a:cubicBezTo>
                      <a:cubicBezTo>
                        <a:pt x="17" y="8"/>
                        <a:pt x="17" y="8"/>
                        <a:pt x="17" y="8"/>
                      </a:cubicBezTo>
                      <a:cubicBezTo>
                        <a:pt x="15" y="6"/>
                        <a:pt x="14" y="3"/>
                        <a:pt x="15" y="0"/>
                      </a:cubicBezTo>
                      <a:cubicBezTo>
                        <a:pt x="7" y="1"/>
                        <a:pt x="7" y="1"/>
                        <a:pt x="7" y="1"/>
                      </a:cubicBezTo>
                      <a:cubicBezTo>
                        <a:pt x="3" y="4"/>
                        <a:pt x="3" y="4"/>
                        <a:pt x="3" y="4"/>
                      </a:cubicBezTo>
                      <a:cubicBezTo>
                        <a:pt x="2" y="5"/>
                        <a:pt x="1" y="6"/>
                        <a:pt x="1"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047"/>
                <p:cNvSpPr/>
                <p:nvPr/>
              </p:nvSpPr>
              <p:spPr bwMode="auto">
                <a:xfrm>
                  <a:off x="5397501" y="3641725"/>
                  <a:ext cx="38100" cy="44450"/>
                </a:xfrm>
                <a:custGeom>
                  <a:avLst/>
                  <a:gdLst>
                    <a:gd name="T0" fmla="*/ 6 w 24"/>
                    <a:gd name="T1" fmla="*/ 9 h 28"/>
                    <a:gd name="T2" fmla="*/ 0 w 24"/>
                    <a:gd name="T3" fmla="*/ 22 h 28"/>
                    <a:gd name="T4" fmla="*/ 3 w 24"/>
                    <a:gd name="T5" fmla="*/ 28 h 28"/>
                    <a:gd name="T6" fmla="*/ 6 w 24"/>
                    <a:gd name="T7" fmla="*/ 16 h 28"/>
                    <a:gd name="T8" fmla="*/ 24 w 24"/>
                    <a:gd name="T9" fmla="*/ 0 h 28"/>
                    <a:gd name="T10" fmla="*/ 6 w 24"/>
                    <a:gd name="T11" fmla="*/ 9 h 28"/>
                    <a:gd name="T12" fmla="*/ 6 w 24"/>
                    <a:gd name="T13" fmla="*/ 9 h 28"/>
                  </a:gdLst>
                  <a:ahLst/>
                  <a:cxnLst>
                    <a:cxn ang="0">
                      <a:pos x="T0" y="T1"/>
                    </a:cxn>
                    <a:cxn ang="0">
                      <a:pos x="T2" y="T3"/>
                    </a:cxn>
                    <a:cxn ang="0">
                      <a:pos x="T4" y="T5"/>
                    </a:cxn>
                    <a:cxn ang="0">
                      <a:pos x="T6" y="T7"/>
                    </a:cxn>
                    <a:cxn ang="0">
                      <a:pos x="T8" y="T9"/>
                    </a:cxn>
                    <a:cxn ang="0">
                      <a:pos x="T10" y="T11"/>
                    </a:cxn>
                    <a:cxn ang="0">
                      <a:pos x="T12" y="T13"/>
                    </a:cxn>
                  </a:cxnLst>
                  <a:rect l="0" t="0" r="r" b="b"/>
                  <a:pathLst>
                    <a:path w="24" h="28">
                      <a:moveTo>
                        <a:pt x="6" y="9"/>
                      </a:moveTo>
                      <a:lnTo>
                        <a:pt x="0" y="22"/>
                      </a:lnTo>
                      <a:lnTo>
                        <a:pt x="3" y="28"/>
                      </a:lnTo>
                      <a:lnTo>
                        <a:pt x="6" y="16"/>
                      </a:lnTo>
                      <a:lnTo>
                        <a:pt x="24" y="0"/>
                      </a:lnTo>
                      <a:lnTo>
                        <a:pt x="6" y="9"/>
                      </a:lnTo>
                      <a:lnTo>
                        <a:pt x="6" y="9"/>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048"/>
                <p:cNvSpPr/>
                <p:nvPr/>
              </p:nvSpPr>
              <p:spPr bwMode="auto">
                <a:xfrm>
                  <a:off x="5407026" y="3651250"/>
                  <a:ext cx="34925" cy="44450"/>
                </a:xfrm>
                <a:custGeom>
                  <a:avLst/>
                  <a:gdLst>
                    <a:gd name="T0" fmla="*/ 6 w 7"/>
                    <a:gd name="T1" fmla="*/ 2 h 9"/>
                    <a:gd name="T2" fmla="*/ 7 w 7"/>
                    <a:gd name="T3" fmla="*/ 0 h 9"/>
                    <a:gd name="T4" fmla="*/ 2 w 7"/>
                    <a:gd name="T5" fmla="*/ 3 h 9"/>
                    <a:gd name="T6" fmla="*/ 0 w 7"/>
                    <a:gd name="T7" fmla="*/ 9 h 9"/>
                    <a:gd name="T8" fmla="*/ 2 w 7"/>
                    <a:gd name="T9" fmla="*/ 5 h 9"/>
                    <a:gd name="T10" fmla="*/ 6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6" y="2"/>
                      </a:moveTo>
                      <a:cubicBezTo>
                        <a:pt x="7" y="0"/>
                        <a:pt x="7" y="0"/>
                        <a:pt x="7" y="0"/>
                      </a:cubicBezTo>
                      <a:cubicBezTo>
                        <a:pt x="2" y="3"/>
                        <a:pt x="2" y="3"/>
                        <a:pt x="2" y="3"/>
                      </a:cubicBezTo>
                      <a:cubicBezTo>
                        <a:pt x="0" y="9"/>
                        <a:pt x="0" y="9"/>
                        <a:pt x="0" y="9"/>
                      </a:cubicBezTo>
                      <a:cubicBezTo>
                        <a:pt x="1" y="9"/>
                        <a:pt x="2" y="8"/>
                        <a:pt x="2" y="5"/>
                      </a:cubicBezTo>
                      <a:cubicBezTo>
                        <a:pt x="6" y="2"/>
                        <a:pt x="6"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049"/>
                <p:cNvSpPr/>
                <p:nvPr/>
              </p:nvSpPr>
              <p:spPr bwMode="auto">
                <a:xfrm>
                  <a:off x="5416551" y="3613150"/>
                  <a:ext cx="84138" cy="92075"/>
                </a:xfrm>
                <a:custGeom>
                  <a:avLst/>
                  <a:gdLst>
                    <a:gd name="T0" fmla="*/ 6 w 17"/>
                    <a:gd name="T1" fmla="*/ 11 h 19"/>
                    <a:gd name="T2" fmla="*/ 3 w 17"/>
                    <a:gd name="T3" fmla="*/ 13 h 19"/>
                    <a:gd name="T4" fmla="*/ 0 w 17"/>
                    <a:gd name="T5" fmla="*/ 19 h 19"/>
                    <a:gd name="T6" fmla="*/ 4 w 17"/>
                    <a:gd name="T7" fmla="*/ 14 h 19"/>
                    <a:gd name="T8" fmla="*/ 7 w 17"/>
                    <a:gd name="T9" fmla="*/ 12 h 19"/>
                    <a:gd name="T10" fmla="*/ 17 w 17"/>
                    <a:gd name="T11" fmla="*/ 8 h 19"/>
                    <a:gd name="T12" fmla="*/ 13 w 17"/>
                    <a:gd name="T13" fmla="*/ 0 h 19"/>
                    <a:gd name="T14" fmla="*/ 11 w 17"/>
                    <a:gd name="T15" fmla="*/ 0 h 19"/>
                    <a:gd name="T16" fmla="*/ 13 w 17"/>
                    <a:gd name="T17" fmla="*/ 8 h 19"/>
                    <a:gd name="T18" fmla="*/ 6 w 17"/>
                    <a:gd name="T1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6" y="11"/>
                      </a:moveTo>
                      <a:cubicBezTo>
                        <a:pt x="3" y="13"/>
                        <a:pt x="3" y="13"/>
                        <a:pt x="3" y="13"/>
                      </a:cubicBezTo>
                      <a:cubicBezTo>
                        <a:pt x="0" y="19"/>
                        <a:pt x="0" y="19"/>
                        <a:pt x="0" y="19"/>
                      </a:cubicBezTo>
                      <a:cubicBezTo>
                        <a:pt x="1" y="19"/>
                        <a:pt x="2" y="18"/>
                        <a:pt x="4" y="14"/>
                      </a:cubicBezTo>
                      <a:cubicBezTo>
                        <a:pt x="7" y="12"/>
                        <a:pt x="7" y="12"/>
                        <a:pt x="7" y="12"/>
                      </a:cubicBezTo>
                      <a:cubicBezTo>
                        <a:pt x="11" y="11"/>
                        <a:pt x="14" y="10"/>
                        <a:pt x="17" y="8"/>
                      </a:cubicBezTo>
                      <a:cubicBezTo>
                        <a:pt x="14" y="6"/>
                        <a:pt x="12" y="3"/>
                        <a:pt x="13" y="0"/>
                      </a:cubicBezTo>
                      <a:cubicBezTo>
                        <a:pt x="11" y="0"/>
                        <a:pt x="11" y="0"/>
                        <a:pt x="11" y="0"/>
                      </a:cubicBezTo>
                      <a:cubicBezTo>
                        <a:pt x="10" y="3"/>
                        <a:pt x="11" y="6"/>
                        <a:pt x="13" y="8"/>
                      </a:cubicBezTo>
                      <a:cubicBezTo>
                        <a:pt x="6" y="11"/>
                        <a:pt x="6" y="11"/>
                        <a:pt x="6" y="1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050"/>
                <p:cNvSpPr/>
                <p:nvPr/>
              </p:nvSpPr>
              <p:spPr bwMode="auto">
                <a:xfrm>
                  <a:off x="5519739" y="4108450"/>
                  <a:ext cx="206375" cy="98425"/>
                </a:xfrm>
                <a:custGeom>
                  <a:avLst/>
                  <a:gdLst>
                    <a:gd name="T0" fmla="*/ 7 w 42"/>
                    <a:gd name="T1" fmla="*/ 12 h 20"/>
                    <a:gd name="T2" fmla="*/ 6 w 42"/>
                    <a:gd name="T3" fmla="*/ 17 h 20"/>
                    <a:gd name="T4" fmla="*/ 32 w 42"/>
                    <a:gd name="T5" fmla="*/ 13 h 20"/>
                    <a:gd name="T6" fmla="*/ 33 w 42"/>
                    <a:gd name="T7" fmla="*/ 16 h 20"/>
                    <a:gd name="T8" fmla="*/ 42 w 42"/>
                    <a:gd name="T9" fmla="*/ 14 h 20"/>
                    <a:gd name="T10" fmla="*/ 40 w 42"/>
                    <a:gd name="T11" fmla="*/ 2 h 20"/>
                    <a:gd name="T12" fmla="*/ 27 w 42"/>
                    <a:gd name="T13" fmla="*/ 0 h 20"/>
                    <a:gd name="T14" fmla="*/ 23 w 42"/>
                    <a:gd name="T15" fmla="*/ 1 h 20"/>
                    <a:gd name="T16" fmla="*/ 7 w 42"/>
                    <a:gd name="T1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0">
                      <a:moveTo>
                        <a:pt x="7" y="12"/>
                      </a:moveTo>
                      <a:cubicBezTo>
                        <a:pt x="0" y="13"/>
                        <a:pt x="0" y="14"/>
                        <a:pt x="6" y="17"/>
                      </a:cubicBezTo>
                      <a:cubicBezTo>
                        <a:pt x="16" y="20"/>
                        <a:pt x="24" y="18"/>
                        <a:pt x="32" y="13"/>
                      </a:cubicBezTo>
                      <a:cubicBezTo>
                        <a:pt x="33" y="16"/>
                        <a:pt x="33" y="16"/>
                        <a:pt x="33" y="16"/>
                      </a:cubicBezTo>
                      <a:cubicBezTo>
                        <a:pt x="42" y="14"/>
                        <a:pt x="42" y="14"/>
                        <a:pt x="42" y="14"/>
                      </a:cubicBezTo>
                      <a:cubicBezTo>
                        <a:pt x="40" y="2"/>
                        <a:pt x="40" y="2"/>
                        <a:pt x="40" y="2"/>
                      </a:cubicBezTo>
                      <a:cubicBezTo>
                        <a:pt x="36" y="6"/>
                        <a:pt x="31" y="5"/>
                        <a:pt x="27" y="0"/>
                      </a:cubicBezTo>
                      <a:cubicBezTo>
                        <a:pt x="26" y="1"/>
                        <a:pt x="24" y="1"/>
                        <a:pt x="23" y="1"/>
                      </a:cubicBezTo>
                      <a:cubicBezTo>
                        <a:pt x="20" y="5"/>
                        <a:pt x="14" y="9"/>
                        <a:pt x="7" y="1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1051"/>
                <p:cNvSpPr/>
                <p:nvPr/>
              </p:nvSpPr>
              <p:spPr bwMode="auto">
                <a:xfrm>
                  <a:off x="5970589" y="4113213"/>
                  <a:ext cx="201613" cy="84137"/>
                </a:xfrm>
                <a:custGeom>
                  <a:avLst/>
                  <a:gdLst>
                    <a:gd name="T0" fmla="*/ 41 w 41"/>
                    <a:gd name="T1" fmla="*/ 10 h 17"/>
                    <a:gd name="T2" fmla="*/ 35 w 41"/>
                    <a:gd name="T3" fmla="*/ 0 h 17"/>
                    <a:gd name="T4" fmla="*/ 17 w 41"/>
                    <a:gd name="T5" fmla="*/ 5 h 17"/>
                    <a:gd name="T6" fmla="*/ 15 w 41"/>
                    <a:gd name="T7" fmla="*/ 9 h 17"/>
                    <a:gd name="T8" fmla="*/ 1 w 41"/>
                    <a:gd name="T9" fmla="*/ 13 h 17"/>
                    <a:gd name="T10" fmla="*/ 15 w 41"/>
                    <a:gd name="T11" fmla="*/ 17 h 17"/>
                    <a:gd name="T12" fmla="*/ 28 w 41"/>
                    <a:gd name="T13" fmla="*/ 12 h 17"/>
                    <a:gd name="T14" fmla="*/ 29 w 41"/>
                    <a:gd name="T15" fmla="*/ 14 h 17"/>
                    <a:gd name="T16" fmla="*/ 41 w 41"/>
                    <a:gd name="T17"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7">
                      <a:moveTo>
                        <a:pt x="41" y="10"/>
                      </a:moveTo>
                      <a:cubicBezTo>
                        <a:pt x="39" y="5"/>
                        <a:pt x="37" y="1"/>
                        <a:pt x="35" y="0"/>
                      </a:cubicBezTo>
                      <a:cubicBezTo>
                        <a:pt x="31" y="3"/>
                        <a:pt x="25" y="5"/>
                        <a:pt x="17" y="5"/>
                      </a:cubicBezTo>
                      <a:cubicBezTo>
                        <a:pt x="15" y="9"/>
                        <a:pt x="15" y="9"/>
                        <a:pt x="15" y="9"/>
                      </a:cubicBezTo>
                      <a:cubicBezTo>
                        <a:pt x="4" y="8"/>
                        <a:pt x="0" y="10"/>
                        <a:pt x="1" y="13"/>
                      </a:cubicBezTo>
                      <a:cubicBezTo>
                        <a:pt x="15" y="17"/>
                        <a:pt x="15" y="17"/>
                        <a:pt x="15" y="17"/>
                      </a:cubicBezTo>
                      <a:cubicBezTo>
                        <a:pt x="28" y="12"/>
                        <a:pt x="28" y="12"/>
                        <a:pt x="28" y="12"/>
                      </a:cubicBezTo>
                      <a:cubicBezTo>
                        <a:pt x="29" y="14"/>
                        <a:pt x="29" y="14"/>
                        <a:pt x="29" y="14"/>
                      </a:cubicBezTo>
                      <a:cubicBezTo>
                        <a:pt x="34" y="14"/>
                        <a:pt x="38" y="13"/>
                        <a:pt x="41" y="1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1052"/>
                <p:cNvSpPr/>
                <p:nvPr/>
              </p:nvSpPr>
              <p:spPr bwMode="auto">
                <a:xfrm>
                  <a:off x="5651501" y="4084638"/>
                  <a:ext cx="65088" cy="53975"/>
                </a:xfrm>
                <a:custGeom>
                  <a:avLst/>
                  <a:gdLst>
                    <a:gd name="T0" fmla="*/ 13 w 13"/>
                    <a:gd name="T1" fmla="*/ 7 h 11"/>
                    <a:gd name="T2" fmla="*/ 9 w 13"/>
                    <a:gd name="T3" fmla="*/ 0 h 11"/>
                    <a:gd name="T4" fmla="*/ 0 w 13"/>
                    <a:gd name="T5" fmla="*/ 5 h 11"/>
                    <a:gd name="T6" fmla="*/ 13 w 13"/>
                    <a:gd name="T7" fmla="*/ 7 h 11"/>
                  </a:gdLst>
                  <a:ahLst/>
                  <a:cxnLst>
                    <a:cxn ang="0">
                      <a:pos x="T0" y="T1"/>
                    </a:cxn>
                    <a:cxn ang="0">
                      <a:pos x="T2" y="T3"/>
                    </a:cxn>
                    <a:cxn ang="0">
                      <a:pos x="T4" y="T5"/>
                    </a:cxn>
                    <a:cxn ang="0">
                      <a:pos x="T6" y="T7"/>
                    </a:cxn>
                  </a:cxnLst>
                  <a:rect l="0" t="0" r="r" b="b"/>
                  <a:pathLst>
                    <a:path w="13" h="11">
                      <a:moveTo>
                        <a:pt x="13" y="7"/>
                      </a:moveTo>
                      <a:cubicBezTo>
                        <a:pt x="11" y="6"/>
                        <a:pt x="10" y="4"/>
                        <a:pt x="9" y="0"/>
                      </a:cubicBezTo>
                      <a:cubicBezTo>
                        <a:pt x="6" y="3"/>
                        <a:pt x="3" y="4"/>
                        <a:pt x="0" y="5"/>
                      </a:cubicBezTo>
                      <a:cubicBezTo>
                        <a:pt x="4" y="10"/>
                        <a:pt x="9" y="11"/>
                        <a:pt x="13" y="7"/>
                      </a:cubicBezTo>
                      <a:close/>
                    </a:path>
                  </a:pathLst>
                </a:custGeom>
                <a:solidFill>
                  <a:srgbClr val="4040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775792" y="2060848"/>
                <a:ext cx="800101" cy="850900"/>
                <a:chOff x="790576" y="1341438"/>
                <a:chExt cx="800101" cy="850900"/>
              </a:xfrm>
            </p:grpSpPr>
            <p:sp>
              <p:nvSpPr>
                <p:cNvPr id="268" name="Freeform 1053"/>
                <p:cNvSpPr>
                  <a:spLocks noEditPoints="1"/>
                </p:cNvSpPr>
                <p:nvPr/>
              </p:nvSpPr>
              <p:spPr bwMode="auto">
                <a:xfrm>
                  <a:off x="835026" y="1350963"/>
                  <a:ext cx="87313" cy="103187"/>
                </a:xfrm>
                <a:custGeom>
                  <a:avLst/>
                  <a:gdLst>
                    <a:gd name="T0" fmla="*/ 8 w 18"/>
                    <a:gd name="T1" fmla="*/ 0 h 21"/>
                    <a:gd name="T2" fmla="*/ 5 w 18"/>
                    <a:gd name="T3" fmla="*/ 4 h 21"/>
                    <a:gd name="T4" fmla="*/ 1 w 18"/>
                    <a:gd name="T5" fmla="*/ 12 h 21"/>
                    <a:gd name="T6" fmla="*/ 1 w 18"/>
                    <a:gd name="T7" fmla="*/ 18 h 21"/>
                    <a:gd name="T8" fmla="*/ 5 w 18"/>
                    <a:gd name="T9" fmla="*/ 18 h 21"/>
                    <a:gd name="T10" fmla="*/ 7 w 18"/>
                    <a:gd name="T11" fmla="*/ 16 h 21"/>
                    <a:gd name="T12" fmla="*/ 8 w 18"/>
                    <a:gd name="T13" fmla="*/ 15 h 21"/>
                    <a:gd name="T14" fmla="*/ 12 w 18"/>
                    <a:gd name="T15" fmla="*/ 18 h 21"/>
                    <a:gd name="T16" fmla="*/ 17 w 18"/>
                    <a:gd name="T17" fmla="*/ 21 h 21"/>
                    <a:gd name="T18" fmla="*/ 18 w 18"/>
                    <a:gd name="T19" fmla="*/ 19 h 21"/>
                    <a:gd name="T20" fmla="*/ 14 w 18"/>
                    <a:gd name="T21" fmla="*/ 15 h 21"/>
                    <a:gd name="T22" fmla="*/ 13 w 18"/>
                    <a:gd name="T23" fmla="*/ 8 h 21"/>
                    <a:gd name="T24" fmla="*/ 18 w 18"/>
                    <a:gd name="T25" fmla="*/ 7 h 21"/>
                    <a:gd name="T26" fmla="*/ 8 w 18"/>
                    <a:gd name="T27" fmla="*/ 0 h 21"/>
                    <a:gd name="T28" fmla="*/ 9 w 18"/>
                    <a:gd name="T29" fmla="*/ 1 h 21"/>
                    <a:gd name="T30" fmla="*/ 10 w 18"/>
                    <a:gd name="T31" fmla="*/ 1 h 21"/>
                    <a:gd name="T32" fmla="*/ 4 w 18"/>
                    <a:gd name="T33" fmla="*/ 11 h 21"/>
                    <a:gd name="T34" fmla="*/ 3 w 18"/>
                    <a:gd name="T35" fmla="*/ 17 h 21"/>
                    <a:gd name="T36" fmla="*/ 2 w 18"/>
                    <a:gd name="T37" fmla="*/ 17 h 21"/>
                    <a:gd name="T38" fmla="*/ 2 w 18"/>
                    <a:gd name="T39" fmla="*/ 12 h 21"/>
                    <a:gd name="T40" fmla="*/ 6 w 18"/>
                    <a:gd name="T41" fmla="*/ 4 h 21"/>
                    <a:gd name="T42" fmla="*/ 9 w 18"/>
                    <a:gd name="T43"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8" y="0"/>
                      </a:moveTo>
                      <a:cubicBezTo>
                        <a:pt x="7" y="1"/>
                        <a:pt x="6" y="2"/>
                        <a:pt x="5" y="4"/>
                      </a:cubicBezTo>
                      <a:cubicBezTo>
                        <a:pt x="4" y="7"/>
                        <a:pt x="3" y="10"/>
                        <a:pt x="1" y="12"/>
                      </a:cubicBezTo>
                      <a:cubicBezTo>
                        <a:pt x="0" y="14"/>
                        <a:pt x="0" y="16"/>
                        <a:pt x="1" y="18"/>
                      </a:cubicBezTo>
                      <a:cubicBezTo>
                        <a:pt x="3" y="18"/>
                        <a:pt x="4" y="18"/>
                        <a:pt x="5" y="18"/>
                      </a:cubicBezTo>
                      <a:cubicBezTo>
                        <a:pt x="5" y="17"/>
                        <a:pt x="6" y="17"/>
                        <a:pt x="7" y="16"/>
                      </a:cubicBezTo>
                      <a:cubicBezTo>
                        <a:pt x="7" y="16"/>
                        <a:pt x="8" y="15"/>
                        <a:pt x="8" y="15"/>
                      </a:cubicBezTo>
                      <a:cubicBezTo>
                        <a:pt x="10" y="16"/>
                        <a:pt x="11" y="17"/>
                        <a:pt x="12" y="18"/>
                      </a:cubicBezTo>
                      <a:cubicBezTo>
                        <a:pt x="14" y="18"/>
                        <a:pt x="16" y="19"/>
                        <a:pt x="17" y="21"/>
                      </a:cubicBezTo>
                      <a:cubicBezTo>
                        <a:pt x="18" y="19"/>
                        <a:pt x="18" y="19"/>
                        <a:pt x="18" y="19"/>
                      </a:cubicBezTo>
                      <a:cubicBezTo>
                        <a:pt x="14" y="15"/>
                        <a:pt x="14" y="15"/>
                        <a:pt x="14" y="15"/>
                      </a:cubicBezTo>
                      <a:cubicBezTo>
                        <a:pt x="13" y="8"/>
                        <a:pt x="13" y="8"/>
                        <a:pt x="13" y="8"/>
                      </a:cubicBezTo>
                      <a:cubicBezTo>
                        <a:pt x="18" y="7"/>
                        <a:pt x="18" y="7"/>
                        <a:pt x="18" y="7"/>
                      </a:cubicBezTo>
                      <a:cubicBezTo>
                        <a:pt x="17" y="3"/>
                        <a:pt x="14" y="1"/>
                        <a:pt x="8" y="0"/>
                      </a:cubicBezTo>
                      <a:close/>
                      <a:moveTo>
                        <a:pt x="9" y="1"/>
                      </a:moveTo>
                      <a:cubicBezTo>
                        <a:pt x="9" y="1"/>
                        <a:pt x="9" y="1"/>
                        <a:pt x="10" y="1"/>
                      </a:cubicBezTo>
                      <a:cubicBezTo>
                        <a:pt x="4" y="11"/>
                        <a:pt x="4" y="11"/>
                        <a:pt x="4" y="11"/>
                      </a:cubicBezTo>
                      <a:cubicBezTo>
                        <a:pt x="3" y="14"/>
                        <a:pt x="3" y="16"/>
                        <a:pt x="3" y="17"/>
                      </a:cubicBezTo>
                      <a:cubicBezTo>
                        <a:pt x="3" y="17"/>
                        <a:pt x="2" y="17"/>
                        <a:pt x="2" y="17"/>
                      </a:cubicBezTo>
                      <a:cubicBezTo>
                        <a:pt x="1" y="16"/>
                        <a:pt x="1" y="14"/>
                        <a:pt x="2" y="12"/>
                      </a:cubicBezTo>
                      <a:cubicBezTo>
                        <a:pt x="4" y="10"/>
                        <a:pt x="5" y="7"/>
                        <a:pt x="6" y="4"/>
                      </a:cubicBezTo>
                      <a:cubicBezTo>
                        <a:pt x="7" y="3"/>
                        <a:pt x="8" y="2"/>
                        <a:pt x="9"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054"/>
                <p:cNvSpPr/>
                <p:nvPr/>
              </p:nvSpPr>
              <p:spPr bwMode="auto">
                <a:xfrm>
                  <a:off x="839789" y="1357313"/>
                  <a:ext cx="44450" cy="77787"/>
                </a:xfrm>
                <a:custGeom>
                  <a:avLst/>
                  <a:gdLst>
                    <a:gd name="T0" fmla="*/ 9 w 9"/>
                    <a:gd name="T1" fmla="*/ 0 h 16"/>
                    <a:gd name="T2" fmla="*/ 8 w 9"/>
                    <a:gd name="T3" fmla="*/ 0 h 16"/>
                    <a:gd name="T4" fmla="*/ 5 w 9"/>
                    <a:gd name="T5" fmla="*/ 3 h 16"/>
                    <a:gd name="T6" fmla="*/ 1 w 9"/>
                    <a:gd name="T7" fmla="*/ 11 h 16"/>
                    <a:gd name="T8" fmla="*/ 1 w 9"/>
                    <a:gd name="T9" fmla="*/ 16 h 16"/>
                    <a:gd name="T10" fmla="*/ 2 w 9"/>
                    <a:gd name="T11" fmla="*/ 16 h 16"/>
                    <a:gd name="T12" fmla="*/ 3 w 9"/>
                    <a:gd name="T13" fmla="*/ 10 h 16"/>
                    <a:gd name="T14" fmla="*/ 9 w 9"/>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6">
                      <a:moveTo>
                        <a:pt x="9" y="0"/>
                      </a:moveTo>
                      <a:cubicBezTo>
                        <a:pt x="8" y="0"/>
                        <a:pt x="8" y="0"/>
                        <a:pt x="8" y="0"/>
                      </a:cubicBezTo>
                      <a:cubicBezTo>
                        <a:pt x="7" y="1"/>
                        <a:pt x="6" y="2"/>
                        <a:pt x="5" y="3"/>
                      </a:cubicBezTo>
                      <a:cubicBezTo>
                        <a:pt x="4" y="6"/>
                        <a:pt x="3" y="9"/>
                        <a:pt x="1" y="11"/>
                      </a:cubicBezTo>
                      <a:cubicBezTo>
                        <a:pt x="0" y="13"/>
                        <a:pt x="0" y="15"/>
                        <a:pt x="1" y="16"/>
                      </a:cubicBezTo>
                      <a:cubicBezTo>
                        <a:pt x="1" y="16"/>
                        <a:pt x="2" y="16"/>
                        <a:pt x="2" y="16"/>
                      </a:cubicBezTo>
                      <a:cubicBezTo>
                        <a:pt x="2" y="15"/>
                        <a:pt x="2" y="13"/>
                        <a:pt x="3" y="10"/>
                      </a:cubicBezTo>
                      <a:cubicBezTo>
                        <a:pt x="9" y="0"/>
                        <a:pt x="9" y="0"/>
                        <a:pt x="9" y="0"/>
                      </a:cubicBezTo>
                      <a:close/>
                    </a:path>
                  </a:pathLst>
                </a:custGeom>
                <a:solidFill>
                  <a:srgbClr val="A6A6A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055"/>
                <p:cNvSpPr/>
                <p:nvPr/>
              </p:nvSpPr>
              <p:spPr bwMode="auto">
                <a:xfrm>
                  <a:off x="873126" y="1341438"/>
                  <a:ext cx="123825" cy="103187"/>
                </a:xfrm>
                <a:custGeom>
                  <a:avLst/>
                  <a:gdLst>
                    <a:gd name="T0" fmla="*/ 10 w 25"/>
                    <a:gd name="T1" fmla="*/ 9 h 21"/>
                    <a:gd name="T2" fmla="*/ 5 w 25"/>
                    <a:gd name="T3" fmla="*/ 10 h 21"/>
                    <a:gd name="T4" fmla="*/ 6 w 25"/>
                    <a:gd name="T5" fmla="*/ 17 h 21"/>
                    <a:gd name="T6" fmla="*/ 10 w 25"/>
                    <a:gd name="T7" fmla="*/ 21 h 21"/>
                    <a:gd name="T8" fmla="*/ 11 w 25"/>
                    <a:gd name="T9" fmla="*/ 20 h 21"/>
                    <a:gd name="T10" fmla="*/ 10 w 25"/>
                    <a:gd name="T11" fmla="*/ 18 h 21"/>
                    <a:gd name="T12" fmla="*/ 9 w 25"/>
                    <a:gd name="T13" fmla="*/ 15 h 21"/>
                    <a:gd name="T14" fmla="*/ 12 w 25"/>
                    <a:gd name="T15" fmla="*/ 14 h 21"/>
                    <a:gd name="T16" fmla="*/ 13 w 25"/>
                    <a:gd name="T17" fmla="*/ 14 h 21"/>
                    <a:gd name="T18" fmla="*/ 20 w 25"/>
                    <a:gd name="T19" fmla="*/ 15 h 21"/>
                    <a:gd name="T20" fmla="*/ 24 w 25"/>
                    <a:gd name="T21" fmla="*/ 14 h 21"/>
                    <a:gd name="T22" fmla="*/ 25 w 25"/>
                    <a:gd name="T23" fmla="*/ 12 h 21"/>
                    <a:gd name="T24" fmla="*/ 22 w 25"/>
                    <a:gd name="T25" fmla="*/ 8 h 21"/>
                    <a:gd name="T26" fmla="*/ 13 w 25"/>
                    <a:gd name="T27" fmla="*/ 1 h 21"/>
                    <a:gd name="T28" fmla="*/ 7 w 25"/>
                    <a:gd name="T29" fmla="*/ 1 h 21"/>
                    <a:gd name="T30" fmla="*/ 0 w 25"/>
                    <a:gd name="T31" fmla="*/ 2 h 21"/>
                    <a:gd name="T32" fmla="*/ 10 w 25"/>
                    <a:gd name="T3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21">
                      <a:moveTo>
                        <a:pt x="10" y="9"/>
                      </a:moveTo>
                      <a:cubicBezTo>
                        <a:pt x="5" y="10"/>
                        <a:pt x="5" y="10"/>
                        <a:pt x="5" y="10"/>
                      </a:cubicBezTo>
                      <a:cubicBezTo>
                        <a:pt x="6" y="17"/>
                        <a:pt x="6" y="17"/>
                        <a:pt x="6" y="17"/>
                      </a:cubicBezTo>
                      <a:cubicBezTo>
                        <a:pt x="10" y="21"/>
                        <a:pt x="10" y="21"/>
                        <a:pt x="10" y="21"/>
                      </a:cubicBezTo>
                      <a:cubicBezTo>
                        <a:pt x="11" y="20"/>
                        <a:pt x="11" y="20"/>
                        <a:pt x="11" y="20"/>
                      </a:cubicBezTo>
                      <a:cubicBezTo>
                        <a:pt x="10" y="18"/>
                        <a:pt x="10" y="18"/>
                        <a:pt x="10" y="18"/>
                      </a:cubicBezTo>
                      <a:cubicBezTo>
                        <a:pt x="9" y="17"/>
                        <a:pt x="9" y="16"/>
                        <a:pt x="9" y="15"/>
                      </a:cubicBezTo>
                      <a:cubicBezTo>
                        <a:pt x="10" y="14"/>
                        <a:pt x="10" y="14"/>
                        <a:pt x="12" y="14"/>
                      </a:cubicBezTo>
                      <a:cubicBezTo>
                        <a:pt x="12" y="14"/>
                        <a:pt x="12" y="14"/>
                        <a:pt x="13" y="14"/>
                      </a:cubicBezTo>
                      <a:cubicBezTo>
                        <a:pt x="20" y="15"/>
                        <a:pt x="20" y="15"/>
                        <a:pt x="20" y="15"/>
                      </a:cubicBezTo>
                      <a:cubicBezTo>
                        <a:pt x="21" y="15"/>
                        <a:pt x="23" y="15"/>
                        <a:pt x="24" y="14"/>
                      </a:cubicBezTo>
                      <a:cubicBezTo>
                        <a:pt x="24" y="13"/>
                        <a:pt x="24" y="13"/>
                        <a:pt x="25" y="12"/>
                      </a:cubicBezTo>
                      <a:cubicBezTo>
                        <a:pt x="22" y="8"/>
                        <a:pt x="22" y="8"/>
                        <a:pt x="22" y="8"/>
                      </a:cubicBezTo>
                      <a:cubicBezTo>
                        <a:pt x="19" y="6"/>
                        <a:pt x="16" y="3"/>
                        <a:pt x="13" y="1"/>
                      </a:cubicBezTo>
                      <a:cubicBezTo>
                        <a:pt x="11" y="0"/>
                        <a:pt x="9" y="0"/>
                        <a:pt x="7" y="1"/>
                      </a:cubicBezTo>
                      <a:cubicBezTo>
                        <a:pt x="5" y="1"/>
                        <a:pt x="2" y="1"/>
                        <a:pt x="0" y="2"/>
                      </a:cubicBezTo>
                      <a:cubicBezTo>
                        <a:pt x="6" y="3"/>
                        <a:pt x="9" y="5"/>
                        <a:pt x="10" y="9"/>
                      </a:cubicBezTo>
                      <a:close/>
                    </a:path>
                  </a:pathLst>
                </a:custGeom>
                <a:solidFill>
                  <a:srgbClr val="3C3C3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056"/>
                <p:cNvSpPr/>
                <p:nvPr/>
              </p:nvSpPr>
              <p:spPr bwMode="auto">
                <a:xfrm>
                  <a:off x="868364" y="1425575"/>
                  <a:ext cx="49213" cy="28575"/>
                </a:xfrm>
                <a:custGeom>
                  <a:avLst/>
                  <a:gdLst>
                    <a:gd name="T0" fmla="*/ 9 w 10"/>
                    <a:gd name="T1" fmla="*/ 6 h 6"/>
                    <a:gd name="T2" fmla="*/ 10 w 10"/>
                    <a:gd name="T3" fmla="*/ 6 h 6"/>
                    <a:gd name="T4" fmla="*/ 5 w 10"/>
                    <a:gd name="T5" fmla="*/ 3 h 6"/>
                    <a:gd name="T6" fmla="*/ 1 w 10"/>
                    <a:gd name="T7" fmla="*/ 0 h 6"/>
                    <a:gd name="T8" fmla="*/ 0 w 10"/>
                    <a:gd name="T9" fmla="*/ 1 h 6"/>
                    <a:gd name="T10" fmla="*/ 4 w 10"/>
                    <a:gd name="T11" fmla="*/ 5 h 6"/>
                    <a:gd name="T12" fmla="*/ 9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9" y="6"/>
                      </a:moveTo>
                      <a:cubicBezTo>
                        <a:pt x="10" y="6"/>
                        <a:pt x="10" y="6"/>
                        <a:pt x="10" y="6"/>
                      </a:cubicBezTo>
                      <a:cubicBezTo>
                        <a:pt x="9" y="4"/>
                        <a:pt x="7" y="3"/>
                        <a:pt x="5" y="3"/>
                      </a:cubicBezTo>
                      <a:cubicBezTo>
                        <a:pt x="4" y="2"/>
                        <a:pt x="3" y="1"/>
                        <a:pt x="1" y="0"/>
                      </a:cubicBezTo>
                      <a:cubicBezTo>
                        <a:pt x="1" y="0"/>
                        <a:pt x="0" y="1"/>
                        <a:pt x="0" y="1"/>
                      </a:cubicBezTo>
                      <a:cubicBezTo>
                        <a:pt x="4" y="5"/>
                        <a:pt x="4" y="5"/>
                        <a:pt x="4" y="5"/>
                      </a:cubicBezTo>
                      <a:cubicBezTo>
                        <a:pt x="9" y="6"/>
                        <a:pt x="9" y="6"/>
                        <a:pt x="9"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057"/>
                <p:cNvSpPr>
                  <a:spLocks noEditPoints="1"/>
                </p:cNvSpPr>
                <p:nvPr/>
              </p:nvSpPr>
              <p:spPr bwMode="auto">
                <a:xfrm>
                  <a:off x="858839" y="1416050"/>
                  <a:ext cx="117475" cy="103187"/>
                </a:xfrm>
                <a:custGeom>
                  <a:avLst/>
                  <a:gdLst>
                    <a:gd name="T0" fmla="*/ 12 w 24"/>
                    <a:gd name="T1" fmla="*/ 8 h 21"/>
                    <a:gd name="T2" fmla="*/ 11 w 24"/>
                    <a:gd name="T3" fmla="*/ 8 h 21"/>
                    <a:gd name="T4" fmla="*/ 6 w 24"/>
                    <a:gd name="T5" fmla="*/ 7 h 21"/>
                    <a:gd name="T6" fmla="*/ 2 w 24"/>
                    <a:gd name="T7" fmla="*/ 3 h 21"/>
                    <a:gd name="T8" fmla="*/ 0 w 24"/>
                    <a:gd name="T9" fmla="*/ 5 h 21"/>
                    <a:gd name="T10" fmla="*/ 5 w 24"/>
                    <a:gd name="T11" fmla="*/ 12 h 21"/>
                    <a:gd name="T12" fmla="*/ 7 w 24"/>
                    <a:gd name="T13" fmla="*/ 13 h 21"/>
                    <a:gd name="T14" fmla="*/ 9 w 24"/>
                    <a:gd name="T15" fmla="*/ 17 h 21"/>
                    <a:gd name="T16" fmla="*/ 12 w 24"/>
                    <a:gd name="T17" fmla="*/ 17 h 21"/>
                    <a:gd name="T18" fmla="*/ 18 w 24"/>
                    <a:gd name="T19" fmla="*/ 20 h 21"/>
                    <a:gd name="T20" fmla="*/ 20 w 24"/>
                    <a:gd name="T21" fmla="*/ 20 h 21"/>
                    <a:gd name="T22" fmla="*/ 23 w 24"/>
                    <a:gd name="T23" fmla="*/ 14 h 21"/>
                    <a:gd name="T24" fmla="*/ 24 w 24"/>
                    <a:gd name="T25" fmla="*/ 2 h 21"/>
                    <a:gd name="T26" fmla="*/ 18 w 24"/>
                    <a:gd name="T27" fmla="*/ 2 h 21"/>
                    <a:gd name="T28" fmla="*/ 18 w 24"/>
                    <a:gd name="T29" fmla="*/ 4 h 21"/>
                    <a:gd name="T30" fmla="*/ 17 w 24"/>
                    <a:gd name="T31" fmla="*/ 6 h 21"/>
                    <a:gd name="T32" fmla="*/ 16 w 24"/>
                    <a:gd name="T33" fmla="*/ 2 h 21"/>
                    <a:gd name="T34" fmla="*/ 12 w 24"/>
                    <a:gd name="T35" fmla="*/ 0 h 21"/>
                    <a:gd name="T36" fmla="*/ 13 w 24"/>
                    <a:gd name="T37" fmla="*/ 3 h 21"/>
                    <a:gd name="T38" fmla="*/ 14 w 24"/>
                    <a:gd name="T39" fmla="*/ 5 h 21"/>
                    <a:gd name="T40" fmla="*/ 13 w 24"/>
                    <a:gd name="T41" fmla="*/ 6 h 21"/>
                    <a:gd name="T42" fmla="*/ 12 w 24"/>
                    <a:gd name="T43" fmla="*/ 8 h 21"/>
                    <a:gd name="T44" fmla="*/ 7 w 24"/>
                    <a:gd name="T45" fmla="*/ 10 h 21"/>
                    <a:gd name="T46" fmla="*/ 9 w 24"/>
                    <a:gd name="T47" fmla="*/ 11 h 21"/>
                    <a:gd name="T48" fmla="*/ 11 w 24"/>
                    <a:gd name="T49" fmla="*/ 15 h 21"/>
                    <a:gd name="T50" fmla="*/ 12 w 24"/>
                    <a:gd name="T51" fmla="*/ 14 h 21"/>
                    <a:gd name="T52" fmla="*/ 21 w 24"/>
                    <a:gd name="T53" fmla="*/ 19 h 21"/>
                    <a:gd name="T54" fmla="*/ 20 w 24"/>
                    <a:gd name="T55" fmla="*/ 20 h 21"/>
                    <a:gd name="T56" fmla="*/ 18 w 24"/>
                    <a:gd name="T57" fmla="*/ 19 h 21"/>
                    <a:gd name="T58" fmla="*/ 13 w 24"/>
                    <a:gd name="T59" fmla="*/ 16 h 21"/>
                    <a:gd name="T60" fmla="*/ 12 w 24"/>
                    <a:gd name="T61" fmla="*/ 16 h 21"/>
                    <a:gd name="T62" fmla="*/ 12 w 24"/>
                    <a:gd name="T63" fmla="*/ 16 h 21"/>
                    <a:gd name="T64" fmla="*/ 10 w 24"/>
                    <a:gd name="T65" fmla="*/ 17 h 21"/>
                    <a:gd name="T66" fmla="*/ 10 w 24"/>
                    <a:gd name="T67" fmla="*/ 17 h 21"/>
                    <a:gd name="T68" fmla="*/ 10 w 24"/>
                    <a:gd name="T69" fmla="*/ 17 h 21"/>
                    <a:gd name="T70" fmla="*/ 8 w 24"/>
                    <a:gd name="T71" fmla="*/ 12 h 21"/>
                    <a:gd name="T72" fmla="*/ 8 w 24"/>
                    <a:gd name="T73" fmla="*/ 12 h 21"/>
                    <a:gd name="T74" fmla="*/ 6 w 24"/>
                    <a:gd name="T75" fmla="*/ 11 h 21"/>
                    <a:gd name="T76" fmla="*/ 1 w 24"/>
                    <a:gd name="T77" fmla="*/ 5 h 21"/>
                    <a:gd name="T78" fmla="*/ 2 w 24"/>
                    <a:gd name="T79" fmla="*/ 4 h 21"/>
                    <a:gd name="T80" fmla="*/ 2 w 24"/>
                    <a:gd name="T81" fmla="*/ 4 h 21"/>
                    <a:gd name="T82" fmla="*/ 7 w 24"/>
                    <a:gd name="T8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1">
                      <a:moveTo>
                        <a:pt x="12" y="8"/>
                      </a:moveTo>
                      <a:cubicBezTo>
                        <a:pt x="11" y="8"/>
                        <a:pt x="11" y="8"/>
                        <a:pt x="11" y="8"/>
                      </a:cubicBezTo>
                      <a:cubicBezTo>
                        <a:pt x="6" y="7"/>
                        <a:pt x="6" y="7"/>
                        <a:pt x="6" y="7"/>
                      </a:cubicBezTo>
                      <a:cubicBezTo>
                        <a:pt x="2" y="3"/>
                        <a:pt x="2" y="3"/>
                        <a:pt x="2" y="3"/>
                      </a:cubicBezTo>
                      <a:cubicBezTo>
                        <a:pt x="1" y="4"/>
                        <a:pt x="0" y="4"/>
                        <a:pt x="0" y="5"/>
                      </a:cubicBezTo>
                      <a:cubicBezTo>
                        <a:pt x="1" y="7"/>
                        <a:pt x="3" y="10"/>
                        <a:pt x="5" y="12"/>
                      </a:cubicBezTo>
                      <a:cubicBezTo>
                        <a:pt x="7" y="13"/>
                        <a:pt x="7" y="13"/>
                        <a:pt x="7" y="13"/>
                      </a:cubicBezTo>
                      <a:cubicBezTo>
                        <a:pt x="9" y="17"/>
                        <a:pt x="9" y="17"/>
                        <a:pt x="9" y="17"/>
                      </a:cubicBezTo>
                      <a:cubicBezTo>
                        <a:pt x="10" y="18"/>
                        <a:pt x="11" y="18"/>
                        <a:pt x="12" y="17"/>
                      </a:cubicBezTo>
                      <a:cubicBezTo>
                        <a:pt x="18" y="20"/>
                        <a:pt x="18" y="20"/>
                        <a:pt x="18" y="20"/>
                      </a:cubicBezTo>
                      <a:cubicBezTo>
                        <a:pt x="19" y="20"/>
                        <a:pt x="20" y="21"/>
                        <a:pt x="20" y="20"/>
                      </a:cubicBezTo>
                      <a:cubicBezTo>
                        <a:pt x="22" y="19"/>
                        <a:pt x="23" y="17"/>
                        <a:pt x="23" y="14"/>
                      </a:cubicBezTo>
                      <a:cubicBezTo>
                        <a:pt x="24" y="2"/>
                        <a:pt x="24" y="2"/>
                        <a:pt x="24" y="2"/>
                      </a:cubicBezTo>
                      <a:cubicBezTo>
                        <a:pt x="18" y="2"/>
                        <a:pt x="18" y="2"/>
                        <a:pt x="18" y="2"/>
                      </a:cubicBezTo>
                      <a:cubicBezTo>
                        <a:pt x="18" y="2"/>
                        <a:pt x="18" y="3"/>
                        <a:pt x="18" y="4"/>
                      </a:cubicBezTo>
                      <a:cubicBezTo>
                        <a:pt x="19" y="6"/>
                        <a:pt x="18" y="7"/>
                        <a:pt x="17" y="6"/>
                      </a:cubicBezTo>
                      <a:cubicBezTo>
                        <a:pt x="18" y="4"/>
                        <a:pt x="17" y="3"/>
                        <a:pt x="16" y="2"/>
                      </a:cubicBezTo>
                      <a:cubicBezTo>
                        <a:pt x="15" y="1"/>
                        <a:pt x="14" y="0"/>
                        <a:pt x="12" y="0"/>
                      </a:cubicBezTo>
                      <a:cubicBezTo>
                        <a:pt x="12" y="1"/>
                        <a:pt x="12" y="2"/>
                        <a:pt x="13" y="3"/>
                      </a:cubicBezTo>
                      <a:cubicBezTo>
                        <a:pt x="14" y="5"/>
                        <a:pt x="14" y="5"/>
                        <a:pt x="14" y="5"/>
                      </a:cubicBezTo>
                      <a:cubicBezTo>
                        <a:pt x="13" y="6"/>
                        <a:pt x="13" y="6"/>
                        <a:pt x="13" y="6"/>
                      </a:cubicBezTo>
                      <a:cubicBezTo>
                        <a:pt x="12" y="8"/>
                        <a:pt x="12" y="8"/>
                        <a:pt x="12" y="8"/>
                      </a:cubicBezTo>
                      <a:close/>
                      <a:moveTo>
                        <a:pt x="7" y="10"/>
                      </a:moveTo>
                      <a:cubicBezTo>
                        <a:pt x="9" y="11"/>
                        <a:pt x="9" y="11"/>
                        <a:pt x="9" y="11"/>
                      </a:cubicBezTo>
                      <a:cubicBezTo>
                        <a:pt x="11" y="15"/>
                        <a:pt x="11" y="15"/>
                        <a:pt x="11" y="15"/>
                      </a:cubicBezTo>
                      <a:cubicBezTo>
                        <a:pt x="12" y="14"/>
                        <a:pt x="12" y="14"/>
                        <a:pt x="12" y="14"/>
                      </a:cubicBezTo>
                      <a:cubicBezTo>
                        <a:pt x="21" y="19"/>
                        <a:pt x="21" y="19"/>
                        <a:pt x="21" y="19"/>
                      </a:cubicBezTo>
                      <a:cubicBezTo>
                        <a:pt x="20" y="19"/>
                        <a:pt x="20" y="20"/>
                        <a:pt x="20" y="20"/>
                      </a:cubicBezTo>
                      <a:cubicBezTo>
                        <a:pt x="19" y="20"/>
                        <a:pt x="19" y="20"/>
                        <a:pt x="18" y="19"/>
                      </a:cubicBezTo>
                      <a:cubicBezTo>
                        <a:pt x="13" y="16"/>
                        <a:pt x="13" y="16"/>
                        <a:pt x="13" y="16"/>
                      </a:cubicBezTo>
                      <a:cubicBezTo>
                        <a:pt x="13" y="16"/>
                        <a:pt x="12" y="16"/>
                        <a:pt x="12" y="16"/>
                      </a:cubicBezTo>
                      <a:cubicBezTo>
                        <a:pt x="12" y="16"/>
                        <a:pt x="12" y="16"/>
                        <a:pt x="12" y="16"/>
                      </a:cubicBezTo>
                      <a:cubicBezTo>
                        <a:pt x="11" y="17"/>
                        <a:pt x="11" y="17"/>
                        <a:pt x="10" y="17"/>
                      </a:cubicBezTo>
                      <a:cubicBezTo>
                        <a:pt x="10" y="17"/>
                        <a:pt x="10" y="17"/>
                        <a:pt x="10" y="17"/>
                      </a:cubicBezTo>
                      <a:cubicBezTo>
                        <a:pt x="10" y="17"/>
                        <a:pt x="10" y="17"/>
                        <a:pt x="10" y="17"/>
                      </a:cubicBezTo>
                      <a:cubicBezTo>
                        <a:pt x="8" y="12"/>
                        <a:pt x="8" y="12"/>
                        <a:pt x="8" y="12"/>
                      </a:cubicBezTo>
                      <a:cubicBezTo>
                        <a:pt x="8" y="12"/>
                        <a:pt x="8" y="12"/>
                        <a:pt x="8" y="12"/>
                      </a:cubicBezTo>
                      <a:cubicBezTo>
                        <a:pt x="6" y="11"/>
                        <a:pt x="6" y="11"/>
                        <a:pt x="6" y="11"/>
                      </a:cubicBezTo>
                      <a:cubicBezTo>
                        <a:pt x="4" y="9"/>
                        <a:pt x="2" y="7"/>
                        <a:pt x="1" y="5"/>
                      </a:cubicBezTo>
                      <a:cubicBezTo>
                        <a:pt x="1" y="5"/>
                        <a:pt x="1" y="5"/>
                        <a:pt x="2" y="4"/>
                      </a:cubicBezTo>
                      <a:cubicBezTo>
                        <a:pt x="2" y="4"/>
                        <a:pt x="2" y="4"/>
                        <a:pt x="2" y="4"/>
                      </a:cubicBezTo>
                      <a:cubicBezTo>
                        <a:pt x="7" y="10"/>
                        <a:pt x="7" y="10"/>
                        <a:pt x="7"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058"/>
                <p:cNvSpPr/>
                <p:nvPr/>
              </p:nvSpPr>
              <p:spPr bwMode="auto">
                <a:xfrm>
                  <a:off x="863601" y="1435100"/>
                  <a:ext cx="98425" cy="79375"/>
                </a:xfrm>
                <a:custGeom>
                  <a:avLst/>
                  <a:gdLst>
                    <a:gd name="T0" fmla="*/ 8 w 20"/>
                    <a:gd name="T1" fmla="*/ 7 h 16"/>
                    <a:gd name="T2" fmla="*/ 6 w 20"/>
                    <a:gd name="T3" fmla="*/ 6 h 16"/>
                    <a:gd name="T4" fmla="*/ 1 w 20"/>
                    <a:gd name="T5" fmla="*/ 0 h 16"/>
                    <a:gd name="T6" fmla="*/ 1 w 20"/>
                    <a:gd name="T7" fmla="*/ 0 h 16"/>
                    <a:gd name="T8" fmla="*/ 0 w 20"/>
                    <a:gd name="T9" fmla="*/ 1 h 16"/>
                    <a:gd name="T10" fmla="*/ 5 w 20"/>
                    <a:gd name="T11" fmla="*/ 7 h 16"/>
                    <a:gd name="T12" fmla="*/ 7 w 20"/>
                    <a:gd name="T13" fmla="*/ 8 h 16"/>
                    <a:gd name="T14" fmla="*/ 7 w 20"/>
                    <a:gd name="T15" fmla="*/ 8 h 16"/>
                    <a:gd name="T16" fmla="*/ 9 w 20"/>
                    <a:gd name="T17" fmla="*/ 13 h 16"/>
                    <a:gd name="T18" fmla="*/ 9 w 20"/>
                    <a:gd name="T19" fmla="*/ 13 h 16"/>
                    <a:gd name="T20" fmla="*/ 9 w 20"/>
                    <a:gd name="T21" fmla="*/ 13 h 16"/>
                    <a:gd name="T22" fmla="*/ 11 w 20"/>
                    <a:gd name="T23" fmla="*/ 12 h 16"/>
                    <a:gd name="T24" fmla="*/ 11 w 20"/>
                    <a:gd name="T25" fmla="*/ 12 h 16"/>
                    <a:gd name="T26" fmla="*/ 12 w 20"/>
                    <a:gd name="T27" fmla="*/ 12 h 16"/>
                    <a:gd name="T28" fmla="*/ 17 w 20"/>
                    <a:gd name="T29" fmla="*/ 15 h 16"/>
                    <a:gd name="T30" fmla="*/ 19 w 20"/>
                    <a:gd name="T31" fmla="*/ 16 h 16"/>
                    <a:gd name="T32" fmla="*/ 20 w 20"/>
                    <a:gd name="T33" fmla="*/ 15 h 16"/>
                    <a:gd name="T34" fmla="*/ 11 w 20"/>
                    <a:gd name="T35" fmla="*/ 10 h 16"/>
                    <a:gd name="T36" fmla="*/ 10 w 20"/>
                    <a:gd name="T37" fmla="*/ 11 h 16"/>
                    <a:gd name="T38" fmla="*/ 8 w 20"/>
                    <a:gd name="T39"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6">
                      <a:moveTo>
                        <a:pt x="8" y="7"/>
                      </a:moveTo>
                      <a:cubicBezTo>
                        <a:pt x="6" y="6"/>
                        <a:pt x="6" y="6"/>
                        <a:pt x="6" y="6"/>
                      </a:cubicBezTo>
                      <a:cubicBezTo>
                        <a:pt x="1" y="0"/>
                        <a:pt x="1" y="0"/>
                        <a:pt x="1" y="0"/>
                      </a:cubicBezTo>
                      <a:cubicBezTo>
                        <a:pt x="1" y="0"/>
                        <a:pt x="1" y="0"/>
                        <a:pt x="1" y="0"/>
                      </a:cubicBezTo>
                      <a:cubicBezTo>
                        <a:pt x="0" y="1"/>
                        <a:pt x="0" y="1"/>
                        <a:pt x="0" y="1"/>
                      </a:cubicBezTo>
                      <a:cubicBezTo>
                        <a:pt x="1" y="3"/>
                        <a:pt x="3" y="5"/>
                        <a:pt x="5" y="7"/>
                      </a:cubicBezTo>
                      <a:cubicBezTo>
                        <a:pt x="7" y="8"/>
                        <a:pt x="7" y="8"/>
                        <a:pt x="7" y="8"/>
                      </a:cubicBezTo>
                      <a:cubicBezTo>
                        <a:pt x="7" y="8"/>
                        <a:pt x="7" y="8"/>
                        <a:pt x="7" y="8"/>
                      </a:cubicBezTo>
                      <a:cubicBezTo>
                        <a:pt x="9" y="13"/>
                        <a:pt x="9" y="13"/>
                        <a:pt x="9" y="13"/>
                      </a:cubicBezTo>
                      <a:cubicBezTo>
                        <a:pt x="9" y="13"/>
                        <a:pt x="9" y="13"/>
                        <a:pt x="9" y="13"/>
                      </a:cubicBezTo>
                      <a:cubicBezTo>
                        <a:pt x="9" y="13"/>
                        <a:pt x="9" y="13"/>
                        <a:pt x="9" y="13"/>
                      </a:cubicBezTo>
                      <a:cubicBezTo>
                        <a:pt x="10" y="13"/>
                        <a:pt x="10" y="13"/>
                        <a:pt x="11" y="12"/>
                      </a:cubicBezTo>
                      <a:cubicBezTo>
                        <a:pt x="11" y="12"/>
                        <a:pt x="11" y="12"/>
                        <a:pt x="11" y="12"/>
                      </a:cubicBezTo>
                      <a:cubicBezTo>
                        <a:pt x="11" y="12"/>
                        <a:pt x="12" y="12"/>
                        <a:pt x="12" y="12"/>
                      </a:cubicBezTo>
                      <a:cubicBezTo>
                        <a:pt x="17" y="15"/>
                        <a:pt x="17" y="15"/>
                        <a:pt x="17" y="15"/>
                      </a:cubicBezTo>
                      <a:cubicBezTo>
                        <a:pt x="18" y="16"/>
                        <a:pt x="18" y="16"/>
                        <a:pt x="19" y="16"/>
                      </a:cubicBezTo>
                      <a:cubicBezTo>
                        <a:pt x="19" y="16"/>
                        <a:pt x="19" y="15"/>
                        <a:pt x="20" y="15"/>
                      </a:cubicBezTo>
                      <a:cubicBezTo>
                        <a:pt x="11" y="10"/>
                        <a:pt x="11" y="10"/>
                        <a:pt x="11" y="10"/>
                      </a:cubicBezTo>
                      <a:cubicBezTo>
                        <a:pt x="10" y="11"/>
                        <a:pt x="10" y="11"/>
                        <a:pt x="10" y="11"/>
                      </a:cubicBezTo>
                      <a:cubicBezTo>
                        <a:pt x="8" y="7"/>
                        <a:pt x="8" y="7"/>
                        <a:pt x="8" y="7"/>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059"/>
                <p:cNvSpPr/>
                <p:nvPr/>
              </p:nvSpPr>
              <p:spPr bwMode="auto">
                <a:xfrm>
                  <a:off x="917576" y="1411288"/>
                  <a:ext cx="74613" cy="103187"/>
                </a:xfrm>
                <a:custGeom>
                  <a:avLst/>
                  <a:gdLst>
                    <a:gd name="T0" fmla="*/ 4 w 15"/>
                    <a:gd name="T1" fmla="*/ 3 h 21"/>
                    <a:gd name="T2" fmla="*/ 5 w 15"/>
                    <a:gd name="T3" fmla="*/ 7 h 21"/>
                    <a:gd name="T4" fmla="*/ 6 w 15"/>
                    <a:gd name="T5" fmla="*/ 5 h 21"/>
                    <a:gd name="T6" fmla="*/ 6 w 15"/>
                    <a:gd name="T7" fmla="*/ 3 h 21"/>
                    <a:gd name="T8" fmla="*/ 12 w 15"/>
                    <a:gd name="T9" fmla="*/ 3 h 21"/>
                    <a:gd name="T10" fmla="*/ 11 w 15"/>
                    <a:gd name="T11" fmla="*/ 15 h 21"/>
                    <a:gd name="T12" fmla="*/ 8 w 15"/>
                    <a:gd name="T13" fmla="*/ 21 h 21"/>
                    <a:gd name="T14" fmla="*/ 12 w 15"/>
                    <a:gd name="T15" fmla="*/ 19 h 21"/>
                    <a:gd name="T16" fmla="*/ 14 w 15"/>
                    <a:gd name="T17" fmla="*/ 14 h 21"/>
                    <a:gd name="T18" fmla="*/ 14 w 15"/>
                    <a:gd name="T19" fmla="*/ 3 h 21"/>
                    <a:gd name="T20" fmla="*/ 15 w 15"/>
                    <a:gd name="T21" fmla="*/ 0 h 21"/>
                    <a:gd name="T22" fmla="*/ 11 w 15"/>
                    <a:gd name="T23" fmla="*/ 1 h 21"/>
                    <a:gd name="T24" fmla="*/ 4 w 15"/>
                    <a:gd name="T25" fmla="*/ 0 h 21"/>
                    <a:gd name="T26" fmla="*/ 3 w 15"/>
                    <a:gd name="T27" fmla="*/ 0 h 21"/>
                    <a:gd name="T28" fmla="*/ 0 w 15"/>
                    <a:gd name="T29" fmla="*/ 1 h 21"/>
                    <a:gd name="T30" fmla="*/ 4 w 15"/>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1">
                      <a:moveTo>
                        <a:pt x="4" y="3"/>
                      </a:moveTo>
                      <a:cubicBezTo>
                        <a:pt x="5" y="4"/>
                        <a:pt x="6" y="5"/>
                        <a:pt x="5" y="7"/>
                      </a:cubicBezTo>
                      <a:cubicBezTo>
                        <a:pt x="6" y="8"/>
                        <a:pt x="7" y="7"/>
                        <a:pt x="6" y="5"/>
                      </a:cubicBezTo>
                      <a:cubicBezTo>
                        <a:pt x="6" y="4"/>
                        <a:pt x="6" y="3"/>
                        <a:pt x="6" y="3"/>
                      </a:cubicBezTo>
                      <a:cubicBezTo>
                        <a:pt x="12" y="3"/>
                        <a:pt x="12" y="3"/>
                        <a:pt x="12" y="3"/>
                      </a:cubicBezTo>
                      <a:cubicBezTo>
                        <a:pt x="11" y="15"/>
                        <a:pt x="11" y="15"/>
                        <a:pt x="11" y="15"/>
                      </a:cubicBezTo>
                      <a:cubicBezTo>
                        <a:pt x="11" y="18"/>
                        <a:pt x="10" y="20"/>
                        <a:pt x="8" y="21"/>
                      </a:cubicBezTo>
                      <a:cubicBezTo>
                        <a:pt x="9" y="21"/>
                        <a:pt x="11" y="21"/>
                        <a:pt x="12" y="19"/>
                      </a:cubicBezTo>
                      <a:cubicBezTo>
                        <a:pt x="14" y="14"/>
                        <a:pt x="14" y="14"/>
                        <a:pt x="14" y="14"/>
                      </a:cubicBezTo>
                      <a:cubicBezTo>
                        <a:pt x="13" y="11"/>
                        <a:pt x="13" y="7"/>
                        <a:pt x="14" y="3"/>
                      </a:cubicBezTo>
                      <a:cubicBezTo>
                        <a:pt x="14" y="2"/>
                        <a:pt x="14" y="1"/>
                        <a:pt x="15" y="0"/>
                      </a:cubicBezTo>
                      <a:cubicBezTo>
                        <a:pt x="14" y="1"/>
                        <a:pt x="12" y="1"/>
                        <a:pt x="11" y="1"/>
                      </a:cubicBezTo>
                      <a:cubicBezTo>
                        <a:pt x="4" y="0"/>
                        <a:pt x="4" y="0"/>
                        <a:pt x="4" y="0"/>
                      </a:cubicBezTo>
                      <a:cubicBezTo>
                        <a:pt x="3" y="0"/>
                        <a:pt x="3" y="0"/>
                        <a:pt x="3" y="0"/>
                      </a:cubicBezTo>
                      <a:cubicBezTo>
                        <a:pt x="1" y="0"/>
                        <a:pt x="1" y="0"/>
                        <a:pt x="0" y="1"/>
                      </a:cubicBezTo>
                      <a:cubicBezTo>
                        <a:pt x="2" y="1"/>
                        <a:pt x="3" y="2"/>
                        <a:pt x="4"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060"/>
                <p:cNvSpPr/>
                <p:nvPr/>
              </p:nvSpPr>
              <p:spPr bwMode="auto">
                <a:xfrm>
                  <a:off x="992189" y="1395413"/>
                  <a:ext cx="514350" cy="708025"/>
                </a:xfrm>
                <a:custGeom>
                  <a:avLst/>
                  <a:gdLst>
                    <a:gd name="T0" fmla="*/ 1 w 105"/>
                    <a:gd name="T1" fmla="*/ 1 h 144"/>
                    <a:gd name="T2" fmla="*/ 0 w 105"/>
                    <a:gd name="T3" fmla="*/ 3 h 144"/>
                    <a:gd name="T4" fmla="*/ 2 w 105"/>
                    <a:gd name="T5" fmla="*/ 4 h 144"/>
                    <a:gd name="T6" fmla="*/ 0 w 105"/>
                    <a:gd name="T7" fmla="*/ 15 h 144"/>
                    <a:gd name="T8" fmla="*/ 1 w 105"/>
                    <a:gd name="T9" fmla="*/ 19 h 144"/>
                    <a:gd name="T10" fmla="*/ 3 w 105"/>
                    <a:gd name="T11" fmla="*/ 14 h 144"/>
                    <a:gd name="T12" fmla="*/ 4 w 105"/>
                    <a:gd name="T13" fmla="*/ 11 h 144"/>
                    <a:gd name="T14" fmla="*/ 4 w 105"/>
                    <a:gd name="T15" fmla="*/ 5 h 144"/>
                    <a:gd name="T16" fmla="*/ 19 w 105"/>
                    <a:gd name="T17" fmla="*/ 5 h 144"/>
                    <a:gd name="T18" fmla="*/ 45 w 105"/>
                    <a:gd name="T19" fmla="*/ 23 h 144"/>
                    <a:gd name="T20" fmla="*/ 65 w 105"/>
                    <a:gd name="T21" fmla="*/ 61 h 144"/>
                    <a:gd name="T22" fmla="*/ 41 w 105"/>
                    <a:gd name="T23" fmla="*/ 91 h 144"/>
                    <a:gd name="T24" fmla="*/ 42 w 105"/>
                    <a:gd name="T25" fmla="*/ 93 h 144"/>
                    <a:gd name="T26" fmla="*/ 43 w 105"/>
                    <a:gd name="T27" fmla="*/ 92 h 144"/>
                    <a:gd name="T28" fmla="*/ 65 w 105"/>
                    <a:gd name="T29" fmla="*/ 80 h 144"/>
                    <a:gd name="T30" fmla="*/ 61 w 105"/>
                    <a:gd name="T31" fmla="*/ 113 h 144"/>
                    <a:gd name="T32" fmla="*/ 66 w 105"/>
                    <a:gd name="T33" fmla="*/ 122 h 144"/>
                    <a:gd name="T34" fmla="*/ 67 w 105"/>
                    <a:gd name="T35" fmla="*/ 118 h 144"/>
                    <a:gd name="T36" fmla="*/ 75 w 105"/>
                    <a:gd name="T37" fmla="*/ 119 h 144"/>
                    <a:gd name="T38" fmla="*/ 97 w 105"/>
                    <a:gd name="T39" fmla="*/ 130 h 144"/>
                    <a:gd name="T40" fmla="*/ 94 w 105"/>
                    <a:gd name="T41" fmla="*/ 143 h 144"/>
                    <a:gd name="T42" fmla="*/ 97 w 105"/>
                    <a:gd name="T43" fmla="*/ 144 h 144"/>
                    <a:gd name="T44" fmla="*/ 99 w 105"/>
                    <a:gd name="T45" fmla="*/ 142 h 144"/>
                    <a:gd name="T46" fmla="*/ 102 w 105"/>
                    <a:gd name="T47" fmla="*/ 138 h 144"/>
                    <a:gd name="T48" fmla="*/ 105 w 105"/>
                    <a:gd name="T49" fmla="*/ 129 h 144"/>
                    <a:gd name="T50" fmla="*/ 105 w 105"/>
                    <a:gd name="T51" fmla="*/ 128 h 144"/>
                    <a:gd name="T52" fmla="*/ 103 w 105"/>
                    <a:gd name="T53" fmla="*/ 124 h 144"/>
                    <a:gd name="T54" fmla="*/ 98 w 105"/>
                    <a:gd name="T55" fmla="*/ 126 h 144"/>
                    <a:gd name="T56" fmla="*/ 72 w 105"/>
                    <a:gd name="T57" fmla="*/ 113 h 144"/>
                    <a:gd name="T58" fmla="*/ 67 w 105"/>
                    <a:gd name="T59" fmla="*/ 113 h 144"/>
                    <a:gd name="T60" fmla="*/ 67 w 105"/>
                    <a:gd name="T61" fmla="*/ 104 h 144"/>
                    <a:gd name="T62" fmla="*/ 70 w 105"/>
                    <a:gd name="T63" fmla="*/ 77 h 144"/>
                    <a:gd name="T64" fmla="*/ 79 w 105"/>
                    <a:gd name="T65" fmla="*/ 68 h 144"/>
                    <a:gd name="T66" fmla="*/ 82 w 105"/>
                    <a:gd name="T67" fmla="*/ 67 h 144"/>
                    <a:gd name="T68" fmla="*/ 61 w 105"/>
                    <a:gd name="T69" fmla="*/ 35 h 144"/>
                    <a:gd name="T70" fmla="*/ 46 w 105"/>
                    <a:gd name="T71" fmla="*/ 18 h 144"/>
                    <a:gd name="T72" fmla="*/ 37 w 105"/>
                    <a:gd name="T73" fmla="*/ 8 h 144"/>
                    <a:gd name="T74" fmla="*/ 59 w 105"/>
                    <a:gd name="T75" fmla="*/ 10 h 144"/>
                    <a:gd name="T76" fmla="*/ 69 w 105"/>
                    <a:gd name="T77" fmla="*/ 15 h 144"/>
                    <a:gd name="T78" fmla="*/ 68 w 105"/>
                    <a:gd name="T79" fmla="*/ 22 h 144"/>
                    <a:gd name="T80" fmla="*/ 71 w 105"/>
                    <a:gd name="T81" fmla="*/ 23 h 144"/>
                    <a:gd name="T82" fmla="*/ 71 w 105"/>
                    <a:gd name="T83" fmla="*/ 22 h 144"/>
                    <a:gd name="T84" fmla="*/ 76 w 105"/>
                    <a:gd name="T85" fmla="*/ 13 h 144"/>
                    <a:gd name="T86" fmla="*/ 77 w 105"/>
                    <a:gd name="T87" fmla="*/ 12 h 144"/>
                    <a:gd name="T88" fmla="*/ 57 w 105"/>
                    <a:gd name="T89" fmla="*/ 5 h 144"/>
                    <a:gd name="T90" fmla="*/ 33 w 105"/>
                    <a:gd name="T91" fmla="*/ 4 h 144"/>
                    <a:gd name="T92" fmla="*/ 12 w 105"/>
                    <a:gd name="T93" fmla="*/ 2 h 144"/>
                    <a:gd name="T94" fmla="*/ 5 w 105"/>
                    <a:gd name="T95" fmla="*/ 2 h 144"/>
                    <a:gd name="T96" fmla="*/ 6 w 105"/>
                    <a:gd name="T97" fmla="*/ 2 h 144"/>
                    <a:gd name="T98" fmla="*/ 1 w 105"/>
                    <a:gd name="T99" fmla="*/ 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 h="144">
                      <a:moveTo>
                        <a:pt x="1" y="1"/>
                      </a:moveTo>
                      <a:cubicBezTo>
                        <a:pt x="0" y="2"/>
                        <a:pt x="0" y="2"/>
                        <a:pt x="0" y="3"/>
                      </a:cubicBezTo>
                      <a:cubicBezTo>
                        <a:pt x="2" y="4"/>
                        <a:pt x="2" y="4"/>
                        <a:pt x="2" y="4"/>
                      </a:cubicBezTo>
                      <a:cubicBezTo>
                        <a:pt x="0" y="15"/>
                        <a:pt x="0" y="15"/>
                        <a:pt x="0" y="15"/>
                      </a:cubicBezTo>
                      <a:cubicBezTo>
                        <a:pt x="1" y="19"/>
                        <a:pt x="1" y="19"/>
                        <a:pt x="1" y="19"/>
                      </a:cubicBezTo>
                      <a:cubicBezTo>
                        <a:pt x="1" y="17"/>
                        <a:pt x="2" y="15"/>
                        <a:pt x="3" y="14"/>
                      </a:cubicBezTo>
                      <a:cubicBezTo>
                        <a:pt x="4" y="11"/>
                        <a:pt x="4" y="11"/>
                        <a:pt x="4" y="11"/>
                      </a:cubicBezTo>
                      <a:cubicBezTo>
                        <a:pt x="3" y="9"/>
                        <a:pt x="3" y="7"/>
                        <a:pt x="4" y="5"/>
                      </a:cubicBezTo>
                      <a:cubicBezTo>
                        <a:pt x="19" y="5"/>
                        <a:pt x="19" y="5"/>
                        <a:pt x="19" y="5"/>
                      </a:cubicBezTo>
                      <a:cubicBezTo>
                        <a:pt x="29" y="6"/>
                        <a:pt x="37" y="12"/>
                        <a:pt x="45" y="23"/>
                      </a:cubicBezTo>
                      <a:cubicBezTo>
                        <a:pt x="54" y="35"/>
                        <a:pt x="60" y="48"/>
                        <a:pt x="65" y="61"/>
                      </a:cubicBezTo>
                      <a:cubicBezTo>
                        <a:pt x="67" y="71"/>
                        <a:pt x="59" y="81"/>
                        <a:pt x="41" y="91"/>
                      </a:cubicBezTo>
                      <a:cubicBezTo>
                        <a:pt x="42" y="93"/>
                        <a:pt x="42" y="93"/>
                        <a:pt x="42" y="93"/>
                      </a:cubicBezTo>
                      <a:cubicBezTo>
                        <a:pt x="42" y="92"/>
                        <a:pt x="43" y="92"/>
                        <a:pt x="43" y="92"/>
                      </a:cubicBezTo>
                      <a:cubicBezTo>
                        <a:pt x="51" y="89"/>
                        <a:pt x="58" y="85"/>
                        <a:pt x="65" y="80"/>
                      </a:cubicBezTo>
                      <a:cubicBezTo>
                        <a:pt x="61" y="113"/>
                        <a:pt x="61" y="113"/>
                        <a:pt x="61" y="113"/>
                      </a:cubicBezTo>
                      <a:cubicBezTo>
                        <a:pt x="66" y="122"/>
                        <a:pt x="66" y="122"/>
                        <a:pt x="66" y="122"/>
                      </a:cubicBezTo>
                      <a:cubicBezTo>
                        <a:pt x="67" y="118"/>
                        <a:pt x="67" y="118"/>
                        <a:pt x="67" y="118"/>
                      </a:cubicBezTo>
                      <a:cubicBezTo>
                        <a:pt x="75" y="119"/>
                        <a:pt x="75" y="119"/>
                        <a:pt x="75" y="119"/>
                      </a:cubicBezTo>
                      <a:cubicBezTo>
                        <a:pt x="97" y="130"/>
                        <a:pt x="97" y="130"/>
                        <a:pt x="97" y="130"/>
                      </a:cubicBezTo>
                      <a:cubicBezTo>
                        <a:pt x="94" y="143"/>
                        <a:pt x="94" y="143"/>
                        <a:pt x="94" y="143"/>
                      </a:cubicBezTo>
                      <a:cubicBezTo>
                        <a:pt x="97" y="144"/>
                        <a:pt x="97" y="144"/>
                        <a:pt x="97" y="144"/>
                      </a:cubicBezTo>
                      <a:cubicBezTo>
                        <a:pt x="97" y="143"/>
                        <a:pt x="98" y="143"/>
                        <a:pt x="99" y="142"/>
                      </a:cubicBezTo>
                      <a:cubicBezTo>
                        <a:pt x="100" y="141"/>
                        <a:pt x="101" y="139"/>
                        <a:pt x="102" y="138"/>
                      </a:cubicBezTo>
                      <a:cubicBezTo>
                        <a:pt x="103" y="135"/>
                        <a:pt x="104" y="132"/>
                        <a:pt x="105" y="129"/>
                      </a:cubicBezTo>
                      <a:cubicBezTo>
                        <a:pt x="105" y="129"/>
                        <a:pt x="105" y="128"/>
                        <a:pt x="105" y="128"/>
                      </a:cubicBezTo>
                      <a:cubicBezTo>
                        <a:pt x="103" y="124"/>
                        <a:pt x="103" y="124"/>
                        <a:pt x="103" y="124"/>
                      </a:cubicBezTo>
                      <a:cubicBezTo>
                        <a:pt x="98" y="126"/>
                        <a:pt x="98" y="126"/>
                        <a:pt x="98" y="126"/>
                      </a:cubicBezTo>
                      <a:cubicBezTo>
                        <a:pt x="72" y="113"/>
                        <a:pt x="72" y="113"/>
                        <a:pt x="72" y="113"/>
                      </a:cubicBezTo>
                      <a:cubicBezTo>
                        <a:pt x="67" y="113"/>
                        <a:pt x="67" y="113"/>
                        <a:pt x="67" y="113"/>
                      </a:cubicBezTo>
                      <a:cubicBezTo>
                        <a:pt x="67" y="104"/>
                        <a:pt x="67" y="104"/>
                        <a:pt x="67" y="104"/>
                      </a:cubicBezTo>
                      <a:cubicBezTo>
                        <a:pt x="70" y="77"/>
                        <a:pt x="70" y="77"/>
                        <a:pt x="70" y="77"/>
                      </a:cubicBezTo>
                      <a:cubicBezTo>
                        <a:pt x="73" y="74"/>
                        <a:pt x="76" y="71"/>
                        <a:pt x="79" y="68"/>
                      </a:cubicBezTo>
                      <a:cubicBezTo>
                        <a:pt x="82" y="67"/>
                        <a:pt x="82" y="67"/>
                        <a:pt x="82" y="67"/>
                      </a:cubicBezTo>
                      <a:cubicBezTo>
                        <a:pt x="61" y="35"/>
                        <a:pt x="61" y="35"/>
                        <a:pt x="61" y="35"/>
                      </a:cubicBezTo>
                      <a:cubicBezTo>
                        <a:pt x="46" y="18"/>
                        <a:pt x="46" y="18"/>
                        <a:pt x="46" y="18"/>
                      </a:cubicBezTo>
                      <a:cubicBezTo>
                        <a:pt x="37" y="8"/>
                        <a:pt x="37" y="8"/>
                        <a:pt x="37" y="8"/>
                      </a:cubicBezTo>
                      <a:cubicBezTo>
                        <a:pt x="59" y="10"/>
                        <a:pt x="59" y="10"/>
                        <a:pt x="59" y="10"/>
                      </a:cubicBezTo>
                      <a:cubicBezTo>
                        <a:pt x="69" y="15"/>
                        <a:pt x="69" y="15"/>
                        <a:pt x="69" y="15"/>
                      </a:cubicBezTo>
                      <a:cubicBezTo>
                        <a:pt x="68" y="22"/>
                        <a:pt x="68" y="22"/>
                        <a:pt x="68" y="22"/>
                      </a:cubicBezTo>
                      <a:cubicBezTo>
                        <a:pt x="71" y="23"/>
                        <a:pt x="71" y="23"/>
                        <a:pt x="71" y="23"/>
                      </a:cubicBezTo>
                      <a:cubicBezTo>
                        <a:pt x="71" y="23"/>
                        <a:pt x="71" y="22"/>
                        <a:pt x="71" y="22"/>
                      </a:cubicBezTo>
                      <a:cubicBezTo>
                        <a:pt x="72" y="19"/>
                        <a:pt x="73" y="16"/>
                        <a:pt x="76" y="13"/>
                      </a:cubicBezTo>
                      <a:cubicBezTo>
                        <a:pt x="76" y="13"/>
                        <a:pt x="76" y="13"/>
                        <a:pt x="77" y="12"/>
                      </a:cubicBezTo>
                      <a:cubicBezTo>
                        <a:pt x="57" y="5"/>
                        <a:pt x="57" y="5"/>
                        <a:pt x="57" y="5"/>
                      </a:cubicBezTo>
                      <a:cubicBezTo>
                        <a:pt x="33" y="4"/>
                        <a:pt x="33" y="4"/>
                        <a:pt x="33" y="4"/>
                      </a:cubicBezTo>
                      <a:cubicBezTo>
                        <a:pt x="29" y="1"/>
                        <a:pt x="22" y="0"/>
                        <a:pt x="12" y="2"/>
                      </a:cubicBezTo>
                      <a:cubicBezTo>
                        <a:pt x="5" y="2"/>
                        <a:pt x="5" y="2"/>
                        <a:pt x="5" y="2"/>
                      </a:cubicBezTo>
                      <a:cubicBezTo>
                        <a:pt x="5" y="2"/>
                        <a:pt x="5" y="2"/>
                        <a:pt x="6" y="2"/>
                      </a:cubicBezTo>
                      <a:cubicBezTo>
                        <a:pt x="1" y="1"/>
                        <a:pt x="1" y="1"/>
                        <a:pt x="1"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061"/>
                <p:cNvSpPr/>
                <p:nvPr/>
              </p:nvSpPr>
              <p:spPr bwMode="auto">
                <a:xfrm>
                  <a:off x="987426" y="1411288"/>
                  <a:ext cx="14288" cy="58737"/>
                </a:xfrm>
                <a:custGeom>
                  <a:avLst/>
                  <a:gdLst>
                    <a:gd name="T0" fmla="*/ 0 w 3"/>
                    <a:gd name="T1" fmla="*/ 3 h 12"/>
                    <a:gd name="T2" fmla="*/ 1 w 3"/>
                    <a:gd name="T3" fmla="*/ 9 h 12"/>
                    <a:gd name="T4" fmla="*/ 1 w 3"/>
                    <a:gd name="T5" fmla="*/ 12 h 12"/>
                    <a:gd name="T6" fmla="*/ 3 w 3"/>
                    <a:gd name="T7" fmla="*/ 1 h 12"/>
                    <a:gd name="T8" fmla="*/ 1 w 3"/>
                    <a:gd name="T9" fmla="*/ 0 h 12"/>
                    <a:gd name="T10" fmla="*/ 0 w 3"/>
                    <a:gd name="T11" fmla="*/ 3 h 12"/>
                  </a:gdLst>
                  <a:ahLst/>
                  <a:cxnLst>
                    <a:cxn ang="0">
                      <a:pos x="T0" y="T1"/>
                    </a:cxn>
                    <a:cxn ang="0">
                      <a:pos x="T2" y="T3"/>
                    </a:cxn>
                    <a:cxn ang="0">
                      <a:pos x="T4" y="T5"/>
                    </a:cxn>
                    <a:cxn ang="0">
                      <a:pos x="T6" y="T7"/>
                    </a:cxn>
                    <a:cxn ang="0">
                      <a:pos x="T8" y="T9"/>
                    </a:cxn>
                    <a:cxn ang="0">
                      <a:pos x="T10" y="T11"/>
                    </a:cxn>
                  </a:cxnLst>
                  <a:rect l="0" t="0" r="r" b="b"/>
                  <a:pathLst>
                    <a:path w="3" h="12">
                      <a:moveTo>
                        <a:pt x="0" y="3"/>
                      </a:moveTo>
                      <a:cubicBezTo>
                        <a:pt x="0" y="5"/>
                        <a:pt x="0" y="7"/>
                        <a:pt x="1" y="9"/>
                      </a:cubicBezTo>
                      <a:cubicBezTo>
                        <a:pt x="1" y="12"/>
                        <a:pt x="1" y="12"/>
                        <a:pt x="1" y="12"/>
                      </a:cubicBezTo>
                      <a:cubicBezTo>
                        <a:pt x="3" y="1"/>
                        <a:pt x="3" y="1"/>
                        <a:pt x="3" y="1"/>
                      </a:cubicBezTo>
                      <a:cubicBezTo>
                        <a:pt x="1" y="0"/>
                        <a:pt x="1" y="0"/>
                        <a:pt x="1" y="0"/>
                      </a:cubicBezTo>
                      <a:cubicBezTo>
                        <a:pt x="0" y="1"/>
                        <a:pt x="0" y="2"/>
                        <a:pt x="0" y="3"/>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062"/>
                <p:cNvSpPr/>
                <p:nvPr/>
              </p:nvSpPr>
              <p:spPr bwMode="auto">
                <a:xfrm>
                  <a:off x="981076" y="1425575"/>
                  <a:ext cx="15875" cy="73025"/>
                </a:xfrm>
                <a:custGeom>
                  <a:avLst/>
                  <a:gdLst>
                    <a:gd name="T0" fmla="*/ 2 w 3"/>
                    <a:gd name="T1" fmla="*/ 6 h 15"/>
                    <a:gd name="T2" fmla="*/ 1 w 3"/>
                    <a:gd name="T3" fmla="*/ 0 h 15"/>
                    <a:gd name="T4" fmla="*/ 1 w 3"/>
                    <a:gd name="T5" fmla="*/ 11 h 15"/>
                    <a:gd name="T6" fmla="*/ 1 w 3"/>
                    <a:gd name="T7" fmla="*/ 12 h 15"/>
                    <a:gd name="T8" fmla="*/ 3 w 3"/>
                    <a:gd name="T9" fmla="*/ 15 h 15"/>
                    <a:gd name="T10" fmla="*/ 3 w 3"/>
                    <a:gd name="T11" fmla="*/ 13 h 15"/>
                    <a:gd name="T12" fmla="*/ 2 w 3"/>
                    <a:gd name="T13" fmla="*/ 9 h 15"/>
                    <a:gd name="T14" fmla="*/ 2 w 3"/>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5">
                      <a:moveTo>
                        <a:pt x="2" y="6"/>
                      </a:moveTo>
                      <a:cubicBezTo>
                        <a:pt x="1" y="4"/>
                        <a:pt x="1" y="2"/>
                        <a:pt x="1" y="0"/>
                      </a:cubicBezTo>
                      <a:cubicBezTo>
                        <a:pt x="0" y="4"/>
                        <a:pt x="0" y="8"/>
                        <a:pt x="1" y="11"/>
                      </a:cubicBezTo>
                      <a:cubicBezTo>
                        <a:pt x="1" y="11"/>
                        <a:pt x="1" y="12"/>
                        <a:pt x="1" y="12"/>
                      </a:cubicBezTo>
                      <a:cubicBezTo>
                        <a:pt x="3" y="15"/>
                        <a:pt x="3" y="15"/>
                        <a:pt x="3" y="15"/>
                      </a:cubicBezTo>
                      <a:cubicBezTo>
                        <a:pt x="3" y="14"/>
                        <a:pt x="3" y="14"/>
                        <a:pt x="3" y="13"/>
                      </a:cubicBezTo>
                      <a:cubicBezTo>
                        <a:pt x="2" y="9"/>
                        <a:pt x="2" y="9"/>
                        <a:pt x="2" y="9"/>
                      </a:cubicBezTo>
                      <a:cubicBezTo>
                        <a:pt x="2" y="6"/>
                        <a:pt x="2" y="6"/>
                        <a:pt x="2" y="6"/>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063"/>
                <p:cNvSpPr>
                  <a:spLocks noEditPoints="1"/>
                </p:cNvSpPr>
                <p:nvPr/>
              </p:nvSpPr>
              <p:spPr bwMode="auto">
                <a:xfrm>
                  <a:off x="893764" y="1465263"/>
                  <a:ext cx="201613" cy="265112"/>
                </a:xfrm>
                <a:custGeom>
                  <a:avLst/>
                  <a:gdLst>
                    <a:gd name="T0" fmla="*/ 23 w 41"/>
                    <a:gd name="T1" fmla="*/ 0 h 54"/>
                    <a:gd name="T2" fmla="*/ 21 w 41"/>
                    <a:gd name="T3" fmla="*/ 5 h 54"/>
                    <a:gd name="T4" fmla="*/ 21 w 41"/>
                    <a:gd name="T5" fmla="*/ 7 h 54"/>
                    <a:gd name="T6" fmla="*/ 22 w 41"/>
                    <a:gd name="T7" fmla="*/ 14 h 54"/>
                    <a:gd name="T8" fmla="*/ 25 w 41"/>
                    <a:gd name="T9" fmla="*/ 25 h 54"/>
                    <a:gd name="T10" fmla="*/ 24 w 41"/>
                    <a:gd name="T11" fmla="*/ 36 h 54"/>
                    <a:gd name="T12" fmla="*/ 13 w 41"/>
                    <a:gd name="T13" fmla="*/ 41 h 54"/>
                    <a:gd name="T14" fmla="*/ 0 w 41"/>
                    <a:gd name="T15" fmla="*/ 44 h 54"/>
                    <a:gd name="T16" fmla="*/ 2 w 41"/>
                    <a:gd name="T17" fmla="*/ 54 h 54"/>
                    <a:gd name="T18" fmla="*/ 27 w 41"/>
                    <a:gd name="T19" fmla="*/ 47 h 54"/>
                    <a:gd name="T20" fmla="*/ 35 w 41"/>
                    <a:gd name="T21" fmla="*/ 39 h 54"/>
                    <a:gd name="T22" fmla="*/ 41 w 41"/>
                    <a:gd name="T23" fmla="*/ 13 h 54"/>
                    <a:gd name="T24" fmla="*/ 23 w 41"/>
                    <a:gd name="T25" fmla="*/ 0 h 54"/>
                    <a:gd name="T26" fmla="*/ 23 w 41"/>
                    <a:gd name="T27" fmla="*/ 1 h 54"/>
                    <a:gd name="T28" fmla="*/ 23 w 41"/>
                    <a:gd name="T29" fmla="*/ 1 h 54"/>
                    <a:gd name="T30" fmla="*/ 28 w 41"/>
                    <a:gd name="T31" fmla="*/ 25 h 54"/>
                    <a:gd name="T32" fmla="*/ 26 w 41"/>
                    <a:gd name="T33" fmla="*/ 39 h 54"/>
                    <a:gd name="T34" fmla="*/ 1 w 41"/>
                    <a:gd name="T35" fmla="*/ 47 h 54"/>
                    <a:gd name="T36" fmla="*/ 1 w 41"/>
                    <a:gd name="T37" fmla="*/ 45 h 54"/>
                    <a:gd name="T38" fmla="*/ 13 w 41"/>
                    <a:gd name="T39" fmla="*/ 42 h 54"/>
                    <a:gd name="T40" fmla="*/ 13 w 41"/>
                    <a:gd name="T41" fmla="*/ 42 h 54"/>
                    <a:gd name="T42" fmla="*/ 24 w 41"/>
                    <a:gd name="T43" fmla="*/ 37 h 54"/>
                    <a:gd name="T44" fmla="*/ 25 w 41"/>
                    <a:gd name="T45" fmla="*/ 37 h 54"/>
                    <a:gd name="T46" fmla="*/ 25 w 41"/>
                    <a:gd name="T47" fmla="*/ 36 h 54"/>
                    <a:gd name="T48" fmla="*/ 26 w 41"/>
                    <a:gd name="T49" fmla="*/ 25 h 54"/>
                    <a:gd name="T50" fmla="*/ 26 w 41"/>
                    <a:gd name="T51" fmla="*/ 25 h 54"/>
                    <a:gd name="T52" fmla="*/ 22 w 41"/>
                    <a:gd name="T53" fmla="*/ 14 h 54"/>
                    <a:gd name="T54" fmla="*/ 23 w 41"/>
                    <a:gd name="T55" fmla="*/ 14 h 54"/>
                    <a:gd name="T56" fmla="*/ 22 w 41"/>
                    <a:gd name="T57" fmla="*/ 7 h 54"/>
                    <a:gd name="T58" fmla="*/ 22 w 41"/>
                    <a:gd name="T59" fmla="*/ 7 h 54"/>
                    <a:gd name="T60" fmla="*/ 22 w 41"/>
                    <a:gd name="T61" fmla="*/ 5 h 54"/>
                    <a:gd name="T62" fmla="*/ 22 w 41"/>
                    <a:gd name="T63" fmla="*/ 5 h 54"/>
                    <a:gd name="T64" fmla="*/ 23 w 41"/>
                    <a:gd name="T65"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54">
                      <a:moveTo>
                        <a:pt x="23" y="0"/>
                      </a:moveTo>
                      <a:cubicBezTo>
                        <a:pt x="22" y="1"/>
                        <a:pt x="21" y="3"/>
                        <a:pt x="21" y="5"/>
                      </a:cubicBezTo>
                      <a:cubicBezTo>
                        <a:pt x="21" y="6"/>
                        <a:pt x="21" y="6"/>
                        <a:pt x="21" y="7"/>
                      </a:cubicBezTo>
                      <a:cubicBezTo>
                        <a:pt x="21" y="9"/>
                        <a:pt x="21" y="11"/>
                        <a:pt x="22" y="14"/>
                      </a:cubicBezTo>
                      <a:cubicBezTo>
                        <a:pt x="25" y="25"/>
                        <a:pt x="25" y="25"/>
                        <a:pt x="25" y="25"/>
                      </a:cubicBezTo>
                      <a:cubicBezTo>
                        <a:pt x="24" y="36"/>
                        <a:pt x="24" y="36"/>
                        <a:pt x="24" y="36"/>
                      </a:cubicBezTo>
                      <a:cubicBezTo>
                        <a:pt x="13" y="41"/>
                        <a:pt x="13" y="41"/>
                        <a:pt x="13" y="41"/>
                      </a:cubicBezTo>
                      <a:cubicBezTo>
                        <a:pt x="0" y="44"/>
                        <a:pt x="0" y="44"/>
                        <a:pt x="0" y="44"/>
                      </a:cubicBezTo>
                      <a:cubicBezTo>
                        <a:pt x="0" y="47"/>
                        <a:pt x="0" y="51"/>
                        <a:pt x="2" y="54"/>
                      </a:cubicBezTo>
                      <a:cubicBezTo>
                        <a:pt x="27" y="47"/>
                        <a:pt x="27" y="47"/>
                        <a:pt x="27" y="47"/>
                      </a:cubicBezTo>
                      <a:cubicBezTo>
                        <a:pt x="32" y="46"/>
                        <a:pt x="34" y="43"/>
                        <a:pt x="35" y="39"/>
                      </a:cubicBezTo>
                      <a:cubicBezTo>
                        <a:pt x="41" y="13"/>
                        <a:pt x="41" y="13"/>
                        <a:pt x="41" y="13"/>
                      </a:cubicBezTo>
                      <a:cubicBezTo>
                        <a:pt x="38" y="7"/>
                        <a:pt x="32" y="2"/>
                        <a:pt x="23" y="0"/>
                      </a:cubicBezTo>
                      <a:close/>
                      <a:moveTo>
                        <a:pt x="23" y="1"/>
                      </a:moveTo>
                      <a:cubicBezTo>
                        <a:pt x="23" y="1"/>
                        <a:pt x="23" y="1"/>
                        <a:pt x="23" y="1"/>
                      </a:cubicBezTo>
                      <a:cubicBezTo>
                        <a:pt x="23" y="10"/>
                        <a:pt x="25" y="18"/>
                        <a:pt x="28" y="25"/>
                      </a:cubicBezTo>
                      <a:cubicBezTo>
                        <a:pt x="26" y="39"/>
                        <a:pt x="26" y="39"/>
                        <a:pt x="26" y="39"/>
                      </a:cubicBezTo>
                      <a:cubicBezTo>
                        <a:pt x="18" y="43"/>
                        <a:pt x="10" y="45"/>
                        <a:pt x="1" y="47"/>
                      </a:cubicBezTo>
                      <a:cubicBezTo>
                        <a:pt x="1" y="46"/>
                        <a:pt x="1" y="45"/>
                        <a:pt x="1" y="45"/>
                      </a:cubicBezTo>
                      <a:cubicBezTo>
                        <a:pt x="13" y="42"/>
                        <a:pt x="13" y="42"/>
                        <a:pt x="13" y="42"/>
                      </a:cubicBezTo>
                      <a:cubicBezTo>
                        <a:pt x="13" y="42"/>
                        <a:pt x="13" y="42"/>
                        <a:pt x="13" y="42"/>
                      </a:cubicBezTo>
                      <a:cubicBezTo>
                        <a:pt x="24" y="37"/>
                        <a:pt x="24" y="37"/>
                        <a:pt x="24" y="37"/>
                      </a:cubicBezTo>
                      <a:cubicBezTo>
                        <a:pt x="24" y="37"/>
                        <a:pt x="24" y="37"/>
                        <a:pt x="25" y="37"/>
                      </a:cubicBezTo>
                      <a:cubicBezTo>
                        <a:pt x="25" y="37"/>
                        <a:pt x="25" y="37"/>
                        <a:pt x="25" y="36"/>
                      </a:cubicBezTo>
                      <a:cubicBezTo>
                        <a:pt x="26" y="25"/>
                        <a:pt x="26" y="25"/>
                        <a:pt x="26" y="25"/>
                      </a:cubicBezTo>
                      <a:cubicBezTo>
                        <a:pt x="26" y="25"/>
                        <a:pt x="26" y="25"/>
                        <a:pt x="26" y="25"/>
                      </a:cubicBezTo>
                      <a:cubicBezTo>
                        <a:pt x="22" y="14"/>
                        <a:pt x="22" y="14"/>
                        <a:pt x="22" y="14"/>
                      </a:cubicBezTo>
                      <a:cubicBezTo>
                        <a:pt x="23" y="14"/>
                        <a:pt x="23" y="14"/>
                        <a:pt x="23" y="14"/>
                      </a:cubicBezTo>
                      <a:cubicBezTo>
                        <a:pt x="22" y="11"/>
                        <a:pt x="22" y="9"/>
                        <a:pt x="22" y="7"/>
                      </a:cubicBezTo>
                      <a:cubicBezTo>
                        <a:pt x="22" y="7"/>
                        <a:pt x="22" y="7"/>
                        <a:pt x="22" y="7"/>
                      </a:cubicBezTo>
                      <a:cubicBezTo>
                        <a:pt x="21" y="6"/>
                        <a:pt x="21" y="6"/>
                        <a:pt x="22" y="5"/>
                      </a:cubicBezTo>
                      <a:cubicBezTo>
                        <a:pt x="22" y="5"/>
                        <a:pt x="22" y="5"/>
                        <a:pt x="22" y="5"/>
                      </a:cubicBezTo>
                      <a:cubicBezTo>
                        <a:pt x="22" y="3"/>
                        <a:pt x="22" y="2"/>
                        <a:pt x="23"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064"/>
                <p:cNvSpPr/>
                <p:nvPr/>
              </p:nvSpPr>
              <p:spPr bwMode="auto">
                <a:xfrm>
                  <a:off x="898526" y="1470025"/>
                  <a:ext cx="131763" cy="225425"/>
                </a:xfrm>
                <a:custGeom>
                  <a:avLst/>
                  <a:gdLst>
                    <a:gd name="T0" fmla="*/ 22 w 27"/>
                    <a:gd name="T1" fmla="*/ 0 h 46"/>
                    <a:gd name="T2" fmla="*/ 22 w 27"/>
                    <a:gd name="T3" fmla="*/ 0 h 46"/>
                    <a:gd name="T4" fmla="*/ 21 w 27"/>
                    <a:gd name="T5" fmla="*/ 4 h 46"/>
                    <a:gd name="T6" fmla="*/ 21 w 27"/>
                    <a:gd name="T7" fmla="*/ 4 h 46"/>
                    <a:gd name="T8" fmla="*/ 21 w 27"/>
                    <a:gd name="T9" fmla="*/ 6 h 46"/>
                    <a:gd name="T10" fmla="*/ 21 w 27"/>
                    <a:gd name="T11" fmla="*/ 6 h 46"/>
                    <a:gd name="T12" fmla="*/ 22 w 27"/>
                    <a:gd name="T13" fmla="*/ 13 h 46"/>
                    <a:gd name="T14" fmla="*/ 21 w 27"/>
                    <a:gd name="T15" fmla="*/ 13 h 46"/>
                    <a:gd name="T16" fmla="*/ 25 w 27"/>
                    <a:gd name="T17" fmla="*/ 24 h 46"/>
                    <a:gd name="T18" fmla="*/ 25 w 27"/>
                    <a:gd name="T19" fmla="*/ 24 h 46"/>
                    <a:gd name="T20" fmla="*/ 24 w 27"/>
                    <a:gd name="T21" fmla="*/ 35 h 46"/>
                    <a:gd name="T22" fmla="*/ 24 w 27"/>
                    <a:gd name="T23" fmla="*/ 36 h 46"/>
                    <a:gd name="T24" fmla="*/ 23 w 27"/>
                    <a:gd name="T25" fmla="*/ 36 h 46"/>
                    <a:gd name="T26" fmla="*/ 12 w 27"/>
                    <a:gd name="T27" fmla="*/ 41 h 46"/>
                    <a:gd name="T28" fmla="*/ 12 w 27"/>
                    <a:gd name="T29" fmla="*/ 41 h 46"/>
                    <a:gd name="T30" fmla="*/ 0 w 27"/>
                    <a:gd name="T31" fmla="*/ 44 h 46"/>
                    <a:gd name="T32" fmla="*/ 0 w 27"/>
                    <a:gd name="T33" fmla="*/ 46 h 46"/>
                    <a:gd name="T34" fmla="*/ 25 w 27"/>
                    <a:gd name="T35" fmla="*/ 38 h 46"/>
                    <a:gd name="T36" fmla="*/ 27 w 27"/>
                    <a:gd name="T37" fmla="*/ 24 h 46"/>
                    <a:gd name="T38" fmla="*/ 22 w 27"/>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6">
                      <a:moveTo>
                        <a:pt x="22" y="0"/>
                      </a:moveTo>
                      <a:cubicBezTo>
                        <a:pt x="22" y="0"/>
                        <a:pt x="22" y="0"/>
                        <a:pt x="22" y="0"/>
                      </a:cubicBezTo>
                      <a:cubicBezTo>
                        <a:pt x="21" y="1"/>
                        <a:pt x="21" y="2"/>
                        <a:pt x="21" y="4"/>
                      </a:cubicBezTo>
                      <a:cubicBezTo>
                        <a:pt x="21" y="4"/>
                        <a:pt x="21" y="4"/>
                        <a:pt x="21" y="4"/>
                      </a:cubicBezTo>
                      <a:cubicBezTo>
                        <a:pt x="20" y="5"/>
                        <a:pt x="20" y="5"/>
                        <a:pt x="21" y="6"/>
                      </a:cubicBezTo>
                      <a:cubicBezTo>
                        <a:pt x="21" y="6"/>
                        <a:pt x="21" y="6"/>
                        <a:pt x="21" y="6"/>
                      </a:cubicBezTo>
                      <a:cubicBezTo>
                        <a:pt x="21" y="8"/>
                        <a:pt x="21" y="10"/>
                        <a:pt x="22" y="13"/>
                      </a:cubicBezTo>
                      <a:cubicBezTo>
                        <a:pt x="21" y="13"/>
                        <a:pt x="21" y="13"/>
                        <a:pt x="21" y="13"/>
                      </a:cubicBezTo>
                      <a:cubicBezTo>
                        <a:pt x="25" y="24"/>
                        <a:pt x="25" y="24"/>
                        <a:pt x="25" y="24"/>
                      </a:cubicBezTo>
                      <a:cubicBezTo>
                        <a:pt x="25" y="24"/>
                        <a:pt x="25" y="24"/>
                        <a:pt x="25" y="24"/>
                      </a:cubicBezTo>
                      <a:cubicBezTo>
                        <a:pt x="24" y="35"/>
                        <a:pt x="24" y="35"/>
                        <a:pt x="24" y="35"/>
                      </a:cubicBezTo>
                      <a:cubicBezTo>
                        <a:pt x="24" y="36"/>
                        <a:pt x="24" y="36"/>
                        <a:pt x="24" y="36"/>
                      </a:cubicBezTo>
                      <a:cubicBezTo>
                        <a:pt x="23" y="36"/>
                        <a:pt x="23" y="36"/>
                        <a:pt x="23" y="36"/>
                      </a:cubicBezTo>
                      <a:cubicBezTo>
                        <a:pt x="12" y="41"/>
                        <a:pt x="12" y="41"/>
                        <a:pt x="12" y="41"/>
                      </a:cubicBezTo>
                      <a:cubicBezTo>
                        <a:pt x="12" y="41"/>
                        <a:pt x="12" y="41"/>
                        <a:pt x="12" y="41"/>
                      </a:cubicBezTo>
                      <a:cubicBezTo>
                        <a:pt x="0" y="44"/>
                        <a:pt x="0" y="44"/>
                        <a:pt x="0" y="44"/>
                      </a:cubicBezTo>
                      <a:cubicBezTo>
                        <a:pt x="0" y="44"/>
                        <a:pt x="0" y="45"/>
                        <a:pt x="0" y="46"/>
                      </a:cubicBezTo>
                      <a:cubicBezTo>
                        <a:pt x="9" y="44"/>
                        <a:pt x="17" y="42"/>
                        <a:pt x="25" y="38"/>
                      </a:cubicBezTo>
                      <a:cubicBezTo>
                        <a:pt x="27" y="24"/>
                        <a:pt x="27" y="24"/>
                        <a:pt x="27" y="24"/>
                      </a:cubicBezTo>
                      <a:cubicBezTo>
                        <a:pt x="24" y="17"/>
                        <a:pt x="22" y="9"/>
                        <a:pt x="2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065"/>
                <p:cNvSpPr>
                  <a:spLocks noEditPoints="1"/>
                </p:cNvSpPr>
                <p:nvPr/>
              </p:nvSpPr>
              <p:spPr bwMode="auto">
                <a:xfrm>
                  <a:off x="1006476" y="1420813"/>
                  <a:ext cx="314325" cy="422275"/>
                </a:xfrm>
                <a:custGeom>
                  <a:avLst/>
                  <a:gdLst>
                    <a:gd name="T0" fmla="*/ 1 w 64"/>
                    <a:gd name="T1" fmla="*/ 0 h 86"/>
                    <a:gd name="T2" fmla="*/ 1 w 64"/>
                    <a:gd name="T3" fmla="*/ 6 h 86"/>
                    <a:gd name="T4" fmla="*/ 0 w 64"/>
                    <a:gd name="T5" fmla="*/ 9 h 86"/>
                    <a:gd name="T6" fmla="*/ 3 w 64"/>
                    <a:gd name="T7" fmla="*/ 7 h 86"/>
                    <a:gd name="T8" fmla="*/ 23 w 64"/>
                    <a:gd name="T9" fmla="*/ 22 h 86"/>
                    <a:gd name="T10" fmla="*/ 20 w 64"/>
                    <a:gd name="T11" fmla="*/ 39 h 86"/>
                    <a:gd name="T12" fmla="*/ 19 w 64"/>
                    <a:gd name="T13" fmla="*/ 41 h 86"/>
                    <a:gd name="T14" fmla="*/ 22 w 64"/>
                    <a:gd name="T15" fmla="*/ 42 h 86"/>
                    <a:gd name="T16" fmla="*/ 28 w 64"/>
                    <a:gd name="T17" fmla="*/ 54 h 86"/>
                    <a:gd name="T18" fmla="*/ 38 w 64"/>
                    <a:gd name="T19" fmla="*/ 84 h 86"/>
                    <a:gd name="T20" fmla="*/ 38 w 64"/>
                    <a:gd name="T21" fmla="*/ 86 h 86"/>
                    <a:gd name="T22" fmla="*/ 62 w 64"/>
                    <a:gd name="T23" fmla="*/ 56 h 86"/>
                    <a:gd name="T24" fmla="*/ 42 w 64"/>
                    <a:gd name="T25" fmla="*/ 18 h 86"/>
                    <a:gd name="T26" fmla="*/ 16 w 64"/>
                    <a:gd name="T27" fmla="*/ 0 h 86"/>
                    <a:gd name="T28" fmla="*/ 1 w 64"/>
                    <a:gd name="T29" fmla="*/ 0 h 86"/>
                    <a:gd name="T30" fmla="*/ 21 w 64"/>
                    <a:gd name="T31" fmla="*/ 39 h 86"/>
                    <a:gd name="T32" fmla="*/ 24 w 64"/>
                    <a:gd name="T33" fmla="*/ 40 h 86"/>
                    <a:gd name="T34" fmla="*/ 30 w 64"/>
                    <a:gd name="T35" fmla="*/ 53 h 86"/>
                    <a:gd name="T36" fmla="*/ 41 w 64"/>
                    <a:gd name="T37" fmla="*/ 83 h 86"/>
                    <a:gd name="T38" fmla="*/ 39 w 64"/>
                    <a:gd name="T39" fmla="*/ 85 h 86"/>
                    <a:gd name="T40" fmla="*/ 28 w 64"/>
                    <a:gd name="T41" fmla="*/ 54 h 86"/>
                    <a:gd name="T42" fmla="*/ 28 w 64"/>
                    <a:gd name="T43" fmla="*/ 53 h 86"/>
                    <a:gd name="T44" fmla="*/ 22 w 64"/>
                    <a:gd name="T45" fmla="*/ 42 h 86"/>
                    <a:gd name="T46" fmla="*/ 22 w 64"/>
                    <a:gd name="T47" fmla="*/ 42 h 86"/>
                    <a:gd name="T48" fmla="*/ 22 w 64"/>
                    <a:gd name="T49" fmla="*/ 41 h 86"/>
                    <a:gd name="T50" fmla="*/ 20 w 64"/>
                    <a:gd name="T51" fmla="*/ 41 h 86"/>
                    <a:gd name="T52" fmla="*/ 21 w 64"/>
                    <a:gd name="T53"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86">
                      <a:moveTo>
                        <a:pt x="1" y="0"/>
                      </a:moveTo>
                      <a:cubicBezTo>
                        <a:pt x="0" y="2"/>
                        <a:pt x="0" y="4"/>
                        <a:pt x="1" y="6"/>
                      </a:cubicBezTo>
                      <a:cubicBezTo>
                        <a:pt x="0" y="9"/>
                        <a:pt x="0" y="9"/>
                        <a:pt x="0" y="9"/>
                      </a:cubicBezTo>
                      <a:cubicBezTo>
                        <a:pt x="1" y="8"/>
                        <a:pt x="2" y="7"/>
                        <a:pt x="3" y="7"/>
                      </a:cubicBezTo>
                      <a:cubicBezTo>
                        <a:pt x="12" y="6"/>
                        <a:pt x="18" y="11"/>
                        <a:pt x="23" y="22"/>
                      </a:cubicBezTo>
                      <a:cubicBezTo>
                        <a:pt x="23" y="27"/>
                        <a:pt x="22" y="33"/>
                        <a:pt x="20" y="39"/>
                      </a:cubicBezTo>
                      <a:cubicBezTo>
                        <a:pt x="20" y="40"/>
                        <a:pt x="19" y="41"/>
                        <a:pt x="19" y="41"/>
                      </a:cubicBezTo>
                      <a:cubicBezTo>
                        <a:pt x="22" y="42"/>
                        <a:pt x="22" y="42"/>
                        <a:pt x="22" y="42"/>
                      </a:cubicBezTo>
                      <a:cubicBezTo>
                        <a:pt x="21" y="47"/>
                        <a:pt x="23" y="51"/>
                        <a:pt x="28" y="54"/>
                      </a:cubicBezTo>
                      <a:cubicBezTo>
                        <a:pt x="38" y="84"/>
                        <a:pt x="38" y="84"/>
                        <a:pt x="38" y="84"/>
                      </a:cubicBezTo>
                      <a:cubicBezTo>
                        <a:pt x="38" y="86"/>
                        <a:pt x="38" y="86"/>
                        <a:pt x="38" y="86"/>
                      </a:cubicBezTo>
                      <a:cubicBezTo>
                        <a:pt x="56" y="76"/>
                        <a:pt x="64" y="66"/>
                        <a:pt x="62" y="56"/>
                      </a:cubicBezTo>
                      <a:cubicBezTo>
                        <a:pt x="57" y="43"/>
                        <a:pt x="51" y="30"/>
                        <a:pt x="42" y="18"/>
                      </a:cubicBezTo>
                      <a:cubicBezTo>
                        <a:pt x="34" y="7"/>
                        <a:pt x="26" y="1"/>
                        <a:pt x="16" y="0"/>
                      </a:cubicBezTo>
                      <a:cubicBezTo>
                        <a:pt x="1" y="0"/>
                        <a:pt x="1" y="0"/>
                        <a:pt x="1" y="0"/>
                      </a:cubicBezTo>
                      <a:close/>
                      <a:moveTo>
                        <a:pt x="21" y="39"/>
                      </a:moveTo>
                      <a:cubicBezTo>
                        <a:pt x="24" y="40"/>
                        <a:pt x="24" y="40"/>
                        <a:pt x="24" y="40"/>
                      </a:cubicBezTo>
                      <a:cubicBezTo>
                        <a:pt x="23" y="46"/>
                        <a:pt x="25" y="50"/>
                        <a:pt x="30" y="53"/>
                      </a:cubicBezTo>
                      <a:cubicBezTo>
                        <a:pt x="41" y="83"/>
                        <a:pt x="41" y="83"/>
                        <a:pt x="41" y="83"/>
                      </a:cubicBezTo>
                      <a:cubicBezTo>
                        <a:pt x="40" y="84"/>
                        <a:pt x="40" y="84"/>
                        <a:pt x="39" y="85"/>
                      </a:cubicBezTo>
                      <a:cubicBezTo>
                        <a:pt x="28" y="54"/>
                        <a:pt x="28" y="54"/>
                        <a:pt x="28" y="54"/>
                      </a:cubicBezTo>
                      <a:cubicBezTo>
                        <a:pt x="28" y="53"/>
                        <a:pt x="28" y="53"/>
                        <a:pt x="28" y="53"/>
                      </a:cubicBezTo>
                      <a:cubicBezTo>
                        <a:pt x="23" y="51"/>
                        <a:pt x="21" y="47"/>
                        <a:pt x="22" y="42"/>
                      </a:cubicBezTo>
                      <a:cubicBezTo>
                        <a:pt x="22" y="42"/>
                        <a:pt x="22" y="42"/>
                        <a:pt x="22" y="42"/>
                      </a:cubicBezTo>
                      <a:cubicBezTo>
                        <a:pt x="22" y="42"/>
                        <a:pt x="22" y="41"/>
                        <a:pt x="22" y="41"/>
                      </a:cubicBezTo>
                      <a:cubicBezTo>
                        <a:pt x="20" y="41"/>
                        <a:pt x="20" y="41"/>
                        <a:pt x="20" y="41"/>
                      </a:cubicBezTo>
                      <a:cubicBezTo>
                        <a:pt x="20" y="40"/>
                        <a:pt x="21" y="40"/>
                        <a:pt x="21" y="3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066"/>
                <p:cNvSpPr/>
                <p:nvPr/>
              </p:nvSpPr>
              <p:spPr bwMode="auto">
                <a:xfrm>
                  <a:off x="1104901" y="1612900"/>
                  <a:ext cx="103188" cy="225425"/>
                </a:xfrm>
                <a:custGeom>
                  <a:avLst/>
                  <a:gdLst>
                    <a:gd name="T0" fmla="*/ 4 w 21"/>
                    <a:gd name="T1" fmla="*/ 1 h 46"/>
                    <a:gd name="T2" fmla="*/ 1 w 21"/>
                    <a:gd name="T3" fmla="*/ 0 h 46"/>
                    <a:gd name="T4" fmla="*/ 0 w 21"/>
                    <a:gd name="T5" fmla="*/ 2 h 46"/>
                    <a:gd name="T6" fmla="*/ 2 w 21"/>
                    <a:gd name="T7" fmla="*/ 2 h 46"/>
                    <a:gd name="T8" fmla="*/ 2 w 21"/>
                    <a:gd name="T9" fmla="*/ 3 h 46"/>
                    <a:gd name="T10" fmla="*/ 2 w 21"/>
                    <a:gd name="T11" fmla="*/ 3 h 46"/>
                    <a:gd name="T12" fmla="*/ 8 w 21"/>
                    <a:gd name="T13" fmla="*/ 14 h 46"/>
                    <a:gd name="T14" fmla="*/ 8 w 21"/>
                    <a:gd name="T15" fmla="*/ 15 h 46"/>
                    <a:gd name="T16" fmla="*/ 19 w 21"/>
                    <a:gd name="T17" fmla="*/ 46 h 46"/>
                    <a:gd name="T18" fmla="*/ 21 w 21"/>
                    <a:gd name="T19" fmla="*/ 44 h 46"/>
                    <a:gd name="T20" fmla="*/ 10 w 21"/>
                    <a:gd name="T21" fmla="*/ 14 h 46"/>
                    <a:gd name="T22" fmla="*/ 4 w 21"/>
                    <a:gd name="T23"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6">
                      <a:moveTo>
                        <a:pt x="4" y="1"/>
                      </a:moveTo>
                      <a:cubicBezTo>
                        <a:pt x="1" y="0"/>
                        <a:pt x="1" y="0"/>
                        <a:pt x="1" y="0"/>
                      </a:cubicBezTo>
                      <a:cubicBezTo>
                        <a:pt x="1" y="1"/>
                        <a:pt x="0" y="1"/>
                        <a:pt x="0" y="2"/>
                      </a:cubicBezTo>
                      <a:cubicBezTo>
                        <a:pt x="2" y="2"/>
                        <a:pt x="2" y="2"/>
                        <a:pt x="2" y="2"/>
                      </a:cubicBezTo>
                      <a:cubicBezTo>
                        <a:pt x="2" y="2"/>
                        <a:pt x="2" y="3"/>
                        <a:pt x="2" y="3"/>
                      </a:cubicBezTo>
                      <a:cubicBezTo>
                        <a:pt x="2" y="3"/>
                        <a:pt x="2" y="3"/>
                        <a:pt x="2" y="3"/>
                      </a:cubicBezTo>
                      <a:cubicBezTo>
                        <a:pt x="1" y="8"/>
                        <a:pt x="3" y="12"/>
                        <a:pt x="8" y="14"/>
                      </a:cubicBezTo>
                      <a:cubicBezTo>
                        <a:pt x="8" y="14"/>
                        <a:pt x="8" y="14"/>
                        <a:pt x="8" y="15"/>
                      </a:cubicBezTo>
                      <a:cubicBezTo>
                        <a:pt x="19" y="46"/>
                        <a:pt x="19" y="46"/>
                        <a:pt x="19" y="46"/>
                      </a:cubicBezTo>
                      <a:cubicBezTo>
                        <a:pt x="20" y="45"/>
                        <a:pt x="20" y="45"/>
                        <a:pt x="21" y="44"/>
                      </a:cubicBezTo>
                      <a:cubicBezTo>
                        <a:pt x="10" y="14"/>
                        <a:pt x="10" y="14"/>
                        <a:pt x="10" y="14"/>
                      </a:cubicBezTo>
                      <a:cubicBezTo>
                        <a:pt x="5" y="11"/>
                        <a:pt x="3" y="7"/>
                        <a:pt x="4" y="1"/>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067"/>
                <p:cNvSpPr/>
                <p:nvPr/>
              </p:nvSpPr>
              <p:spPr bwMode="auto">
                <a:xfrm>
                  <a:off x="903289" y="1449388"/>
                  <a:ext cx="215900" cy="304800"/>
                </a:xfrm>
                <a:custGeom>
                  <a:avLst/>
                  <a:gdLst>
                    <a:gd name="T0" fmla="*/ 24 w 44"/>
                    <a:gd name="T1" fmla="*/ 1 h 62"/>
                    <a:gd name="T2" fmla="*/ 21 w 44"/>
                    <a:gd name="T3" fmla="*/ 3 h 62"/>
                    <a:gd name="T4" fmla="*/ 39 w 44"/>
                    <a:gd name="T5" fmla="*/ 16 h 62"/>
                    <a:gd name="T6" fmla="*/ 33 w 44"/>
                    <a:gd name="T7" fmla="*/ 42 h 62"/>
                    <a:gd name="T8" fmla="*/ 25 w 44"/>
                    <a:gd name="T9" fmla="*/ 50 h 62"/>
                    <a:gd name="T10" fmla="*/ 0 w 44"/>
                    <a:gd name="T11" fmla="*/ 57 h 62"/>
                    <a:gd name="T12" fmla="*/ 2 w 44"/>
                    <a:gd name="T13" fmla="*/ 62 h 62"/>
                    <a:gd name="T14" fmla="*/ 14 w 44"/>
                    <a:gd name="T15" fmla="*/ 57 h 62"/>
                    <a:gd name="T16" fmla="*/ 31 w 44"/>
                    <a:gd name="T17" fmla="*/ 53 h 62"/>
                    <a:gd name="T18" fmla="*/ 37 w 44"/>
                    <a:gd name="T19" fmla="*/ 43 h 62"/>
                    <a:gd name="T20" fmla="*/ 40 w 44"/>
                    <a:gd name="T21" fmla="*/ 35 h 62"/>
                    <a:gd name="T22" fmla="*/ 41 w 44"/>
                    <a:gd name="T23" fmla="*/ 33 h 62"/>
                    <a:gd name="T24" fmla="*/ 44 w 44"/>
                    <a:gd name="T25" fmla="*/ 16 h 62"/>
                    <a:gd name="T26" fmla="*/ 24 w 44"/>
                    <a:gd name="T2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2">
                      <a:moveTo>
                        <a:pt x="24" y="1"/>
                      </a:moveTo>
                      <a:cubicBezTo>
                        <a:pt x="23" y="1"/>
                        <a:pt x="22" y="2"/>
                        <a:pt x="21" y="3"/>
                      </a:cubicBezTo>
                      <a:cubicBezTo>
                        <a:pt x="30" y="5"/>
                        <a:pt x="36" y="10"/>
                        <a:pt x="39" y="16"/>
                      </a:cubicBezTo>
                      <a:cubicBezTo>
                        <a:pt x="33" y="42"/>
                        <a:pt x="33" y="42"/>
                        <a:pt x="33" y="42"/>
                      </a:cubicBezTo>
                      <a:cubicBezTo>
                        <a:pt x="32" y="46"/>
                        <a:pt x="30" y="49"/>
                        <a:pt x="25" y="50"/>
                      </a:cubicBezTo>
                      <a:cubicBezTo>
                        <a:pt x="0" y="57"/>
                        <a:pt x="0" y="57"/>
                        <a:pt x="0" y="57"/>
                      </a:cubicBezTo>
                      <a:cubicBezTo>
                        <a:pt x="0" y="59"/>
                        <a:pt x="1" y="60"/>
                        <a:pt x="2" y="62"/>
                      </a:cubicBezTo>
                      <a:cubicBezTo>
                        <a:pt x="14" y="57"/>
                        <a:pt x="14" y="57"/>
                        <a:pt x="14" y="57"/>
                      </a:cubicBezTo>
                      <a:cubicBezTo>
                        <a:pt x="31" y="53"/>
                        <a:pt x="31" y="53"/>
                        <a:pt x="31" y="53"/>
                      </a:cubicBezTo>
                      <a:cubicBezTo>
                        <a:pt x="34" y="52"/>
                        <a:pt x="36" y="49"/>
                        <a:pt x="37" y="43"/>
                      </a:cubicBezTo>
                      <a:cubicBezTo>
                        <a:pt x="38" y="41"/>
                        <a:pt x="39" y="38"/>
                        <a:pt x="40" y="35"/>
                      </a:cubicBezTo>
                      <a:cubicBezTo>
                        <a:pt x="40" y="35"/>
                        <a:pt x="41" y="34"/>
                        <a:pt x="41" y="33"/>
                      </a:cubicBezTo>
                      <a:cubicBezTo>
                        <a:pt x="43" y="27"/>
                        <a:pt x="44" y="21"/>
                        <a:pt x="44" y="16"/>
                      </a:cubicBezTo>
                      <a:cubicBezTo>
                        <a:pt x="39" y="5"/>
                        <a:pt x="33" y="0"/>
                        <a:pt x="24" y="1"/>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068"/>
                <p:cNvSpPr>
                  <a:spLocks noEditPoints="1"/>
                </p:cNvSpPr>
                <p:nvPr/>
              </p:nvSpPr>
              <p:spPr bwMode="auto">
                <a:xfrm>
                  <a:off x="1173164" y="1435100"/>
                  <a:ext cx="157163" cy="68262"/>
                </a:xfrm>
                <a:custGeom>
                  <a:avLst/>
                  <a:gdLst>
                    <a:gd name="T0" fmla="*/ 0 w 32"/>
                    <a:gd name="T1" fmla="*/ 0 h 14"/>
                    <a:gd name="T2" fmla="*/ 9 w 32"/>
                    <a:gd name="T3" fmla="*/ 10 h 14"/>
                    <a:gd name="T4" fmla="*/ 19 w 32"/>
                    <a:gd name="T5" fmla="*/ 10 h 14"/>
                    <a:gd name="T6" fmla="*/ 31 w 32"/>
                    <a:gd name="T7" fmla="*/ 14 h 14"/>
                    <a:gd name="T8" fmla="*/ 32 w 32"/>
                    <a:gd name="T9" fmla="*/ 7 h 14"/>
                    <a:gd name="T10" fmla="*/ 22 w 32"/>
                    <a:gd name="T11" fmla="*/ 2 h 14"/>
                    <a:gd name="T12" fmla="*/ 0 w 32"/>
                    <a:gd name="T13" fmla="*/ 0 h 14"/>
                    <a:gd name="T14" fmla="*/ 10 w 32"/>
                    <a:gd name="T15" fmla="*/ 9 h 14"/>
                    <a:gd name="T16" fmla="*/ 8 w 32"/>
                    <a:gd name="T17" fmla="*/ 7 h 14"/>
                    <a:gd name="T18" fmla="*/ 20 w 32"/>
                    <a:gd name="T19" fmla="*/ 7 h 14"/>
                    <a:gd name="T20" fmla="*/ 31 w 32"/>
                    <a:gd name="T21" fmla="*/ 10 h 14"/>
                    <a:gd name="T22" fmla="*/ 30 w 32"/>
                    <a:gd name="T23" fmla="*/ 13 h 14"/>
                    <a:gd name="T24" fmla="*/ 20 w 32"/>
                    <a:gd name="T25" fmla="*/ 9 h 14"/>
                    <a:gd name="T26" fmla="*/ 19 w 32"/>
                    <a:gd name="T27" fmla="*/ 9 h 14"/>
                    <a:gd name="T28" fmla="*/ 10 w 32"/>
                    <a:gd name="T2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4">
                      <a:moveTo>
                        <a:pt x="0" y="0"/>
                      </a:moveTo>
                      <a:cubicBezTo>
                        <a:pt x="9" y="10"/>
                        <a:pt x="9" y="10"/>
                        <a:pt x="9" y="10"/>
                      </a:cubicBezTo>
                      <a:cubicBezTo>
                        <a:pt x="19" y="10"/>
                        <a:pt x="19" y="10"/>
                        <a:pt x="19" y="10"/>
                      </a:cubicBezTo>
                      <a:cubicBezTo>
                        <a:pt x="31" y="14"/>
                        <a:pt x="31" y="14"/>
                        <a:pt x="31" y="14"/>
                      </a:cubicBezTo>
                      <a:cubicBezTo>
                        <a:pt x="32" y="7"/>
                        <a:pt x="32" y="7"/>
                        <a:pt x="32" y="7"/>
                      </a:cubicBezTo>
                      <a:cubicBezTo>
                        <a:pt x="22" y="2"/>
                        <a:pt x="22" y="2"/>
                        <a:pt x="22" y="2"/>
                      </a:cubicBezTo>
                      <a:cubicBezTo>
                        <a:pt x="0" y="0"/>
                        <a:pt x="0" y="0"/>
                        <a:pt x="0" y="0"/>
                      </a:cubicBezTo>
                      <a:close/>
                      <a:moveTo>
                        <a:pt x="10" y="9"/>
                      </a:moveTo>
                      <a:cubicBezTo>
                        <a:pt x="8" y="7"/>
                        <a:pt x="8" y="7"/>
                        <a:pt x="8" y="7"/>
                      </a:cubicBezTo>
                      <a:cubicBezTo>
                        <a:pt x="20" y="7"/>
                        <a:pt x="20" y="7"/>
                        <a:pt x="20" y="7"/>
                      </a:cubicBezTo>
                      <a:cubicBezTo>
                        <a:pt x="31" y="10"/>
                        <a:pt x="31" y="10"/>
                        <a:pt x="31" y="10"/>
                      </a:cubicBezTo>
                      <a:cubicBezTo>
                        <a:pt x="30" y="13"/>
                        <a:pt x="30" y="13"/>
                        <a:pt x="30" y="13"/>
                      </a:cubicBezTo>
                      <a:cubicBezTo>
                        <a:pt x="20" y="9"/>
                        <a:pt x="20" y="9"/>
                        <a:pt x="20" y="9"/>
                      </a:cubicBezTo>
                      <a:cubicBezTo>
                        <a:pt x="19" y="9"/>
                        <a:pt x="19" y="9"/>
                        <a:pt x="19" y="9"/>
                      </a:cubicBezTo>
                      <a:cubicBezTo>
                        <a:pt x="10" y="9"/>
                        <a:pt x="10" y="9"/>
                        <a:pt x="10" y="9"/>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069"/>
                <p:cNvSpPr/>
                <p:nvPr/>
              </p:nvSpPr>
              <p:spPr bwMode="auto">
                <a:xfrm>
                  <a:off x="1212851" y="1470025"/>
                  <a:ext cx="112713" cy="28575"/>
                </a:xfrm>
                <a:custGeom>
                  <a:avLst/>
                  <a:gdLst>
                    <a:gd name="T0" fmla="*/ 0 w 23"/>
                    <a:gd name="T1" fmla="*/ 0 h 6"/>
                    <a:gd name="T2" fmla="*/ 2 w 23"/>
                    <a:gd name="T3" fmla="*/ 2 h 6"/>
                    <a:gd name="T4" fmla="*/ 11 w 23"/>
                    <a:gd name="T5" fmla="*/ 2 h 6"/>
                    <a:gd name="T6" fmla="*/ 12 w 23"/>
                    <a:gd name="T7" fmla="*/ 2 h 6"/>
                    <a:gd name="T8" fmla="*/ 22 w 23"/>
                    <a:gd name="T9" fmla="*/ 6 h 6"/>
                    <a:gd name="T10" fmla="*/ 23 w 23"/>
                    <a:gd name="T11" fmla="*/ 3 h 6"/>
                    <a:gd name="T12" fmla="*/ 12 w 23"/>
                    <a:gd name="T13" fmla="*/ 0 h 6"/>
                    <a:gd name="T14" fmla="*/ 0 w 2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
                      <a:moveTo>
                        <a:pt x="0" y="0"/>
                      </a:moveTo>
                      <a:cubicBezTo>
                        <a:pt x="2" y="2"/>
                        <a:pt x="2" y="2"/>
                        <a:pt x="2" y="2"/>
                      </a:cubicBezTo>
                      <a:cubicBezTo>
                        <a:pt x="11" y="2"/>
                        <a:pt x="11" y="2"/>
                        <a:pt x="11" y="2"/>
                      </a:cubicBezTo>
                      <a:cubicBezTo>
                        <a:pt x="11" y="2"/>
                        <a:pt x="11" y="2"/>
                        <a:pt x="12" y="2"/>
                      </a:cubicBezTo>
                      <a:cubicBezTo>
                        <a:pt x="22" y="6"/>
                        <a:pt x="22" y="6"/>
                        <a:pt x="22" y="6"/>
                      </a:cubicBezTo>
                      <a:cubicBezTo>
                        <a:pt x="23" y="3"/>
                        <a:pt x="23" y="3"/>
                        <a:pt x="23" y="3"/>
                      </a:cubicBezTo>
                      <a:cubicBezTo>
                        <a:pt x="12" y="0"/>
                        <a:pt x="12" y="0"/>
                        <a:pt x="12" y="0"/>
                      </a:cubicBezTo>
                      <a:cubicBezTo>
                        <a:pt x="0" y="0"/>
                        <a:pt x="0" y="0"/>
                        <a:pt x="0"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070"/>
                <p:cNvSpPr/>
                <p:nvPr/>
              </p:nvSpPr>
              <p:spPr bwMode="auto">
                <a:xfrm>
                  <a:off x="987426" y="1685925"/>
                  <a:ext cx="204788" cy="447675"/>
                </a:xfrm>
                <a:custGeom>
                  <a:avLst/>
                  <a:gdLst>
                    <a:gd name="T0" fmla="*/ 32 w 42"/>
                    <a:gd name="T1" fmla="*/ 0 h 91"/>
                    <a:gd name="T2" fmla="*/ 29 w 42"/>
                    <a:gd name="T3" fmla="*/ 4 h 91"/>
                    <a:gd name="T4" fmla="*/ 36 w 42"/>
                    <a:gd name="T5" fmla="*/ 28 h 91"/>
                    <a:gd name="T6" fmla="*/ 21 w 42"/>
                    <a:gd name="T7" fmla="*/ 46 h 91"/>
                    <a:gd name="T8" fmla="*/ 14 w 42"/>
                    <a:gd name="T9" fmla="*/ 79 h 91"/>
                    <a:gd name="T10" fmla="*/ 14 w 42"/>
                    <a:gd name="T11" fmla="*/ 84 h 91"/>
                    <a:gd name="T12" fmla="*/ 1 w 42"/>
                    <a:gd name="T13" fmla="*/ 84 h 91"/>
                    <a:gd name="T14" fmla="*/ 0 w 42"/>
                    <a:gd name="T15" fmla="*/ 87 h 91"/>
                    <a:gd name="T16" fmla="*/ 2 w 42"/>
                    <a:gd name="T17" fmla="*/ 88 h 91"/>
                    <a:gd name="T18" fmla="*/ 17 w 42"/>
                    <a:gd name="T19" fmla="*/ 90 h 91"/>
                    <a:gd name="T20" fmla="*/ 20 w 42"/>
                    <a:gd name="T21" fmla="*/ 88 h 91"/>
                    <a:gd name="T22" fmla="*/ 20 w 42"/>
                    <a:gd name="T23" fmla="*/ 80 h 91"/>
                    <a:gd name="T24" fmla="*/ 23 w 42"/>
                    <a:gd name="T25" fmla="*/ 69 h 91"/>
                    <a:gd name="T26" fmla="*/ 29 w 42"/>
                    <a:gd name="T27" fmla="*/ 44 h 91"/>
                    <a:gd name="T28" fmla="*/ 42 w 42"/>
                    <a:gd name="T29" fmla="*/ 30 h 91"/>
                    <a:gd name="T30" fmla="*/ 32 w 42"/>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91">
                      <a:moveTo>
                        <a:pt x="32" y="0"/>
                      </a:moveTo>
                      <a:cubicBezTo>
                        <a:pt x="29" y="4"/>
                        <a:pt x="29" y="4"/>
                        <a:pt x="29" y="4"/>
                      </a:cubicBezTo>
                      <a:cubicBezTo>
                        <a:pt x="36" y="28"/>
                        <a:pt x="36" y="28"/>
                        <a:pt x="36" y="28"/>
                      </a:cubicBezTo>
                      <a:cubicBezTo>
                        <a:pt x="21" y="46"/>
                        <a:pt x="21" y="46"/>
                        <a:pt x="21" y="46"/>
                      </a:cubicBezTo>
                      <a:cubicBezTo>
                        <a:pt x="14" y="79"/>
                        <a:pt x="14" y="79"/>
                        <a:pt x="14" y="79"/>
                      </a:cubicBezTo>
                      <a:cubicBezTo>
                        <a:pt x="14" y="84"/>
                        <a:pt x="14" y="84"/>
                        <a:pt x="14" y="84"/>
                      </a:cubicBezTo>
                      <a:cubicBezTo>
                        <a:pt x="1" y="84"/>
                        <a:pt x="1" y="84"/>
                        <a:pt x="1" y="84"/>
                      </a:cubicBezTo>
                      <a:cubicBezTo>
                        <a:pt x="0" y="87"/>
                        <a:pt x="0" y="87"/>
                        <a:pt x="0" y="87"/>
                      </a:cubicBezTo>
                      <a:cubicBezTo>
                        <a:pt x="1" y="87"/>
                        <a:pt x="1" y="87"/>
                        <a:pt x="2" y="88"/>
                      </a:cubicBezTo>
                      <a:cubicBezTo>
                        <a:pt x="7" y="90"/>
                        <a:pt x="12" y="91"/>
                        <a:pt x="17" y="90"/>
                      </a:cubicBezTo>
                      <a:cubicBezTo>
                        <a:pt x="18" y="90"/>
                        <a:pt x="19" y="89"/>
                        <a:pt x="20" y="88"/>
                      </a:cubicBezTo>
                      <a:cubicBezTo>
                        <a:pt x="20" y="80"/>
                        <a:pt x="20" y="80"/>
                        <a:pt x="20" y="80"/>
                      </a:cubicBezTo>
                      <a:cubicBezTo>
                        <a:pt x="23" y="69"/>
                        <a:pt x="23" y="69"/>
                        <a:pt x="23" y="69"/>
                      </a:cubicBezTo>
                      <a:cubicBezTo>
                        <a:pt x="29" y="44"/>
                        <a:pt x="29" y="44"/>
                        <a:pt x="29" y="44"/>
                      </a:cubicBezTo>
                      <a:cubicBezTo>
                        <a:pt x="42" y="30"/>
                        <a:pt x="42" y="30"/>
                        <a:pt x="42" y="30"/>
                      </a:cubicBezTo>
                      <a:cubicBezTo>
                        <a:pt x="32" y="0"/>
                        <a:pt x="32" y="0"/>
                        <a:pt x="32" y="0"/>
                      </a:cubicBezTo>
                      <a:close/>
                    </a:path>
                  </a:pathLst>
                </a:custGeom>
                <a:solidFill>
                  <a:srgbClr val="40485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071"/>
                <p:cNvSpPr>
                  <a:spLocks noEditPoints="1"/>
                </p:cNvSpPr>
                <p:nvPr/>
              </p:nvSpPr>
              <p:spPr bwMode="auto">
                <a:xfrm>
                  <a:off x="1203326" y="1789113"/>
                  <a:ext cx="263525" cy="309562"/>
                </a:xfrm>
                <a:custGeom>
                  <a:avLst/>
                  <a:gdLst>
                    <a:gd name="T0" fmla="*/ 22 w 54"/>
                    <a:gd name="T1" fmla="*/ 0 h 63"/>
                    <a:gd name="T2" fmla="*/ 0 w 54"/>
                    <a:gd name="T3" fmla="*/ 12 h 63"/>
                    <a:gd name="T4" fmla="*/ 3 w 54"/>
                    <a:gd name="T5" fmla="*/ 32 h 63"/>
                    <a:gd name="T6" fmla="*/ 19 w 54"/>
                    <a:gd name="T7" fmla="*/ 51 h 63"/>
                    <a:gd name="T8" fmla="*/ 51 w 54"/>
                    <a:gd name="T9" fmla="*/ 63 h 63"/>
                    <a:gd name="T10" fmla="*/ 54 w 54"/>
                    <a:gd name="T11" fmla="*/ 50 h 63"/>
                    <a:gd name="T12" fmla="*/ 32 w 54"/>
                    <a:gd name="T13" fmla="*/ 39 h 63"/>
                    <a:gd name="T14" fmla="*/ 24 w 54"/>
                    <a:gd name="T15" fmla="*/ 38 h 63"/>
                    <a:gd name="T16" fmla="*/ 23 w 54"/>
                    <a:gd name="T17" fmla="*/ 42 h 63"/>
                    <a:gd name="T18" fmla="*/ 18 w 54"/>
                    <a:gd name="T19" fmla="*/ 33 h 63"/>
                    <a:gd name="T20" fmla="*/ 22 w 54"/>
                    <a:gd name="T21" fmla="*/ 0 h 63"/>
                    <a:gd name="T22" fmla="*/ 1 w 54"/>
                    <a:gd name="T23" fmla="*/ 12 h 63"/>
                    <a:gd name="T24" fmla="*/ 3 w 54"/>
                    <a:gd name="T25" fmla="*/ 12 h 63"/>
                    <a:gd name="T26" fmla="*/ 7 w 54"/>
                    <a:gd name="T27" fmla="*/ 32 h 63"/>
                    <a:gd name="T28" fmla="*/ 23 w 54"/>
                    <a:gd name="T29" fmla="*/ 50 h 63"/>
                    <a:gd name="T30" fmla="*/ 51 w 54"/>
                    <a:gd name="T31" fmla="*/ 60 h 63"/>
                    <a:gd name="T32" fmla="*/ 51 w 54"/>
                    <a:gd name="T33" fmla="*/ 62 h 63"/>
                    <a:gd name="T34" fmla="*/ 19 w 54"/>
                    <a:gd name="T35" fmla="*/ 50 h 63"/>
                    <a:gd name="T36" fmla="*/ 19 w 54"/>
                    <a:gd name="T37" fmla="*/ 50 h 63"/>
                    <a:gd name="T38" fmla="*/ 4 w 54"/>
                    <a:gd name="T39" fmla="*/ 32 h 63"/>
                    <a:gd name="T40" fmla="*/ 1 w 54"/>
                    <a:gd name="T41" fmla="*/ 1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3">
                      <a:moveTo>
                        <a:pt x="22" y="0"/>
                      </a:moveTo>
                      <a:cubicBezTo>
                        <a:pt x="15" y="5"/>
                        <a:pt x="8" y="9"/>
                        <a:pt x="0" y="12"/>
                      </a:cubicBezTo>
                      <a:cubicBezTo>
                        <a:pt x="3" y="32"/>
                        <a:pt x="3" y="32"/>
                        <a:pt x="3" y="32"/>
                      </a:cubicBezTo>
                      <a:cubicBezTo>
                        <a:pt x="5" y="42"/>
                        <a:pt x="10" y="48"/>
                        <a:pt x="19" y="51"/>
                      </a:cubicBezTo>
                      <a:cubicBezTo>
                        <a:pt x="51" y="63"/>
                        <a:pt x="51" y="63"/>
                        <a:pt x="51" y="63"/>
                      </a:cubicBezTo>
                      <a:cubicBezTo>
                        <a:pt x="54" y="50"/>
                        <a:pt x="54" y="50"/>
                        <a:pt x="54" y="50"/>
                      </a:cubicBezTo>
                      <a:cubicBezTo>
                        <a:pt x="32" y="39"/>
                        <a:pt x="32" y="39"/>
                        <a:pt x="32" y="39"/>
                      </a:cubicBezTo>
                      <a:cubicBezTo>
                        <a:pt x="24" y="38"/>
                        <a:pt x="24" y="38"/>
                        <a:pt x="24" y="38"/>
                      </a:cubicBezTo>
                      <a:cubicBezTo>
                        <a:pt x="23" y="42"/>
                        <a:pt x="23" y="42"/>
                        <a:pt x="23" y="42"/>
                      </a:cubicBezTo>
                      <a:cubicBezTo>
                        <a:pt x="18" y="33"/>
                        <a:pt x="18" y="33"/>
                        <a:pt x="18" y="33"/>
                      </a:cubicBezTo>
                      <a:cubicBezTo>
                        <a:pt x="22" y="0"/>
                        <a:pt x="22" y="0"/>
                        <a:pt x="22" y="0"/>
                      </a:cubicBezTo>
                      <a:close/>
                      <a:moveTo>
                        <a:pt x="1" y="12"/>
                      </a:moveTo>
                      <a:cubicBezTo>
                        <a:pt x="2" y="12"/>
                        <a:pt x="2" y="12"/>
                        <a:pt x="3" y="12"/>
                      </a:cubicBezTo>
                      <a:cubicBezTo>
                        <a:pt x="7" y="32"/>
                        <a:pt x="7" y="32"/>
                        <a:pt x="7" y="32"/>
                      </a:cubicBezTo>
                      <a:cubicBezTo>
                        <a:pt x="9" y="40"/>
                        <a:pt x="14" y="46"/>
                        <a:pt x="23" y="50"/>
                      </a:cubicBezTo>
                      <a:cubicBezTo>
                        <a:pt x="51" y="60"/>
                        <a:pt x="51" y="60"/>
                        <a:pt x="51" y="60"/>
                      </a:cubicBezTo>
                      <a:cubicBezTo>
                        <a:pt x="51" y="61"/>
                        <a:pt x="51" y="61"/>
                        <a:pt x="51" y="62"/>
                      </a:cubicBezTo>
                      <a:cubicBezTo>
                        <a:pt x="19" y="50"/>
                        <a:pt x="19" y="50"/>
                        <a:pt x="19" y="50"/>
                      </a:cubicBezTo>
                      <a:cubicBezTo>
                        <a:pt x="19" y="50"/>
                        <a:pt x="19" y="50"/>
                        <a:pt x="19" y="50"/>
                      </a:cubicBezTo>
                      <a:cubicBezTo>
                        <a:pt x="11" y="47"/>
                        <a:pt x="6" y="41"/>
                        <a:pt x="4" y="32"/>
                      </a:cubicBezTo>
                      <a:cubicBezTo>
                        <a:pt x="1" y="12"/>
                        <a:pt x="1" y="12"/>
                        <a:pt x="1" y="12"/>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072"/>
                <p:cNvSpPr/>
                <p:nvPr/>
              </p:nvSpPr>
              <p:spPr bwMode="auto">
                <a:xfrm>
                  <a:off x="1208089" y="1847850"/>
                  <a:ext cx="244475" cy="246062"/>
                </a:xfrm>
                <a:custGeom>
                  <a:avLst/>
                  <a:gdLst>
                    <a:gd name="T0" fmla="*/ 2 w 50"/>
                    <a:gd name="T1" fmla="*/ 0 h 50"/>
                    <a:gd name="T2" fmla="*/ 0 w 50"/>
                    <a:gd name="T3" fmla="*/ 0 h 50"/>
                    <a:gd name="T4" fmla="*/ 3 w 50"/>
                    <a:gd name="T5" fmla="*/ 20 h 50"/>
                    <a:gd name="T6" fmla="*/ 18 w 50"/>
                    <a:gd name="T7" fmla="*/ 38 h 50"/>
                    <a:gd name="T8" fmla="*/ 18 w 50"/>
                    <a:gd name="T9" fmla="*/ 38 h 50"/>
                    <a:gd name="T10" fmla="*/ 50 w 50"/>
                    <a:gd name="T11" fmla="*/ 50 h 50"/>
                    <a:gd name="T12" fmla="*/ 50 w 50"/>
                    <a:gd name="T13" fmla="*/ 48 h 50"/>
                    <a:gd name="T14" fmla="*/ 22 w 50"/>
                    <a:gd name="T15" fmla="*/ 38 h 50"/>
                    <a:gd name="T16" fmla="*/ 6 w 50"/>
                    <a:gd name="T17" fmla="*/ 20 h 50"/>
                    <a:gd name="T18" fmla="*/ 2 w 50"/>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 y="0"/>
                      </a:moveTo>
                      <a:cubicBezTo>
                        <a:pt x="1" y="0"/>
                        <a:pt x="1" y="0"/>
                        <a:pt x="0" y="0"/>
                      </a:cubicBezTo>
                      <a:cubicBezTo>
                        <a:pt x="3" y="20"/>
                        <a:pt x="3" y="20"/>
                        <a:pt x="3" y="20"/>
                      </a:cubicBezTo>
                      <a:cubicBezTo>
                        <a:pt x="5" y="29"/>
                        <a:pt x="10" y="35"/>
                        <a:pt x="18" y="38"/>
                      </a:cubicBezTo>
                      <a:cubicBezTo>
                        <a:pt x="18" y="38"/>
                        <a:pt x="18" y="38"/>
                        <a:pt x="18" y="38"/>
                      </a:cubicBezTo>
                      <a:cubicBezTo>
                        <a:pt x="50" y="50"/>
                        <a:pt x="50" y="50"/>
                        <a:pt x="50" y="50"/>
                      </a:cubicBezTo>
                      <a:cubicBezTo>
                        <a:pt x="50" y="49"/>
                        <a:pt x="50" y="49"/>
                        <a:pt x="50" y="48"/>
                      </a:cubicBezTo>
                      <a:cubicBezTo>
                        <a:pt x="22" y="38"/>
                        <a:pt x="22" y="38"/>
                        <a:pt x="22" y="38"/>
                      </a:cubicBezTo>
                      <a:cubicBezTo>
                        <a:pt x="13" y="34"/>
                        <a:pt x="8" y="28"/>
                        <a:pt x="6" y="20"/>
                      </a:cubicBezTo>
                      <a:cubicBezTo>
                        <a:pt x="2" y="0"/>
                        <a:pt x="2" y="0"/>
                        <a:pt x="2" y="0"/>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073"/>
                <p:cNvSpPr>
                  <a:spLocks noEditPoints="1"/>
                </p:cNvSpPr>
                <p:nvPr/>
              </p:nvSpPr>
              <p:spPr bwMode="auto">
                <a:xfrm>
                  <a:off x="992189" y="1704975"/>
                  <a:ext cx="171450" cy="393700"/>
                </a:xfrm>
                <a:custGeom>
                  <a:avLst/>
                  <a:gdLst>
                    <a:gd name="T0" fmla="*/ 35 w 35"/>
                    <a:gd name="T1" fmla="*/ 24 h 80"/>
                    <a:gd name="T2" fmla="*/ 28 w 35"/>
                    <a:gd name="T3" fmla="*/ 0 h 80"/>
                    <a:gd name="T4" fmla="*/ 12 w 35"/>
                    <a:gd name="T5" fmla="*/ 23 h 80"/>
                    <a:gd name="T6" fmla="*/ 6 w 35"/>
                    <a:gd name="T7" fmla="*/ 42 h 80"/>
                    <a:gd name="T8" fmla="*/ 0 w 35"/>
                    <a:gd name="T9" fmla="*/ 80 h 80"/>
                    <a:gd name="T10" fmla="*/ 13 w 35"/>
                    <a:gd name="T11" fmla="*/ 80 h 80"/>
                    <a:gd name="T12" fmla="*/ 13 w 35"/>
                    <a:gd name="T13" fmla="*/ 75 h 80"/>
                    <a:gd name="T14" fmla="*/ 20 w 35"/>
                    <a:gd name="T15" fmla="*/ 42 h 80"/>
                    <a:gd name="T16" fmla="*/ 35 w 35"/>
                    <a:gd name="T17" fmla="*/ 24 h 80"/>
                    <a:gd name="T18" fmla="*/ 28 w 35"/>
                    <a:gd name="T19" fmla="*/ 1 h 80"/>
                    <a:gd name="T20" fmla="*/ 29 w 35"/>
                    <a:gd name="T21" fmla="*/ 5 h 80"/>
                    <a:gd name="T22" fmla="*/ 14 w 35"/>
                    <a:gd name="T23" fmla="*/ 26 h 80"/>
                    <a:gd name="T24" fmla="*/ 9 w 35"/>
                    <a:gd name="T25" fmla="*/ 43 h 80"/>
                    <a:gd name="T26" fmla="*/ 3 w 35"/>
                    <a:gd name="T27" fmla="*/ 80 h 80"/>
                    <a:gd name="T28" fmla="*/ 1 w 35"/>
                    <a:gd name="T29" fmla="*/ 80 h 80"/>
                    <a:gd name="T30" fmla="*/ 7 w 35"/>
                    <a:gd name="T31" fmla="*/ 42 h 80"/>
                    <a:gd name="T32" fmla="*/ 7 w 35"/>
                    <a:gd name="T33" fmla="*/ 42 h 80"/>
                    <a:gd name="T34" fmla="*/ 13 w 35"/>
                    <a:gd name="T35" fmla="*/ 23 h 80"/>
                    <a:gd name="T36" fmla="*/ 13 w 35"/>
                    <a:gd name="T37" fmla="*/ 23 h 80"/>
                    <a:gd name="T38" fmla="*/ 28 w 35"/>
                    <a:gd name="T39"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80">
                      <a:moveTo>
                        <a:pt x="35" y="24"/>
                      </a:moveTo>
                      <a:cubicBezTo>
                        <a:pt x="28" y="0"/>
                        <a:pt x="28" y="0"/>
                        <a:pt x="28" y="0"/>
                      </a:cubicBezTo>
                      <a:cubicBezTo>
                        <a:pt x="12" y="23"/>
                        <a:pt x="12" y="23"/>
                        <a:pt x="12" y="23"/>
                      </a:cubicBezTo>
                      <a:cubicBezTo>
                        <a:pt x="8" y="27"/>
                        <a:pt x="6" y="34"/>
                        <a:pt x="6" y="42"/>
                      </a:cubicBezTo>
                      <a:cubicBezTo>
                        <a:pt x="0" y="80"/>
                        <a:pt x="0" y="80"/>
                        <a:pt x="0" y="80"/>
                      </a:cubicBezTo>
                      <a:cubicBezTo>
                        <a:pt x="13" y="80"/>
                        <a:pt x="13" y="80"/>
                        <a:pt x="13" y="80"/>
                      </a:cubicBezTo>
                      <a:cubicBezTo>
                        <a:pt x="13" y="75"/>
                        <a:pt x="13" y="75"/>
                        <a:pt x="13" y="75"/>
                      </a:cubicBezTo>
                      <a:cubicBezTo>
                        <a:pt x="20" y="42"/>
                        <a:pt x="20" y="42"/>
                        <a:pt x="20" y="42"/>
                      </a:cubicBezTo>
                      <a:cubicBezTo>
                        <a:pt x="35" y="24"/>
                        <a:pt x="35" y="24"/>
                        <a:pt x="35" y="24"/>
                      </a:cubicBezTo>
                      <a:close/>
                      <a:moveTo>
                        <a:pt x="28" y="1"/>
                      </a:moveTo>
                      <a:cubicBezTo>
                        <a:pt x="29" y="5"/>
                        <a:pt x="29" y="5"/>
                        <a:pt x="29" y="5"/>
                      </a:cubicBezTo>
                      <a:cubicBezTo>
                        <a:pt x="14" y="26"/>
                        <a:pt x="14" y="26"/>
                        <a:pt x="14" y="26"/>
                      </a:cubicBezTo>
                      <a:cubicBezTo>
                        <a:pt x="11" y="32"/>
                        <a:pt x="10" y="37"/>
                        <a:pt x="9" y="43"/>
                      </a:cubicBezTo>
                      <a:cubicBezTo>
                        <a:pt x="3" y="80"/>
                        <a:pt x="3" y="80"/>
                        <a:pt x="3" y="80"/>
                      </a:cubicBezTo>
                      <a:cubicBezTo>
                        <a:pt x="1" y="80"/>
                        <a:pt x="1" y="80"/>
                        <a:pt x="1" y="80"/>
                      </a:cubicBezTo>
                      <a:cubicBezTo>
                        <a:pt x="7" y="42"/>
                        <a:pt x="7" y="42"/>
                        <a:pt x="7" y="42"/>
                      </a:cubicBezTo>
                      <a:cubicBezTo>
                        <a:pt x="7" y="42"/>
                        <a:pt x="7" y="42"/>
                        <a:pt x="7" y="42"/>
                      </a:cubicBezTo>
                      <a:cubicBezTo>
                        <a:pt x="7" y="34"/>
                        <a:pt x="9" y="28"/>
                        <a:pt x="13" y="23"/>
                      </a:cubicBezTo>
                      <a:cubicBezTo>
                        <a:pt x="13" y="23"/>
                        <a:pt x="13" y="23"/>
                        <a:pt x="13" y="23"/>
                      </a:cubicBezTo>
                      <a:cubicBezTo>
                        <a:pt x="28" y="1"/>
                        <a:pt x="28" y="1"/>
                        <a:pt x="28" y="1"/>
                      </a:cubicBezTo>
                      <a:close/>
                    </a:path>
                  </a:pathLst>
                </a:custGeom>
                <a:solidFill>
                  <a:srgbClr val="555F7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074"/>
                <p:cNvSpPr/>
                <p:nvPr/>
              </p:nvSpPr>
              <p:spPr bwMode="auto">
                <a:xfrm>
                  <a:off x="996951" y="1709738"/>
                  <a:ext cx="136525" cy="388937"/>
                </a:xfrm>
                <a:custGeom>
                  <a:avLst/>
                  <a:gdLst>
                    <a:gd name="T0" fmla="*/ 28 w 28"/>
                    <a:gd name="T1" fmla="*/ 4 h 79"/>
                    <a:gd name="T2" fmla="*/ 27 w 28"/>
                    <a:gd name="T3" fmla="*/ 0 h 79"/>
                    <a:gd name="T4" fmla="*/ 12 w 28"/>
                    <a:gd name="T5" fmla="*/ 22 h 79"/>
                    <a:gd name="T6" fmla="*/ 12 w 28"/>
                    <a:gd name="T7" fmla="*/ 22 h 79"/>
                    <a:gd name="T8" fmla="*/ 6 w 28"/>
                    <a:gd name="T9" fmla="*/ 41 h 79"/>
                    <a:gd name="T10" fmla="*/ 6 w 28"/>
                    <a:gd name="T11" fmla="*/ 41 h 79"/>
                    <a:gd name="T12" fmla="*/ 0 w 28"/>
                    <a:gd name="T13" fmla="*/ 79 h 79"/>
                    <a:gd name="T14" fmla="*/ 2 w 28"/>
                    <a:gd name="T15" fmla="*/ 79 h 79"/>
                    <a:gd name="T16" fmla="*/ 8 w 28"/>
                    <a:gd name="T17" fmla="*/ 42 h 79"/>
                    <a:gd name="T18" fmla="*/ 13 w 28"/>
                    <a:gd name="T19" fmla="*/ 25 h 79"/>
                    <a:gd name="T20" fmla="*/ 28 w 28"/>
                    <a:gd name="T21"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79">
                      <a:moveTo>
                        <a:pt x="28" y="4"/>
                      </a:moveTo>
                      <a:cubicBezTo>
                        <a:pt x="27" y="0"/>
                        <a:pt x="27" y="0"/>
                        <a:pt x="27" y="0"/>
                      </a:cubicBezTo>
                      <a:cubicBezTo>
                        <a:pt x="12" y="22"/>
                        <a:pt x="12" y="22"/>
                        <a:pt x="12" y="22"/>
                      </a:cubicBezTo>
                      <a:cubicBezTo>
                        <a:pt x="12" y="22"/>
                        <a:pt x="12" y="22"/>
                        <a:pt x="12" y="22"/>
                      </a:cubicBezTo>
                      <a:cubicBezTo>
                        <a:pt x="8" y="27"/>
                        <a:pt x="6" y="33"/>
                        <a:pt x="6" y="41"/>
                      </a:cubicBezTo>
                      <a:cubicBezTo>
                        <a:pt x="6" y="41"/>
                        <a:pt x="6" y="41"/>
                        <a:pt x="6" y="41"/>
                      </a:cubicBezTo>
                      <a:cubicBezTo>
                        <a:pt x="0" y="79"/>
                        <a:pt x="0" y="79"/>
                        <a:pt x="0" y="79"/>
                      </a:cubicBezTo>
                      <a:cubicBezTo>
                        <a:pt x="2" y="79"/>
                        <a:pt x="2" y="79"/>
                        <a:pt x="2" y="79"/>
                      </a:cubicBezTo>
                      <a:cubicBezTo>
                        <a:pt x="8" y="42"/>
                        <a:pt x="8" y="42"/>
                        <a:pt x="8" y="42"/>
                      </a:cubicBezTo>
                      <a:cubicBezTo>
                        <a:pt x="9" y="36"/>
                        <a:pt x="10" y="31"/>
                        <a:pt x="13" y="25"/>
                      </a:cubicBezTo>
                      <a:cubicBezTo>
                        <a:pt x="28" y="4"/>
                        <a:pt x="28" y="4"/>
                        <a:pt x="28" y="4"/>
                      </a:cubicBezTo>
                      <a:close/>
                    </a:path>
                  </a:pathLst>
                </a:custGeom>
                <a:solidFill>
                  <a:srgbClr val="8893A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075"/>
                <p:cNvSpPr/>
                <p:nvPr/>
              </p:nvSpPr>
              <p:spPr bwMode="auto">
                <a:xfrm>
                  <a:off x="1428751" y="1474788"/>
                  <a:ext cx="14288" cy="33337"/>
                </a:xfrm>
                <a:custGeom>
                  <a:avLst/>
                  <a:gdLst>
                    <a:gd name="T0" fmla="*/ 1 w 3"/>
                    <a:gd name="T1" fmla="*/ 0 h 7"/>
                    <a:gd name="T2" fmla="*/ 1 w 3"/>
                    <a:gd name="T3" fmla="*/ 1 h 7"/>
                    <a:gd name="T4" fmla="*/ 0 w 3"/>
                    <a:gd name="T5" fmla="*/ 1 h 7"/>
                    <a:gd name="T6" fmla="*/ 1 w 3"/>
                    <a:gd name="T7" fmla="*/ 4 h 7"/>
                    <a:gd name="T8" fmla="*/ 2 w 3"/>
                    <a:gd name="T9" fmla="*/ 5 h 7"/>
                    <a:gd name="T10" fmla="*/ 3 w 3"/>
                    <a:gd name="T11" fmla="*/ 7 h 7"/>
                    <a:gd name="T12" fmla="*/ 1 w 3"/>
                    <a:gd name="T13" fmla="*/ 3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0"/>
                        <a:pt x="1" y="0"/>
                        <a:pt x="1" y="1"/>
                      </a:cubicBezTo>
                      <a:cubicBezTo>
                        <a:pt x="1" y="1"/>
                        <a:pt x="0" y="1"/>
                        <a:pt x="0" y="1"/>
                      </a:cubicBezTo>
                      <a:cubicBezTo>
                        <a:pt x="1" y="4"/>
                        <a:pt x="1" y="4"/>
                        <a:pt x="1" y="4"/>
                      </a:cubicBezTo>
                      <a:cubicBezTo>
                        <a:pt x="1" y="4"/>
                        <a:pt x="2" y="5"/>
                        <a:pt x="2" y="5"/>
                      </a:cubicBezTo>
                      <a:cubicBezTo>
                        <a:pt x="3" y="7"/>
                        <a:pt x="3" y="7"/>
                        <a:pt x="3" y="7"/>
                      </a:cubicBezTo>
                      <a:cubicBezTo>
                        <a:pt x="1" y="3"/>
                        <a:pt x="1" y="3"/>
                        <a:pt x="1" y="3"/>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076"/>
                <p:cNvSpPr/>
                <p:nvPr/>
              </p:nvSpPr>
              <p:spPr bwMode="auto">
                <a:xfrm>
                  <a:off x="1379539" y="1474788"/>
                  <a:ext cx="77788" cy="53975"/>
                </a:xfrm>
                <a:custGeom>
                  <a:avLst/>
                  <a:gdLst>
                    <a:gd name="T0" fmla="*/ 13 w 16"/>
                    <a:gd name="T1" fmla="*/ 0 h 11"/>
                    <a:gd name="T2" fmla="*/ 11 w 16"/>
                    <a:gd name="T3" fmla="*/ 0 h 11"/>
                    <a:gd name="T4" fmla="*/ 11 w 16"/>
                    <a:gd name="T5" fmla="*/ 3 h 11"/>
                    <a:gd name="T6" fmla="*/ 13 w 16"/>
                    <a:gd name="T7" fmla="*/ 7 h 11"/>
                    <a:gd name="T8" fmla="*/ 12 w 16"/>
                    <a:gd name="T9" fmla="*/ 5 h 11"/>
                    <a:gd name="T10" fmla="*/ 11 w 16"/>
                    <a:gd name="T11" fmla="*/ 4 h 11"/>
                    <a:gd name="T12" fmla="*/ 10 w 16"/>
                    <a:gd name="T13" fmla="*/ 1 h 11"/>
                    <a:gd name="T14" fmla="*/ 9 w 16"/>
                    <a:gd name="T15" fmla="*/ 1 h 11"/>
                    <a:gd name="T16" fmla="*/ 9 w 16"/>
                    <a:gd name="T17" fmla="*/ 3 h 11"/>
                    <a:gd name="T18" fmla="*/ 8 w 16"/>
                    <a:gd name="T19" fmla="*/ 3 h 11"/>
                    <a:gd name="T20" fmla="*/ 4 w 16"/>
                    <a:gd name="T21" fmla="*/ 2 h 11"/>
                    <a:gd name="T22" fmla="*/ 1 w 16"/>
                    <a:gd name="T23" fmla="*/ 2 h 11"/>
                    <a:gd name="T24" fmla="*/ 0 w 16"/>
                    <a:gd name="T25" fmla="*/ 4 h 11"/>
                    <a:gd name="T26" fmla="*/ 7 w 16"/>
                    <a:gd name="T27" fmla="*/ 4 h 11"/>
                    <a:gd name="T28" fmla="*/ 11 w 16"/>
                    <a:gd name="T29" fmla="*/ 8 h 11"/>
                    <a:gd name="T30" fmla="*/ 3 w 16"/>
                    <a:gd name="T31" fmla="*/ 6 h 11"/>
                    <a:gd name="T32" fmla="*/ 9 w 16"/>
                    <a:gd name="T33" fmla="*/ 9 h 11"/>
                    <a:gd name="T34" fmla="*/ 11 w 16"/>
                    <a:gd name="T35" fmla="*/ 9 h 11"/>
                    <a:gd name="T36" fmla="*/ 14 w 16"/>
                    <a:gd name="T37" fmla="*/ 7 h 11"/>
                    <a:gd name="T38" fmla="*/ 12 w 16"/>
                    <a:gd name="T39" fmla="*/ 3 h 11"/>
                    <a:gd name="T40" fmla="*/ 12 w 16"/>
                    <a:gd name="T41" fmla="*/ 1 h 11"/>
                    <a:gd name="T42" fmla="*/ 15 w 16"/>
                    <a:gd name="T43" fmla="*/ 7 h 11"/>
                    <a:gd name="T44" fmla="*/ 9 w 16"/>
                    <a:gd name="T45" fmla="*/ 11 h 11"/>
                    <a:gd name="T46" fmla="*/ 10 w 16"/>
                    <a:gd name="T47" fmla="*/ 11 h 11"/>
                    <a:gd name="T48" fmla="*/ 16 w 16"/>
                    <a:gd name="T49" fmla="*/ 8 h 11"/>
                    <a:gd name="T50" fmla="*/ 16 w 16"/>
                    <a:gd name="T51" fmla="*/ 6 h 11"/>
                    <a:gd name="T52" fmla="*/ 13 w 16"/>
                    <a:gd name="T5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 h="11">
                      <a:moveTo>
                        <a:pt x="13" y="0"/>
                      </a:moveTo>
                      <a:cubicBezTo>
                        <a:pt x="12" y="0"/>
                        <a:pt x="12" y="0"/>
                        <a:pt x="11" y="0"/>
                      </a:cubicBezTo>
                      <a:cubicBezTo>
                        <a:pt x="11" y="3"/>
                        <a:pt x="11" y="3"/>
                        <a:pt x="11" y="3"/>
                      </a:cubicBezTo>
                      <a:cubicBezTo>
                        <a:pt x="13" y="7"/>
                        <a:pt x="13" y="7"/>
                        <a:pt x="13" y="7"/>
                      </a:cubicBezTo>
                      <a:cubicBezTo>
                        <a:pt x="12" y="5"/>
                        <a:pt x="12" y="5"/>
                        <a:pt x="12" y="5"/>
                      </a:cubicBezTo>
                      <a:cubicBezTo>
                        <a:pt x="12" y="5"/>
                        <a:pt x="11" y="4"/>
                        <a:pt x="11" y="4"/>
                      </a:cubicBezTo>
                      <a:cubicBezTo>
                        <a:pt x="10" y="1"/>
                        <a:pt x="10" y="1"/>
                        <a:pt x="10" y="1"/>
                      </a:cubicBezTo>
                      <a:cubicBezTo>
                        <a:pt x="10" y="1"/>
                        <a:pt x="10" y="1"/>
                        <a:pt x="9" y="1"/>
                      </a:cubicBezTo>
                      <a:cubicBezTo>
                        <a:pt x="9" y="3"/>
                        <a:pt x="9" y="3"/>
                        <a:pt x="9" y="3"/>
                      </a:cubicBezTo>
                      <a:cubicBezTo>
                        <a:pt x="9" y="3"/>
                        <a:pt x="9" y="3"/>
                        <a:pt x="8" y="3"/>
                      </a:cubicBezTo>
                      <a:cubicBezTo>
                        <a:pt x="7" y="2"/>
                        <a:pt x="6" y="2"/>
                        <a:pt x="4" y="2"/>
                      </a:cubicBezTo>
                      <a:cubicBezTo>
                        <a:pt x="1" y="2"/>
                        <a:pt x="1" y="2"/>
                        <a:pt x="1" y="2"/>
                      </a:cubicBezTo>
                      <a:cubicBezTo>
                        <a:pt x="1" y="3"/>
                        <a:pt x="0" y="3"/>
                        <a:pt x="0" y="4"/>
                      </a:cubicBezTo>
                      <a:cubicBezTo>
                        <a:pt x="7" y="4"/>
                        <a:pt x="7" y="4"/>
                        <a:pt x="7" y="4"/>
                      </a:cubicBezTo>
                      <a:cubicBezTo>
                        <a:pt x="11" y="8"/>
                        <a:pt x="11" y="8"/>
                        <a:pt x="11" y="8"/>
                      </a:cubicBezTo>
                      <a:cubicBezTo>
                        <a:pt x="9" y="8"/>
                        <a:pt x="7" y="7"/>
                        <a:pt x="3" y="6"/>
                      </a:cubicBezTo>
                      <a:cubicBezTo>
                        <a:pt x="9" y="9"/>
                        <a:pt x="9" y="9"/>
                        <a:pt x="9" y="9"/>
                      </a:cubicBezTo>
                      <a:cubicBezTo>
                        <a:pt x="11" y="9"/>
                        <a:pt x="11" y="9"/>
                        <a:pt x="11" y="9"/>
                      </a:cubicBezTo>
                      <a:cubicBezTo>
                        <a:pt x="14" y="7"/>
                        <a:pt x="14" y="7"/>
                        <a:pt x="14" y="7"/>
                      </a:cubicBezTo>
                      <a:cubicBezTo>
                        <a:pt x="13" y="5"/>
                        <a:pt x="13" y="4"/>
                        <a:pt x="12" y="3"/>
                      </a:cubicBezTo>
                      <a:cubicBezTo>
                        <a:pt x="12" y="2"/>
                        <a:pt x="12" y="2"/>
                        <a:pt x="12" y="1"/>
                      </a:cubicBezTo>
                      <a:cubicBezTo>
                        <a:pt x="15" y="7"/>
                        <a:pt x="15" y="7"/>
                        <a:pt x="15" y="7"/>
                      </a:cubicBezTo>
                      <a:cubicBezTo>
                        <a:pt x="9" y="11"/>
                        <a:pt x="9" y="11"/>
                        <a:pt x="9" y="11"/>
                      </a:cubicBezTo>
                      <a:cubicBezTo>
                        <a:pt x="10" y="11"/>
                        <a:pt x="10" y="11"/>
                        <a:pt x="10" y="11"/>
                      </a:cubicBezTo>
                      <a:cubicBezTo>
                        <a:pt x="12" y="11"/>
                        <a:pt x="14" y="9"/>
                        <a:pt x="16" y="8"/>
                      </a:cubicBezTo>
                      <a:cubicBezTo>
                        <a:pt x="16" y="7"/>
                        <a:pt x="16" y="7"/>
                        <a:pt x="16" y="6"/>
                      </a:cubicBezTo>
                      <a:cubicBezTo>
                        <a:pt x="13" y="0"/>
                        <a:pt x="13" y="0"/>
                        <a:pt x="13"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077"/>
                <p:cNvSpPr/>
                <p:nvPr/>
              </p:nvSpPr>
              <p:spPr bwMode="auto">
                <a:xfrm>
                  <a:off x="1374776" y="1479550"/>
                  <a:ext cx="77788" cy="49212"/>
                </a:xfrm>
                <a:custGeom>
                  <a:avLst/>
                  <a:gdLst>
                    <a:gd name="T0" fmla="*/ 13 w 16"/>
                    <a:gd name="T1" fmla="*/ 0 h 10"/>
                    <a:gd name="T2" fmla="*/ 13 w 16"/>
                    <a:gd name="T3" fmla="*/ 2 h 10"/>
                    <a:gd name="T4" fmla="*/ 15 w 16"/>
                    <a:gd name="T5" fmla="*/ 6 h 10"/>
                    <a:gd name="T6" fmla="*/ 12 w 16"/>
                    <a:gd name="T7" fmla="*/ 8 h 10"/>
                    <a:gd name="T8" fmla="*/ 10 w 16"/>
                    <a:gd name="T9" fmla="*/ 8 h 10"/>
                    <a:gd name="T10" fmla="*/ 4 w 16"/>
                    <a:gd name="T11" fmla="*/ 5 h 10"/>
                    <a:gd name="T12" fmla="*/ 12 w 16"/>
                    <a:gd name="T13" fmla="*/ 7 h 10"/>
                    <a:gd name="T14" fmla="*/ 8 w 16"/>
                    <a:gd name="T15" fmla="*/ 3 h 10"/>
                    <a:gd name="T16" fmla="*/ 1 w 16"/>
                    <a:gd name="T17" fmla="*/ 3 h 10"/>
                    <a:gd name="T18" fmla="*/ 0 w 16"/>
                    <a:gd name="T19" fmla="*/ 7 h 10"/>
                    <a:gd name="T20" fmla="*/ 5 w 16"/>
                    <a:gd name="T21" fmla="*/ 8 h 10"/>
                    <a:gd name="T22" fmla="*/ 10 w 16"/>
                    <a:gd name="T23" fmla="*/ 10 h 10"/>
                    <a:gd name="T24" fmla="*/ 16 w 16"/>
                    <a:gd name="T25" fmla="*/ 6 h 10"/>
                    <a:gd name="T26" fmla="*/ 13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13" y="0"/>
                      </a:moveTo>
                      <a:cubicBezTo>
                        <a:pt x="13" y="1"/>
                        <a:pt x="13" y="1"/>
                        <a:pt x="13" y="2"/>
                      </a:cubicBezTo>
                      <a:cubicBezTo>
                        <a:pt x="14" y="3"/>
                        <a:pt x="14" y="4"/>
                        <a:pt x="15" y="6"/>
                      </a:cubicBezTo>
                      <a:cubicBezTo>
                        <a:pt x="12" y="8"/>
                        <a:pt x="12" y="8"/>
                        <a:pt x="12" y="8"/>
                      </a:cubicBezTo>
                      <a:cubicBezTo>
                        <a:pt x="10" y="8"/>
                        <a:pt x="10" y="8"/>
                        <a:pt x="10" y="8"/>
                      </a:cubicBezTo>
                      <a:cubicBezTo>
                        <a:pt x="4" y="5"/>
                        <a:pt x="4" y="5"/>
                        <a:pt x="4" y="5"/>
                      </a:cubicBezTo>
                      <a:cubicBezTo>
                        <a:pt x="8" y="6"/>
                        <a:pt x="10" y="7"/>
                        <a:pt x="12" y="7"/>
                      </a:cubicBezTo>
                      <a:cubicBezTo>
                        <a:pt x="8" y="3"/>
                        <a:pt x="8" y="3"/>
                        <a:pt x="8" y="3"/>
                      </a:cubicBezTo>
                      <a:cubicBezTo>
                        <a:pt x="1" y="3"/>
                        <a:pt x="1" y="3"/>
                        <a:pt x="1" y="3"/>
                      </a:cubicBezTo>
                      <a:cubicBezTo>
                        <a:pt x="1" y="4"/>
                        <a:pt x="0" y="5"/>
                        <a:pt x="0" y="7"/>
                      </a:cubicBezTo>
                      <a:cubicBezTo>
                        <a:pt x="5" y="8"/>
                        <a:pt x="5" y="8"/>
                        <a:pt x="5" y="8"/>
                      </a:cubicBezTo>
                      <a:cubicBezTo>
                        <a:pt x="10" y="10"/>
                        <a:pt x="10" y="10"/>
                        <a:pt x="10" y="10"/>
                      </a:cubicBezTo>
                      <a:cubicBezTo>
                        <a:pt x="16" y="6"/>
                        <a:pt x="16" y="6"/>
                        <a:pt x="16" y="6"/>
                      </a:cubicBezTo>
                      <a:cubicBezTo>
                        <a:pt x="13" y="0"/>
                        <a:pt x="13" y="0"/>
                        <a:pt x="1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078"/>
                <p:cNvSpPr/>
                <p:nvPr/>
              </p:nvSpPr>
              <p:spPr bwMode="auto">
                <a:xfrm>
                  <a:off x="1339851" y="1460500"/>
                  <a:ext cx="49213" cy="42862"/>
                </a:xfrm>
                <a:custGeom>
                  <a:avLst/>
                  <a:gdLst>
                    <a:gd name="T0" fmla="*/ 4 w 10"/>
                    <a:gd name="T1" fmla="*/ 4 h 9"/>
                    <a:gd name="T2" fmla="*/ 9 w 10"/>
                    <a:gd name="T3" fmla="*/ 5 h 9"/>
                    <a:gd name="T4" fmla="*/ 10 w 10"/>
                    <a:gd name="T5" fmla="*/ 4 h 9"/>
                    <a:gd name="T6" fmla="*/ 5 w 10"/>
                    <a:gd name="T7" fmla="*/ 0 h 9"/>
                    <a:gd name="T8" fmla="*/ 0 w 10"/>
                    <a:gd name="T9" fmla="*/ 9 h 9"/>
                    <a:gd name="T10" fmla="*/ 1 w 10"/>
                    <a:gd name="T11" fmla="*/ 9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9" y="5"/>
                        <a:pt x="9" y="5"/>
                        <a:pt x="9" y="5"/>
                      </a:cubicBezTo>
                      <a:cubicBezTo>
                        <a:pt x="9" y="5"/>
                        <a:pt x="9" y="4"/>
                        <a:pt x="10" y="4"/>
                      </a:cubicBezTo>
                      <a:cubicBezTo>
                        <a:pt x="5" y="0"/>
                        <a:pt x="5" y="0"/>
                        <a:pt x="5" y="0"/>
                      </a:cubicBezTo>
                      <a:cubicBezTo>
                        <a:pt x="2" y="3"/>
                        <a:pt x="1" y="6"/>
                        <a:pt x="0" y="9"/>
                      </a:cubicBezTo>
                      <a:cubicBezTo>
                        <a:pt x="1" y="9"/>
                        <a:pt x="1" y="9"/>
                        <a:pt x="1" y="9"/>
                      </a:cubicBezTo>
                      <a:cubicBezTo>
                        <a:pt x="4" y="4"/>
                        <a:pt x="4" y="4"/>
                        <a:pt x="4" y="4"/>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79"/>
                <p:cNvSpPr/>
                <p:nvPr/>
              </p:nvSpPr>
              <p:spPr bwMode="auto">
                <a:xfrm>
                  <a:off x="1344614" y="1479550"/>
                  <a:ext cx="39688" cy="34925"/>
                </a:xfrm>
                <a:custGeom>
                  <a:avLst/>
                  <a:gdLst>
                    <a:gd name="T0" fmla="*/ 8 w 8"/>
                    <a:gd name="T1" fmla="*/ 1 h 7"/>
                    <a:gd name="T2" fmla="*/ 3 w 8"/>
                    <a:gd name="T3" fmla="*/ 0 h 7"/>
                    <a:gd name="T4" fmla="*/ 0 w 8"/>
                    <a:gd name="T5" fmla="*/ 5 h 7"/>
                    <a:gd name="T6" fmla="*/ 6 w 8"/>
                    <a:gd name="T7" fmla="*/ 7 h 7"/>
                    <a:gd name="T8" fmla="*/ 7 w 8"/>
                    <a:gd name="T9" fmla="*/ 3 h 7"/>
                    <a:gd name="T10" fmla="*/ 8 w 8"/>
                    <a:gd name="T11" fmla="*/ 1 h 7"/>
                  </a:gdLst>
                  <a:ahLst/>
                  <a:cxnLst>
                    <a:cxn ang="0">
                      <a:pos x="T0" y="T1"/>
                    </a:cxn>
                    <a:cxn ang="0">
                      <a:pos x="T2" y="T3"/>
                    </a:cxn>
                    <a:cxn ang="0">
                      <a:pos x="T4" y="T5"/>
                    </a:cxn>
                    <a:cxn ang="0">
                      <a:pos x="T6" y="T7"/>
                    </a:cxn>
                    <a:cxn ang="0">
                      <a:pos x="T8" y="T9"/>
                    </a:cxn>
                    <a:cxn ang="0">
                      <a:pos x="T10" y="T11"/>
                    </a:cxn>
                  </a:cxnLst>
                  <a:rect l="0" t="0" r="r" b="b"/>
                  <a:pathLst>
                    <a:path w="8" h="7">
                      <a:moveTo>
                        <a:pt x="8" y="1"/>
                      </a:moveTo>
                      <a:cubicBezTo>
                        <a:pt x="3" y="0"/>
                        <a:pt x="3" y="0"/>
                        <a:pt x="3" y="0"/>
                      </a:cubicBezTo>
                      <a:cubicBezTo>
                        <a:pt x="0" y="5"/>
                        <a:pt x="0" y="5"/>
                        <a:pt x="0" y="5"/>
                      </a:cubicBezTo>
                      <a:cubicBezTo>
                        <a:pt x="6" y="7"/>
                        <a:pt x="6" y="7"/>
                        <a:pt x="6" y="7"/>
                      </a:cubicBezTo>
                      <a:cubicBezTo>
                        <a:pt x="6" y="5"/>
                        <a:pt x="7" y="4"/>
                        <a:pt x="7" y="3"/>
                      </a:cubicBezTo>
                      <a:cubicBezTo>
                        <a:pt x="7" y="2"/>
                        <a:pt x="8"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80"/>
                <p:cNvSpPr/>
                <p:nvPr/>
              </p:nvSpPr>
              <p:spPr bwMode="auto">
                <a:xfrm>
                  <a:off x="1417639" y="1479550"/>
                  <a:ext cx="6350" cy="9525"/>
                </a:xfrm>
                <a:custGeom>
                  <a:avLst/>
                  <a:gdLst>
                    <a:gd name="T0" fmla="*/ 1 w 1"/>
                    <a:gd name="T1" fmla="*/ 2 h 2"/>
                    <a:gd name="T2" fmla="*/ 1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1" y="0"/>
                        <a:pt x="1" y="0"/>
                        <a:pt x="1" y="0"/>
                      </a:cubicBezTo>
                      <a:cubicBezTo>
                        <a:pt x="1" y="0"/>
                        <a:pt x="0" y="1"/>
                        <a:pt x="0" y="2"/>
                      </a:cubicBezTo>
                      <a:cubicBezTo>
                        <a:pt x="1" y="2"/>
                        <a:pt x="1" y="2"/>
                        <a:pt x="1"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81"/>
                <p:cNvSpPr/>
                <p:nvPr/>
              </p:nvSpPr>
              <p:spPr bwMode="auto">
                <a:xfrm>
                  <a:off x="825501" y="1671638"/>
                  <a:ext cx="9525" cy="4762"/>
                </a:xfrm>
                <a:custGeom>
                  <a:avLst/>
                  <a:gdLst>
                    <a:gd name="T0" fmla="*/ 6 w 6"/>
                    <a:gd name="T1" fmla="*/ 3 h 3"/>
                    <a:gd name="T2" fmla="*/ 3 w 6"/>
                    <a:gd name="T3" fmla="*/ 0 h 3"/>
                    <a:gd name="T4" fmla="*/ 0 w 6"/>
                    <a:gd name="T5" fmla="*/ 3 h 3"/>
                    <a:gd name="T6" fmla="*/ 6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lnTo>
                        <a:pt x="3" y="0"/>
                      </a:lnTo>
                      <a:lnTo>
                        <a:pt x="0" y="3"/>
                      </a:lnTo>
                      <a:lnTo>
                        <a:pt x="6" y="3"/>
                      </a:lnTo>
                      <a:lnTo>
                        <a:pt x="6" y="3"/>
                      </a:ln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82"/>
                <p:cNvSpPr/>
                <p:nvPr/>
              </p:nvSpPr>
              <p:spPr bwMode="auto">
                <a:xfrm>
                  <a:off x="790576" y="1671638"/>
                  <a:ext cx="73025" cy="68262"/>
                </a:xfrm>
                <a:custGeom>
                  <a:avLst/>
                  <a:gdLst>
                    <a:gd name="T0" fmla="*/ 8 w 15"/>
                    <a:gd name="T1" fmla="*/ 0 h 14"/>
                    <a:gd name="T2" fmla="*/ 9 w 15"/>
                    <a:gd name="T3" fmla="*/ 1 h 14"/>
                    <a:gd name="T4" fmla="*/ 7 w 15"/>
                    <a:gd name="T5" fmla="*/ 1 h 14"/>
                    <a:gd name="T6" fmla="*/ 5 w 15"/>
                    <a:gd name="T7" fmla="*/ 1 h 14"/>
                    <a:gd name="T8" fmla="*/ 3 w 15"/>
                    <a:gd name="T9" fmla="*/ 1 h 14"/>
                    <a:gd name="T10" fmla="*/ 1 w 15"/>
                    <a:gd name="T11" fmla="*/ 4 h 14"/>
                    <a:gd name="T12" fmla="*/ 3 w 15"/>
                    <a:gd name="T13" fmla="*/ 3 h 14"/>
                    <a:gd name="T14" fmla="*/ 4 w 15"/>
                    <a:gd name="T15" fmla="*/ 4 h 14"/>
                    <a:gd name="T16" fmla="*/ 1 w 15"/>
                    <a:gd name="T17" fmla="*/ 5 h 14"/>
                    <a:gd name="T18" fmla="*/ 1 w 15"/>
                    <a:gd name="T19" fmla="*/ 5 h 14"/>
                    <a:gd name="T20" fmla="*/ 0 w 15"/>
                    <a:gd name="T21" fmla="*/ 8 h 14"/>
                    <a:gd name="T22" fmla="*/ 3 w 15"/>
                    <a:gd name="T23" fmla="*/ 7 h 14"/>
                    <a:gd name="T24" fmla="*/ 4 w 15"/>
                    <a:gd name="T25" fmla="*/ 7 h 14"/>
                    <a:gd name="T26" fmla="*/ 1 w 15"/>
                    <a:gd name="T27" fmla="*/ 9 h 14"/>
                    <a:gd name="T28" fmla="*/ 1 w 15"/>
                    <a:gd name="T29" fmla="*/ 11 h 14"/>
                    <a:gd name="T30" fmla="*/ 4 w 15"/>
                    <a:gd name="T31" fmla="*/ 10 h 14"/>
                    <a:gd name="T32" fmla="*/ 5 w 15"/>
                    <a:gd name="T33" fmla="*/ 10 h 14"/>
                    <a:gd name="T34" fmla="*/ 6 w 15"/>
                    <a:gd name="T35" fmla="*/ 11 h 14"/>
                    <a:gd name="T36" fmla="*/ 4 w 15"/>
                    <a:gd name="T37" fmla="*/ 12 h 14"/>
                    <a:gd name="T38" fmla="*/ 4 w 15"/>
                    <a:gd name="T39" fmla="*/ 14 h 14"/>
                    <a:gd name="T40" fmla="*/ 7 w 15"/>
                    <a:gd name="T41" fmla="*/ 11 h 14"/>
                    <a:gd name="T42" fmla="*/ 15 w 15"/>
                    <a:gd name="T43" fmla="*/ 11 h 14"/>
                    <a:gd name="T44" fmla="*/ 14 w 15"/>
                    <a:gd name="T45" fmla="*/ 1 h 14"/>
                    <a:gd name="T46" fmla="*/ 12 w 15"/>
                    <a:gd name="T47" fmla="*/ 0 h 14"/>
                    <a:gd name="T48" fmla="*/ 9 w 15"/>
                    <a:gd name="T49" fmla="*/ 0 h 14"/>
                    <a:gd name="T50" fmla="*/ 8 w 15"/>
                    <a:gd name="T5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4">
                      <a:moveTo>
                        <a:pt x="8" y="0"/>
                      </a:moveTo>
                      <a:cubicBezTo>
                        <a:pt x="9" y="1"/>
                        <a:pt x="9" y="1"/>
                        <a:pt x="9" y="1"/>
                      </a:cubicBezTo>
                      <a:cubicBezTo>
                        <a:pt x="7" y="1"/>
                        <a:pt x="7" y="1"/>
                        <a:pt x="7" y="1"/>
                      </a:cubicBezTo>
                      <a:cubicBezTo>
                        <a:pt x="5" y="1"/>
                        <a:pt x="5" y="1"/>
                        <a:pt x="5" y="1"/>
                      </a:cubicBezTo>
                      <a:cubicBezTo>
                        <a:pt x="3" y="1"/>
                        <a:pt x="3" y="1"/>
                        <a:pt x="3" y="1"/>
                      </a:cubicBezTo>
                      <a:cubicBezTo>
                        <a:pt x="1" y="2"/>
                        <a:pt x="0" y="3"/>
                        <a:pt x="1" y="4"/>
                      </a:cubicBezTo>
                      <a:cubicBezTo>
                        <a:pt x="3" y="3"/>
                        <a:pt x="3" y="3"/>
                        <a:pt x="3" y="3"/>
                      </a:cubicBezTo>
                      <a:cubicBezTo>
                        <a:pt x="4" y="4"/>
                        <a:pt x="4" y="4"/>
                        <a:pt x="4" y="4"/>
                      </a:cubicBezTo>
                      <a:cubicBezTo>
                        <a:pt x="1" y="5"/>
                        <a:pt x="1" y="5"/>
                        <a:pt x="1" y="5"/>
                      </a:cubicBezTo>
                      <a:cubicBezTo>
                        <a:pt x="1" y="5"/>
                        <a:pt x="1" y="5"/>
                        <a:pt x="1" y="5"/>
                      </a:cubicBezTo>
                      <a:cubicBezTo>
                        <a:pt x="0" y="6"/>
                        <a:pt x="0" y="7"/>
                        <a:pt x="0" y="8"/>
                      </a:cubicBezTo>
                      <a:cubicBezTo>
                        <a:pt x="3" y="7"/>
                        <a:pt x="3" y="7"/>
                        <a:pt x="3" y="7"/>
                      </a:cubicBezTo>
                      <a:cubicBezTo>
                        <a:pt x="4" y="7"/>
                        <a:pt x="4" y="7"/>
                        <a:pt x="4" y="7"/>
                      </a:cubicBezTo>
                      <a:cubicBezTo>
                        <a:pt x="1" y="9"/>
                        <a:pt x="1" y="9"/>
                        <a:pt x="1" y="9"/>
                      </a:cubicBezTo>
                      <a:cubicBezTo>
                        <a:pt x="1" y="10"/>
                        <a:pt x="1" y="11"/>
                        <a:pt x="1" y="11"/>
                      </a:cubicBezTo>
                      <a:cubicBezTo>
                        <a:pt x="4" y="10"/>
                        <a:pt x="4" y="10"/>
                        <a:pt x="4" y="10"/>
                      </a:cubicBezTo>
                      <a:cubicBezTo>
                        <a:pt x="5" y="10"/>
                        <a:pt x="5" y="10"/>
                        <a:pt x="5" y="10"/>
                      </a:cubicBezTo>
                      <a:cubicBezTo>
                        <a:pt x="6" y="11"/>
                        <a:pt x="6" y="11"/>
                        <a:pt x="6" y="11"/>
                      </a:cubicBezTo>
                      <a:cubicBezTo>
                        <a:pt x="4" y="12"/>
                        <a:pt x="4" y="12"/>
                        <a:pt x="4" y="12"/>
                      </a:cubicBezTo>
                      <a:cubicBezTo>
                        <a:pt x="3" y="13"/>
                        <a:pt x="3" y="13"/>
                        <a:pt x="4" y="14"/>
                      </a:cubicBezTo>
                      <a:cubicBezTo>
                        <a:pt x="7" y="11"/>
                        <a:pt x="7" y="11"/>
                        <a:pt x="7" y="11"/>
                      </a:cubicBezTo>
                      <a:cubicBezTo>
                        <a:pt x="15" y="11"/>
                        <a:pt x="15" y="11"/>
                        <a:pt x="15" y="11"/>
                      </a:cubicBezTo>
                      <a:cubicBezTo>
                        <a:pt x="14" y="1"/>
                        <a:pt x="14" y="1"/>
                        <a:pt x="14" y="1"/>
                      </a:cubicBezTo>
                      <a:cubicBezTo>
                        <a:pt x="14" y="1"/>
                        <a:pt x="13" y="0"/>
                        <a:pt x="12" y="0"/>
                      </a:cubicBezTo>
                      <a:cubicBezTo>
                        <a:pt x="9" y="0"/>
                        <a:pt x="9" y="0"/>
                        <a:pt x="9" y="0"/>
                      </a:cubicBezTo>
                      <a:cubicBezTo>
                        <a:pt x="8" y="0"/>
                        <a:pt x="8" y="0"/>
                        <a:pt x="8"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083"/>
                <p:cNvSpPr/>
                <p:nvPr/>
              </p:nvSpPr>
              <p:spPr bwMode="auto">
                <a:xfrm>
                  <a:off x="795339" y="1685925"/>
                  <a:ext cx="14288" cy="9525"/>
                </a:xfrm>
                <a:custGeom>
                  <a:avLst/>
                  <a:gdLst>
                    <a:gd name="T0" fmla="*/ 0 w 3"/>
                    <a:gd name="T1" fmla="*/ 2 h 2"/>
                    <a:gd name="T2" fmla="*/ 3 w 3"/>
                    <a:gd name="T3" fmla="*/ 1 h 2"/>
                    <a:gd name="T4" fmla="*/ 2 w 3"/>
                    <a:gd name="T5" fmla="*/ 0 h 2"/>
                    <a:gd name="T6" fmla="*/ 0 w 3"/>
                    <a:gd name="T7" fmla="*/ 1 h 2"/>
                    <a:gd name="T8" fmla="*/ 0 w 3"/>
                    <a:gd name="T9" fmla="*/ 2 h 2"/>
                  </a:gdLst>
                  <a:ahLst/>
                  <a:cxnLst>
                    <a:cxn ang="0">
                      <a:pos x="T0" y="T1"/>
                    </a:cxn>
                    <a:cxn ang="0">
                      <a:pos x="T2" y="T3"/>
                    </a:cxn>
                    <a:cxn ang="0">
                      <a:pos x="T4" y="T5"/>
                    </a:cxn>
                    <a:cxn ang="0">
                      <a:pos x="T6" y="T7"/>
                    </a:cxn>
                    <a:cxn ang="0">
                      <a:pos x="T8" y="T9"/>
                    </a:cxn>
                  </a:cxnLst>
                  <a:rect l="0" t="0" r="r" b="b"/>
                  <a:pathLst>
                    <a:path w="3" h="2">
                      <a:moveTo>
                        <a:pt x="0" y="2"/>
                      </a:moveTo>
                      <a:cubicBezTo>
                        <a:pt x="3" y="1"/>
                        <a:pt x="3" y="1"/>
                        <a:pt x="3" y="1"/>
                      </a:cubicBezTo>
                      <a:cubicBezTo>
                        <a:pt x="2" y="0"/>
                        <a:pt x="2" y="0"/>
                        <a:pt x="2" y="0"/>
                      </a:cubicBezTo>
                      <a:cubicBezTo>
                        <a:pt x="0" y="1"/>
                        <a:pt x="0" y="1"/>
                        <a:pt x="0" y="1"/>
                      </a:cubicBezTo>
                      <a:cubicBezTo>
                        <a:pt x="0" y="1"/>
                        <a:pt x="0" y="2"/>
                        <a:pt x="0"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084"/>
                <p:cNvSpPr/>
                <p:nvPr/>
              </p:nvSpPr>
              <p:spPr bwMode="auto">
                <a:xfrm>
                  <a:off x="790576" y="1704975"/>
                  <a:ext cx="19050" cy="11112"/>
                </a:xfrm>
                <a:custGeom>
                  <a:avLst/>
                  <a:gdLst>
                    <a:gd name="T0" fmla="*/ 4 w 4"/>
                    <a:gd name="T1" fmla="*/ 0 h 2"/>
                    <a:gd name="T2" fmla="*/ 3 w 4"/>
                    <a:gd name="T3" fmla="*/ 0 h 2"/>
                    <a:gd name="T4" fmla="*/ 0 w 4"/>
                    <a:gd name="T5" fmla="*/ 1 h 2"/>
                    <a:gd name="T6" fmla="*/ 1 w 4"/>
                    <a:gd name="T7" fmla="*/ 2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3" y="0"/>
                        <a:pt x="3" y="0"/>
                        <a:pt x="3" y="0"/>
                      </a:cubicBezTo>
                      <a:cubicBezTo>
                        <a:pt x="0" y="1"/>
                        <a:pt x="0" y="1"/>
                        <a:pt x="0" y="1"/>
                      </a:cubicBezTo>
                      <a:cubicBezTo>
                        <a:pt x="0" y="1"/>
                        <a:pt x="0" y="1"/>
                        <a:pt x="1" y="2"/>
                      </a:cubicBezTo>
                      <a:cubicBezTo>
                        <a:pt x="4" y="0"/>
                        <a:pt x="4" y="0"/>
                        <a:pt x="4"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085"/>
                <p:cNvSpPr/>
                <p:nvPr/>
              </p:nvSpPr>
              <p:spPr bwMode="auto">
                <a:xfrm>
                  <a:off x="809626" y="1676400"/>
                  <a:ext cx="69850" cy="68262"/>
                </a:xfrm>
                <a:custGeom>
                  <a:avLst/>
                  <a:gdLst>
                    <a:gd name="T0" fmla="*/ 0 w 14"/>
                    <a:gd name="T1" fmla="*/ 13 h 14"/>
                    <a:gd name="T2" fmla="*/ 3 w 14"/>
                    <a:gd name="T3" fmla="*/ 12 h 14"/>
                    <a:gd name="T4" fmla="*/ 7 w 14"/>
                    <a:gd name="T5" fmla="*/ 12 h 14"/>
                    <a:gd name="T6" fmla="*/ 14 w 14"/>
                    <a:gd name="T7" fmla="*/ 10 h 14"/>
                    <a:gd name="T8" fmla="*/ 13 w 14"/>
                    <a:gd name="T9" fmla="*/ 2 h 14"/>
                    <a:gd name="T10" fmla="*/ 10 w 14"/>
                    <a:gd name="T11" fmla="*/ 0 h 14"/>
                    <a:gd name="T12" fmla="*/ 11 w 14"/>
                    <a:gd name="T13" fmla="*/ 10 h 14"/>
                    <a:gd name="T14" fmla="*/ 3 w 14"/>
                    <a:gd name="T15" fmla="*/ 10 h 14"/>
                    <a:gd name="T16" fmla="*/ 0 w 14"/>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0" y="13"/>
                      </a:moveTo>
                      <a:cubicBezTo>
                        <a:pt x="1" y="14"/>
                        <a:pt x="2" y="13"/>
                        <a:pt x="3" y="12"/>
                      </a:cubicBezTo>
                      <a:cubicBezTo>
                        <a:pt x="7" y="12"/>
                        <a:pt x="7" y="12"/>
                        <a:pt x="7" y="12"/>
                      </a:cubicBezTo>
                      <a:cubicBezTo>
                        <a:pt x="10" y="12"/>
                        <a:pt x="12" y="11"/>
                        <a:pt x="14" y="10"/>
                      </a:cubicBezTo>
                      <a:cubicBezTo>
                        <a:pt x="12" y="7"/>
                        <a:pt x="12" y="4"/>
                        <a:pt x="13" y="2"/>
                      </a:cubicBezTo>
                      <a:cubicBezTo>
                        <a:pt x="12" y="1"/>
                        <a:pt x="11" y="0"/>
                        <a:pt x="10" y="0"/>
                      </a:cubicBezTo>
                      <a:cubicBezTo>
                        <a:pt x="11" y="10"/>
                        <a:pt x="11" y="10"/>
                        <a:pt x="11" y="10"/>
                      </a:cubicBezTo>
                      <a:cubicBezTo>
                        <a:pt x="3" y="10"/>
                        <a:pt x="3" y="10"/>
                        <a:pt x="3" y="10"/>
                      </a:cubicBezTo>
                      <a:cubicBezTo>
                        <a:pt x="0" y="13"/>
                        <a:pt x="0" y="13"/>
                        <a:pt x="0"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086"/>
                <p:cNvSpPr/>
                <p:nvPr/>
              </p:nvSpPr>
              <p:spPr bwMode="auto">
                <a:xfrm>
                  <a:off x="795339" y="1720850"/>
                  <a:ext cx="19050" cy="9525"/>
                </a:xfrm>
                <a:custGeom>
                  <a:avLst/>
                  <a:gdLst>
                    <a:gd name="T0" fmla="*/ 0 w 4"/>
                    <a:gd name="T1" fmla="*/ 1 h 2"/>
                    <a:gd name="T2" fmla="*/ 2 w 4"/>
                    <a:gd name="T3" fmla="*/ 1 h 2"/>
                    <a:gd name="T4" fmla="*/ 4 w 4"/>
                    <a:gd name="T5" fmla="*/ 0 h 2"/>
                    <a:gd name="T6" fmla="*/ 3 w 4"/>
                    <a:gd name="T7" fmla="*/ 0 h 2"/>
                    <a:gd name="T8" fmla="*/ 0 w 4"/>
                    <a:gd name="T9" fmla="*/ 1 h 2"/>
                  </a:gdLst>
                  <a:ahLst/>
                  <a:cxnLst>
                    <a:cxn ang="0">
                      <a:pos x="T0" y="T1"/>
                    </a:cxn>
                    <a:cxn ang="0">
                      <a:pos x="T2" y="T3"/>
                    </a:cxn>
                    <a:cxn ang="0">
                      <a:pos x="T4" y="T5"/>
                    </a:cxn>
                    <a:cxn ang="0">
                      <a:pos x="T6" y="T7"/>
                    </a:cxn>
                    <a:cxn ang="0">
                      <a:pos x="T8" y="T9"/>
                    </a:cxn>
                  </a:cxnLst>
                  <a:rect l="0" t="0" r="r" b="b"/>
                  <a:pathLst>
                    <a:path w="4" h="2">
                      <a:moveTo>
                        <a:pt x="0" y="1"/>
                      </a:moveTo>
                      <a:cubicBezTo>
                        <a:pt x="0" y="1"/>
                        <a:pt x="1" y="2"/>
                        <a:pt x="2" y="1"/>
                      </a:cubicBezTo>
                      <a:cubicBezTo>
                        <a:pt x="4" y="0"/>
                        <a:pt x="4" y="0"/>
                        <a:pt x="4" y="0"/>
                      </a:cubicBezTo>
                      <a:cubicBezTo>
                        <a:pt x="3" y="0"/>
                        <a:pt x="3" y="0"/>
                        <a:pt x="3" y="0"/>
                      </a:cubicBezTo>
                      <a:cubicBezTo>
                        <a:pt x="0" y="1"/>
                        <a:pt x="0" y="1"/>
                        <a:pt x="0"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087"/>
                <p:cNvSpPr/>
                <p:nvPr/>
              </p:nvSpPr>
              <p:spPr bwMode="auto">
                <a:xfrm>
                  <a:off x="868364" y="1681163"/>
                  <a:ext cx="20638" cy="44450"/>
                </a:xfrm>
                <a:custGeom>
                  <a:avLst/>
                  <a:gdLst>
                    <a:gd name="T0" fmla="*/ 3 w 4"/>
                    <a:gd name="T1" fmla="*/ 0 h 9"/>
                    <a:gd name="T2" fmla="*/ 1 w 4"/>
                    <a:gd name="T3" fmla="*/ 1 h 9"/>
                    <a:gd name="T4" fmla="*/ 2 w 4"/>
                    <a:gd name="T5" fmla="*/ 9 h 9"/>
                    <a:gd name="T6" fmla="*/ 4 w 4"/>
                    <a:gd name="T7" fmla="*/ 8 h 9"/>
                    <a:gd name="T8" fmla="*/ 3 w 4"/>
                    <a:gd name="T9" fmla="*/ 0 h 9"/>
                  </a:gdLst>
                  <a:ahLst/>
                  <a:cxnLst>
                    <a:cxn ang="0">
                      <a:pos x="T0" y="T1"/>
                    </a:cxn>
                    <a:cxn ang="0">
                      <a:pos x="T2" y="T3"/>
                    </a:cxn>
                    <a:cxn ang="0">
                      <a:pos x="T4" y="T5"/>
                    </a:cxn>
                    <a:cxn ang="0">
                      <a:pos x="T6" y="T7"/>
                    </a:cxn>
                    <a:cxn ang="0">
                      <a:pos x="T8" y="T9"/>
                    </a:cxn>
                  </a:cxnLst>
                  <a:rect l="0" t="0" r="r" b="b"/>
                  <a:pathLst>
                    <a:path w="4" h="9">
                      <a:moveTo>
                        <a:pt x="3" y="0"/>
                      </a:moveTo>
                      <a:cubicBezTo>
                        <a:pt x="1" y="1"/>
                        <a:pt x="1" y="1"/>
                        <a:pt x="1" y="1"/>
                      </a:cubicBezTo>
                      <a:cubicBezTo>
                        <a:pt x="0" y="3"/>
                        <a:pt x="0" y="6"/>
                        <a:pt x="2" y="9"/>
                      </a:cubicBezTo>
                      <a:cubicBezTo>
                        <a:pt x="4" y="8"/>
                        <a:pt x="4" y="8"/>
                        <a:pt x="4" y="8"/>
                      </a:cubicBezTo>
                      <a:cubicBezTo>
                        <a:pt x="3" y="0"/>
                        <a:pt x="3" y="0"/>
                        <a:pt x="3" y="0"/>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088"/>
                <p:cNvSpPr/>
                <p:nvPr/>
              </p:nvSpPr>
              <p:spPr bwMode="auto">
                <a:xfrm>
                  <a:off x="879476" y="1681163"/>
                  <a:ext cx="23813" cy="53975"/>
                </a:xfrm>
                <a:custGeom>
                  <a:avLst/>
                  <a:gdLst>
                    <a:gd name="T0" fmla="*/ 3 w 5"/>
                    <a:gd name="T1" fmla="*/ 0 h 11"/>
                    <a:gd name="T2" fmla="*/ 1 w 5"/>
                    <a:gd name="T3" fmla="*/ 0 h 11"/>
                    <a:gd name="T4" fmla="*/ 2 w 5"/>
                    <a:gd name="T5" fmla="*/ 8 h 11"/>
                    <a:gd name="T6" fmla="*/ 0 w 5"/>
                    <a:gd name="T7" fmla="*/ 9 h 11"/>
                    <a:gd name="T8" fmla="*/ 1 w 5"/>
                    <a:gd name="T9" fmla="*/ 11 h 11"/>
                    <a:gd name="T10" fmla="*/ 5 w 5"/>
                    <a:gd name="T11" fmla="*/ 10 h 11"/>
                    <a:gd name="T12" fmla="*/ 3 w 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3" y="0"/>
                      </a:moveTo>
                      <a:cubicBezTo>
                        <a:pt x="1" y="0"/>
                        <a:pt x="1" y="0"/>
                        <a:pt x="1" y="0"/>
                      </a:cubicBezTo>
                      <a:cubicBezTo>
                        <a:pt x="2" y="8"/>
                        <a:pt x="2" y="8"/>
                        <a:pt x="2" y="8"/>
                      </a:cubicBezTo>
                      <a:cubicBezTo>
                        <a:pt x="0" y="9"/>
                        <a:pt x="0" y="9"/>
                        <a:pt x="0" y="9"/>
                      </a:cubicBezTo>
                      <a:cubicBezTo>
                        <a:pt x="0" y="9"/>
                        <a:pt x="1" y="10"/>
                        <a:pt x="1" y="11"/>
                      </a:cubicBezTo>
                      <a:cubicBezTo>
                        <a:pt x="5" y="10"/>
                        <a:pt x="5" y="10"/>
                        <a:pt x="5" y="10"/>
                      </a:cubicBezTo>
                      <a:cubicBezTo>
                        <a:pt x="3" y="7"/>
                        <a:pt x="3" y="3"/>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089"/>
                <p:cNvSpPr/>
                <p:nvPr/>
              </p:nvSpPr>
              <p:spPr bwMode="auto">
                <a:xfrm>
                  <a:off x="898526" y="2117725"/>
                  <a:ext cx="180975" cy="74612"/>
                </a:xfrm>
                <a:custGeom>
                  <a:avLst/>
                  <a:gdLst>
                    <a:gd name="T0" fmla="*/ 24 w 37"/>
                    <a:gd name="T1" fmla="*/ 14 h 15"/>
                    <a:gd name="T2" fmla="*/ 36 w 37"/>
                    <a:gd name="T3" fmla="*/ 15 h 15"/>
                    <a:gd name="T4" fmla="*/ 36 w 37"/>
                    <a:gd name="T5" fmla="*/ 11 h 15"/>
                    <a:gd name="T6" fmla="*/ 35 w 37"/>
                    <a:gd name="T7" fmla="*/ 2 h 15"/>
                    <a:gd name="T8" fmla="*/ 20 w 37"/>
                    <a:gd name="T9" fmla="*/ 0 h 15"/>
                    <a:gd name="T10" fmla="*/ 5 w 37"/>
                    <a:gd name="T11" fmla="*/ 7 h 15"/>
                    <a:gd name="T12" fmla="*/ 1 w 37"/>
                    <a:gd name="T13" fmla="*/ 9 h 15"/>
                    <a:gd name="T14" fmla="*/ 22 w 37"/>
                    <a:gd name="T15" fmla="*/ 14 h 15"/>
                    <a:gd name="T16" fmla="*/ 24 w 37"/>
                    <a:gd name="T17" fmla="*/ 12 h 15"/>
                    <a:gd name="T18" fmla="*/ 24 w 37"/>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5">
                      <a:moveTo>
                        <a:pt x="24" y="14"/>
                      </a:moveTo>
                      <a:cubicBezTo>
                        <a:pt x="36" y="15"/>
                        <a:pt x="36" y="15"/>
                        <a:pt x="36" y="15"/>
                      </a:cubicBezTo>
                      <a:cubicBezTo>
                        <a:pt x="36" y="11"/>
                        <a:pt x="36" y="11"/>
                        <a:pt x="36" y="11"/>
                      </a:cubicBezTo>
                      <a:cubicBezTo>
                        <a:pt x="37" y="7"/>
                        <a:pt x="37" y="4"/>
                        <a:pt x="35" y="2"/>
                      </a:cubicBezTo>
                      <a:cubicBezTo>
                        <a:pt x="30" y="3"/>
                        <a:pt x="25" y="2"/>
                        <a:pt x="20" y="0"/>
                      </a:cubicBezTo>
                      <a:cubicBezTo>
                        <a:pt x="17" y="5"/>
                        <a:pt x="12" y="7"/>
                        <a:pt x="5" y="7"/>
                      </a:cubicBezTo>
                      <a:cubicBezTo>
                        <a:pt x="2" y="6"/>
                        <a:pt x="0" y="7"/>
                        <a:pt x="1" y="9"/>
                      </a:cubicBezTo>
                      <a:cubicBezTo>
                        <a:pt x="7" y="12"/>
                        <a:pt x="14" y="14"/>
                        <a:pt x="22" y="14"/>
                      </a:cubicBezTo>
                      <a:cubicBezTo>
                        <a:pt x="24" y="12"/>
                        <a:pt x="24" y="12"/>
                        <a:pt x="24" y="12"/>
                      </a:cubicBezTo>
                      <a:cubicBezTo>
                        <a:pt x="24" y="14"/>
                        <a:pt x="24" y="14"/>
                        <a:pt x="24" y="14"/>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090"/>
                <p:cNvSpPr/>
                <p:nvPr/>
              </p:nvSpPr>
              <p:spPr bwMode="auto">
                <a:xfrm>
                  <a:off x="1443039" y="2039938"/>
                  <a:ext cx="147638" cy="152400"/>
                </a:xfrm>
                <a:custGeom>
                  <a:avLst/>
                  <a:gdLst>
                    <a:gd name="T0" fmla="*/ 4 w 30"/>
                    <a:gd name="T1" fmla="*/ 23 h 31"/>
                    <a:gd name="T2" fmla="*/ 2 w 30"/>
                    <a:gd name="T3" fmla="*/ 31 h 31"/>
                    <a:gd name="T4" fmla="*/ 21 w 30"/>
                    <a:gd name="T5" fmla="*/ 14 h 31"/>
                    <a:gd name="T6" fmla="*/ 24 w 30"/>
                    <a:gd name="T7" fmla="*/ 14 h 31"/>
                    <a:gd name="T8" fmla="*/ 30 w 30"/>
                    <a:gd name="T9" fmla="*/ 8 h 31"/>
                    <a:gd name="T10" fmla="*/ 21 w 30"/>
                    <a:gd name="T11" fmla="*/ 0 h 31"/>
                    <a:gd name="T12" fmla="*/ 21 w 30"/>
                    <a:gd name="T13" fmla="*/ 1 h 31"/>
                    <a:gd name="T14" fmla="*/ 10 w 30"/>
                    <a:gd name="T15" fmla="*/ 7 h 31"/>
                    <a:gd name="T16" fmla="*/ 7 w 30"/>
                    <a:gd name="T17" fmla="*/ 11 h 31"/>
                    <a:gd name="T18" fmla="*/ 4 w 30"/>
                    <a:gd name="T1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4" y="23"/>
                      </a:moveTo>
                      <a:cubicBezTo>
                        <a:pt x="0" y="27"/>
                        <a:pt x="0" y="29"/>
                        <a:pt x="2" y="31"/>
                      </a:cubicBezTo>
                      <a:cubicBezTo>
                        <a:pt x="11" y="28"/>
                        <a:pt x="18" y="22"/>
                        <a:pt x="21" y="14"/>
                      </a:cubicBezTo>
                      <a:cubicBezTo>
                        <a:pt x="24" y="14"/>
                        <a:pt x="24" y="14"/>
                        <a:pt x="24" y="14"/>
                      </a:cubicBezTo>
                      <a:cubicBezTo>
                        <a:pt x="30" y="8"/>
                        <a:pt x="30" y="8"/>
                        <a:pt x="30" y="8"/>
                      </a:cubicBezTo>
                      <a:cubicBezTo>
                        <a:pt x="27" y="4"/>
                        <a:pt x="24" y="1"/>
                        <a:pt x="21" y="0"/>
                      </a:cubicBezTo>
                      <a:cubicBezTo>
                        <a:pt x="21" y="0"/>
                        <a:pt x="21" y="0"/>
                        <a:pt x="21" y="1"/>
                      </a:cubicBezTo>
                      <a:cubicBezTo>
                        <a:pt x="20" y="5"/>
                        <a:pt x="16" y="7"/>
                        <a:pt x="10" y="7"/>
                      </a:cubicBezTo>
                      <a:cubicBezTo>
                        <a:pt x="9" y="8"/>
                        <a:pt x="8" y="10"/>
                        <a:pt x="7" y="11"/>
                      </a:cubicBezTo>
                      <a:cubicBezTo>
                        <a:pt x="7" y="14"/>
                        <a:pt x="6" y="18"/>
                        <a:pt x="4" y="23"/>
                      </a:cubicBezTo>
                      <a:close/>
                    </a:path>
                  </a:pathLst>
                </a:custGeom>
                <a:solidFill>
                  <a:srgbClr val="0D0D0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091"/>
                <p:cNvSpPr/>
                <p:nvPr/>
              </p:nvSpPr>
              <p:spPr bwMode="auto">
                <a:xfrm>
                  <a:off x="1492251" y="2030413"/>
                  <a:ext cx="53975" cy="44450"/>
                </a:xfrm>
                <a:custGeom>
                  <a:avLst/>
                  <a:gdLst>
                    <a:gd name="T0" fmla="*/ 3 w 11"/>
                    <a:gd name="T1" fmla="*/ 0 h 9"/>
                    <a:gd name="T2" fmla="*/ 0 w 11"/>
                    <a:gd name="T3" fmla="*/ 9 h 9"/>
                    <a:gd name="T4" fmla="*/ 11 w 11"/>
                    <a:gd name="T5" fmla="*/ 3 h 9"/>
                    <a:gd name="T6" fmla="*/ 3 w 11"/>
                    <a:gd name="T7" fmla="*/ 0 h 9"/>
                  </a:gdLst>
                  <a:ahLst/>
                  <a:cxnLst>
                    <a:cxn ang="0">
                      <a:pos x="T0" y="T1"/>
                    </a:cxn>
                    <a:cxn ang="0">
                      <a:pos x="T2" y="T3"/>
                    </a:cxn>
                    <a:cxn ang="0">
                      <a:pos x="T4" y="T5"/>
                    </a:cxn>
                    <a:cxn ang="0">
                      <a:pos x="T6" y="T7"/>
                    </a:cxn>
                  </a:cxnLst>
                  <a:rect l="0" t="0" r="r" b="b"/>
                  <a:pathLst>
                    <a:path w="11" h="9">
                      <a:moveTo>
                        <a:pt x="3" y="0"/>
                      </a:moveTo>
                      <a:cubicBezTo>
                        <a:pt x="2" y="3"/>
                        <a:pt x="1" y="6"/>
                        <a:pt x="0" y="9"/>
                      </a:cubicBezTo>
                      <a:cubicBezTo>
                        <a:pt x="6" y="9"/>
                        <a:pt x="10" y="7"/>
                        <a:pt x="11" y="3"/>
                      </a:cubicBezTo>
                      <a:cubicBezTo>
                        <a:pt x="3" y="0"/>
                        <a:pt x="3" y="0"/>
                        <a:pt x="3"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3625354" y="3800748"/>
                <a:ext cx="569913" cy="1017587"/>
                <a:chOff x="3640138" y="3081338"/>
                <a:chExt cx="569913" cy="1017587"/>
              </a:xfrm>
            </p:grpSpPr>
            <p:sp>
              <p:nvSpPr>
                <p:cNvPr id="229" name="Freeform 1092"/>
                <p:cNvSpPr/>
                <p:nvPr/>
              </p:nvSpPr>
              <p:spPr bwMode="auto">
                <a:xfrm>
                  <a:off x="3694114" y="3081338"/>
                  <a:ext cx="98425" cy="93662"/>
                </a:xfrm>
                <a:custGeom>
                  <a:avLst/>
                  <a:gdLst>
                    <a:gd name="T0" fmla="*/ 8 w 20"/>
                    <a:gd name="T1" fmla="*/ 1 h 19"/>
                    <a:gd name="T2" fmla="*/ 1 w 20"/>
                    <a:gd name="T3" fmla="*/ 0 h 19"/>
                    <a:gd name="T4" fmla="*/ 9 w 20"/>
                    <a:gd name="T5" fmla="*/ 10 h 19"/>
                    <a:gd name="T6" fmla="*/ 5 w 20"/>
                    <a:gd name="T7" fmla="*/ 8 h 19"/>
                    <a:gd name="T8" fmla="*/ 1 w 20"/>
                    <a:gd name="T9" fmla="*/ 13 h 19"/>
                    <a:gd name="T10" fmla="*/ 2 w 20"/>
                    <a:gd name="T11" fmla="*/ 19 h 19"/>
                    <a:gd name="T12" fmla="*/ 4 w 20"/>
                    <a:gd name="T13" fmla="*/ 16 h 19"/>
                    <a:gd name="T14" fmla="*/ 4 w 20"/>
                    <a:gd name="T15" fmla="*/ 13 h 19"/>
                    <a:gd name="T16" fmla="*/ 6 w 20"/>
                    <a:gd name="T17" fmla="*/ 12 h 19"/>
                    <a:gd name="T18" fmla="*/ 9 w 20"/>
                    <a:gd name="T19" fmla="*/ 15 h 19"/>
                    <a:gd name="T20" fmla="*/ 13 w 20"/>
                    <a:gd name="T21" fmla="*/ 16 h 19"/>
                    <a:gd name="T22" fmla="*/ 19 w 20"/>
                    <a:gd name="T23" fmla="*/ 16 h 19"/>
                    <a:gd name="T24" fmla="*/ 19 w 20"/>
                    <a:gd name="T25" fmla="*/ 16 h 19"/>
                    <a:gd name="T26" fmla="*/ 19 w 20"/>
                    <a:gd name="T27" fmla="*/ 15 h 19"/>
                    <a:gd name="T28" fmla="*/ 20 w 20"/>
                    <a:gd name="T29" fmla="*/ 14 h 19"/>
                    <a:gd name="T30" fmla="*/ 8 w 20"/>
                    <a:gd name="T3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9">
                      <a:moveTo>
                        <a:pt x="8" y="1"/>
                      </a:moveTo>
                      <a:cubicBezTo>
                        <a:pt x="5" y="0"/>
                        <a:pt x="3" y="0"/>
                        <a:pt x="1" y="0"/>
                      </a:cubicBezTo>
                      <a:cubicBezTo>
                        <a:pt x="7" y="3"/>
                        <a:pt x="10" y="6"/>
                        <a:pt x="9" y="10"/>
                      </a:cubicBezTo>
                      <a:cubicBezTo>
                        <a:pt x="5" y="8"/>
                        <a:pt x="5" y="8"/>
                        <a:pt x="5" y="8"/>
                      </a:cubicBezTo>
                      <a:cubicBezTo>
                        <a:pt x="2" y="9"/>
                        <a:pt x="0" y="11"/>
                        <a:pt x="1" y="13"/>
                      </a:cubicBezTo>
                      <a:cubicBezTo>
                        <a:pt x="2" y="19"/>
                        <a:pt x="2" y="19"/>
                        <a:pt x="2" y="19"/>
                      </a:cubicBezTo>
                      <a:cubicBezTo>
                        <a:pt x="4" y="16"/>
                        <a:pt x="4" y="16"/>
                        <a:pt x="4" y="16"/>
                      </a:cubicBezTo>
                      <a:cubicBezTo>
                        <a:pt x="3" y="15"/>
                        <a:pt x="3" y="14"/>
                        <a:pt x="4" y="13"/>
                      </a:cubicBezTo>
                      <a:cubicBezTo>
                        <a:pt x="4" y="13"/>
                        <a:pt x="5" y="12"/>
                        <a:pt x="6" y="12"/>
                      </a:cubicBezTo>
                      <a:cubicBezTo>
                        <a:pt x="7" y="13"/>
                        <a:pt x="8" y="13"/>
                        <a:pt x="9" y="15"/>
                      </a:cubicBezTo>
                      <a:cubicBezTo>
                        <a:pt x="13" y="16"/>
                        <a:pt x="13" y="16"/>
                        <a:pt x="13" y="16"/>
                      </a:cubicBezTo>
                      <a:cubicBezTo>
                        <a:pt x="15" y="16"/>
                        <a:pt x="17" y="16"/>
                        <a:pt x="19" y="16"/>
                      </a:cubicBezTo>
                      <a:cubicBezTo>
                        <a:pt x="19" y="16"/>
                        <a:pt x="19" y="16"/>
                        <a:pt x="19" y="16"/>
                      </a:cubicBezTo>
                      <a:cubicBezTo>
                        <a:pt x="19" y="15"/>
                        <a:pt x="19" y="15"/>
                        <a:pt x="19" y="15"/>
                      </a:cubicBezTo>
                      <a:cubicBezTo>
                        <a:pt x="19" y="14"/>
                        <a:pt x="20" y="14"/>
                        <a:pt x="20" y="14"/>
                      </a:cubicBezTo>
                      <a:cubicBezTo>
                        <a:pt x="17" y="8"/>
                        <a:pt x="13" y="4"/>
                        <a:pt x="8" y="1"/>
                      </a:cubicBezTo>
                      <a:close/>
                    </a:path>
                  </a:pathLst>
                </a:custGeom>
                <a:solidFill>
                  <a:srgbClr val="221D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093"/>
                <p:cNvSpPr/>
                <p:nvPr/>
              </p:nvSpPr>
              <p:spPr bwMode="auto">
                <a:xfrm>
                  <a:off x="3773489" y="3160713"/>
                  <a:ext cx="14288" cy="87312"/>
                </a:xfrm>
                <a:custGeom>
                  <a:avLst/>
                  <a:gdLst>
                    <a:gd name="T0" fmla="*/ 3 w 3"/>
                    <a:gd name="T1" fmla="*/ 0 h 18"/>
                    <a:gd name="T2" fmla="*/ 1 w 3"/>
                    <a:gd name="T3" fmla="*/ 2 h 18"/>
                    <a:gd name="T4" fmla="*/ 1 w 3"/>
                    <a:gd name="T5" fmla="*/ 4 h 18"/>
                    <a:gd name="T6" fmla="*/ 1 w 3"/>
                    <a:gd name="T7" fmla="*/ 17 h 18"/>
                    <a:gd name="T8" fmla="*/ 2 w 3"/>
                    <a:gd name="T9" fmla="*/ 18 h 18"/>
                    <a:gd name="T10" fmla="*/ 2 w 3"/>
                    <a:gd name="T11" fmla="*/ 12 h 18"/>
                    <a:gd name="T12" fmla="*/ 2 w 3"/>
                    <a:gd name="T13" fmla="*/ 12 h 18"/>
                    <a:gd name="T14" fmla="*/ 3 w 3"/>
                    <a:gd name="T15" fmla="*/ 0 h 18"/>
                    <a:gd name="T16" fmla="*/ 3 w 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3" y="0"/>
                      </a:moveTo>
                      <a:cubicBezTo>
                        <a:pt x="2" y="0"/>
                        <a:pt x="1" y="1"/>
                        <a:pt x="1" y="2"/>
                      </a:cubicBezTo>
                      <a:cubicBezTo>
                        <a:pt x="1" y="4"/>
                        <a:pt x="1" y="4"/>
                        <a:pt x="1" y="4"/>
                      </a:cubicBezTo>
                      <a:cubicBezTo>
                        <a:pt x="0" y="9"/>
                        <a:pt x="0" y="13"/>
                        <a:pt x="1" y="17"/>
                      </a:cubicBezTo>
                      <a:cubicBezTo>
                        <a:pt x="1" y="17"/>
                        <a:pt x="1" y="18"/>
                        <a:pt x="2" y="18"/>
                      </a:cubicBezTo>
                      <a:cubicBezTo>
                        <a:pt x="2" y="16"/>
                        <a:pt x="2" y="14"/>
                        <a:pt x="2" y="12"/>
                      </a:cubicBezTo>
                      <a:cubicBezTo>
                        <a:pt x="2" y="12"/>
                        <a:pt x="2" y="12"/>
                        <a:pt x="2" y="12"/>
                      </a:cubicBezTo>
                      <a:cubicBezTo>
                        <a:pt x="2" y="6"/>
                        <a:pt x="2" y="2"/>
                        <a:pt x="3" y="0"/>
                      </a:cubicBezTo>
                      <a:cubicBezTo>
                        <a:pt x="3" y="0"/>
                        <a:pt x="3" y="0"/>
                        <a:pt x="3"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94"/>
                <p:cNvSpPr/>
                <p:nvPr/>
              </p:nvSpPr>
              <p:spPr bwMode="auto">
                <a:xfrm>
                  <a:off x="3714751" y="3140075"/>
                  <a:ext cx="73025" cy="119062"/>
                </a:xfrm>
                <a:custGeom>
                  <a:avLst/>
                  <a:gdLst>
                    <a:gd name="T0" fmla="*/ 13 w 15"/>
                    <a:gd name="T1" fmla="*/ 6 h 24"/>
                    <a:gd name="T2" fmla="*/ 15 w 15"/>
                    <a:gd name="T3" fmla="*/ 4 h 24"/>
                    <a:gd name="T4" fmla="*/ 9 w 15"/>
                    <a:gd name="T5" fmla="*/ 4 h 24"/>
                    <a:gd name="T6" fmla="*/ 5 w 15"/>
                    <a:gd name="T7" fmla="*/ 3 h 24"/>
                    <a:gd name="T8" fmla="*/ 2 w 15"/>
                    <a:gd name="T9" fmla="*/ 0 h 24"/>
                    <a:gd name="T10" fmla="*/ 0 w 15"/>
                    <a:gd name="T11" fmla="*/ 1 h 24"/>
                    <a:gd name="T12" fmla="*/ 3 w 15"/>
                    <a:gd name="T13" fmla="*/ 4 h 24"/>
                    <a:gd name="T14" fmla="*/ 3 w 15"/>
                    <a:gd name="T15" fmla="*/ 8 h 24"/>
                    <a:gd name="T16" fmla="*/ 5 w 15"/>
                    <a:gd name="T17" fmla="*/ 5 h 24"/>
                    <a:gd name="T18" fmla="*/ 10 w 15"/>
                    <a:gd name="T19" fmla="*/ 6 h 24"/>
                    <a:gd name="T20" fmla="*/ 10 w 15"/>
                    <a:gd name="T21" fmla="*/ 17 h 24"/>
                    <a:gd name="T22" fmla="*/ 4 w 15"/>
                    <a:gd name="T23" fmla="*/ 24 h 24"/>
                    <a:gd name="T24" fmla="*/ 9 w 15"/>
                    <a:gd name="T25" fmla="*/ 21 h 24"/>
                    <a:gd name="T26" fmla="*/ 11 w 15"/>
                    <a:gd name="T27" fmla="*/ 17 h 24"/>
                    <a:gd name="T28" fmla="*/ 11 w 15"/>
                    <a:gd name="T29" fmla="*/ 10 h 24"/>
                    <a:gd name="T30" fmla="*/ 13 w 15"/>
                    <a:gd name="T3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4">
                      <a:moveTo>
                        <a:pt x="13" y="6"/>
                      </a:moveTo>
                      <a:cubicBezTo>
                        <a:pt x="13" y="5"/>
                        <a:pt x="14" y="4"/>
                        <a:pt x="15" y="4"/>
                      </a:cubicBezTo>
                      <a:cubicBezTo>
                        <a:pt x="13" y="4"/>
                        <a:pt x="11" y="4"/>
                        <a:pt x="9" y="4"/>
                      </a:cubicBezTo>
                      <a:cubicBezTo>
                        <a:pt x="5" y="3"/>
                        <a:pt x="5" y="3"/>
                        <a:pt x="5" y="3"/>
                      </a:cubicBezTo>
                      <a:cubicBezTo>
                        <a:pt x="4" y="1"/>
                        <a:pt x="3" y="1"/>
                        <a:pt x="2" y="0"/>
                      </a:cubicBezTo>
                      <a:cubicBezTo>
                        <a:pt x="1" y="0"/>
                        <a:pt x="0" y="1"/>
                        <a:pt x="0" y="1"/>
                      </a:cubicBezTo>
                      <a:cubicBezTo>
                        <a:pt x="1" y="1"/>
                        <a:pt x="3" y="2"/>
                        <a:pt x="3" y="4"/>
                      </a:cubicBezTo>
                      <a:cubicBezTo>
                        <a:pt x="4" y="6"/>
                        <a:pt x="4" y="7"/>
                        <a:pt x="3" y="8"/>
                      </a:cubicBezTo>
                      <a:cubicBezTo>
                        <a:pt x="5" y="8"/>
                        <a:pt x="6" y="7"/>
                        <a:pt x="5" y="5"/>
                      </a:cubicBezTo>
                      <a:cubicBezTo>
                        <a:pt x="10" y="6"/>
                        <a:pt x="10" y="6"/>
                        <a:pt x="10" y="6"/>
                      </a:cubicBezTo>
                      <a:cubicBezTo>
                        <a:pt x="9" y="10"/>
                        <a:pt x="9" y="14"/>
                        <a:pt x="10" y="17"/>
                      </a:cubicBezTo>
                      <a:cubicBezTo>
                        <a:pt x="9" y="20"/>
                        <a:pt x="7" y="22"/>
                        <a:pt x="4" y="24"/>
                      </a:cubicBezTo>
                      <a:cubicBezTo>
                        <a:pt x="6" y="24"/>
                        <a:pt x="7" y="23"/>
                        <a:pt x="9" y="21"/>
                      </a:cubicBezTo>
                      <a:cubicBezTo>
                        <a:pt x="11" y="17"/>
                        <a:pt x="11" y="17"/>
                        <a:pt x="11" y="17"/>
                      </a:cubicBezTo>
                      <a:cubicBezTo>
                        <a:pt x="11" y="15"/>
                        <a:pt x="11" y="13"/>
                        <a:pt x="11" y="10"/>
                      </a:cubicBezTo>
                      <a:cubicBezTo>
                        <a:pt x="12" y="9"/>
                        <a:pt x="12" y="7"/>
                        <a:pt x="13"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95"/>
                <p:cNvSpPr/>
                <p:nvPr/>
              </p:nvSpPr>
              <p:spPr bwMode="auto">
                <a:xfrm>
                  <a:off x="3783014" y="3144838"/>
                  <a:ext cx="23813" cy="74612"/>
                </a:xfrm>
                <a:custGeom>
                  <a:avLst/>
                  <a:gdLst>
                    <a:gd name="T0" fmla="*/ 2 w 5"/>
                    <a:gd name="T1" fmla="*/ 1 h 15"/>
                    <a:gd name="T2" fmla="*/ 1 w 5"/>
                    <a:gd name="T3" fmla="*/ 2 h 15"/>
                    <a:gd name="T4" fmla="*/ 1 w 5"/>
                    <a:gd name="T5" fmla="*/ 3 h 15"/>
                    <a:gd name="T6" fmla="*/ 0 w 5"/>
                    <a:gd name="T7" fmla="*/ 15 h 15"/>
                    <a:gd name="T8" fmla="*/ 1 w 5"/>
                    <a:gd name="T9" fmla="*/ 13 h 15"/>
                    <a:gd name="T10" fmla="*/ 5 w 5"/>
                    <a:gd name="T11" fmla="*/ 2 h 15"/>
                    <a:gd name="T12" fmla="*/ 3 w 5"/>
                    <a:gd name="T13" fmla="*/ 0 h 15"/>
                    <a:gd name="T14" fmla="*/ 2 w 5"/>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5">
                      <a:moveTo>
                        <a:pt x="2" y="1"/>
                      </a:moveTo>
                      <a:cubicBezTo>
                        <a:pt x="2" y="1"/>
                        <a:pt x="1" y="1"/>
                        <a:pt x="1" y="2"/>
                      </a:cubicBezTo>
                      <a:cubicBezTo>
                        <a:pt x="1" y="2"/>
                        <a:pt x="1" y="2"/>
                        <a:pt x="1" y="3"/>
                      </a:cubicBezTo>
                      <a:cubicBezTo>
                        <a:pt x="0" y="5"/>
                        <a:pt x="0" y="9"/>
                        <a:pt x="0" y="15"/>
                      </a:cubicBezTo>
                      <a:cubicBezTo>
                        <a:pt x="0" y="14"/>
                        <a:pt x="1" y="13"/>
                        <a:pt x="1" y="13"/>
                      </a:cubicBezTo>
                      <a:cubicBezTo>
                        <a:pt x="1" y="7"/>
                        <a:pt x="2" y="4"/>
                        <a:pt x="5" y="2"/>
                      </a:cubicBezTo>
                      <a:cubicBezTo>
                        <a:pt x="3" y="0"/>
                        <a:pt x="3" y="0"/>
                        <a:pt x="3" y="0"/>
                      </a:cubicBezTo>
                      <a:cubicBezTo>
                        <a:pt x="3" y="0"/>
                        <a:pt x="2" y="0"/>
                        <a:pt x="2" y="1"/>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96"/>
                <p:cNvSpPr/>
                <p:nvPr/>
              </p:nvSpPr>
              <p:spPr bwMode="auto">
                <a:xfrm>
                  <a:off x="3752851" y="3144838"/>
                  <a:ext cx="393700" cy="865187"/>
                </a:xfrm>
                <a:custGeom>
                  <a:avLst/>
                  <a:gdLst>
                    <a:gd name="T0" fmla="*/ 9 w 80"/>
                    <a:gd name="T1" fmla="*/ 0 h 176"/>
                    <a:gd name="T2" fmla="*/ 11 w 80"/>
                    <a:gd name="T3" fmla="*/ 2 h 176"/>
                    <a:gd name="T4" fmla="*/ 7 w 80"/>
                    <a:gd name="T5" fmla="*/ 13 h 176"/>
                    <a:gd name="T6" fmla="*/ 6 w 80"/>
                    <a:gd name="T7" fmla="*/ 15 h 176"/>
                    <a:gd name="T8" fmla="*/ 25 w 80"/>
                    <a:gd name="T9" fmla="*/ 22 h 176"/>
                    <a:gd name="T10" fmla="*/ 24 w 80"/>
                    <a:gd name="T11" fmla="*/ 52 h 176"/>
                    <a:gd name="T12" fmla="*/ 0 w 80"/>
                    <a:gd name="T13" fmla="*/ 80 h 176"/>
                    <a:gd name="T14" fmla="*/ 3 w 80"/>
                    <a:gd name="T15" fmla="*/ 83 h 176"/>
                    <a:gd name="T16" fmla="*/ 21 w 80"/>
                    <a:gd name="T17" fmla="*/ 69 h 176"/>
                    <a:gd name="T18" fmla="*/ 28 w 80"/>
                    <a:gd name="T19" fmla="*/ 61 h 176"/>
                    <a:gd name="T20" fmla="*/ 29 w 80"/>
                    <a:gd name="T21" fmla="*/ 55 h 176"/>
                    <a:gd name="T22" fmla="*/ 31 w 80"/>
                    <a:gd name="T23" fmla="*/ 33 h 176"/>
                    <a:gd name="T24" fmla="*/ 13 w 80"/>
                    <a:gd name="T25" fmla="*/ 9 h 176"/>
                    <a:gd name="T26" fmla="*/ 8 w 80"/>
                    <a:gd name="T27" fmla="*/ 11 h 176"/>
                    <a:gd name="T28" fmla="*/ 13 w 80"/>
                    <a:gd name="T29" fmla="*/ 3 h 176"/>
                    <a:gd name="T30" fmla="*/ 40 w 80"/>
                    <a:gd name="T31" fmla="*/ 19 h 176"/>
                    <a:gd name="T32" fmla="*/ 69 w 80"/>
                    <a:gd name="T33" fmla="*/ 74 h 176"/>
                    <a:gd name="T34" fmla="*/ 35 w 80"/>
                    <a:gd name="T35" fmla="*/ 96 h 176"/>
                    <a:gd name="T36" fmla="*/ 33 w 80"/>
                    <a:gd name="T37" fmla="*/ 66 h 176"/>
                    <a:gd name="T38" fmla="*/ 27 w 80"/>
                    <a:gd name="T39" fmla="*/ 74 h 176"/>
                    <a:gd name="T40" fmla="*/ 28 w 80"/>
                    <a:gd name="T41" fmla="*/ 102 h 176"/>
                    <a:gd name="T42" fmla="*/ 14 w 80"/>
                    <a:gd name="T43" fmla="*/ 112 h 176"/>
                    <a:gd name="T44" fmla="*/ 16 w 80"/>
                    <a:gd name="T45" fmla="*/ 120 h 176"/>
                    <a:gd name="T46" fmla="*/ 10 w 80"/>
                    <a:gd name="T47" fmla="*/ 155 h 176"/>
                    <a:gd name="T48" fmla="*/ 7 w 80"/>
                    <a:gd name="T49" fmla="*/ 160 h 176"/>
                    <a:gd name="T50" fmla="*/ 14 w 80"/>
                    <a:gd name="T51" fmla="*/ 162 h 176"/>
                    <a:gd name="T52" fmla="*/ 23 w 80"/>
                    <a:gd name="T53" fmla="*/ 119 h 176"/>
                    <a:gd name="T54" fmla="*/ 23 w 80"/>
                    <a:gd name="T55" fmla="*/ 113 h 176"/>
                    <a:gd name="T56" fmla="*/ 36 w 80"/>
                    <a:gd name="T57" fmla="*/ 99 h 176"/>
                    <a:gd name="T58" fmla="*/ 41 w 80"/>
                    <a:gd name="T59" fmla="*/ 100 h 176"/>
                    <a:gd name="T60" fmla="*/ 44 w 80"/>
                    <a:gd name="T61" fmla="*/ 99 h 176"/>
                    <a:gd name="T62" fmla="*/ 61 w 80"/>
                    <a:gd name="T63" fmla="*/ 89 h 176"/>
                    <a:gd name="T64" fmla="*/ 56 w 80"/>
                    <a:gd name="T65" fmla="*/ 118 h 176"/>
                    <a:gd name="T66" fmla="*/ 68 w 80"/>
                    <a:gd name="T67" fmla="*/ 155 h 176"/>
                    <a:gd name="T68" fmla="*/ 74 w 80"/>
                    <a:gd name="T69" fmla="*/ 163 h 176"/>
                    <a:gd name="T70" fmla="*/ 65 w 80"/>
                    <a:gd name="T71" fmla="*/ 176 h 176"/>
                    <a:gd name="T72" fmla="*/ 71 w 80"/>
                    <a:gd name="T73" fmla="*/ 174 h 176"/>
                    <a:gd name="T74" fmla="*/ 79 w 80"/>
                    <a:gd name="T75" fmla="*/ 167 h 176"/>
                    <a:gd name="T76" fmla="*/ 80 w 80"/>
                    <a:gd name="T77" fmla="*/ 165 h 176"/>
                    <a:gd name="T78" fmla="*/ 74 w 80"/>
                    <a:gd name="T79" fmla="*/ 149 h 176"/>
                    <a:gd name="T80" fmla="*/ 66 w 80"/>
                    <a:gd name="T81" fmla="*/ 119 h 176"/>
                    <a:gd name="T82" fmla="*/ 65 w 80"/>
                    <a:gd name="T83" fmla="*/ 112 h 176"/>
                    <a:gd name="T84" fmla="*/ 69 w 80"/>
                    <a:gd name="T85" fmla="*/ 85 h 176"/>
                    <a:gd name="T86" fmla="*/ 77 w 80"/>
                    <a:gd name="T87" fmla="*/ 81 h 176"/>
                    <a:gd name="T88" fmla="*/ 79 w 80"/>
                    <a:gd name="T89" fmla="*/ 78 h 176"/>
                    <a:gd name="T90" fmla="*/ 65 w 80"/>
                    <a:gd name="T91" fmla="*/ 46 h 176"/>
                    <a:gd name="T92" fmla="*/ 64 w 80"/>
                    <a:gd name="T93" fmla="*/ 44 h 176"/>
                    <a:gd name="T94" fmla="*/ 52 w 80"/>
                    <a:gd name="T95" fmla="*/ 25 h 176"/>
                    <a:gd name="T96" fmla="*/ 69 w 80"/>
                    <a:gd name="T97" fmla="*/ 38 h 176"/>
                    <a:gd name="T98" fmla="*/ 68 w 80"/>
                    <a:gd name="T99" fmla="*/ 47 h 176"/>
                    <a:gd name="T100" fmla="*/ 69 w 80"/>
                    <a:gd name="T101" fmla="*/ 47 h 176"/>
                    <a:gd name="T102" fmla="*/ 75 w 80"/>
                    <a:gd name="T103" fmla="*/ 41 h 176"/>
                    <a:gd name="T104" fmla="*/ 77 w 80"/>
                    <a:gd name="T105" fmla="*/ 39 h 176"/>
                    <a:gd name="T106" fmla="*/ 63 w 80"/>
                    <a:gd name="T107" fmla="*/ 25 h 176"/>
                    <a:gd name="T108" fmla="*/ 46 w 80"/>
                    <a:gd name="T109" fmla="*/ 18 h 176"/>
                    <a:gd name="T110" fmla="*/ 15 w 80"/>
                    <a:gd name="T111" fmla="*/ 2 h 176"/>
                    <a:gd name="T112" fmla="*/ 9 w 80"/>
                    <a:gd name="T11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176">
                      <a:moveTo>
                        <a:pt x="9" y="0"/>
                      </a:moveTo>
                      <a:cubicBezTo>
                        <a:pt x="11" y="2"/>
                        <a:pt x="11" y="2"/>
                        <a:pt x="11" y="2"/>
                      </a:cubicBezTo>
                      <a:cubicBezTo>
                        <a:pt x="8" y="4"/>
                        <a:pt x="7" y="7"/>
                        <a:pt x="7" y="13"/>
                      </a:cubicBezTo>
                      <a:cubicBezTo>
                        <a:pt x="7" y="13"/>
                        <a:pt x="6" y="14"/>
                        <a:pt x="6" y="15"/>
                      </a:cubicBezTo>
                      <a:cubicBezTo>
                        <a:pt x="15" y="12"/>
                        <a:pt x="21" y="15"/>
                        <a:pt x="25" y="22"/>
                      </a:cubicBezTo>
                      <a:cubicBezTo>
                        <a:pt x="24" y="52"/>
                        <a:pt x="24" y="52"/>
                        <a:pt x="24" y="52"/>
                      </a:cubicBezTo>
                      <a:cubicBezTo>
                        <a:pt x="23" y="59"/>
                        <a:pt x="15" y="68"/>
                        <a:pt x="0" y="80"/>
                      </a:cubicBezTo>
                      <a:cubicBezTo>
                        <a:pt x="1" y="81"/>
                        <a:pt x="2" y="82"/>
                        <a:pt x="3" y="83"/>
                      </a:cubicBezTo>
                      <a:cubicBezTo>
                        <a:pt x="21" y="69"/>
                        <a:pt x="21" y="69"/>
                        <a:pt x="21" y="69"/>
                      </a:cubicBezTo>
                      <a:cubicBezTo>
                        <a:pt x="24" y="66"/>
                        <a:pt x="26" y="64"/>
                        <a:pt x="28" y="61"/>
                      </a:cubicBezTo>
                      <a:cubicBezTo>
                        <a:pt x="29" y="59"/>
                        <a:pt x="29" y="57"/>
                        <a:pt x="29" y="55"/>
                      </a:cubicBezTo>
                      <a:cubicBezTo>
                        <a:pt x="31" y="33"/>
                        <a:pt x="31" y="33"/>
                        <a:pt x="31" y="33"/>
                      </a:cubicBezTo>
                      <a:cubicBezTo>
                        <a:pt x="32" y="17"/>
                        <a:pt x="25" y="9"/>
                        <a:pt x="13" y="9"/>
                      </a:cubicBezTo>
                      <a:cubicBezTo>
                        <a:pt x="11" y="9"/>
                        <a:pt x="10" y="10"/>
                        <a:pt x="8" y="11"/>
                      </a:cubicBezTo>
                      <a:cubicBezTo>
                        <a:pt x="8" y="8"/>
                        <a:pt x="10" y="6"/>
                        <a:pt x="13" y="3"/>
                      </a:cubicBezTo>
                      <a:cubicBezTo>
                        <a:pt x="22" y="5"/>
                        <a:pt x="31" y="11"/>
                        <a:pt x="40" y="19"/>
                      </a:cubicBezTo>
                      <a:cubicBezTo>
                        <a:pt x="52" y="37"/>
                        <a:pt x="61" y="55"/>
                        <a:pt x="69" y="74"/>
                      </a:cubicBezTo>
                      <a:cubicBezTo>
                        <a:pt x="61" y="83"/>
                        <a:pt x="49" y="90"/>
                        <a:pt x="35" y="96"/>
                      </a:cubicBezTo>
                      <a:cubicBezTo>
                        <a:pt x="33" y="66"/>
                        <a:pt x="33" y="66"/>
                        <a:pt x="33" y="66"/>
                      </a:cubicBezTo>
                      <a:cubicBezTo>
                        <a:pt x="27" y="74"/>
                        <a:pt x="27" y="74"/>
                        <a:pt x="27" y="74"/>
                      </a:cubicBezTo>
                      <a:cubicBezTo>
                        <a:pt x="28" y="102"/>
                        <a:pt x="28" y="102"/>
                        <a:pt x="28" y="102"/>
                      </a:cubicBezTo>
                      <a:cubicBezTo>
                        <a:pt x="14" y="112"/>
                        <a:pt x="14" y="112"/>
                        <a:pt x="14" y="112"/>
                      </a:cubicBezTo>
                      <a:cubicBezTo>
                        <a:pt x="16" y="120"/>
                        <a:pt x="16" y="120"/>
                        <a:pt x="16" y="120"/>
                      </a:cubicBezTo>
                      <a:cubicBezTo>
                        <a:pt x="17" y="133"/>
                        <a:pt x="15" y="145"/>
                        <a:pt x="10" y="155"/>
                      </a:cubicBezTo>
                      <a:cubicBezTo>
                        <a:pt x="9" y="157"/>
                        <a:pt x="8" y="158"/>
                        <a:pt x="7" y="160"/>
                      </a:cubicBezTo>
                      <a:cubicBezTo>
                        <a:pt x="9" y="161"/>
                        <a:pt x="12" y="161"/>
                        <a:pt x="14" y="162"/>
                      </a:cubicBezTo>
                      <a:cubicBezTo>
                        <a:pt x="18" y="147"/>
                        <a:pt x="21" y="133"/>
                        <a:pt x="23" y="119"/>
                      </a:cubicBezTo>
                      <a:cubicBezTo>
                        <a:pt x="23" y="113"/>
                        <a:pt x="23" y="113"/>
                        <a:pt x="23" y="113"/>
                      </a:cubicBezTo>
                      <a:cubicBezTo>
                        <a:pt x="30" y="109"/>
                        <a:pt x="34" y="105"/>
                        <a:pt x="36" y="99"/>
                      </a:cubicBezTo>
                      <a:cubicBezTo>
                        <a:pt x="37" y="100"/>
                        <a:pt x="39" y="100"/>
                        <a:pt x="41" y="100"/>
                      </a:cubicBezTo>
                      <a:cubicBezTo>
                        <a:pt x="42" y="100"/>
                        <a:pt x="43" y="99"/>
                        <a:pt x="44" y="99"/>
                      </a:cubicBezTo>
                      <a:cubicBezTo>
                        <a:pt x="61" y="89"/>
                        <a:pt x="61" y="89"/>
                        <a:pt x="61" y="89"/>
                      </a:cubicBezTo>
                      <a:cubicBezTo>
                        <a:pt x="56" y="118"/>
                        <a:pt x="56" y="118"/>
                        <a:pt x="56" y="118"/>
                      </a:cubicBezTo>
                      <a:cubicBezTo>
                        <a:pt x="62" y="129"/>
                        <a:pt x="66" y="142"/>
                        <a:pt x="68" y="155"/>
                      </a:cubicBezTo>
                      <a:cubicBezTo>
                        <a:pt x="74" y="163"/>
                        <a:pt x="74" y="163"/>
                        <a:pt x="74" y="163"/>
                      </a:cubicBezTo>
                      <a:cubicBezTo>
                        <a:pt x="73" y="167"/>
                        <a:pt x="70" y="172"/>
                        <a:pt x="65" y="176"/>
                      </a:cubicBezTo>
                      <a:cubicBezTo>
                        <a:pt x="67" y="176"/>
                        <a:pt x="69" y="175"/>
                        <a:pt x="71" y="174"/>
                      </a:cubicBezTo>
                      <a:cubicBezTo>
                        <a:pt x="74" y="172"/>
                        <a:pt x="77" y="170"/>
                        <a:pt x="79" y="167"/>
                      </a:cubicBezTo>
                      <a:cubicBezTo>
                        <a:pt x="80" y="167"/>
                        <a:pt x="80" y="166"/>
                        <a:pt x="80" y="165"/>
                      </a:cubicBezTo>
                      <a:cubicBezTo>
                        <a:pt x="80" y="159"/>
                        <a:pt x="78" y="154"/>
                        <a:pt x="74" y="149"/>
                      </a:cubicBezTo>
                      <a:cubicBezTo>
                        <a:pt x="73" y="139"/>
                        <a:pt x="70" y="129"/>
                        <a:pt x="66" y="119"/>
                      </a:cubicBezTo>
                      <a:cubicBezTo>
                        <a:pt x="65" y="112"/>
                        <a:pt x="65" y="112"/>
                        <a:pt x="65" y="112"/>
                      </a:cubicBezTo>
                      <a:cubicBezTo>
                        <a:pt x="69" y="85"/>
                        <a:pt x="69" y="85"/>
                        <a:pt x="69" y="85"/>
                      </a:cubicBezTo>
                      <a:cubicBezTo>
                        <a:pt x="77" y="81"/>
                        <a:pt x="77" y="81"/>
                        <a:pt x="77" y="81"/>
                      </a:cubicBezTo>
                      <a:cubicBezTo>
                        <a:pt x="79" y="78"/>
                        <a:pt x="79" y="78"/>
                        <a:pt x="79" y="78"/>
                      </a:cubicBezTo>
                      <a:cubicBezTo>
                        <a:pt x="75" y="66"/>
                        <a:pt x="71" y="55"/>
                        <a:pt x="65" y="46"/>
                      </a:cubicBezTo>
                      <a:cubicBezTo>
                        <a:pt x="64" y="45"/>
                        <a:pt x="64" y="44"/>
                        <a:pt x="64" y="44"/>
                      </a:cubicBezTo>
                      <a:cubicBezTo>
                        <a:pt x="60" y="38"/>
                        <a:pt x="56" y="31"/>
                        <a:pt x="52" y="25"/>
                      </a:cubicBezTo>
                      <a:cubicBezTo>
                        <a:pt x="58" y="27"/>
                        <a:pt x="64" y="32"/>
                        <a:pt x="69" y="38"/>
                      </a:cubicBezTo>
                      <a:cubicBezTo>
                        <a:pt x="68" y="47"/>
                        <a:pt x="68" y="47"/>
                        <a:pt x="68" y="47"/>
                      </a:cubicBezTo>
                      <a:cubicBezTo>
                        <a:pt x="69" y="47"/>
                        <a:pt x="69" y="47"/>
                        <a:pt x="69" y="47"/>
                      </a:cubicBezTo>
                      <a:cubicBezTo>
                        <a:pt x="71" y="45"/>
                        <a:pt x="73" y="43"/>
                        <a:pt x="75" y="41"/>
                      </a:cubicBezTo>
                      <a:cubicBezTo>
                        <a:pt x="76" y="40"/>
                        <a:pt x="76" y="40"/>
                        <a:pt x="77" y="39"/>
                      </a:cubicBezTo>
                      <a:cubicBezTo>
                        <a:pt x="63" y="25"/>
                        <a:pt x="63" y="25"/>
                        <a:pt x="63" y="25"/>
                      </a:cubicBezTo>
                      <a:cubicBezTo>
                        <a:pt x="58" y="21"/>
                        <a:pt x="52" y="18"/>
                        <a:pt x="46" y="18"/>
                      </a:cubicBezTo>
                      <a:cubicBezTo>
                        <a:pt x="39" y="8"/>
                        <a:pt x="29" y="3"/>
                        <a:pt x="15" y="2"/>
                      </a:cubicBezTo>
                      <a:cubicBezTo>
                        <a:pt x="9" y="0"/>
                        <a:pt x="9" y="0"/>
                        <a:pt x="9" y="0"/>
                      </a:cubicBezTo>
                      <a:close/>
                    </a:path>
                  </a:pathLst>
                </a:custGeom>
                <a:solidFill>
                  <a:srgbClr val="53463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97"/>
                <p:cNvSpPr>
                  <a:spLocks noEditPoints="1"/>
                </p:cNvSpPr>
                <p:nvPr/>
              </p:nvSpPr>
              <p:spPr bwMode="auto">
                <a:xfrm>
                  <a:off x="3651251" y="3144838"/>
                  <a:ext cx="112713" cy="114300"/>
                </a:xfrm>
                <a:custGeom>
                  <a:avLst/>
                  <a:gdLst>
                    <a:gd name="T0" fmla="*/ 13 w 23"/>
                    <a:gd name="T1" fmla="*/ 0 h 23"/>
                    <a:gd name="T2" fmla="*/ 13 w 23"/>
                    <a:gd name="T3" fmla="*/ 3 h 23"/>
                    <a:gd name="T4" fmla="*/ 11 w 23"/>
                    <a:gd name="T5" fmla="*/ 6 h 23"/>
                    <a:gd name="T6" fmla="*/ 11 w 23"/>
                    <a:gd name="T7" fmla="*/ 7 h 23"/>
                    <a:gd name="T8" fmla="*/ 6 w 23"/>
                    <a:gd name="T9" fmla="*/ 6 h 23"/>
                    <a:gd name="T10" fmla="*/ 3 w 23"/>
                    <a:gd name="T11" fmla="*/ 1 h 23"/>
                    <a:gd name="T12" fmla="*/ 0 w 23"/>
                    <a:gd name="T13" fmla="*/ 3 h 23"/>
                    <a:gd name="T14" fmla="*/ 1 w 23"/>
                    <a:gd name="T15" fmla="*/ 6 h 23"/>
                    <a:gd name="T16" fmla="*/ 4 w 23"/>
                    <a:gd name="T17" fmla="*/ 12 h 23"/>
                    <a:gd name="T18" fmla="*/ 7 w 23"/>
                    <a:gd name="T19" fmla="*/ 13 h 23"/>
                    <a:gd name="T20" fmla="*/ 9 w 23"/>
                    <a:gd name="T21" fmla="*/ 19 h 23"/>
                    <a:gd name="T22" fmla="*/ 11 w 23"/>
                    <a:gd name="T23" fmla="*/ 17 h 23"/>
                    <a:gd name="T24" fmla="*/ 15 w 23"/>
                    <a:gd name="T25" fmla="*/ 21 h 23"/>
                    <a:gd name="T26" fmla="*/ 17 w 23"/>
                    <a:gd name="T27" fmla="*/ 23 h 23"/>
                    <a:gd name="T28" fmla="*/ 23 w 23"/>
                    <a:gd name="T29" fmla="*/ 16 h 23"/>
                    <a:gd name="T30" fmla="*/ 23 w 23"/>
                    <a:gd name="T31" fmla="*/ 5 h 23"/>
                    <a:gd name="T32" fmla="*/ 18 w 23"/>
                    <a:gd name="T33" fmla="*/ 4 h 23"/>
                    <a:gd name="T34" fmla="*/ 16 w 23"/>
                    <a:gd name="T35" fmla="*/ 7 h 23"/>
                    <a:gd name="T36" fmla="*/ 16 w 23"/>
                    <a:gd name="T37" fmla="*/ 3 h 23"/>
                    <a:gd name="T38" fmla="*/ 13 w 23"/>
                    <a:gd name="T39" fmla="*/ 0 h 23"/>
                    <a:gd name="T40" fmla="*/ 11 w 23"/>
                    <a:gd name="T41" fmla="*/ 17 h 23"/>
                    <a:gd name="T42" fmla="*/ 10 w 23"/>
                    <a:gd name="T43" fmla="*/ 17 h 23"/>
                    <a:gd name="T44" fmla="*/ 9 w 23"/>
                    <a:gd name="T45" fmla="*/ 18 h 23"/>
                    <a:gd name="T46" fmla="*/ 8 w 23"/>
                    <a:gd name="T47" fmla="*/ 17 h 23"/>
                    <a:gd name="T48" fmla="*/ 7 w 23"/>
                    <a:gd name="T49" fmla="*/ 13 h 23"/>
                    <a:gd name="T50" fmla="*/ 7 w 23"/>
                    <a:gd name="T51" fmla="*/ 12 h 23"/>
                    <a:gd name="T52" fmla="*/ 7 w 23"/>
                    <a:gd name="T53" fmla="*/ 12 h 23"/>
                    <a:gd name="T54" fmla="*/ 5 w 23"/>
                    <a:gd name="T55" fmla="*/ 12 h 23"/>
                    <a:gd name="T56" fmla="*/ 1 w 23"/>
                    <a:gd name="T57" fmla="*/ 6 h 23"/>
                    <a:gd name="T58" fmla="*/ 1 w 23"/>
                    <a:gd name="T59" fmla="*/ 4 h 23"/>
                    <a:gd name="T60" fmla="*/ 2 w 23"/>
                    <a:gd name="T61" fmla="*/ 3 h 23"/>
                    <a:gd name="T62" fmla="*/ 6 w 23"/>
                    <a:gd name="T63" fmla="*/ 11 h 23"/>
                    <a:gd name="T64" fmla="*/ 9 w 23"/>
                    <a:gd name="T65" fmla="*/ 11 h 23"/>
                    <a:gd name="T66" fmla="*/ 9 w 23"/>
                    <a:gd name="T67" fmla="*/ 16 h 23"/>
                    <a:gd name="T68" fmla="*/ 12 w 23"/>
                    <a:gd name="T69" fmla="*/ 16 h 23"/>
                    <a:gd name="T70" fmla="*/ 18 w 23"/>
                    <a:gd name="T71" fmla="*/ 21 h 23"/>
                    <a:gd name="T72" fmla="*/ 17 w 23"/>
                    <a:gd name="T73" fmla="*/ 22 h 23"/>
                    <a:gd name="T74" fmla="*/ 15 w 23"/>
                    <a:gd name="T75" fmla="*/ 21 h 23"/>
                    <a:gd name="T76" fmla="*/ 11 w 23"/>
                    <a:gd name="T77" fmla="*/ 17 h 23"/>
                    <a:gd name="T78" fmla="*/ 11 w 23"/>
                    <a:gd name="T7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23">
                      <a:moveTo>
                        <a:pt x="13" y="0"/>
                      </a:moveTo>
                      <a:cubicBezTo>
                        <a:pt x="12" y="1"/>
                        <a:pt x="12" y="2"/>
                        <a:pt x="13" y="3"/>
                      </a:cubicBezTo>
                      <a:cubicBezTo>
                        <a:pt x="11" y="6"/>
                        <a:pt x="11" y="6"/>
                        <a:pt x="11" y="6"/>
                      </a:cubicBezTo>
                      <a:cubicBezTo>
                        <a:pt x="11" y="7"/>
                        <a:pt x="11" y="7"/>
                        <a:pt x="11" y="7"/>
                      </a:cubicBezTo>
                      <a:cubicBezTo>
                        <a:pt x="6" y="6"/>
                        <a:pt x="6" y="6"/>
                        <a:pt x="6" y="6"/>
                      </a:cubicBezTo>
                      <a:cubicBezTo>
                        <a:pt x="7" y="3"/>
                        <a:pt x="6" y="1"/>
                        <a:pt x="3" y="1"/>
                      </a:cubicBezTo>
                      <a:cubicBezTo>
                        <a:pt x="2" y="2"/>
                        <a:pt x="1" y="3"/>
                        <a:pt x="0" y="3"/>
                      </a:cubicBezTo>
                      <a:cubicBezTo>
                        <a:pt x="0" y="4"/>
                        <a:pt x="0" y="5"/>
                        <a:pt x="1" y="6"/>
                      </a:cubicBezTo>
                      <a:cubicBezTo>
                        <a:pt x="1" y="8"/>
                        <a:pt x="2" y="10"/>
                        <a:pt x="4" y="12"/>
                      </a:cubicBezTo>
                      <a:cubicBezTo>
                        <a:pt x="7" y="13"/>
                        <a:pt x="7" y="13"/>
                        <a:pt x="7" y="13"/>
                      </a:cubicBezTo>
                      <a:cubicBezTo>
                        <a:pt x="6" y="17"/>
                        <a:pt x="7" y="19"/>
                        <a:pt x="9" y="19"/>
                      </a:cubicBezTo>
                      <a:cubicBezTo>
                        <a:pt x="11" y="17"/>
                        <a:pt x="11" y="17"/>
                        <a:pt x="11" y="17"/>
                      </a:cubicBezTo>
                      <a:cubicBezTo>
                        <a:pt x="15" y="21"/>
                        <a:pt x="15" y="21"/>
                        <a:pt x="15" y="21"/>
                      </a:cubicBezTo>
                      <a:cubicBezTo>
                        <a:pt x="16" y="22"/>
                        <a:pt x="17" y="23"/>
                        <a:pt x="17" y="23"/>
                      </a:cubicBezTo>
                      <a:cubicBezTo>
                        <a:pt x="20" y="21"/>
                        <a:pt x="22" y="19"/>
                        <a:pt x="23" y="16"/>
                      </a:cubicBezTo>
                      <a:cubicBezTo>
                        <a:pt x="22" y="13"/>
                        <a:pt x="22" y="9"/>
                        <a:pt x="23" y="5"/>
                      </a:cubicBezTo>
                      <a:cubicBezTo>
                        <a:pt x="18" y="4"/>
                        <a:pt x="18" y="4"/>
                        <a:pt x="18" y="4"/>
                      </a:cubicBezTo>
                      <a:cubicBezTo>
                        <a:pt x="19" y="6"/>
                        <a:pt x="18" y="7"/>
                        <a:pt x="16" y="7"/>
                      </a:cubicBezTo>
                      <a:cubicBezTo>
                        <a:pt x="17" y="6"/>
                        <a:pt x="17" y="5"/>
                        <a:pt x="16" y="3"/>
                      </a:cubicBezTo>
                      <a:cubicBezTo>
                        <a:pt x="16" y="1"/>
                        <a:pt x="14" y="0"/>
                        <a:pt x="13" y="0"/>
                      </a:cubicBezTo>
                      <a:close/>
                      <a:moveTo>
                        <a:pt x="11" y="17"/>
                      </a:moveTo>
                      <a:cubicBezTo>
                        <a:pt x="11" y="17"/>
                        <a:pt x="10" y="17"/>
                        <a:pt x="10" y="17"/>
                      </a:cubicBezTo>
                      <a:cubicBezTo>
                        <a:pt x="9" y="18"/>
                        <a:pt x="9" y="18"/>
                        <a:pt x="9" y="18"/>
                      </a:cubicBezTo>
                      <a:cubicBezTo>
                        <a:pt x="8" y="18"/>
                        <a:pt x="8" y="18"/>
                        <a:pt x="8" y="17"/>
                      </a:cubicBezTo>
                      <a:cubicBezTo>
                        <a:pt x="7" y="16"/>
                        <a:pt x="7" y="15"/>
                        <a:pt x="7" y="13"/>
                      </a:cubicBezTo>
                      <a:cubicBezTo>
                        <a:pt x="7" y="13"/>
                        <a:pt x="7" y="13"/>
                        <a:pt x="7" y="12"/>
                      </a:cubicBezTo>
                      <a:cubicBezTo>
                        <a:pt x="7" y="12"/>
                        <a:pt x="7" y="12"/>
                        <a:pt x="7" y="12"/>
                      </a:cubicBezTo>
                      <a:cubicBezTo>
                        <a:pt x="5" y="12"/>
                        <a:pt x="5" y="12"/>
                        <a:pt x="5" y="12"/>
                      </a:cubicBezTo>
                      <a:cubicBezTo>
                        <a:pt x="3" y="9"/>
                        <a:pt x="2" y="7"/>
                        <a:pt x="1" y="6"/>
                      </a:cubicBezTo>
                      <a:cubicBezTo>
                        <a:pt x="1" y="5"/>
                        <a:pt x="1" y="4"/>
                        <a:pt x="1" y="4"/>
                      </a:cubicBezTo>
                      <a:cubicBezTo>
                        <a:pt x="1" y="3"/>
                        <a:pt x="1" y="3"/>
                        <a:pt x="2" y="3"/>
                      </a:cubicBezTo>
                      <a:cubicBezTo>
                        <a:pt x="6" y="11"/>
                        <a:pt x="6" y="11"/>
                        <a:pt x="6" y="11"/>
                      </a:cubicBezTo>
                      <a:cubicBezTo>
                        <a:pt x="9" y="11"/>
                        <a:pt x="9" y="11"/>
                        <a:pt x="9" y="11"/>
                      </a:cubicBezTo>
                      <a:cubicBezTo>
                        <a:pt x="8" y="13"/>
                        <a:pt x="8" y="15"/>
                        <a:pt x="9" y="16"/>
                      </a:cubicBezTo>
                      <a:cubicBezTo>
                        <a:pt x="12" y="16"/>
                        <a:pt x="12" y="16"/>
                        <a:pt x="12" y="16"/>
                      </a:cubicBezTo>
                      <a:cubicBezTo>
                        <a:pt x="18" y="21"/>
                        <a:pt x="18" y="21"/>
                        <a:pt x="18" y="21"/>
                      </a:cubicBezTo>
                      <a:cubicBezTo>
                        <a:pt x="18" y="21"/>
                        <a:pt x="18" y="22"/>
                        <a:pt x="17" y="22"/>
                      </a:cubicBezTo>
                      <a:cubicBezTo>
                        <a:pt x="17" y="22"/>
                        <a:pt x="16" y="21"/>
                        <a:pt x="15" y="21"/>
                      </a:cubicBezTo>
                      <a:cubicBezTo>
                        <a:pt x="11" y="17"/>
                        <a:pt x="11" y="17"/>
                        <a:pt x="11" y="17"/>
                      </a:cubicBezTo>
                      <a:cubicBezTo>
                        <a:pt x="11" y="17"/>
                        <a:pt x="11" y="17"/>
                        <a:pt x="11" y="1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98"/>
                <p:cNvSpPr/>
                <p:nvPr/>
              </p:nvSpPr>
              <p:spPr bwMode="auto">
                <a:xfrm>
                  <a:off x="3656014" y="3160713"/>
                  <a:ext cx="82550" cy="93662"/>
                </a:xfrm>
                <a:custGeom>
                  <a:avLst/>
                  <a:gdLst>
                    <a:gd name="T0" fmla="*/ 9 w 17"/>
                    <a:gd name="T1" fmla="*/ 14 h 19"/>
                    <a:gd name="T2" fmla="*/ 10 w 17"/>
                    <a:gd name="T3" fmla="*/ 14 h 19"/>
                    <a:gd name="T4" fmla="*/ 10 w 17"/>
                    <a:gd name="T5" fmla="*/ 14 h 19"/>
                    <a:gd name="T6" fmla="*/ 14 w 17"/>
                    <a:gd name="T7" fmla="*/ 18 h 19"/>
                    <a:gd name="T8" fmla="*/ 16 w 17"/>
                    <a:gd name="T9" fmla="*/ 19 h 19"/>
                    <a:gd name="T10" fmla="*/ 17 w 17"/>
                    <a:gd name="T11" fmla="*/ 18 h 19"/>
                    <a:gd name="T12" fmla="*/ 11 w 17"/>
                    <a:gd name="T13" fmla="*/ 13 h 19"/>
                    <a:gd name="T14" fmla="*/ 8 w 17"/>
                    <a:gd name="T15" fmla="*/ 13 h 19"/>
                    <a:gd name="T16" fmla="*/ 8 w 17"/>
                    <a:gd name="T17" fmla="*/ 8 h 19"/>
                    <a:gd name="T18" fmla="*/ 5 w 17"/>
                    <a:gd name="T19" fmla="*/ 8 h 19"/>
                    <a:gd name="T20" fmla="*/ 1 w 17"/>
                    <a:gd name="T21" fmla="*/ 0 h 19"/>
                    <a:gd name="T22" fmla="*/ 0 w 17"/>
                    <a:gd name="T23" fmla="*/ 1 h 19"/>
                    <a:gd name="T24" fmla="*/ 0 w 17"/>
                    <a:gd name="T25" fmla="*/ 3 h 19"/>
                    <a:gd name="T26" fmla="*/ 4 w 17"/>
                    <a:gd name="T27" fmla="*/ 9 h 19"/>
                    <a:gd name="T28" fmla="*/ 6 w 17"/>
                    <a:gd name="T29" fmla="*/ 9 h 19"/>
                    <a:gd name="T30" fmla="*/ 6 w 17"/>
                    <a:gd name="T31" fmla="*/ 9 h 19"/>
                    <a:gd name="T32" fmla="*/ 6 w 17"/>
                    <a:gd name="T33" fmla="*/ 10 h 19"/>
                    <a:gd name="T34" fmla="*/ 7 w 17"/>
                    <a:gd name="T35" fmla="*/ 14 h 19"/>
                    <a:gd name="T36" fmla="*/ 8 w 17"/>
                    <a:gd name="T37" fmla="*/ 15 h 19"/>
                    <a:gd name="T38" fmla="*/ 9 w 17"/>
                    <a:gd name="T39"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19">
                      <a:moveTo>
                        <a:pt x="9" y="14"/>
                      </a:moveTo>
                      <a:cubicBezTo>
                        <a:pt x="9" y="14"/>
                        <a:pt x="10" y="14"/>
                        <a:pt x="10" y="14"/>
                      </a:cubicBezTo>
                      <a:cubicBezTo>
                        <a:pt x="10" y="14"/>
                        <a:pt x="10" y="14"/>
                        <a:pt x="10" y="14"/>
                      </a:cubicBezTo>
                      <a:cubicBezTo>
                        <a:pt x="14" y="18"/>
                        <a:pt x="14" y="18"/>
                        <a:pt x="14" y="18"/>
                      </a:cubicBezTo>
                      <a:cubicBezTo>
                        <a:pt x="15" y="18"/>
                        <a:pt x="16" y="19"/>
                        <a:pt x="16" y="19"/>
                      </a:cubicBezTo>
                      <a:cubicBezTo>
                        <a:pt x="17" y="19"/>
                        <a:pt x="17" y="18"/>
                        <a:pt x="17" y="18"/>
                      </a:cubicBezTo>
                      <a:cubicBezTo>
                        <a:pt x="11" y="13"/>
                        <a:pt x="11" y="13"/>
                        <a:pt x="11" y="13"/>
                      </a:cubicBezTo>
                      <a:cubicBezTo>
                        <a:pt x="8" y="13"/>
                        <a:pt x="8" y="13"/>
                        <a:pt x="8" y="13"/>
                      </a:cubicBezTo>
                      <a:cubicBezTo>
                        <a:pt x="7" y="12"/>
                        <a:pt x="7" y="10"/>
                        <a:pt x="8" y="8"/>
                      </a:cubicBezTo>
                      <a:cubicBezTo>
                        <a:pt x="5" y="8"/>
                        <a:pt x="5" y="8"/>
                        <a:pt x="5" y="8"/>
                      </a:cubicBezTo>
                      <a:cubicBezTo>
                        <a:pt x="1" y="0"/>
                        <a:pt x="1" y="0"/>
                        <a:pt x="1" y="0"/>
                      </a:cubicBezTo>
                      <a:cubicBezTo>
                        <a:pt x="0" y="0"/>
                        <a:pt x="0" y="0"/>
                        <a:pt x="0" y="1"/>
                      </a:cubicBezTo>
                      <a:cubicBezTo>
                        <a:pt x="0" y="1"/>
                        <a:pt x="0" y="2"/>
                        <a:pt x="0" y="3"/>
                      </a:cubicBezTo>
                      <a:cubicBezTo>
                        <a:pt x="1" y="4"/>
                        <a:pt x="2" y="6"/>
                        <a:pt x="4" y="9"/>
                      </a:cubicBezTo>
                      <a:cubicBezTo>
                        <a:pt x="6" y="9"/>
                        <a:pt x="6" y="9"/>
                        <a:pt x="6" y="9"/>
                      </a:cubicBezTo>
                      <a:cubicBezTo>
                        <a:pt x="6" y="9"/>
                        <a:pt x="6" y="9"/>
                        <a:pt x="6" y="9"/>
                      </a:cubicBezTo>
                      <a:cubicBezTo>
                        <a:pt x="6" y="10"/>
                        <a:pt x="6" y="10"/>
                        <a:pt x="6" y="10"/>
                      </a:cubicBezTo>
                      <a:cubicBezTo>
                        <a:pt x="6" y="12"/>
                        <a:pt x="6" y="13"/>
                        <a:pt x="7" y="14"/>
                      </a:cubicBezTo>
                      <a:cubicBezTo>
                        <a:pt x="7" y="15"/>
                        <a:pt x="7" y="15"/>
                        <a:pt x="8" y="15"/>
                      </a:cubicBezTo>
                      <a:cubicBezTo>
                        <a:pt x="9" y="14"/>
                        <a:pt x="9" y="14"/>
                        <a:pt x="9" y="14"/>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99"/>
                <p:cNvSpPr/>
                <p:nvPr/>
              </p:nvSpPr>
              <p:spPr bwMode="auto">
                <a:xfrm>
                  <a:off x="3665539" y="3140075"/>
                  <a:ext cx="39688" cy="39687"/>
                </a:xfrm>
                <a:custGeom>
                  <a:avLst/>
                  <a:gdLst>
                    <a:gd name="T0" fmla="*/ 8 w 8"/>
                    <a:gd name="T1" fmla="*/ 8 h 8"/>
                    <a:gd name="T2" fmla="*/ 8 w 8"/>
                    <a:gd name="T3" fmla="*/ 7 h 8"/>
                    <a:gd name="T4" fmla="*/ 5 w 8"/>
                    <a:gd name="T5" fmla="*/ 5 h 8"/>
                    <a:gd name="T6" fmla="*/ 2 w 8"/>
                    <a:gd name="T7" fmla="*/ 0 h 8"/>
                    <a:gd name="T8" fmla="*/ 0 w 8"/>
                    <a:gd name="T9" fmla="*/ 2 h 8"/>
                    <a:gd name="T10" fmla="*/ 3 w 8"/>
                    <a:gd name="T11" fmla="*/ 7 h 8"/>
                    <a:gd name="T12" fmla="*/ 8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8"/>
                      </a:moveTo>
                      <a:cubicBezTo>
                        <a:pt x="8" y="7"/>
                        <a:pt x="8" y="7"/>
                        <a:pt x="8" y="7"/>
                      </a:cubicBezTo>
                      <a:cubicBezTo>
                        <a:pt x="5" y="5"/>
                        <a:pt x="5" y="5"/>
                        <a:pt x="5" y="5"/>
                      </a:cubicBezTo>
                      <a:cubicBezTo>
                        <a:pt x="6" y="2"/>
                        <a:pt x="5" y="1"/>
                        <a:pt x="2" y="0"/>
                      </a:cubicBezTo>
                      <a:cubicBezTo>
                        <a:pt x="2" y="1"/>
                        <a:pt x="1" y="1"/>
                        <a:pt x="0" y="2"/>
                      </a:cubicBezTo>
                      <a:cubicBezTo>
                        <a:pt x="3" y="2"/>
                        <a:pt x="4" y="4"/>
                        <a:pt x="3" y="7"/>
                      </a:cubicBezTo>
                      <a:cubicBezTo>
                        <a:pt x="8" y="8"/>
                        <a:pt x="8" y="8"/>
                        <a:pt x="8" y="8"/>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100"/>
                <p:cNvSpPr>
                  <a:spLocks noEditPoints="1"/>
                </p:cNvSpPr>
                <p:nvPr/>
              </p:nvSpPr>
              <p:spPr bwMode="auto">
                <a:xfrm>
                  <a:off x="3640139" y="3081338"/>
                  <a:ext cx="103188" cy="93662"/>
                </a:xfrm>
                <a:custGeom>
                  <a:avLst/>
                  <a:gdLst>
                    <a:gd name="T0" fmla="*/ 10 w 21"/>
                    <a:gd name="T1" fmla="*/ 17 h 19"/>
                    <a:gd name="T2" fmla="*/ 13 w 21"/>
                    <a:gd name="T3" fmla="*/ 19 h 19"/>
                    <a:gd name="T4" fmla="*/ 12 w 21"/>
                    <a:gd name="T5" fmla="*/ 13 h 19"/>
                    <a:gd name="T6" fmla="*/ 16 w 21"/>
                    <a:gd name="T7" fmla="*/ 8 h 19"/>
                    <a:gd name="T8" fmla="*/ 20 w 21"/>
                    <a:gd name="T9" fmla="*/ 10 h 19"/>
                    <a:gd name="T10" fmla="*/ 12 w 21"/>
                    <a:gd name="T11" fmla="*/ 0 h 19"/>
                    <a:gd name="T12" fmla="*/ 3 w 21"/>
                    <a:gd name="T13" fmla="*/ 8 h 19"/>
                    <a:gd name="T14" fmla="*/ 1 w 21"/>
                    <a:gd name="T15" fmla="*/ 14 h 19"/>
                    <a:gd name="T16" fmla="*/ 2 w 21"/>
                    <a:gd name="T17" fmla="*/ 16 h 19"/>
                    <a:gd name="T18" fmla="*/ 5 w 21"/>
                    <a:gd name="T19" fmla="*/ 14 h 19"/>
                    <a:gd name="T20" fmla="*/ 7 w 21"/>
                    <a:gd name="T21" fmla="*/ 12 h 19"/>
                    <a:gd name="T22" fmla="*/ 10 w 21"/>
                    <a:gd name="T23" fmla="*/ 17 h 19"/>
                    <a:gd name="T24" fmla="*/ 12 w 21"/>
                    <a:gd name="T25" fmla="*/ 1 h 19"/>
                    <a:gd name="T26" fmla="*/ 13 w 21"/>
                    <a:gd name="T27" fmla="*/ 1 h 19"/>
                    <a:gd name="T28" fmla="*/ 3 w 21"/>
                    <a:gd name="T29" fmla="*/ 15 h 19"/>
                    <a:gd name="T30" fmla="*/ 1 w 21"/>
                    <a:gd name="T31" fmla="*/ 15 h 19"/>
                    <a:gd name="T32" fmla="*/ 1 w 21"/>
                    <a:gd name="T33" fmla="*/ 16 h 19"/>
                    <a:gd name="T34" fmla="*/ 1 w 21"/>
                    <a:gd name="T35" fmla="*/ 14 h 19"/>
                    <a:gd name="T36" fmla="*/ 4 w 21"/>
                    <a:gd name="T37" fmla="*/ 9 h 19"/>
                    <a:gd name="T38" fmla="*/ 4 w 21"/>
                    <a:gd name="T39" fmla="*/ 9 h 19"/>
                    <a:gd name="T40" fmla="*/ 12 w 21"/>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19">
                      <a:moveTo>
                        <a:pt x="10" y="17"/>
                      </a:moveTo>
                      <a:cubicBezTo>
                        <a:pt x="13" y="19"/>
                        <a:pt x="13" y="19"/>
                        <a:pt x="13" y="19"/>
                      </a:cubicBezTo>
                      <a:cubicBezTo>
                        <a:pt x="12" y="13"/>
                        <a:pt x="12" y="13"/>
                        <a:pt x="12" y="13"/>
                      </a:cubicBezTo>
                      <a:cubicBezTo>
                        <a:pt x="11" y="11"/>
                        <a:pt x="13" y="9"/>
                        <a:pt x="16" y="8"/>
                      </a:cubicBezTo>
                      <a:cubicBezTo>
                        <a:pt x="20" y="10"/>
                        <a:pt x="20" y="10"/>
                        <a:pt x="20" y="10"/>
                      </a:cubicBezTo>
                      <a:cubicBezTo>
                        <a:pt x="21" y="6"/>
                        <a:pt x="18" y="3"/>
                        <a:pt x="12" y="0"/>
                      </a:cubicBezTo>
                      <a:cubicBezTo>
                        <a:pt x="9" y="1"/>
                        <a:pt x="6" y="4"/>
                        <a:pt x="3" y="8"/>
                      </a:cubicBezTo>
                      <a:cubicBezTo>
                        <a:pt x="2" y="10"/>
                        <a:pt x="1" y="12"/>
                        <a:pt x="1" y="14"/>
                      </a:cubicBezTo>
                      <a:cubicBezTo>
                        <a:pt x="0" y="16"/>
                        <a:pt x="1" y="16"/>
                        <a:pt x="2" y="16"/>
                      </a:cubicBezTo>
                      <a:cubicBezTo>
                        <a:pt x="3" y="16"/>
                        <a:pt x="4" y="15"/>
                        <a:pt x="5" y="14"/>
                      </a:cubicBezTo>
                      <a:cubicBezTo>
                        <a:pt x="6" y="13"/>
                        <a:pt x="7" y="13"/>
                        <a:pt x="7" y="12"/>
                      </a:cubicBezTo>
                      <a:cubicBezTo>
                        <a:pt x="10" y="13"/>
                        <a:pt x="11" y="14"/>
                        <a:pt x="10" y="17"/>
                      </a:cubicBezTo>
                      <a:close/>
                      <a:moveTo>
                        <a:pt x="12" y="1"/>
                      </a:moveTo>
                      <a:cubicBezTo>
                        <a:pt x="12" y="1"/>
                        <a:pt x="12" y="1"/>
                        <a:pt x="13" y="1"/>
                      </a:cubicBezTo>
                      <a:cubicBezTo>
                        <a:pt x="7" y="6"/>
                        <a:pt x="3" y="10"/>
                        <a:pt x="3" y="15"/>
                      </a:cubicBezTo>
                      <a:cubicBezTo>
                        <a:pt x="2" y="15"/>
                        <a:pt x="2" y="15"/>
                        <a:pt x="1" y="15"/>
                      </a:cubicBezTo>
                      <a:cubicBezTo>
                        <a:pt x="1" y="15"/>
                        <a:pt x="1" y="16"/>
                        <a:pt x="1" y="16"/>
                      </a:cubicBezTo>
                      <a:cubicBezTo>
                        <a:pt x="1" y="15"/>
                        <a:pt x="1" y="15"/>
                        <a:pt x="1" y="14"/>
                      </a:cubicBezTo>
                      <a:cubicBezTo>
                        <a:pt x="2" y="13"/>
                        <a:pt x="2" y="11"/>
                        <a:pt x="4" y="9"/>
                      </a:cubicBezTo>
                      <a:cubicBezTo>
                        <a:pt x="4" y="9"/>
                        <a:pt x="4" y="9"/>
                        <a:pt x="4" y="9"/>
                      </a:cubicBezTo>
                      <a:cubicBezTo>
                        <a:pt x="6" y="5"/>
                        <a:pt x="9" y="2"/>
                        <a:pt x="12" y="1"/>
                      </a:cubicBezTo>
                      <a:close/>
                    </a:path>
                  </a:pathLst>
                </a:custGeom>
                <a:solidFill>
                  <a:srgbClr val="4439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101"/>
                <p:cNvSpPr/>
                <p:nvPr/>
              </p:nvSpPr>
              <p:spPr bwMode="auto">
                <a:xfrm>
                  <a:off x="3644901" y="3086100"/>
                  <a:ext cx="60325" cy="74612"/>
                </a:xfrm>
                <a:custGeom>
                  <a:avLst/>
                  <a:gdLst>
                    <a:gd name="T0" fmla="*/ 12 w 12"/>
                    <a:gd name="T1" fmla="*/ 0 h 15"/>
                    <a:gd name="T2" fmla="*/ 11 w 12"/>
                    <a:gd name="T3" fmla="*/ 0 h 15"/>
                    <a:gd name="T4" fmla="*/ 3 w 12"/>
                    <a:gd name="T5" fmla="*/ 8 h 15"/>
                    <a:gd name="T6" fmla="*/ 3 w 12"/>
                    <a:gd name="T7" fmla="*/ 8 h 15"/>
                    <a:gd name="T8" fmla="*/ 0 w 12"/>
                    <a:gd name="T9" fmla="*/ 13 h 15"/>
                    <a:gd name="T10" fmla="*/ 0 w 12"/>
                    <a:gd name="T11" fmla="*/ 15 h 15"/>
                    <a:gd name="T12" fmla="*/ 0 w 12"/>
                    <a:gd name="T13" fmla="*/ 14 h 15"/>
                    <a:gd name="T14" fmla="*/ 2 w 12"/>
                    <a:gd name="T15" fmla="*/ 14 h 15"/>
                    <a:gd name="T16" fmla="*/ 12 w 1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2" y="0"/>
                      </a:moveTo>
                      <a:cubicBezTo>
                        <a:pt x="11" y="0"/>
                        <a:pt x="11" y="0"/>
                        <a:pt x="11" y="0"/>
                      </a:cubicBezTo>
                      <a:cubicBezTo>
                        <a:pt x="8" y="1"/>
                        <a:pt x="5" y="4"/>
                        <a:pt x="3" y="8"/>
                      </a:cubicBezTo>
                      <a:cubicBezTo>
                        <a:pt x="3" y="8"/>
                        <a:pt x="3" y="8"/>
                        <a:pt x="3" y="8"/>
                      </a:cubicBezTo>
                      <a:cubicBezTo>
                        <a:pt x="1" y="10"/>
                        <a:pt x="1" y="12"/>
                        <a:pt x="0" y="13"/>
                      </a:cubicBezTo>
                      <a:cubicBezTo>
                        <a:pt x="0" y="14"/>
                        <a:pt x="0" y="14"/>
                        <a:pt x="0" y="15"/>
                      </a:cubicBezTo>
                      <a:cubicBezTo>
                        <a:pt x="0" y="15"/>
                        <a:pt x="0" y="14"/>
                        <a:pt x="0" y="14"/>
                      </a:cubicBezTo>
                      <a:cubicBezTo>
                        <a:pt x="1" y="14"/>
                        <a:pt x="1" y="14"/>
                        <a:pt x="2" y="14"/>
                      </a:cubicBezTo>
                      <a:cubicBezTo>
                        <a:pt x="2" y="9"/>
                        <a:pt x="6" y="5"/>
                        <a:pt x="12" y="0"/>
                      </a:cubicBezTo>
                      <a:close/>
                    </a:path>
                  </a:pathLst>
                </a:custGeom>
                <a:solidFill>
                  <a:srgbClr val="856F6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102"/>
                <p:cNvSpPr/>
                <p:nvPr/>
              </p:nvSpPr>
              <p:spPr bwMode="auto">
                <a:xfrm>
                  <a:off x="3768726" y="3170238"/>
                  <a:ext cx="9525" cy="73025"/>
                </a:xfrm>
                <a:custGeom>
                  <a:avLst/>
                  <a:gdLst>
                    <a:gd name="T0" fmla="*/ 0 w 2"/>
                    <a:gd name="T1" fmla="*/ 11 h 15"/>
                    <a:gd name="T2" fmla="*/ 2 w 2"/>
                    <a:gd name="T3" fmla="*/ 15 h 15"/>
                    <a:gd name="T4" fmla="*/ 2 w 2"/>
                    <a:gd name="T5" fmla="*/ 2 h 15"/>
                    <a:gd name="T6" fmla="*/ 2 w 2"/>
                    <a:gd name="T7" fmla="*/ 0 h 15"/>
                    <a:gd name="T8" fmla="*/ 0 w 2"/>
                    <a:gd name="T9" fmla="*/ 4 h 15"/>
                    <a:gd name="T10" fmla="*/ 0 w 2"/>
                    <a:gd name="T11" fmla="*/ 11 h 15"/>
                  </a:gdLst>
                  <a:ahLst/>
                  <a:cxnLst>
                    <a:cxn ang="0">
                      <a:pos x="T0" y="T1"/>
                    </a:cxn>
                    <a:cxn ang="0">
                      <a:pos x="T2" y="T3"/>
                    </a:cxn>
                    <a:cxn ang="0">
                      <a:pos x="T4" y="T5"/>
                    </a:cxn>
                    <a:cxn ang="0">
                      <a:pos x="T6" y="T7"/>
                    </a:cxn>
                    <a:cxn ang="0">
                      <a:pos x="T8" y="T9"/>
                    </a:cxn>
                    <a:cxn ang="0">
                      <a:pos x="T10" y="T11"/>
                    </a:cxn>
                  </a:cxnLst>
                  <a:rect l="0" t="0" r="r" b="b"/>
                  <a:pathLst>
                    <a:path w="2" h="15">
                      <a:moveTo>
                        <a:pt x="0" y="11"/>
                      </a:moveTo>
                      <a:cubicBezTo>
                        <a:pt x="1" y="13"/>
                        <a:pt x="1" y="14"/>
                        <a:pt x="2" y="15"/>
                      </a:cubicBezTo>
                      <a:cubicBezTo>
                        <a:pt x="1" y="11"/>
                        <a:pt x="1" y="7"/>
                        <a:pt x="2" y="2"/>
                      </a:cubicBezTo>
                      <a:cubicBezTo>
                        <a:pt x="2" y="0"/>
                        <a:pt x="2" y="0"/>
                        <a:pt x="2" y="0"/>
                      </a:cubicBezTo>
                      <a:cubicBezTo>
                        <a:pt x="1" y="1"/>
                        <a:pt x="1" y="3"/>
                        <a:pt x="0" y="4"/>
                      </a:cubicBezTo>
                      <a:cubicBezTo>
                        <a:pt x="0" y="7"/>
                        <a:pt x="0" y="9"/>
                        <a:pt x="0" y="1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103"/>
                <p:cNvSpPr>
                  <a:spLocks noEditPoints="1"/>
                </p:cNvSpPr>
                <p:nvPr/>
              </p:nvSpPr>
              <p:spPr bwMode="auto">
                <a:xfrm>
                  <a:off x="3724276" y="3205163"/>
                  <a:ext cx="152400" cy="333375"/>
                </a:xfrm>
                <a:custGeom>
                  <a:avLst/>
                  <a:gdLst>
                    <a:gd name="T0" fmla="*/ 12 w 31"/>
                    <a:gd name="T1" fmla="*/ 3 h 68"/>
                    <a:gd name="T2" fmla="*/ 12 w 31"/>
                    <a:gd name="T3" fmla="*/ 3 h 68"/>
                    <a:gd name="T4" fmla="*/ 12 w 31"/>
                    <a:gd name="T5" fmla="*/ 9 h 68"/>
                    <a:gd name="T6" fmla="*/ 12 w 31"/>
                    <a:gd name="T7" fmla="*/ 16 h 68"/>
                    <a:gd name="T8" fmla="*/ 19 w 31"/>
                    <a:gd name="T9" fmla="*/ 36 h 68"/>
                    <a:gd name="T10" fmla="*/ 19 w 31"/>
                    <a:gd name="T11" fmla="*/ 39 h 68"/>
                    <a:gd name="T12" fmla="*/ 0 w 31"/>
                    <a:gd name="T13" fmla="*/ 59 h 68"/>
                    <a:gd name="T14" fmla="*/ 6 w 31"/>
                    <a:gd name="T15" fmla="*/ 68 h 68"/>
                    <a:gd name="T16" fmla="*/ 30 w 31"/>
                    <a:gd name="T17" fmla="*/ 40 h 68"/>
                    <a:gd name="T18" fmla="*/ 31 w 31"/>
                    <a:gd name="T19" fmla="*/ 10 h 68"/>
                    <a:gd name="T20" fmla="*/ 12 w 31"/>
                    <a:gd name="T21" fmla="*/ 3 h 68"/>
                    <a:gd name="T22" fmla="*/ 13 w 31"/>
                    <a:gd name="T23" fmla="*/ 4 h 68"/>
                    <a:gd name="T24" fmla="*/ 15 w 31"/>
                    <a:gd name="T25" fmla="*/ 3 h 68"/>
                    <a:gd name="T26" fmla="*/ 15 w 31"/>
                    <a:gd name="T27" fmla="*/ 16 h 68"/>
                    <a:gd name="T28" fmla="*/ 22 w 31"/>
                    <a:gd name="T29" fmla="*/ 36 h 68"/>
                    <a:gd name="T30" fmla="*/ 23 w 31"/>
                    <a:gd name="T31" fmla="*/ 40 h 68"/>
                    <a:gd name="T32" fmla="*/ 2 w 31"/>
                    <a:gd name="T33" fmla="*/ 61 h 68"/>
                    <a:gd name="T34" fmla="*/ 1 w 31"/>
                    <a:gd name="T35" fmla="*/ 59 h 68"/>
                    <a:gd name="T36" fmla="*/ 20 w 31"/>
                    <a:gd name="T37" fmla="*/ 40 h 68"/>
                    <a:gd name="T38" fmla="*/ 20 w 31"/>
                    <a:gd name="T39" fmla="*/ 39 h 68"/>
                    <a:gd name="T40" fmla="*/ 20 w 31"/>
                    <a:gd name="T41" fmla="*/ 36 h 68"/>
                    <a:gd name="T42" fmla="*/ 20 w 31"/>
                    <a:gd name="T43" fmla="*/ 36 h 68"/>
                    <a:gd name="T44" fmla="*/ 13 w 31"/>
                    <a:gd name="T45" fmla="*/ 16 h 68"/>
                    <a:gd name="T46" fmla="*/ 12 w 31"/>
                    <a:gd name="T47" fmla="*/ 9 h 68"/>
                    <a:gd name="T48" fmla="*/ 13 w 31"/>
                    <a:gd name="T4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68">
                      <a:moveTo>
                        <a:pt x="12" y="3"/>
                      </a:moveTo>
                      <a:cubicBezTo>
                        <a:pt x="12" y="3"/>
                        <a:pt x="12" y="3"/>
                        <a:pt x="12" y="3"/>
                      </a:cubicBezTo>
                      <a:cubicBezTo>
                        <a:pt x="12" y="5"/>
                        <a:pt x="12" y="7"/>
                        <a:pt x="12" y="9"/>
                      </a:cubicBezTo>
                      <a:cubicBezTo>
                        <a:pt x="12" y="11"/>
                        <a:pt x="12" y="13"/>
                        <a:pt x="12" y="16"/>
                      </a:cubicBezTo>
                      <a:cubicBezTo>
                        <a:pt x="19" y="36"/>
                        <a:pt x="19" y="36"/>
                        <a:pt x="19" y="36"/>
                      </a:cubicBezTo>
                      <a:cubicBezTo>
                        <a:pt x="19" y="39"/>
                        <a:pt x="19" y="39"/>
                        <a:pt x="19" y="39"/>
                      </a:cubicBezTo>
                      <a:cubicBezTo>
                        <a:pt x="17" y="44"/>
                        <a:pt x="11" y="51"/>
                        <a:pt x="0" y="59"/>
                      </a:cubicBezTo>
                      <a:cubicBezTo>
                        <a:pt x="2" y="62"/>
                        <a:pt x="4" y="65"/>
                        <a:pt x="6" y="68"/>
                      </a:cubicBezTo>
                      <a:cubicBezTo>
                        <a:pt x="21" y="56"/>
                        <a:pt x="29" y="47"/>
                        <a:pt x="30" y="40"/>
                      </a:cubicBezTo>
                      <a:cubicBezTo>
                        <a:pt x="31" y="10"/>
                        <a:pt x="31" y="10"/>
                        <a:pt x="31" y="10"/>
                      </a:cubicBezTo>
                      <a:cubicBezTo>
                        <a:pt x="27" y="3"/>
                        <a:pt x="21" y="0"/>
                        <a:pt x="12" y="3"/>
                      </a:cubicBezTo>
                      <a:close/>
                      <a:moveTo>
                        <a:pt x="13" y="4"/>
                      </a:moveTo>
                      <a:cubicBezTo>
                        <a:pt x="13" y="4"/>
                        <a:pt x="14" y="3"/>
                        <a:pt x="15" y="3"/>
                      </a:cubicBezTo>
                      <a:cubicBezTo>
                        <a:pt x="14" y="8"/>
                        <a:pt x="14" y="12"/>
                        <a:pt x="15" y="16"/>
                      </a:cubicBezTo>
                      <a:cubicBezTo>
                        <a:pt x="22" y="36"/>
                        <a:pt x="22" y="36"/>
                        <a:pt x="22" y="36"/>
                      </a:cubicBezTo>
                      <a:cubicBezTo>
                        <a:pt x="23" y="40"/>
                        <a:pt x="23" y="40"/>
                        <a:pt x="23" y="40"/>
                      </a:cubicBezTo>
                      <a:cubicBezTo>
                        <a:pt x="19" y="47"/>
                        <a:pt x="12" y="54"/>
                        <a:pt x="2" y="61"/>
                      </a:cubicBezTo>
                      <a:cubicBezTo>
                        <a:pt x="2" y="60"/>
                        <a:pt x="2" y="60"/>
                        <a:pt x="1" y="59"/>
                      </a:cubicBezTo>
                      <a:cubicBezTo>
                        <a:pt x="12" y="51"/>
                        <a:pt x="18" y="44"/>
                        <a:pt x="20" y="40"/>
                      </a:cubicBezTo>
                      <a:cubicBezTo>
                        <a:pt x="20" y="40"/>
                        <a:pt x="20" y="39"/>
                        <a:pt x="20" y="39"/>
                      </a:cubicBezTo>
                      <a:cubicBezTo>
                        <a:pt x="20" y="36"/>
                        <a:pt x="20" y="36"/>
                        <a:pt x="20" y="36"/>
                      </a:cubicBezTo>
                      <a:cubicBezTo>
                        <a:pt x="20" y="36"/>
                        <a:pt x="20" y="36"/>
                        <a:pt x="20" y="36"/>
                      </a:cubicBezTo>
                      <a:cubicBezTo>
                        <a:pt x="13" y="16"/>
                        <a:pt x="13" y="16"/>
                        <a:pt x="13" y="16"/>
                      </a:cubicBezTo>
                      <a:cubicBezTo>
                        <a:pt x="13" y="13"/>
                        <a:pt x="12" y="11"/>
                        <a:pt x="12" y="9"/>
                      </a:cubicBezTo>
                      <a:cubicBezTo>
                        <a:pt x="12" y="7"/>
                        <a:pt x="12" y="5"/>
                        <a:pt x="13" y="4"/>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05"/>
                <p:cNvSpPr/>
                <p:nvPr/>
              </p:nvSpPr>
              <p:spPr bwMode="auto">
                <a:xfrm>
                  <a:off x="3729038" y="3219450"/>
                  <a:ext cx="107950" cy="284163"/>
                </a:xfrm>
                <a:custGeom>
                  <a:avLst/>
                  <a:gdLst>
                    <a:gd name="T0" fmla="*/ 14 w 22"/>
                    <a:gd name="T1" fmla="*/ 0 h 58"/>
                    <a:gd name="T2" fmla="*/ 12 w 22"/>
                    <a:gd name="T3" fmla="*/ 1 h 58"/>
                    <a:gd name="T4" fmla="*/ 11 w 22"/>
                    <a:gd name="T5" fmla="*/ 6 h 58"/>
                    <a:gd name="T6" fmla="*/ 12 w 22"/>
                    <a:gd name="T7" fmla="*/ 13 h 58"/>
                    <a:gd name="T8" fmla="*/ 19 w 22"/>
                    <a:gd name="T9" fmla="*/ 33 h 58"/>
                    <a:gd name="T10" fmla="*/ 19 w 22"/>
                    <a:gd name="T11" fmla="*/ 33 h 58"/>
                    <a:gd name="T12" fmla="*/ 19 w 22"/>
                    <a:gd name="T13" fmla="*/ 36 h 58"/>
                    <a:gd name="T14" fmla="*/ 19 w 22"/>
                    <a:gd name="T15" fmla="*/ 37 h 58"/>
                    <a:gd name="T16" fmla="*/ 0 w 22"/>
                    <a:gd name="T17" fmla="*/ 56 h 58"/>
                    <a:gd name="T18" fmla="*/ 1 w 22"/>
                    <a:gd name="T19" fmla="*/ 58 h 58"/>
                    <a:gd name="T20" fmla="*/ 22 w 22"/>
                    <a:gd name="T21" fmla="*/ 37 h 58"/>
                    <a:gd name="T22" fmla="*/ 21 w 22"/>
                    <a:gd name="T23" fmla="*/ 33 h 58"/>
                    <a:gd name="T24" fmla="*/ 14 w 22"/>
                    <a:gd name="T25" fmla="*/ 13 h 58"/>
                    <a:gd name="T26" fmla="*/ 14 w 22"/>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8">
                      <a:moveTo>
                        <a:pt x="14" y="0"/>
                      </a:moveTo>
                      <a:cubicBezTo>
                        <a:pt x="13" y="0"/>
                        <a:pt x="12" y="1"/>
                        <a:pt x="12" y="1"/>
                      </a:cubicBezTo>
                      <a:cubicBezTo>
                        <a:pt x="11" y="2"/>
                        <a:pt x="11" y="4"/>
                        <a:pt x="11" y="6"/>
                      </a:cubicBezTo>
                      <a:cubicBezTo>
                        <a:pt x="11" y="8"/>
                        <a:pt x="12" y="10"/>
                        <a:pt x="12" y="13"/>
                      </a:cubicBezTo>
                      <a:cubicBezTo>
                        <a:pt x="19" y="33"/>
                        <a:pt x="19" y="33"/>
                        <a:pt x="19" y="33"/>
                      </a:cubicBezTo>
                      <a:cubicBezTo>
                        <a:pt x="19" y="33"/>
                        <a:pt x="19" y="33"/>
                        <a:pt x="19" y="33"/>
                      </a:cubicBezTo>
                      <a:cubicBezTo>
                        <a:pt x="19" y="36"/>
                        <a:pt x="19" y="36"/>
                        <a:pt x="19" y="36"/>
                      </a:cubicBezTo>
                      <a:cubicBezTo>
                        <a:pt x="19" y="36"/>
                        <a:pt x="19" y="37"/>
                        <a:pt x="19" y="37"/>
                      </a:cubicBezTo>
                      <a:cubicBezTo>
                        <a:pt x="17" y="41"/>
                        <a:pt x="11" y="48"/>
                        <a:pt x="0" y="56"/>
                      </a:cubicBezTo>
                      <a:cubicBezTo>
                        <a:pt x="1" y="57"/>
                        <a:pt x="1" y="57"/>
                        <a:pt x="1" y="58"/>
                      </a:cubicBezTo>
                      <a:cubicBezTo>
                        <a:pt x="11" y="51"/>
                        <a:pt x="18" y="44"/>
                        <a:pt x="22" y="37"/>
                      </a:cubicBezTo>
                      <a:cubicBezTo>
                        <a:pt x="21" y="33"/>
                        <a:pt x="21" y="33"/>
                        <a:pt x="21" y="33"/>
                      </a:cubicBezTo>
                      <a:cubicBezTo>
                        <a:pt x="14" y="13"/>
                        <a:pt x="14" y="13"/>
                        <a:pt x="14" y="13"/>
                      </a:cubicBezTo>
                      <a:cubicBezTo>
                        <a:pt x="13" y="9"/>
                        <a:pt x="13" y="5"/>
                        <a:pt x="14"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06"/>
                <p:cNvSpPr>
                  <a:spLocks noEditPoints="1"/>
                </p:cNvSpPr>
                <p:nvPr/>
              </p:nvSpPr>
              <p:spPr bwMode="auto">
                <a:xfrm>
                  <a:off x="3792538" y="3160713"/>
                  <a:ext cx="300038" cy="457200"/>
                </a:xfrm>
                <a:custGeom>
                  <a:avLst/>
                  <a:gdLst>
                    <a:gd name="T0" fmla="*/ 0 w 61"/>
                    <a:gd name="T1" fmla="*/ 8 h 93"/>
                    <a:gd name="T2" fmla="*/ 5 w 61"/>
                    <a:gd name="T3" fmla="*/ 6 h 93"/>
                    <a:gd name="T4" fmla="*/ 23 w 61"/>
                    <a:gd name="T5" fmla="*/ 30 h 93"/>
                    <a:gd name="T6" fmla="*/ 21 w 61"/>
                    <a:gd name="T7" fmla="*/ 52 h 93"/>
                    <a:gd name="T8" fmla="*/ 20 w 61"/>
                    <a:gd name="T9" fmla="*/ 58 h 93"/>
                    <a:gd name="T10" fmla="*/ 25 w 61"/>
                    <a:gd name="T11" fmla="*/ 63 h 93"/>
                    <a:gd name="T12" fmla="*/ 27 w 61"/>
                    <a:gd name="T13" fmla="*/ 93 h 93"/>
                    <a:gd name="T14" fmla="*/ 61 w 61"/>
                    <a:gd name="T15" fmla="*/ 71 h 93"/>
                    <a:gd name="T16" fmla="*/ 32 w 61"/>
                    <a:gd name="T17" fmla="*/ 16 h 93"/>
                    <a:gd name="T18" fmla="*/ 5 w 61"/>
                    <a:gd name="T19" fmla="*/ 0 h 93"/>
                    <a:gd name="T20" fmla="*/ 0 w 61"/>
                    <a:gd name="T21" fmla="*/ 8 h 93"/>
                    <a:gd name="T22" fmla="*/ 26 w 61"/>
                    <a:gd name="T23" fmla="*/ 63 h 93"/>
                    <a:gd name="T24" fmla="*/ 26 w 61"/>
                    <a:gd name="T25" fmla="*/ 63 h 93"/>
                    <a:gd name="T26" fmla="*/ 26 w 61"/>
                    <a:gd name="T27" fmla="*/ 63 h 93"/>
                    <a:gd name="T28" fmla="*/ 21 w 61"/>
                    <a:gd name="T29" fmla="*/ 58 h 93"/>
                    <a:gd name="T30" fmla="*/ 21 w 61"/>
                    <a:gd name="T31" fmla="*/ 57 h 93"/>
                    <a:gd name="T32" fmla="*/ 28 w 61"/>
                    <a:gd name="T33" fmla="*/ 62 h 93"/>
                    <a:gd name="T34" fmla="*/ 29 w 61"/>
                    <a:gd name="T35" fmla="*/ 91 h 93"/>
                    <a:gd name="T36" fmla="*/ 27 w 61"/>
                    <a:gd name="T37" fmla="*/ 92 h 93"/>
                    <a:gd name="T38" fmla="*/ 26 w 61"/>
                    <a:gd name="T39" fmla="*/ 6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93">
                      <a:moveTo>
                        <a:pt x="0" y="8"/>
                      </a:moveTo>
                      <a:cubicBezTo>
                        <a:pt x="2" y="7"/>
                        <a:pt x="3" y="6"/>
                        <a:pt x="5" y="6"/>
                      </a:cubicBezTo>
                      <a:cubicBezTo>
                        <a:pt x="17" y="6"/>
                        <a:pt x="24" y="14"/>
                        <a:pt x="23" y="30"/>
                      </a:cubicBezTo>
                      <a:cubicBezTo>
                        <a:pt x="21" y="52"/>
                        <a:pt x="21" y="52"/>
                        <a:pt x="21" y="52"/>
                      </a:cubicBezTo>
                      <a:cubicBezTo>
                        <a:pt x="21" y="54"/>
                        <a:pt x="21" y="56"/>
                        <a:pt x="20" y="58"/>
                      </a:cubicBezTo>
                      <a:cubicBezTo>
                        <a:pt x="25" y="63"/>
                        <a:pt x="25" y="63"/>
                        <a:pt x="25" y="63"/>
                      </a:cubicBezTo>
                      <a:cubicBezTo>
                        <a:pt x="27" y="93"/>
                        <a:pt x="27" y="93"/>
                        <a:pt x="27" y="93"/>
                      </a:cubicBezTo>
                      <a:cubicBezTo>
                        <a:pt x="41" y="87"/>
                        <a:pt x="53" y="80"/>
                        <a:pt x="61" y="71"/>
                      </a:cubicBezTo>
                      <a:cubicBezTo>
                        <a:pt x="53" y="52"/>
                        <a:pt x="44" y="34"/>
                        <a:pt x="32" y="16"/>
                      </a:cubicBezTo>
                      <a:cubicBezTo>
                        <a:pt x="23" y="8"/>
                        <a:pt x="14" y="2"/>
                        <a:pt x="5" y="0"/>
                      </a:cubicBezTo>
                      <a:cubicBezTo>
                        <a:pt x="2" y="3"/>
                        <a:pt x="0" y="5"/>
                        <a:pt x="0" y="8"/>
                      </a:cubicBezTo>
                      <a:close/>
                      <a:moveTo>
                        <a:pt x="26" y="63"/>
                      </a:moveTo>
                      <a:cubicBezTo>
                        <a:pt x="26" y="63"/>
                        <a:pt x="26" y="63"/>
                        <a:pt x="26" y="63"/>
                      </a:cubicBezTo>
                      <a:cubicBezTo>
                        <a:pt x="26" y="63"/>
                        <a:pt x="26" y="63"/>
                        <a:pt x="26" y="63"/>
                      </a:cubicBezTo>
                      <a:cubicBezTo>
                        <a:pt x="21" y="58"/>
                        <a:pt x="21" y="58"/>
                        <a:pt x="21" y="58"/>
                      </a:cubicBezTo>
                      <a:cubicBezTo>
                        <a:pt x="21" y="58"/>
                        <a:pt x="21" y="57"/>
                        <a:pt x="21" y="57"/>
                      </a:cubicBezTo>
                      <a:cubicBezTo>
                        <a:pt x="28" y="62"/>
                        <a:pt x="28" y="62"/>
                        <a:pt x="28" y="62"/>
                      </a:cubicBezTo>
                      <a:cubicBezTo>
                        <a:pt x="29" y="91"/>
                        <a:pt x="29" y="91"/>
                        <a:pt x="29" y="91"/>
                      </a:cubicBezTo>
                      <a:cubicBezTo>
                        <a:pt x="29" y="91"/>
                        <a:pt x="28" y="91"/>
                        <a:pt x="27" y="92"/>
                      </a:cubicBezTo>
                      <a:cubicBezTo>
                        <a:pt x="26" y="63"/>
                        <a:pt x="26" y="63"/>
                        <a:pt x="26" y="63"/>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07"/>
                <p:cNvSpPr/>
                <p:nvPr/>
              </p:nvSpPr>
              <p:spPr bwMode="auto">
                <a:xfrm>
                  <a:off x="3895726" y="3440113"/>
                  <a:ext cx="39688" cy="173038"/>
                </a:xfrm>
                <a:custGeom>
                  <a:avLst/>
                  <a:gdLst>
                    <a:gd name="T0" fmla="*/ 5 w 8"/>
                    <a:gd name="T1" fmla="*/ 6 h 35"/>
                    <a:gd name="T2" fmla="*/ 5 w 8"/>
                    <a:gd name="T3" fmla="*/ 6 h 35"/>
                    <a:gd name="T4" fmla="*/ 6 w 8"/>
                    <a:gd name="T5" fmla="*/ 35 h 35"/>
                    <a:gd name="T6" fmla="*/ 8 w 8"/>
                    <a:gd name="T7" fmla="*/ 34 h 35"/>
                    <a:gd name="T8" fmla="*/ 7 w 8"/>
                    <a:gd name="T9" fmla="*/ 5 h 35"/>
                    <a:gd name="T10" fmla="*/ 0 w 8"/>
                    <a:gd name="T11" fmla="*/ 0 h 35"/>
                    <a:gd name="T12" fmla="*/ 0 w 8"/>
                    <a:gd name="T13" fmla="*/ 1 h 35"/>
                    <a:gd name="T14" fmla="*/ 5 w 8"/>
                    <a:gd name="T15" fmla="*/ 6 h 35"/>
                    <a:gd name="T16" fmla="*/ 5 w 8"/>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5" y="6"/>
                      </a:moveTo>
                      <a:cubicBezTo>
                        <a:pt x="5" y="6"/>
                        <a:pt x="5" y="6"/>
                        <a:pt x="5" y="6"/>
                      </a:cubicBezTo>
                      <a:cubicBezTo>
                        <a:pt x="6" y="35"/>
                        <a:pt x="6" y="35"/>
                        <a:pt x="6" y="35"/>
                      </a:cubicBezTo>
                      <a:cubicBezTo>
                        <a:pt x="7" y="34"/>
                        <a:pt x="8" y="34"/>
                        <a:pt x="8" y="34"/>
                      </a:cubicBezTo>
                      <a:cubicBezTo>
                        <a:pt x="7" y="5"/>
                        <a:pt x="7" y="5"/>
                        <a:pt x="7" y="5"/>
                      </a:cubicBezTo>
                      <a:cubicBezTo>
                        <a:pt x="0" y="0"/>
                        <a:pt x="0" y="0"/>
                        <a:pt x="0" y="0"/>
                      </a:cubicBezTo>
                      <a:cubicBezTo>
                        <a:pt x="0" y="0"/>
                        <a:pt x="0" y="1"/>
                        <a:pt x="0" y="1"/>
                      </a:cubicBezTo>
                      <a:cubicBezTo>
                        <a:pt x="5" y="6"/>
                        <a:pt x="5" y="6"/>
                        <a:pt x="5" y="6"/>
                      </a:cubicBezTo>
                      <a:cubicBezTo>
                        <a:pt x="5" y="6"/>
                        <a:pt x="5" y="6"/>
                        <a:pt x="5" y="6"/>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08"/>
                <p:cNvSpPr>
                  <a:spLocks noEditPoints="1"/>
                </p:cNvSpPr>
                <p:nvPr/>
              </p:nvSpPr>
              <p:spPr bwMode="auto">
                <a:xfrm>
                  <a:off x="3738563" y="3509963"/>
                  <a:ext cx="152400" cy="422275"/>
                </a:xfrm>
                <a:custGeom>
                  <a:avLst/>
                  <a:gdLst>
                    <a:gd name="T0" fmla="*/ 30 w 31"/>
                    <a:gd name="T1" fmla="*/ 0 h 86"/>
                    <a:gd name="T2" fmla="*/ 12 w 31"/>
                    <a:gd name="T3" fmla="*/ 20 h 86"/>
                    <a:gd name="T4" fmla="*/ 4 w 31"/>
                    <a:gd name="T5" fmla="*/ 66 h 86"/>
                    <a:gd name="T6" fmla="*/ 5 w 31"/>
                    <a:gd name="T7" fmla="*/ 73 h 86"/>
                    <a:gd name="T8" fmla="*/ 0 w 31"/>
                    <a:gd name="T9" fmla="*/ 78 h 86"/>
                    <a:gd name="T10" fmla="*/ 10 w 31"/>
                    <a:gd name="T11" fmla="*/ 86 h 86"/>
                    <a:gd name="T12" fmla="*/ 13 w 31"/>
                    <a:gd name="T13" fmla="*/ 81 h 86"/>
                    <a:gd name="T14" fmla="*/ 19 w 31"/>
                    <a:gd name="T15" fmla="*/ 46 h 86"/>
                    <a:gd name="T16" fmla="*/ 17 w 31"/>
                    <a:gd name="T17" fmla="*/ 38 h 86"/>
                    <a:gd name="T18" fmla="*/ 31 w 31"/>
                    <a:gd name="T19" fmla="*/ 28 h 86"/>
                    <a:gd name="T20" fmla="*/ 30 w 31"/>
                    <a:gd name="T21" fmla="*/ 0 h 86"/>
                    <a:gd name="T22" fmla="*/ 29 w 31"/>
                    <a:gd name="T23" fmla="*/ 5 h 86"/>
                    <a:gd name="T24" fmla="*/ 14 w 31"/>
                    <a:gd name="T25" fmla="*/ 22 h 86"/>
                    <a:gd name="T26" fmla="*/ 8 w 31"/>
                    <a:gd name="T27" fmla="*/ 42 h 86"/>
                    <a:gd name="T28" fmla="*/ 7 w 31"/>
                    <a:gd name="T29" fmla="*/ 67 h 86"/>
                    <a:gd name="T30" fmla="*/ 8 w 31"/>
                    <a:gd name="T31" fmla="*/ 74 h 86"/>
                    <a:gd name="T32" fmla="*/ 4 w 31"/>
                    <a:gd name="T33" fmla="*/ 78 h 86"/>
                    <a:gd name="T34" fmla="*/ 2 w 31"/>
                    <a:gd name="T35" fmla="*/ 77 h 86"/>
                    <a:gd name="T36" fmla="*/ 6 w 31"/>
                    <a:gd name="T37" fmla="*/ 73 h 86"/>
                    <a:gd name="T38" fmla="*/ 6 w 31"/>
                    <a:gd name="T39" fmla="*/ 73 h 86"/>
                    <a:gd name="T40" fmla="*/ 6 w 31"/>
                    <a:gd name="T41" fmla="*/ 73 h 86"/>
                    <a:gd name="T42" fmla="*/ 5 w 31"/>
                    <a:gd name="T43" fmla="*/ 66 h 86"/>
                    <a:gd name="T44" fmla="*/ 13 w 31"/>
                    <a:gd name="T45" fmla="*/ 21 h 86"/>
                    <a:gd name="T46" fmla="*/ 13 w 31"/>
                    <a:gd name="T47" fmla="*/ 21 h 86"/>
                    <a:gd name="T48" fmla="*/ 29 w 31"/>
                    <a:gd name="T49" fmla="*/ 2 h 86"/>
                    <a:gd name="T50" fmla="*/ 29 w 31"/>
                    <a:gd name="T51"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86">
                      <a:moveTo>
                        <a:pt x="30" y="0"/>
                      </a:moveTo>
                      <a:cubicBezTo>
                        <a:pt x="12" y="20"/>
                        <a:pt x="12" y="20"/>
                        <a:pt x="12" y="20"/>
                      </a:cubicBezTo>
                      <a:cubicBezTo>
                        <a:pt x="7" y="27"/>
                        <a:pt x="5" y="43"/>
                        <a:pt x="4" y="66"/>
                      </a:cubicBezTo>
                      <a:cubicBezTo>
                        <a:pt x="5" y="73"/>
                        <a:pt x="5" y="73"/>
                        <a:pt x="5" y="73"/>
                      </a:cubicBezTo>
                      <a:cubicBezTo>
                        <a:pt x="0" y="78"/>
                        <a:pt x="0" y="78"/>
                        <a:pt x="0" y="78"/>
                      </a:cubicBezTo>
                      <a:cubicBezTo>
                        <a:pt x="3" y="82"/>
                        <a:pt x="6" y="84"/>
                        <a:pt x="10" y="86"/>
                      </a:cubicBezTo>
                      <a:cubicBezTo>
                        <a:pt x="11" y="84"/>
                        <a:pt x="12" y="83"/>
                        <a:pt x="13" y="81"/>
                      </a:cubicBezTo>
                      <a:cubicBezTo>
                        <a:pt x="18" y="71"/>
                        <a:pt x="20" y="59"/>
                        <a:pt x="19" y="46"/>
                      </a:cubicBezTo>
                      <a:cubicBezTo>
                        <a:pt x="17" y="38"/>
                        <a:pt x="17" y="38"/>
                        <a:pt x="17" y="38"/>
                      </a:cubicBezTo>
                      <a:cubicBezTo>
                        <a:pt x="31" y="28"/>
                        <a:pt x="31" y="28"/>
                        <a:pt x="31" y="28"/>
                      </a:cubicBezTo>
                      <a:cubicBezTo>
                        <a:pt x="30" y="0"/>
                        <a:pt x="30" y="0"/>
                        <a:pt x="30" y="0"/>
                      </a:cubicBezTo>
                      <a:close/>
                      <a:moveTo>
                        <a:pt x="29" y="5"/>
                      </a:moveTo>
                      <a:cubicBezTo>
                        <a:pt x="14" y="22"/>
                        <a:pt x="14" y="22"/>
                        <a:pt x="14" y="22"/>
                      </a:cubicBezTo>
                      <a:cubicBezTo>
                        <a:pt x="11" y="27"/>
                        <a:pt x="9" y="33"/>
                        <a:pt x="8" y="42"/>
                      </a:cubicBezTo>
                      <a:cubicBezTo>
                        <a:pt x="7" y="67"/>
                        <a:pt x="7" y="67"/>
                        <a:pt x="7" y="67"/>
                      </a:cubicBezTo>
                      <a:cubicBezTo>
                        <a:pt x="8" y="74"/>
                        <a:pt x="8" y="74"/>
                        <a:pt x="8" y="74"/>
                      </a:cubicBezTo>
                      <a:cubicBezTo>
                        <a:pt x="4" y="78"/>
                        <a:pt x="4" y="78"/>
                        <a:pt x="4" y="78"/>
                      </a:cubicBezTo>
                      <a:cubicBezTo>
                        <a:pt x="2" y="77"/>
                        <a:pt x="2" y="77"/>
                        <a:pt x="2" y="77"/>
                      </a:cubicBezTo>
                      <a:cubicBezTo>
                        <a:pt x="6" y="73"/>
                        <a:pt x="6" y="73"/>
                        <a:pt x="6" y="73"/>
                      </a:cubicBezTo>
                      <a:cubicBezTo>
                        <a:pt x="6" y="73"/>
                        <a:pt x="6" y="73"/>
                        <a:pt x="6" y="73"/>
                      </a:cubicBezTo>
                      <a:cubicBezTo>
                        <a:pt x="6" y="73"/>
                        <a:pt x="6" y="73"/>
                        <a:pt x="6" y="73"/>
                      </a:cubicBezTo>
                      <a:cubicBezTo>
                        <a:pt x="5" y="66"/>
                        <a:pt x="5" y="66"/>
                        <a:pt x="5" y="66"/>
                      </a:cubicBezTo>
                      <a:cubicBezTo>
                        <a:pt x="5" y="43"/>
                        <a:pt x="8" y="28"/>
                        <a:pt x="13" y="21"/>
                      </a:cubicBezTo>
                      <a:cubicBezTo>
                        <a:pt x="13" y="21"/>
                        <a:pt x="13" y="21"/>
                        <a:pt x="13" y="21"/>
                      </a:cubicBezTo>
                      <a:cubicBezTo>
                        <a:pt x="29" y="2"/>
                        <a:pt x="29" y="2"/>
                        <a:pt x="29" y="2"/>
                      </a:cubicBezTo>
                      <a:cubicBezTo>
                        <a:pt x="29" y="5"/>
                        <a:pt x="29" y="5"/>
                        <a:pt x="29" y="5"/>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09"/>
                <p:cNvSpPr/>
                <p:nvPr/>
              </p:nvSpPr>
              <p:spPr bwMode="auto">
                <a:xfrm>
                  <a:off x="3748088" y="3519488"/>
                  <a:ext cx="133350" cy="373063"/>
                </a:xfrm>
                <a:custGeom>
                  <a:avLst/>
                  <a:gdLst>
                    <a:gd name="T0" fmla="*/ 12 w 27"/>
                    <a:gd name="T1" fmla="*/ 20 h 76"/>
                    <a:gd name="T2" fmla="*/ 27 w 27"/>
                    <a:gd name="T3" fmla="*/ 3 h 76"/>
                    <a:gd name="T4" fmla="*/ 27 w 27"/>
                    <a:gd name="T5" fmla="*/ 0 h 76"/>
                    <a:gd name="T6" fmla="*/ 11 w 27"/>
                    <a:gd name="T7" fmla="*/ 19 h 76"/>
                    <a:gd name="T8" fmla="*/ 11 w 27"/>
                    <a:gd name="T9" fmla="*/ 19 h 76"/>
                    <a:gd name="T10" fmla="*/ 3 w 27"/>
                    <a:gd name="T11" fmla="*/ 64 h 76"/>
                    <a:gd name="T12" fmla="*/ 4 w 27"/>
                    <a:gd name="T13" fmla="*/ 71 h 76"/>
                    <a:gd name="T14" fmla="*/ 4 w 27"/>
                    <a:gd name="T15" fmla="*/ 71 h 76"/>
                    <a:gd name="T16" fmla="*/ 4 w 27"/>
                    <a:gd name="T17" fmla="*/ 71 h 76"/>
                    <a:gd name="T18" fmla="*/ 0 w 27"/>
                    <a:gd name="T19" fmla="*/ 75 h 76"/>
                    <a:gd name="T20" fmla="*/ 2 w 27"/>
                    <a:gd name="T21" fmla="*/ 76 h 76"/>
                    <a:gd name="T22" fmla="*/ 6 w 27"/>
                    <a:gd name="T23" fmla="*/ 72 h 76"/>
                    <a:gd name="T24" fmla="*/ 5 w 27"/>
                    <a:gd name="T25" fmla="*/ 65 h 76"/>
                    <a:gd name="T26" fmla="*/ 6 w 27"/>
                    <a:gd name="T27" fmla="*/ 40 h 76"/>
                    <a:gd name="T28" fmla="*/ 12 w 27"/>
                    <a:gd name="T29"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76">
                      <a:moveTo>
                        <a:pt x="12" y="20"/>
                      </a:moveTo>
                      <a:cubicBezTo>
                        <a:pt x="27" y="3"/>
                        <a:pt x="27" y="3"/>
                        <a:pt x="27" y="3"/>
                      </a:cubicBezTo>
                      <a:cubicBezTo>
                        <a:pt x="27" y="0"/>
                        <a:pt x="27" y="0"/>
                        <a:pt x="27" y="0"/>
                      </a:cubicBezTo>
                      <a:cubicBezTo>
                        <a:pt x="11" y="19"/>
                        <a:pt x="11" y="19"/>
                        <a:pt x="11" y="19"/>
                      </a:cubicBezTo>
                      <a:cubicBezTo>
                        <a:pt x="11" y="19"/>
                        <a:pt x="11" y="19"/>
                        <a:pt x="11" y="19"/>
                      </a:cubicBezTo>
                      <a:cubicBezTo>
                        <a:pt x="6" y="26"/>
                        <a:pt x="3" y="41"/>
                        <a:pt x="3" y="64"/>
                      </a:cubicBezTo>
                      <a:cubicBezTo>
                        <a:pt x="4" y="71"/>
                        <a:pt x="4" y="71"/>
                        <a:pt x="4" y="71"/>
                      </a:cubicBezTo>
                      <a:cubicBezTo>
                        <a:pt x="4" y="71"/>
                        <a:pt x="4" y="71"/>
                        <a:pt x="4" y="71"/>
                      </a:cubicBezTo>
                      <a:cubicBezTo>
                        <a:pt x="4" y="71"/>
                        <a:pt x="4" y="71"/>
                        <a:pt x="4" y="71"/>
                      </a:cubicBezTo>
                      <a:cubicBezTo>
                        <a:pt x="0" y="75"/>
                        <a:pt x="0" y="75"/>
                        <a:pt x="0" y="75"/>
                      </a:cubicBezTo>
                      <a:cubicBezTo>
                        <a:pt x="2" y="76"/>
                        <a:pt x="2" y="76"/>
                        <a:pt x="2" y="76"/>
                      </a:cubicBezTo>
                      <a:cubicBezTo>
                        <a:pt x="6" y="72"/>
                        <a:pt x="6" y="72"/>
                        <a:pt x="6" y="72"/>
                      </a:cubicBezTo>
                      <a:cubicBezTo>
                        <a:pt x="5" y="65"/>
                        <a:pt x="5" y="65"/>
                        <a:pt x="5" y="65"/>
                      </a:cubicBezTo>
                      <a:cubicBezTo>
                        <a:pt x="6" y="40"/>
                        <a:pt x="6" y="40"/>
                        <a:pt x="6" y="40"/>
                      </a:cubicBezTo>
                      <a:cubicBezTo>
                        <a:pt x="7" y="31"/>
                        <a:pt x="9" y="25"/>
                        <a:pt x="12" y="2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10"/>
                <p:cNvSpPr/>
                <p:nvPr/>
              </p:nvSpPr>
              <p:spPr bwMode="auto">
                <a:xfrm>
                  <a:off x="4092576" y="3346450"/>
                  <a:ext cx="49213" cy="34925"/>
                </a:xfrm>
                <a:custGeom>
                  <a:avLst/>
                  <a:gdLst>
                    <a:gd name="T0" fmla="*/ 0 w 10"/>
                    <a:gd name="T1" fmla="*/ 6 h 7"/>
                    <a:gd name="T2" fmla="*/ 1 w 10"/>
                    <a:gd name="T3" fmla="*/ 7 h 7"/>
                    <a:gd name="T4" fmla="*/ 6 w 10"/>
                    <a:gd name="T5" fmla="*/ 4 h 7"/>
                    <a:gd name="T6" fmla="*/ 9 w 10"/>
                    <a:gd name="T7" fmla="*/ 7 h 7"/>
                    <a:gd name="T8" fmla="*/ 9 w 10"/>
                    <a:gd name="T9" fmla="*/ 7 h 7"/>
                    <a:gd name="T10" fmla="*/ 10 w 10"/>
                    <a:gd name="T11" fmla="*/ 5 h 7"/>
                    <a:gd name="T12" fmla="*/ 6 w 10"/>
                    <a:gd name="T13" fmla="*/ 0 h 7"/>
                    <a:gd name="T14" fmla="*/ 0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0" y="6"/>
                      </a:moveTo>
                      <a:cubicBezTo>
                        <a:pt x="1" y="7"/>
                        <a:pt x="1" y="7"/>
                        <a:pt x="1" y="7"/>
                      </a:cubicBezTo>
                      <a:cubicBezTo>
                        <a:pt x="6" y="4"/>
                        <a:pt x="6" y="4"/>
                        <a:pt x="6" y="4"/>
                      </a:cubicBezTo>
                      <a:cubicBezTo>
                        <a:pt x="9" y="7"/>
                        <a:pt x="9" y="7"/>
                        <a:pt x="9" y="7"/>
                      </a:cubicBezTo>
                      <a:cubicBezTo>
                        <a:pt x="9" y="7"/>
                        <a:pt x="9" y="7"/>
                        <a:pt x="9" y="7"/>
                      </a:cubicBezTo>
                      <a:cubicBezTo>
                        <a:pt x="10" y="6"/>
                        <a:pt x="10" y="6"/>
                        <a:pt x="10" y="5"/>
                      </a:cubicBezTo>
                      <a:cubicBezTo>
                        <a:pt x="6" y="0"/>
                        <a:pt x="6" y="0"/>
                        <a:pt x="6" y="0"/>
                      </a:cubicBezTo>
                      <a:cubicBezTo>
                        <a:pt x="4" y="2"/>
                        <a:pt x="2" y="4"/>
                        <a:pt x="0" y="6"/>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11"/>
                <p:cNvSpPr>
                  <a:spLocks noEditPoints="1"/>
                </p:cNvSpPr>
                <p:nvPr/>
              </p:nvSpPr>
              <p:spPr bwMode="auto">
                <a:xfrm>
                  <a:off x="4008438" y="3268663"/>
                  <a:ext cx="84138" cy="107950"/>
                </a:xfrm>
                <a:custGeom>
                  <a:avLst/>
                  <a:gdLst>
                    <a:gd name="T0" fmla="*/ 16 w 17"/>
                    <a:gd name="T1" fmla="*/ 22 h 22"/>
                    <a:gd name="T2" fmla="*/ 17 w 17"/>
                    <a:gd name="T3" fmla="*/ 13 h 22"/>
                    <a:gd name="T4" fmla="*/ 0 w 17"/>
                    <a:gd name="T5" fmla="*/ 0 h 22"/>
                    <a:gd name="T6" fmla="*/ 12 w 17"/>
                    <a:gd name="T7" fmla="*/ 19 h 22"/>
                    <a:gd name="T8" fmla="*/ 16 w 17"/>
                    <a:gd name="T9" fmla="*/ 22 h 22"/>
                    <a:gd name="T10" fmla="*/ 11 w 17"/>
                    <a:gd name="T11" fmla="*/ 16 h 22"/>
                    <a:gd name="T12" fmla="*/ 16 w 17"/>
                    <a:gd name="T13" fmla="*/ 19 h 22"/>
                    <a:gd name="T14" fmla="*/ 16 w 17"/>
                    <a:gd name="T15" fmla="*/ 21 h 22"/>
                    <a:gd name="T16" fmla="*/ 12 w 17"/>
                    <a:gd name="T17" fmla="*/ 18 h 22"/>
                    <a:gd name="T18" fmla="*/ 11 w 17"/>
                    <a:gd name="T1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2">
                      <a:moveTo>
                        <a:pt x="16" y="22"/>
                      </a:moveTo>
                      <a:cubicBezTo>
                        <a:pt x="17" y="13"/>
                        <a:pt x="17" y="13"/>
                        <a:pt x="17" y="13"/>
                      </a:cubicBezTo>
                      <a:cubicBezTo>
                        <a:pt x="12" y="7"/>
                        <a:pt x="6" y="2"/>
                        <a:pt x="0" y="0"/>
                      </a:cubicBezTo>
                      <a:cubicBezTo>
                        <a:pt x="4" y="6"/>
                        <a:pt x="8" y="13"/>
                        <a:pt x="12" y="19"/>
                      </a:cubicBezTo>
                      <a:cubicBezTo>
                        <a:pt x="16" y="22"/>
                        <a:pt x="16" y="22"/>
                        <a:pt x="16" y="22"/>
                      </a:cubicBezTo>
                      <a:close/>
                      <a:moveTo>
                        <a:pt x="11" y="16"/>
                      </a:moveTo>
                      <a:cubicBezTo>
                        <a:pt x="16" y="19"/>
                        <a:pt x="16" y="19"/>
                        <a:pt x="16" y="19"/>
                      </a:cubicBezTo>
                      <a:cubicBezTo>
                        <a:pt x="16" y="21"/>
                        <a:pt x="16" y="21"/>
                        <a:pt x="16" y="21"/>
                      </a:cubicBezTo>
                      <a:cubicBezTo>
                        <a:pt x="12" y="18"/>
                        <a:pt x="12" y="18"/>
                        <a:pt x="12" y="18"/>
                      </a:cubicBezTo>
                      <a:cubicBezTo>
                        <a:pt x="12" y="18"/>
                        <a:pt x="12" y="17"/>
                        <a:pt x="11" y="16"/>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12"/>
                <p:cNvSpPr/>
                <p:nvPr/>
              </p:nvSpPr>
              <p:spPr bwMode="auto">
                <a:xfrm>
                  <a:off x="4062413" y="3346450"/>
                  <a:ext cx="25400" cy="25400"/>
                </a:xfrm>
                <a:custGeom>
                  <a:avLst/>
                  <a:gdLst>
                    <a:gd name="T0" fmla="*/ 5 w 5"/>
                    <a:gd name="T1" fmla="*/ 3 h 5"/>
                    <a:gd name="T2" fmla="*/ 0 w 5"/>
                    <a:gd name="T3" fmla="*/ 0 h 5"/>
                    <a:gd name="T4" fmla="*/ 1 w 5"/>
                    <a:gd name="T5" fmla="*/ 2 h 5"/>
                    <a:gd name="T6" fmla="*/ 5 w 5"/>
                    <a:gd name="T7" fmla="*/ 5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0" y="0"/>
                        <a:pt x="0" y="0"/>
                        <a:pt x="0" y="0"/>
                      </a:cubicBezTo>
                      <a:cubicBezTo>
                        <a:pt x="1" y="1"/>
                        <a:pt x="1" y="2"/>
                        <a:pt x="1" y="2"/>
                      </a:cubicBezTo>
                      <a:cubicBezTo>
                        <a:pt x="5" y="5"/>
                        <a:pt x="5" y="5"/>
                        <a:pt x="5" y="5"/>
                      </a:cubicBezTo>
                      <a:cubicBezTo>
                        <a:pt x="5" y="3"/>
                        <a:pt x="5" y="3"/>
                        <a:pt x="5" y="3"/>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13"/>
                <p:cNvSpPr/>
                <p:nvPr/>
              </p:nvSpPr>
              <p:spPr bwMode="auto">
                <a:xfrm>
                  <a:off x="4116388" y="3381375"/>
                  <a:ext cx="79375" cy="49213"/>
                </a:xfrm>
                <a:custGeom>
                  <a:avLst/>
                  <a:gdLst>
                    <a:gd name="T0" fmla="*/ 6 w 16"/>
                    <a:gd name="T1" fmla="*/ 2 h 10"/>
                    <a:gd name="T2" fmla="*/ 4 w 16"/>
                    <a:gd name="T3" fmla="*/ 0 h 10"/>
                    <a:gd name="T4" fmla="*/ 4 w 16"/>
                    <a:gd name="T5" fmla="*/ 0 h 10"/>
                    <a:gd name="T6" fmla="*/ 0 w 16"/>
                    <a:gd name="T7" fmla="*/ 4 h 10"/>
                    <a:gd name="T8" fmla="*/ 1 w 16"/>
                    <a:gd name="T9" fmla="*/ 5 h 10"/>
                    <a:gd name="T10" fmla="*/ 4 w 16"/>
                    <a:gd name="T11" fmla="*/ 3 h 10"/>
                    <a:gd name="T12" fmla="*/ 11 w 16"/>
                    <a:gd name="T13" fmla="*/ 7 h 10"/>
                    <a:gd name="T14" fmla="*/ 16 w 16"/>
                    <a:gd name="T15" fmla="*/ 10 h 10"/>
                    <a:gd name="T16" fmla="*/ 12 w 16"/>
                    <a:gd name="T17" fmla="*/ 6 h 10"/>
                    <a:gd name="T18" fmla="*/ 6 w 16"/>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6" y="2"/>
                      </a:moveTo>
                      <a:cubicBezTo>
                        <a:pt x="4" y="0"/>
                        <a:pt x="4" y="0"/>
                        <a:pt x="4" y="0"/>
                      </a:cubicBezTo>
                      <a:cubicBezTo>
                        <a:pt x="4" y="0"/>
                        <a:pt x="4" y="0"/>
                        <a:pt x="4" y="0"/>
                      </a:cubicBezTo>
                      <a:cubicBezTo>
                        <a:pt x="3" y="2"/>
                        <a:pt x="2" y="3"/>
                        <a:pt x="0" y="4"/>
                      </a:cubicBezTo>
                      <a:cubicBezTo>
                        <a:pt x="1" y="5"/>
                        <a:pt x="1" y="5"/>
                        <a:pt x="1" y="5"/>
                      </a:cubicBezTo>
                      <a:cubicBezTo>
                        <a:pt x="4" y="3"/>
                        <a:pt x="4" y="3"/>
                        <a:pt x="4" y="3"/>
                      </a:cubicBezTo>
                      <a:cubicBezTo>
                        <a:pt x="7" y="3"/>
                        <a:pt x="9" y="5"/>
                        <a:pt x="11" y="7"/>
                      </a:cubicBezTo>
                      <a:cubicBezTo>
                        <a:pt x="16" y="10"/>
                        <a:pt x="16" y="10"/>
                        <a:pt x="16" y="10"/>
                      </a:cubicBezTo>
                      <a:cubicBezTo>
                        <a:pt x="15" y="9"/>
                        <a:pt x="14" y="7"/>
                        <a:pt x="12" y="6"/>
                      </a:cubicBezTo>
                      <a:cubicBezTo>
                        <a:pt x="11" y="3"/>
                        <a:pt x="9" y="2"/>
                        <a:pt x="6" y="2"/>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114"/>
                <p:cNvSpPr/>
                <p:nvPr/>
              </p:nvSpPr>
              <p:spPr bwMode="auto">
                <a:xfrm>
                  <a:off x="4097338" y="3367088"/>
                  <a:ext cx="39688" cy="33338"/>
                </a:xfrm>
                <a:custGeom>
                  <a:avLst/>
                  <a:gdLst>
                    <a:gd name="T0" fmla="*/ 4 w 8"/>
                    <a:gd name="T1" fmla="*/ 7 h 7"/>
                    <a:gd name="T2" fmla="*/ 8 w 8"/>
                    <a:gd name="T3" fmla="*/ 3 h 7"/>
                    <a:gd name="T4" fmla="*/ 5 w 8"/>
                    <a:gd name="T5" fmla="*/ 0 h 7"/>
                    <a:gd name="T6" fmla="*/ 0 w 8"/>
                    <a:gd name="T7" fmla="*/ 3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7" y="5"/>
                        <a:pt x="8" y="3"/>
                      </a:cubicBezTo>
                      <a:cubicBezTo>
                        <a:pt x="5" y="0"/>
                        <a:pt x="5" y="0"/>
                        <a:pt x="5" y="0"/>
                      </a:cubicBezTo>
                      <a:cubicBezTo>
                        <a:pt x="0" y="3"/>
                        <a:pt x="0" y="3"/>
                        <a:pt x="0" y="3"/>
                      </a:cubicBezTo>
                      <a:cubicBezTo>
                        <a:pt x="4" y="7"/>
                        <a:pt x="4" y="7"/>
                        <a:pt x="4" y="7"/>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115"/>
                <p:cNvSpPr/>
                <p:nvPr/>
              </p:nvSpPr>
              <p:spPr bwMode="auto">
                <a:xfrm>
                  <a:off x="4121151" y="3395663"/>
                  <a:ext cx="74613" cy="58738"/>
                </a:xfrm>
                <a:custGeom>
                  <a:avLst/>
                  <a:gdLst>
                    <a:gd name="T0" fmla="*/ 3 w 15"/>
                    <a:gd name="T1" fmla="*/ 0 h 12"/>
                    <a:gd name="T2" fmla="*/ 0 w 15"/>
                    <a:gd name="T3" fmla="*/ 2 h 12"/>
                    <a:gd name="T4" fmla="*/ 9 w 15"/>
                    <a:gd name="T5" fmla="*/ 12 h 12"/>
                    <a:gd name="T6" fmla="*/ 14 w 15"/>
                    <a:gd name="T7" fmla="*/ 9 h 12"/>
                    <a:gd name="T8" fmla="*/ 13 w 15"/>
                    <a:gd name="T9" fmla="*/ 9 h 12"/>
                    <a:gd name="T10" fmla="*/ 12 w 15"/>
                    <a:gd name="T11" fmla="*/ 10 h 12"/>
                    <a:gd name="T12" fmla="*/ 11 w 15"/>
                    <a:gd name="T13" fmla="*/ 10 h 12"/>
                    <a:gd name="T14" fmla="*/ 8 w 15"/>
                    <a:gd name="T15" fmla="*/ 8 h 12"/>
                    <a:gd name="T16" fmla="*/ 9 w 15"/>
                    <a:gd name="T17" fmla="*/ 5 h 12"/>
                    <a:gd name="T18" fmla="*/ 12 w 15"/>
                    <a:gd name="T19" fmla="*/ 7 h 12"/>
                    <a:gd name="T20" fmla="*/ 15 w 15"/>
                    <a:gd name="T21" fmla="*/ 7 h 12"/>
                    <a:gd name="T22" fmla="*/ 10 w 15"/>
                    <a:gd name="T23" fmla="*/ 4 h 12"/>
                    <a:gd name="T24" fmla="*/ 3 w 15"/>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2">
                      <a:moveTo>
                        <a:pt x="3" y="0"/>
                      </a:moveTo>
                      <a:cubicBezTo>
                        <a:pt x="0" y="2"/>
                        <a:pt x="0" y="2"/>
                        <a:pt x="0" y="2"/>
                      </a:cubicBezTo>
                      <a:cubicBezTo>
                        <a:pt x="9" y="12"/>
                        <a:pt x="9" y="12"/>
                        <a:pt x="9" y="12"/>
                      </a:cubicBezTo>
                      <a:cubicBezTo>
                        <a:pt x="11" y="11"/>
                        <a:pt x="13" y="10"/>
                        <a:pt x="14" y="9"/>
                      </a:cubicBezTo>
                      <a:cubicBezTo>
                        <a:pt x="14" y="9"/>
                        <a:pt x="14" y="9"/>
                        <a:pt x="13" y="9"/>
                      </a:cubicBezTo>
                      <a:cubicBezTo>
                        <a:pt x="13" y="9"/>
                        <a:pt x="12" y="9"/>
                        <a:pt x="12" y="10"/>
                      </a:cubicBezTo>
                      <a:cubicBezTo>
                        <a:pt x="11" y="10"/>
                        <a:pt x="11" y="10"/>
                        <a:pt x="11" y="10"/>
                      </a:cubicBezTo>
                      <a:cubicBezTo>
                        <a:pt x="8" y="8"/>
                        <a:pt x="8" y="8"/>
                        <a:pt x="8" y="8"/>
                      </a:cubicBezTo>
                      <a:cubicBezTo>
                        <a:pt x="9" y="5"/>
                        <a:pt x="9" y="5"/>
                        <a:pt x="9" y="5"/>
                      </a:cubicBezTo>
                      <a:cubicBezTo>
                        <a:pt x="12" y="7"/>
                        <a:pt x="12" y="7"/>
                        <a:pt x="12" y="7"/>
                      </a:cubicBezTo>
                      <a:cubicBezTo>
                        <a:pt x="14" y="8"/>
                        <a:pt x="15" y="8"/>
                        <a:pt x="15" y="7"/>
                      </a:cubicBezTo>
                      <a:cubicBezTo>
                        <a:pt x="10" y="4"/>
                        <a:pt x="10" y="4"/>
                        <a:pt x="10" y="4"/>
                      </a:cubicBezTo>
                      <a:cubicBezTo>
                        <a:pt x="8" y="2"/>
                        <a:pt x="6" y="0"/>
                        <a:pt x="3"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116"/>
                <p:cNvSpPr/>
                <p:nvPr/>
              </p:nvSpPr>
              <p:spPr bwMode="auto">
                <a:xfrm>
                  <a:off x="4160838" y="3421063"/>
                  <a:ext cx="44450" cy="39688"/>
                </a:xfrm>
                <a:custGeom>
                  <a:avLst/>
                  <a:gdLst>
                    <a:gd name="T0" fmla="*/ 5 w 9"/>
                    <a:gd name="T1" fmla="*/ 4 h 8"/>
                    <a:gd name="T2" fmla="*/ 6 w 9"/>
                    <a:gd name="T3" fmla="*/ 4 h 8"/>
                    <a:gd name="T4" fmla="*/ 1 w 9"/>
                    <a:gd name="T5" fmla="*/ 7 h 8"/>
                    <a:gd name="T6" fmla="*/ 1 w 9"/>
                    <a:gd name="T7" fmla="*/ 8 h 8"/>
                    <a:gd name="T8" fmla="*/ 3 w 9"/>
                    <a:gd name="T9" fmla="*/ 7 h 8"/>
                    <a:gd name="T10" fmla="*/ 7 w 9"/>
                    <a:gd name="T11" fmla="*/ 4 h 8"/>
                    <a:gd name="T12" fmla="*/ 9 w 9"/>
                    <a:gd name="T13" fmla="*/ 2 h 8"/>
                    <a:gd name="T14" fmla="*/ 7 w 9"/>
                    <a:gd name="T15" fmla="*/ 2 h 8"/>
                    <a:gd name="T16" fmla="*/ 4 w 9"/>
                    <a:gd name="T17" fmla="*/ 2 h 8"/>
                    <a:gd name="T18" fmla="*/ 1 w 9"/>
                    <a:gd name="T19" fmla="*/ 0 h 8"/>
                    <a:gd name="T20" fmla="*/ 0 w 9"/>
                    <a:gd name="T21" fmla="*/ 3 h 8"/>
                    <a:gd name="T22" fmla="*/ 3 w 9"/>
                    <a:gd name="T23" fmla="*/ 5 h 8"/>
                    <a:gd name="T24" fmla="*/ 4 w 9"/>
                    <a:gd name="T25" fmla="*/ 5 h 8"/>
                    <a:gd name="T26" fmla="*/ 5 w 9"/>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5" y="4"/>
                      </a:moveTo>
                      <a:cubicBezTo>
                        <a:pt x="6" y="4"/>
                        <a:pt x="6" y="4"/>
                        <a:pt x="6" y="4"/>
                      </a:cubicBezTo>
                      <a:cubicBezTo>
                        <a:pt x="5" y="5"/>
                        <a:pt x="3" y="6"/>
                        <a:pt x="1" y="7"/>
                      </a:cubicBezTo>
                      <a:cubicBezTo>
                        <a:pt x="1" y="8"/>
                        <a:pt x="1" y="8"/>
                        <a:pt x="1" y="8"/>
                      </a:cubicBezTo>
                      <a:cubicBezTo>
                        <a:pt x="2" y="8"/>
                        <a:pt x="3" y="8"/>
                        <a:pt x="3" y="7"/>
                      </a:cubicBezTo>
                      <a:cubicBezTo>
                        <a:pt x="5" y="7"/>
                        <a:pt x="6" y="6"/>
                        <a:pt x="7" y="4"/>
                      </a:cubicBezTo>
                      <a:cubicBezTo>
                        <a:pt x="8" y="3"/>
                        <a:pt x="8" y="2"/>
                        <a:pt x="9" y="2"/>
                      </a:cubicBezTo>
                      <a:cubicBezTo>
                        <a:pt x="8" y="1"/>
                        <a:pt x="7" y="1"/>
                        <a:pt x="7" y="2"/>
                      </a:cubicBezTo>
                      <a:cubicBezTo>
                        <a:pt x="7" y="3"/>
                        <a:pt x="6" y="3"/>
                        <a:pt x="4" y="2"/>
                      </a:cubicBezTo>
                      <a:cubicBezTo>
                        <a:pt x="1" y="0"/>
                        <a:pt x="1" y="0"/>
                        <a:pt x="1" y="0"/>
                      </a:cubicBezTo>
                      <a:cubicBezTo>
                        <a:pt x="0" y="3"/>
                        <a:pt x="0" y="3"/>
                        <a:pt x="0" y="3"/>
                      </a:cubicBezTo>
                      <a:cubicBezTo>
                        <a:pt x="3" y="5"/>
                        <a:pt x="3" y="5"/>
                        <a:pt x="3" y="5"/>
                      </a:cubicBezTo>
                      <a:cubicBezTo>
                        <a:pt x="3" y="5"/>
                        <a:pt x="3" y="5"/>
                        <a:pt x="4" y="5"/>
                      </a:cubicBezTo>
                      <a:cubicBezTo>
                        <a:pt x="4" y="4"/>
                        <a:pt x="5" y="4"/>
                        <a:pt x="5"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117"/>
                <p:cNvSpPr/>
                <p:nvPr/>
              </p:nvSpPr>
              <p:spPr bwMode="auto">
                <a:xfrm>
                  <a:off x="4175126" y="3430588"/>
                  <a:ext cx="30163" cy="30163"/>
                </a:xfrm>
                <a:custGeom>
                  <a:avLst/>
                  <a:gdLst>
                    <a:gd name="T0" fmla="*/ 0 w 6"/>
                    <a:gd name="T1" fmla="*/ 5 h 6"/>
                    <a:gd name="T2" fmla="*/ 1 w 6"/>
                    <a:gd name="T3" fmla="*/ 6 h 6"/>
                    <a:gd name="T4" fmla="*/ 6 w 6"/>
                    <a:gd name="T5" fmla="*/ 0 h 6"/>
                    <a:gd name="T6" fmla="*/ 6 w 6"/>
                    <a:gd name="T7" fmla="*/ 0 h 6"/>
                    <a:gd name="T8" fmla="*/ 4 w 6"/>
                    <a:gd name="T9" fmla="*/ 2 h 6"/>
                    <a:gd name="T10" fmla="*/ 0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0" y="5"/>
                      </a:moveTo>
                      <a:cubicBezTo>
                        <a:pt x="0" y="6"/>
                        <a:pt x="1" y="6"/>
                        <a:pt x="1" y="6"/>
                      </a:cubicBezTo>
                      <a:cubicBezTo>
                        <a:pt x="4" y="4"/>
                        <a:pt x="5" y="2"/>
                        <a:pt x="6" y="0"/>
                      </a:cubicBezTo>
                      <a:cubicBezTo>
                        <a:pt x="6" y="0"/>
                        <a:pt x="6" y="0"/>
                        <a:pt x="6" y="0"/>
                      </a:cubicBezTo>
                      <a:cubicBezTo>
                        <a:pt x="5" y="0"/>
                        <a:pt x="5" y="1"/>
                        <a:pt x="4" y="2"/>
                      </a:cubicBezTo>
                      <a:cubicBezTo>
                        <a:pt x="3" y="4"/>
                        <a:pt x="2" y="5"/>
                        <a:pt x="0"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118"/>
                <p:cNvSpPr/>
                <p:nvPr/>
              </p:nvSpPr>
              <p:spPr bwMode="auto">
                <a:xfrm>
                  <a:off x="4179888" y="3430588"/>
                  <a:ext cx="30163" cy="30163"/>
                </a:xfrm>
                <a:custGeom>
                  <a:avLst/>
                  <a:gdLst>
                    <a:gd name="T0" fmla="*/ 0 w 6"/>
                    <a:gd name="T1" fmla="*/ 6 h 6"/>
                    <a:gd name="T2" fmla="*/ 2 w 6"/>
                    <a:gd name="T3" fmla="*/ 6 h 6"/>
                    <a:gd name="T4" fmla="*/ 5 w 6"/>
                    <a:gd name="T5" fmla="*/ 4 h 6"/>
                    <a:gd name="T6" fmla="*/ 6 w 6"/>
                    <a:gd name="T7" fmla="*/ 1 h 6"/>
                    <a:gd name="T8" fmla="*/ 5 w 6"/>
                    <a:gd name="T9" fmla="*/ 0 h 6"/>
                    <a:gd name="T10" fmla="*/ 0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0" y="6"/>
                      </a:moveTo>
                      <a:cubicBezTo>
                        <a:pt x="1" y="6"/>
                        <a:pt x="1" y="6"/>
                        <a:pt x="2" y="6"/>
                      </a:cubicBezTo>
                      <a:cubicBezTo>
                        <a:pt x="5" y="4"/>
                        <a:pt x="5" y="4"/>
                        <a:pt x="5" y="4"/>
                      </a:cubicBezTo>
                      <a:cubicBezTo>
                        <a:pt x="6" y="1"/>
                        <a:pt x="6" y="1"/>
                        <a:pt x="6" y="1"/>
                      </a:cubicBezTo>
                      <a:cubicBezTo>
                        <a:pt x="6" y="0"/>
                        <a:pt x="6" y="0"/>
                        <a:pt x="5" y="0"/>
                      </a:cubicBezTo>
                      <a:cubicBezTo>
                        <a:pt x="4" y="2"/>
                        <a:pt x="3" y="4"/>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119"/>
                <p:cNvSpPr/>
                <p:nvPr/>
              </p:nvSpPr>
              <p:spPr bwMode="auto">
                <a:xfrm>
                  <a:off x="3714751" y="3494088"/>
                  <a:ext cx="38100" cy="49213"/>
                </a:xfrm>
                <a:custGeom>
                  <a:avLst/>
                  <a:gdLst>
                    <a:gd name="T0" fmla="*/ 2 w 8"/>
                    <a:gd name="T1" fmla="*/ 0 h 10"/>
                    <a:gd name="T2" fmla="*/ 0 w 8"/>
                    <a:gd name="T3" fmla="*/ 2 h 10"/>
                    <a:gd name="T4" fmla="*/ 4 w 8"/>
                    <a:gd name="T5" fmla="*/ 8 h 10"/>
                    <a:gd name="T6" fmla="*/ 3 w 8"/>
                    <a:gd name="T7" fmla="*/ 9 h 10"/>
                    <a:gd name="T8" fmla="*/ 4 w 8"/>
                    <a:gd name="T9" fmla="*/ 10 h 10"/>
                    <a:gd name="T10" fmla="*/ 8 w 8"/>
                    <a:gd name="T11" fmla="*/ 9 h 10"/>
                    <a:gd name="T12" fmla="*/ 2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2" y="0"/>
                      </a:moveTo>
                      <a:cubicBezTo>
                        <a:pt x="0" y="2"/>
                        <a:pt x="0" y="2"/>
                        <a:pt x="0" y="2"/>
                      </a:cubicBezTo>
                      <a:cubicBezTo>
                        <a:pt x="2" y="1"/>
                        <a:pt x="3" y="4"/>
                        <a:pt x="4" y="8"/>
                      </a:cubicBezTo>
                      <a:cubicBezTo>
                        <a:pt x="3" y="9"/>
                        <a:pt x="3" y="9"/>
                        <a:pt x="3" y="9"/>
                      </a:cubicBezTo>
                      <a:cubicBezTo>
                        <a:pt x="3" y="10"/>
                        <a:pt x="4" y="10"/>
                        <a:pt x="4" y="10"/>
                      </a:cubicBezTo>
                      <a:cubicBezTo>
                        <a:pt x="8" y="9"/>
                        <a:pt x="8" y="9"/>
                        <a:pt x="8" y="9"/>
                      </a:cubicBezTo>
                      <a:cubicBezTo>
                        <a:pt x="6" y="6"/>
                        <a:pt x="4" y="3"/>
                        <a:pt x="2"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120"/>
                <p:cNvSpPr/>
                <p:nvPr/>
              </p:nvSpPr>
              <p:spPr bwMode="auto">
                <a:xfrm>
                  <a:off x="3684588" y="3503613"/>
                  <a:ext cx="44450" cy="74613"/>
                </a:xfrm>
                <a:custGeom>
                  <a:avLst/>
                  <a:gdLst>
                    <a:gd name="T0" fmla="*/ 2 w 9"/>
                    <a:gd name="T1" fmla="*/ 13 h 15"/>
                    <a:gd name="T2" fmla="*/ 3 w 9"/>
                    <a:gd name="T3" fmla="*/ 13 h 15"/>
                    <a:gd name="T4" fmla="*/ 9 w 9"/>
                    <a:gd name="T5" fmla="*/ 7 h 15"/>
                    <a:gd name="T6" fmla="*/ 6 w 9"/>
                    <a:gd name="T7" fmla="*/ 0 h 15"/>
                    <a:gd name="T8" fmla="*/ 3 w 9"/>
                    <a:gd name="T9" fmla="*/ 1 h 15"/>
                    <a:gd name="T10" fmla="*/ 6 w 9"/>
                    <a:gd name="T11" fmla="*/ 8 h 15"/>
                    <a:gd name="T12" fmla="*/ 0 w 9"/>
                    <a:gd name="T13" fmla="*/ 13 h 15"/>
                    <a:gd name="T14" fmla="*/ 0 w 9"/>
                    <a:gd name="T15" fmla="*/ 15 h 15"/>
                    <a:gd name="T16" fmla="*/ 2 w 9"/>
                    <a:gd name="T17" fmla="*/ 14 h 15"/>
                    <a:gd name="T18" fmla="*/ 2 w 9"/>
                    <a:gd name="T19"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2" y="13"/>
                      </a:moveTo>
                      <a:cubicBezTo>
                        <a:pt x="2" y="13"/>
                        <a:pt x="3" y="13"/>
                        <a:pt x="3" y="13"/>
                      </a:cubicBezTo>
                      <a:cubicBezTo>
                        <a:pt x="6" y="11"/>
                        <a:pt x="8" y="9"/>
                        <a:pt x="9" y="7"/>
                      </a:cubicBezTo>
                      <a:cubicBezTo>
                        <a:pt x="6" y="5"/>
                        <a:pt x="5" y="3"/>
                        <a:pt x="6" y="0"/>
                      </a:cubicBezTo>
                      <a:cubicBezTo>
                        <a:pt x="3" y="1"/>
                        <a:pt x="3" y="1"/>
                        <a:pt x="3" y="1"/>
                      </a:cubicBezTo>
                      <a:cubicBezTo>
                        <a:pt x="3" y="4"/>
                        <a:pt x="4" y="6"/>
                        <a:pt x="6" y="8"/>
                      </a:cubicBezTo>
                      <a:cubicBezTo>
                        <a:pt x="0" y="13"/>
                        <a:pt x="0" y="13"/>
                        <a:pt x="0" y="13"/>
                      </a:cubicBezTo>
                      <a:cubicBezTo>
                        <a:pt x="0" y="15"/>
                        <a:pt x="0" y="15"/>
                        <a:pt x="0" y="15"/>
                      </a:cubicBezTo>
                      <a:cubicBezTo>
                        <a:pt x="2" y="14"/>
                        <a:pt x="2" y="14"/>
                        <a:pt x="2" y="14"/>
                      </a:cubicBezTo>
                      <a:cubicBezTo>
                        <a:pt x="2" y="13"/>
                        <a:pt x="2" y="13"/>
                        <a:pt x="2" y="1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121"/>
                <p:cNvSpPr/>
                <p:nvPr/>
              </p:nvSpPr>
              <p:spPr bwMode="auto">
                <a:xfrm>
                  <a:off x="3709988" y="3498850"/>
                  <a:ext cx="23813" cy="39688"/>
                </a:xfrm>
                <a:custGeom>
                  <a:avLst/>
                  <a:gdLst>
                    <a:gd name="T0" fmla="*/ 4 w 5"/>
                    <a:gd name="T1" fmla="*/ 8 h 8"/>
                    <a:gd name="T2" fmla="*/ 5 w 5"/>
                    <a:gd name="T3" fmla="*/ 7 h 8"/>
                    <a:gd name="T4" fmla="*/ 1 w 5"/>
                    <a:gd name="T5" fmla="*/ 1 h 8"/>
                    <a:gd name="T6" fmla="*/ 4 w 5"/>
                    <a:gd name="T7" fmla="*/ 8 h 8"/>
                  </a:gdLst>
                  <a:ahLst/>
                  <a:cxnLst>
                    <a:cxn ang="0">
                      <a:pos x="T0" y="T1"/>
                    </a:cxn>
                    <a:cxn ang="0">
                      <a:pos x="T2" y="T3"/>
                    </a:cxn>
                    <a:cxn ang="0">
                      <a:pos x="T4" y="T5"/>
                    </a:cxn>
                    <a:cxn ang="0">
                      <a:pos x="T6" y="T7"/>
                    </a:cxn>
                  </a:cxnLst>
                  <a:rect l="0" t="0" r="r" b="b"/>
                  <a:pathLst>
                    <a:path w="5" h="8">
                      <a:moveTo>
                        <a:pt x="4" y="8"/>
                      </a:moveTo>
                      <a:cubicBezTo>
                        <a:pt x="5" y="7"/>
                        <a:pt x="5" y="7"/>
                        <a:pt x="5" y="7"/>
                      </a:cubicBezTo>
                      <a:cubicBezTo>
                        <a:pt x="4" y="3"/>
                        <a:pt x="3" y="0"/>
                        <a:pt x="1" y="1"/>
                      </a:cubicBezTo>
                      <a:cubicBezTo>
                        <a:pt x="0" y="4"/>
                        <a:pt x="1" y="6"/>
                        <a:pt x="4" y="8"/>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122"/>
                <p:cNvSpPr/>
                <p:nvPr/>
              </p:nvSpPr>
              <p:spPr bwMode="auto">
                <a:xfrm>
                  <a:off x="3640138" y="3509963"/>
                  <a:ext cx="74613" cy="73025"/>
                </a:xfrm>
                <a:custGeom>
                  <a:avLst/>
                  <a:gdLst>
                    <a:gd name="T0" fmla="*/ 9 w 15"/>
                    <a:gd name="T1" fmla="*/ 12 h 15"/>
                    <a:gd name="T2" fmla="*/ 15 w 15"/>
                    <a:gd name="T3" fmla="*/ 7 h 15"/>
                    <a:gd name="T4" fmla="*/ 12 w 15"/>
                    <a:gd name="T5" fmla="*/ 0 h 15"/>
                    <a:gd name="T6" fmla="*/ 4 w 15"/>
                    <a:gd name="T7" fmla="*/ 2 h 15"/>
                    <a:gd name="T8" fmla="*/ 2 w 15"/>
                    <a:gd name="T9" fmla="*/ 5 h 15"/>
                    <a:gd name="T10" fmla="*/ 1 w 15"/>
                    <a:gd name="T11" fmla="*/ 9 h 15"/>
                    <a:gd name="T12" fmla="*/ 3 w 15"/>
                    <a:gd name="T13" fmla="*/ 6 h 15"/>
                    <a:gd name="T14" fmla="*/ 2 w 15"/>
                    <a:gd name="T15" fmla="*/ 9 h 15"/>
                    <a:gd name="T16" fmla="*/ 2 w 15"/>
                    <a:gd name="T17" fmla="*/ 12 h 15"/>
                    <a:gd name="T18" fmla="*/ 6 w 15"/>
                    <a:gd name="T19" fmla="*/ 9 h 15"/>
                    <a:gd name="T20" fmla="*/ 4 w 15"/>
                    <a:gd name="T21" fmla="*/ 13 h 15"/>
                    <a:gd name="T22" fmla="*/ 5 w 15"/>
                    <a:gd name="T23" fmla="*/ 14 h 15"/>
                    <a:gd name="T24" fmla="*/ 7 w 15"/>
                    <a:gd name="T25" fmla="*/ 11 h 15"/>
                    <a:gd name="T26" fmla="*/ 6 w 15"/>
                    <a:gd name="T27" fmla="*/ 14 h 15"/>
                    <a:gd name="T28" fmla="*/ 9 w 15"/>
                    <a:gd name="T29" fmla="*/ 15 h 15"/>
                    <a:gd name="T30" fmla="*/ 11 w 15"/>
                    <a:gd name="T31" fmla="*/ 13 h 15"/>
                    <a:gd name="T32" fmla="*/ 11 w 15"/>
                    <a:gd name="T33" fmla="*/ 13 h 15"/>
                    <a:gd name="T34" fmla="*/ 9 w 15"/>
                    <a:gd name="T35" fmla="*/ 14 h 15"/>
                    <a:gd name="T36" fmla="*/ 9 w 15"/>
                    <a:gd name="T37"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5">
                      <a:moveTo>
                        <a:pt x="9" y="12"/>
                      </a:moveTo>
                      <a:cubicBezTo>
                        <a:pt x="15" y="7"/>
                        <a:pt x="15" y="7"/>
                        <a:pt x="15" y="7"/>
                      </a:cubicBezTo>
                      <a:cubicBezTo>
                        <a:pt x="13" y="5"/>
                        <a:pt x="12" y="3"/>
                        <a:pt x="12" y="0"/>
                      </a:cubicBezTo>
                      <a:cubicBezTo>
                        <a:pt x="4" y="2"/>
                        <a:pt x="4" y="2"/>
                        <a:pt x="4" y="2"/>
                      </a:cubicBezTo>
                      <a:cubicBezTo>
                        <a:pt x="2" y="5"/>
                        <a:pt x="2" y="5"/>
                        <a:pt x="2" y="5"/>
                      </a:cubicBezTo>
                      <a:cubicBezTo>
                        <a:pt x="0" y="7"/>
                        <a:pt x="0" y="8"/>
                        <a:pt x="1" y="9"/>
                      </a:cubicBezTo>
                      <a:cubicBezTo>
                        <a:pt x="3" y="6"/>
                        <a:pt x="3" y="6"/>
                        <a:pt x="3" y="6"/>
                      </a:cubicBezTo>
                      <a:cubicBezTo>
                        <a:pt x="3" y="8"/>
                        <a:pt x="3" y="8"/>
                        <a:pt x="2" y="9"/>
                      </a:cubicBezTo>
                      <a:cubicBezTo>
                        <a:pt x="2" y="10"/>
                        <a:pt x="2" y="11"/>
                        <a:pt x="2" y="12"/>
                      </a:cubicBezTo>
                      <a:cubicBezTo>
                        <a:pt x="6" y="9"/>
                        <a:pt x="6" y="9"/>
                        <a:pt x="6" y="9"/>
                      </a:cubicBezTo>
                      <a:cubicBezTo>
                        <a:pt x="4" y="10"/>
                        <a:pt x="4" y="12"/>
                        <a:pt x="4" y="13"/>
                      </a:cubicBezTo>
                      <a:cubicBezTo>
                        <a:pt x="4" y="13"/>
                        <a:pt x="4" y="14"/>
                        <a:pt x="5" y="14"/>
                      </a:cubicBezTo>
                      <a:cubicBezTo>
                        <a:pt x="7" y="11"/>
                        <a:pt x="7" y="11"/>
                        <a:pt x="7" y="11"/>
                      </a:cubicBezTo>
                      <a:cubicBezTo>
                        <a:pt x="6" y="14"/>
                        <a:pt x="6" y="14"/>
                        <a:pt x="6" y="14"/>
                      </a:cubicBezTo>
                      <a:cubicBezTo>
                        <a:pt x="7" y="15"/>
                        <a:pt x="8" y="15"/>
                        <a:pt x="9" y="15"/>
                      </a:cubicBezTo>
                      <a:cubicBezTo>
                        <a:pt x="10" y="14"/>
                        <a:pt x="10" y="14"/>
                        <a:pt x="11" y="13"/>
                      </a:cubicBezTo>
                      <a:cubicBezTo>
                        <a:pt x="11" y="13"/>
                        <a:pt x="11" y="13"/>
                        <a:pt x="11" y="13"/>
                      </a:cubicBezTo>
                      <a:cubicBezTo>
                        <a:pt x="9" y="14"/>
                        <a:pt x="9" y="14"/>
                        <a:pt x="9" y="14"/>
                      </a:cubicBezTo>
                      <a:cubicBezTo>
                        <a:pt x="9" y="12"/>
                        <a:pt x="9" y="12"/>
                        <a:pt x="9" y="1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123"/>
                <p:cNvSpPr/>
                <p:nvPr/>
              </p:nvSpPr>
              <p:spPr bwMode="auto">
                <a:xfrm>
                  <a:off x="3651251" y="3552825"/>
                  <a:ext cx="19050" cy="20638"/>
                </a:xfrm>
                <a:custGeom>
                  <a:avLst/>
                  <a:gdLst>
                    <a:gd name="T0" fmla="*/ 2 w 4"/>
                    <a:gd name="T1" fmla="*/ 4 h 4"/>
                    <a:gd name="T2" fmla="*/ 4 w 4"/>
                    <a:gd name="T3" fmla="*/ 0 h 4"/>
                    <a:gd name="T4" fmla="*/ 0 w 4"/>
                    <a:gd name="T5" fmla="*/ 3 h 4"/>
                    <a:gd name="T6" fmla="*/ 2 w 4"/>
                    <a:gd name="T7" fmla="*/ 4 h 4"/>
                  </a:gdLst>
                  <a:ahLst/>
                  <a:cxnLst>
                    <a:cxn ang="0">
                      <a:pos x="T0" y="T1"/>
                    </a:cxn>
                    <a:cxn ang="0">
                      <a:pos x="T2" y="T3"/>
                    </a:cxn>
                    <a:cxn ang="0">
                      <a:pos x="T4" y="T5"/>
                    </a:cxn>
                    <a:cxn ang="0">
                      <a:pos x="T6" y="T7"/>
                    </a:cxn>
                  </a:cxnLst>
                  <a:rect l="0" t="0" r="r" b="b"/>
                  <a:pathLst>
                    <a:path w="4" h="4">
                      <a:moveTo>
                        <a:pt x="2" y="4"/>
                      </a:moveTo>
                      <a:cubicBezTo>
                        <a:pt x="2" y="3"/>
                        <a:pt x="2" y="1"/>
                        <a:pt x="4" y="0"/>
                      </a:cubicBezTo>
                      <a:cubicBezTo>
                        <a:pt x="0" y="3"/>
                        <a:pt x="0" y="3"/>
                        <a:pt x="0" y="3"/>
                      </a:cubicBezTo>
                      <a:cubicBezTo>
                        <a:pt x="0" y="3"/>
                        <a:pt x="1" y="3"/>
                        <a:pt x="2"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124"/>
                <p:cNvSpPr/>
                <p:nvPr/>
              </p:nvSpPr>
              <p:spPr bwMode="auto">
                <a:xfrm>
                  <a:off x="3644901" y="3538538"/>
                  <a:ext cx="11113" cy="14288"/>
                </a:xfrm>
                <a:custGeom>
                  <a:avLst/>
                  <a:gdLst>
                    <a:gd name="T0" fmla="*/ 1 w 2"/>
                    <a:gd name="T1" fmla="*/ 3 h 3"/>
                    <a:gd name="T2" fmla="*/ 2 w 2"/>
                    <a:gd name="T3" fmla="*/ 0 h 3"/>
                    <a:gd name="T4" fmla="*/ 0 w 2"/>
                    <a:gd name="T5" fmla="*/ 3 h 3"/>
                    <a:gd name="T6" fmla="*/ 1 w 2"/>
                    <a:gd name="T7" fmla="*/ 3 h 3"/>
                  </a:gdLst>
                  <a:ahLst/>
                  <a:cxnLst>
                    <a:cxn ang="0">
                      <a:pos x="T0" y="T1"/>
                    </a:cxn>
                    <a:cxn ang="0">
                      <a:pos x="T2" y="T3"/>
                    </a:cxn>
                    <a:cxn ang="0">
                      <a:pos x="T4" y="T5"/>
                    </a:cxn>
                    <a:cxn ang="0">
                      <a:pos x="T6" y="T7"/>
                    </a:cxn>
                  </a:cxnLst>
                  <a:rect l="0" t="0" r="r" b="b"/>
                  <a:pathLst>
                    <a:path w="2" h="3">
                      <a:moveTo>
                        <a:pt x="1" y="3"/>
                      </a:moveTo>
                      <a:cubicBezTo>
                        <a:pt x="2" y="2"/>
                        <a:pt x="2" y="2"/>
                        <a:pt x="2" y="0"/>
                      </a:cubicBezTo>
                      <a:cubicBezTo>
                        <a:pt x="0" y="3"/>
                        <a:pt x="0" y="3"/>
                        <a:pt x="0" y="3"/>
                      </a:cubicBezTo>
                      <a:cubicBezTo>
                        <a:pt x="0" y="3"/>
                        <a:pt x="1" y="3"/>
                        <a:pt x="1"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125"/>
                <p:cNvSpPr/>
                <p:nvPr/>
              </p:nvSpPr>
              <p:spPr bwMode="auto">
                <a:xfrm>
                  <a:off x="3665538" y="3563938"/>
                  <a:ext cx="9525" cy="14288"/>
                </a:xfrm>
                <a:custGeom>
                  <a:avLst/>
                  <a:gdLst>
                    <a:gd name="T0" fmla="*/ 0 w 2"/>
                    <a:gd name="T1" fmla="*/ 3 h 3"/>
                    <a:gd name="T2" fmla="*/ 1 w 2"/>
                    <a:gd name="T3" fmla="*/ 3 h 3"/>
                    <a:gd name="T4" fmla="*/ 2 w 2"/>
                    <a:gd name="T5" fmla="*/ 0 h 3"/>
                    <a:gd name="T6" fmla="*/ 0 w 2"/>
                    <a:gd name="T7" fmla="*/ 3 h 3"/>
                  </a:gdLst>
                  <a:ahLst/>
                  <a:cxnLst>
                    <a:cxn ang="0">
                      <a:pos x="T0" y="T1"/>
                    </a:cxn>
                    <a:cxn ang="0">
                      <a:pos x="T2" y="T3"/>
                    </a:cxn>
                    <a:cxn ang="0">
                      <a:pos x="T4" y="T5"/>
                    </a:cxn>
                    <a:cxn ang="0">
                      <a:pos x="T6" y="T7"/>
                    </a:cxn>
                  </a:cxnLst>
                  <a:rect l="0" t="0" r="r" b="b"/>
                  <a:pathLst>
                    <a:path w="2" h="3">
                      <a:moveTo>
                        <a:pt x="0" y="3"/>
                      </a:moveTo>
                      <a:cubicBezTo>
                        <a:pt x="0" y="3"/>
                        <a:pt x="1" y="3"/>
                        <a:pt x="1" y="3"/>
                      </a:cubicBezTo>
                      <a:cubicBezTo>
                        <a:pt x="2" y="0"/>
                        <a:pt x="2" y="0"/>
                        <a:pt x="2" y="0"/>
                      </a:cubicBezTo>
                      <a:cubicBezTo>
                        <a:pt x="0" y="3"/>
                        <a:pt x="0" y="3"/>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126"/>
                <p:cNvSpPr/>
                <p:nvPr/>
              </p:nvSpPr>
              <p:spPr bwMode="auto">
                <a:xfrm>
                  <a:off x="3670301" y="3573463"/>
                  <a:ext cx="23813" cy="14288"/>
                </a:xfrm>
                <a:custGeom>
                  <a:avLst/>
                  <a:gdLst>
                    <a:gd name="T0" fmla="*/ 5 w 5"/>
                    <a:gd name="T1" fmla="*/ 0 h 3"/>
                    <a:gd name="T2" fmla="*/ 3 w 5"/>
                    <a:gd name="T3" fmla="*/ 2 h 3"/>
                    <a:gd name="T4" fmla="*/ 0 w 5"/>
                    <a:gd name="T5" fmla="*/ 1 h 3"/>
                    <a:gd name="T6" fmla="*/ 4 w 5"/>
                    <a:gd name="T7" fmla="*/ 2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4" y="1"/>
                        <a:pt x="4" y="1"/>
                        <a:pt x="3" y="2"/>
                      </a:cubicBezTo>
                      <a:cubicBezTo>
                        <a:pt x="2" y="2"/>
                        <a:pt x="1" y="2"/>
                        <a:pt x="0" y="1"/>
                      </a:cubicBezTo>
                      <a:cubicBezTo>
                        <a:pt x="1" y="3"/>
                        <a:pt x="3" y="3"/>
                        <a:pt x="4" y="2"/>
                      </a:cubicBezTo>
                      <a:cubicBezTo>
                        <a:pt x="5" y="0"/>
                        <a:pt x="5" y="0"/>
                        <a:pt x="5" y="0"/>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127"/>
                <p:cNvSpPr/>
                <p:nvPr/>
              </p:nvSpPr>
              <p:spPr bwMode="auto">
                <a:xfrm>
                  <a:off x="3651251" y="3892550"/>
                  <a:ext cx="171450" cy="93663"/>
                </a:xfrm>
                <a:custGeom>
                  <a:avLst/>
                  <a:gdLst>
                    <a:gd name="T0" fmla="*/ 28 w 35"/>
                    <a:gd name="T1" fmla="*/ 8 h 19"/>
                    <a:gd name="T2" fmla="*/ 18 w 35"/>
                    <a:gd name="T3" fmla="*/ 0 h 19"/>
                    <a:gd name="T4" fmla="*/ 11 w 35"/>
                    <a:gd name="T5" fmla="*/ 4 h 19"/>
                    <a:gd name="T6" fmla="*/ 0 w 35"/>
                    <a:gd name="T7" fmla="*/ 3 h 19"/>
                    <a:gd name="T8" fmla="*/ 7 w 35"/>
                    <a:gd name="T9" fmla="*/ 10 h 19"/>
                    <a:gd name="T10" fmla="*/ 22 w 35"/>
                    <a:gd name="T11" fmla="*/ 13 h 19"/>
                    <a:gd name="T12" fmla="*/ 21 w 35"/>
                    <a:gd name="T13" fmla="*/ 15 h 19"/>
                    <a:gd name="T14" fmla="*/ 32 w 35"/>
                    <a:gd name="T15" fmla="*/ 19 h 19"/>
                    <a:gd name="T16" fmla="*/ 35 w 35"/>
                    <a:gd name="T17" fmla="*/ 10 h 19"/>
                    <a:gd name="T18" fmla="*/ 28 w 35"/>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19">
                      <a:moveTo>
                        <a:pt x="28" y="8"/>
                      </a:moveTo>
                      <a:cubicBezTo>
                        <a:pt x="24" y="6"/>
                        <a:pt x="21" y="4"/>
                        <a:pt x="18" y="0"/>
                      </a:cubicBezTo>
                      <a:cubicBezTo>
                        <a:pt x="16" y="2"/>
                        <a:pt x="14" y="3"/>
                        <a:pt x="11" y="4"/>
                      </a:cubicBezTo>
                      <a:cubicBezTo>
                        <a:pt x="5" y="1"/>
                        <a:pt x="2" y="1"/>
                        <a:pt x="0" y="3"/>
                      </a:cubicBezTo>
                      <a:cubicBezTo>
                        <a:pt x="7" y="10"/>
                        <a:pt x="7" y="10"/>
                        <a:pt x="7" y="10"/>
                      </a:cubicBezTo>
                      <a:cubicBezTo>
                        <a:pt x="22" y="13"/>
                        <a:pt x="22" y="13"/>
                        <a:pt x="22" y="13"/>
                      </a:cubicBezTo>
                      <a:cubicBezTo>
                        <a:pt x="21" y="15"/>
                        <a:pt x="21" y="15"/>
                        <a:pt x="21" y="15"/>
                      </a:cubicBezTo>
                      <a:cubicBezTo>
                        <a:pt x="32" y="19"/>
                        <a:pt x="32" y="19"/>
                        <a:pt x="32" y="19"/>
                      </a:cubicBezTo>
                      <a:cubicBezTo>
                        <a:pt x="35" y="10"/>
                        <a:pt x="35" y="10"/>
                        <a:pt x="35" y="10"/>
                      </a:cubicBezTo>
                      <a:cubicBezTo>
                        <a:pt x="33" y="9"/>
                        <a:pt x="30" y="9"/>
                        <a:pt x="28" y="8"/>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128"/>
                <p:cNvSpPr>
                  <a:spLocks noEditPoints="1"/>
                </p:cNvSpPr>
                <p:nvPr/>
              </p:nvSpPr>
              <p:spPr bwMode="auto">
                <a:xfrm>
                  <a:off x="3954463" y="3582988"/>
                  <a:ext cx="161925" cy="427038"/>
                </a:xfrm>
                <a:custGeom>
                  <a:avLst/>
                  <a:gdLst>
                    <a:gd name="T0" fmla="*/ 3 w 33"/>
                    <a:gd name="T1" fmla="*/ 10 h 87"/>
                    <a:gd name="T2" fmla="*/ 0 w 33"/>
                    <a:gd name="T3" fmla="*/ 11 h 87"/>
                    <a:gd name="T4" fmla="*/ 9 w 33"/>
                    <a:gd name="T5" fmla="*/ 46 h 87"/>
                    <a:gd name="T6" fmla="*/ 23 w 33"/>
                    <a:gd name="T7" fmla="*/ 78 h 87"/>
                    <a:gd name="T8" fmla="*/ 24 w 33"/>
                    <a:gd name="T9" fmla="*/ 87 h 87"/>
                    <a:gd name="T10" fmla="*/ 33 w 33"/>
                    <a:gd name="T11" fmla="*/ 74 h 87"/>
                    <a:gd name="T12" fmla="*/ 27 w 33"/>
                    <a:gd name="T13" fmla="*/ 66 h 87"/>
                    <a:gd name="T14" fmla="*/ 15 w 33"/>
                    <a:gd name="T15" fmla="*/ 29 h 87"/>
                    <a:gd name="T16" fmla="*/ 20 w 33"/>
                    <a:gd name="T17" fmla="*/ 0 h 87"/>
                    <a:gd name="T18" fmla="*/ 3 w 33"/>
                    <a:gd name="T19" fmla="*/ 10 h 87"/>
                    <a:gd name="T20" fmla="*/ 1 w 33"/>
                    <a:gd name="T21" fmla="*/ 12 h 87"/>
                    <a:gd name="T22" fmla="*/ 2 w 33"/>
                    <a:gd name="T23" fmla="*/ 11 h 87"/>
                    <a:gd name="T24" fmla="*/ 6 w 33"/>
                    <a:gd name="T25" fmla="*/ 35 h 87"/>
                    <a:gd name="T26" fmla="*/ 25 w 33"/>
                    <a:gd name="T27" fmla="*/ 76 h 87"/>
                    <a:gd name="T28" fmla="*/ 26 w 33"/>
                    <a:gd name="T29" fmla="*/ 84 h 87"/>
                    <a:gd name="T30" fmla="*/ 25 w 33"/>
                    <a:gd name="T31" fmla="*/ 86 h 87"/>
                    <a:gd name="T32" fmla="*/ 23 w 33"/>
                    <a:gd name="T33" fmla="*/ 78 h 87"/>
                    <a:gd name="T34" fmla="*/ 23 w 33"/>
                    <a:gd name="T35" fmla="*/ 78 h 87"/>
                    <a:gd name="T36" fmla="*/ 9 w 33"/>
                    <a:gd name="T37" fmla="*/ 45 h 87"/>
                    <a:gd name="T38" fmla="*/ 9 w 33"/>
                    <a:gd name="T39" fmla="*/ 45 h 87"/>
                    <a:gd name="T40" fmla="*/ 1 w 33"/>
                    <a:gd name="T41" fmla="*/ 1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87">
                      <a:moveTo>
                        <a:pt x="3" y="10"/>
                      </a:moveTo>
                      <a:cubicBezTo>
                        <a:pt x="2" y="10"/>
                        <a:pt x="1" y="11"/>
                        <a:pt x="0" y="11"/>
                      </a:cubicBezTo>
                      <a:cubicBezTo>
                        <a:pt x="0" y="23"/>
                        <a:pt x="3" y="34"/>
                        <a:pt x="9" y="46"/>
                      </a:cubicBezTo>
                      <a:cubicBezTo>
                        <a:pt x="23" y="78"/>
                        <a:pt x="23" y="78"/>
                        <a:pt x="23" y="78"/>
                      </a:cubicBezTo>
                      <a:cubicBezTo>
                        <a:pt x="24" y="87"/>
                        <a:pt x="24" y="87"/>
                        <a:pt x="24" y="87"/>
                      </a:cubicBezTo>
                      <a:cubicBezTo>
                        <a:pt x="29" y="83"/>
                        <a:pt x="32" y="78"/>
                        <a:pt x="33" y="74"/>
                      </a:cubicBezTo>
                      <a:cubicBezTo>
                        <a:pt x="27" y="66"/>
                        <a:pt x="27" y="66"/>
                        <a:pt x="27" y="66"/>
                      </a:cubicBezTo>
                      <a:cubicBezTo>
                        <a:pt x="25" y="53"/>
                        <a:pt x="21" y="40"/>
                        <a:pt x="15" y="29"/>
                      </a:cubicBezTo>
                      <a:cubicBezTo>
                        <a:pt x="20" y="0"/>
                        <a:pt x="20" y="0"/>
                        <a:pt x="20" y="0"/>
                      </a:cubicBezTo>
                      <a:cubicBezTo>
                        <a:pt x="3" y="10"/>
                        <a:pt x="3" y="10"/>
                        <a:pt x="3" y="10"/>
                      </a:cubicBezTo>
                      <a:close/>
                      <a:moveTo>
                        <a:pt x="1" y="12"/>
                      </a:moveTo>
                      <a:cubicBezTo>
                        <a:pt x="1" y="11"/>
                        <a:pt x="2" y="11"/>
                        <a:pt x="2" y="11"/>
                      </a:cubicBezTo>
                      <a:cubicBezTo>
                        <a:pt x="3" y="20"/>
                        <a:pt x="4" y="28"/>
                        <a:pt x="6" y="35"/>
                      </a:cubicBezTo>
                      <a:cubicBezTo>
                        <a:pt x="25" y="76"/>
                        <a:pt x="25" y="76"/>
                        <a:pt x="25" y="76"/>
                      </a:cubicBezTo>
                      <a:cubicBezTo>
                        <a:pt x="26" y="84"/>
                        <a:pt x="26" y="84"/>
                        <a:pt x="26" y="84"/>
                      </a:cubicBezTo>
                      <a:cubicBezTo>
                        <a:pt x="26" y="85"/>
                        <a:pt x="25" y="85"/>
                        <a:pt x="25" y="86"/>
                      </a:cubicBezTo>
                      <a:cubicBezTo>
                        <a:pt x="23" y="78"/>
                        <a:pt x="23" y="78"/>
                        <a:pt x="23" y="78"/>
                      </a:cubicBezTo>
                      <a:cubicBezTo>
                        <a:pt x="23" y="78"/>
                        <a:pt x="23" y="78"/>
                        <a:pt x="23" y="78"/>
                      </a:cubicBezTo>
                      <a:cubicBezTo>
                        <a:pt x="9" y="45"/>
                        <a:pt x="9" y="45"/>
                        <a:pt x="9" y="45"/>
                      </a:cubicBezTo>
                      <a:cubicBezTo>
                        <a:pt x="9" y="45"/>
                        <a:pt x="9" y="45"/>
                        <a:pt x="9" y="45"/>
                      </a:cubicBezTo>
                      <a:cubicBezTo>
                        <a:pt x="3" y="34"/>
                        <a:pt x="0" y="23"/>
                        <a:pt x="1" y="12"/>
                      </a:cubicBezTo>
                      <a:close/>
                    </a:path>
                  </a:pathLst>
                </a:custGeom>
                <a:solidFill>
                  <a:srgbClr val="75645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129"/>
                <p:cNvSpPr/>
                <p:nvPr/>
              </p:nvSpPr>
              <p:spPr bwMode="auto">
                <a:xfrm>
                  <a:off x="3954463" y="3636963"/>
                  <a:ext cx="128588" cy="368300"/>
                </a:xfrm>
                <a:custGeom>
                  <a:avLst/>
                  <a:gdLst>
                    <a:gd name="T0" fmla="*/ 2 w 26"/>
                    <a:gd name="T1" fmla="*/ 0 h 75"/>
                    <a:gd name="T2" fmla="*/ 1 w 26"/>
                    <a:gd name="T3" fmla="*/ 1 h 75"/>
                    <a:gd name="T4" fmla="*/ 9 w 26"/>
                    <a:gd name="T5" fmla="*/ 34 h 75"/>
                    <a:gd name="T6" fmla="*/ 9 w 26"/>
                    <a:gd name="T7" fmla="*/ 34 h 75"/>
                    <a:gd name="T8" fmla="*/ 23 w 26"/>
                    <a:gd name="T9" fmla="*/ 67 h 75"/>
                    <a:gd name="T10" fmla="*/ 23 w 26"/>
                    <a:gd name="T11" fmla="*/ 67 h 75"/>
                    <a:gd name="T12" fmla="*/ 25 w 26"/>
                    <a:gd name="T13" fmla="*/ 75 h 75"/>
                    <a:gd name="T14" fmla="*/ 26 w 26"/>
                    <a:gd name="T15" fmla="*/ 73 h 75"/>
                    <a:gd name="T16" fmla="*/ 25 w 26"/>
                    <a:gd name="T17" fmla="*/ 65 h 75"/>
                    <a:gd name="T18" fmla="*/ 6 w 26"/>
                    <a:gd name="T19" fmla="*/ 24 h 75"/>
                    <a:gd name="T20" fmla="*/ 2 w 26"/>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5">
                      <a:moveTo>
                        <a:pt x="2" y="0"/>
                      </a:moveTo>
                      <a:cubicBezTo>
                        <a:pt x="2" y="0"/>
                        <a:pt x="1" y="0"/>
                        <a:pt x="1" y="1"/>
                      </a:cubicBezTo>
                      <a:cubicBezTo>
                        <a:pt x="0" y="12"/>
                        <a:pt x="3" y="23"/>
                        <a:pt x="9" y="34"/>
                      </a:cubicBezTo>
                      <a:cubicBezTo>
                        <a:pt x="9" y="34"/>
                        <a:pt x="9" y="34"/>
                        <a:pt x="9" y="34"/>
                      </a:cubicBezTo>
                      <a:cubicBezTo>
                        <a:pt x="23" y="67"/>
                        <a:pt x="23" y="67"/>
                        <a:pt x="23" y="67"/>
                      </a:cubicBezTo>
                      <a:cubicBezTo>
                        <a:pt x="23" y="67"/>
                        <a:pt x="23" y="67"/>
                        <a:pt x="23" y="67"/>
                      </a:cubicBezTo>
                      <a:cubicBezTo>
                        <a:pt x="25" y="75"/>
                        <a:pt x="25" y="75"/>
                        <a:pt x="25" y="75"/>
                      </a:cubicBezTo>
                      <a:cubicBezTo>
                        <a:pt x="25" y="74"/>
                        <a:pt x="26" y="74"/>
                        <a:pt x="26" y="73"/>
                      </a:cubicBezTo>
                      <a:cubicBezTo>
                        <a:pt x="25" y="65"/>
                        <a:pt x="25" y="65"/>
                        <a:pt x="25" y="65"/>
                      </a:cubicBezTo>
                      <a:cubicBezTo>
                        <a:pt x="6" y="24"/>
                        <a:pt x="6" y="24"/>
                        <a:pt x="6" y="24"/>
                      </a:cubicBezTo>
                      <a:cubicBezTo>
                        <a:pt x="4" y="17"/>
                        <a:pt x="3" y="9"/>
                        <a:pt x="2" y="0"/>
                      </a:cubicBezTo>
                      <a:close/>
                    </a:path>
                  </a:pathLst>
                </a:custGeom>
                <a:solidFill>
                  <a:srgbClr val="A5918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130"/>
                <p:cNvSpPr/>
                <p:nvPr/>
              </p:nvSpPr>
              <p:spPr bwMode="auto">
                <a:xfrm>
                  <a:off x="3998913" y="3990975"/>
                  <a:ext cx="176213" cy="107950"/>
                </a:xfrm>
                <a:custGeom>
                  <a:avLst/>
                  <a:gdLst>
                    <a:gd name="T0" fmla="*/ 15 w 36"/>
                    <a:gd name="T1" fmla="*/ 4 h 22"/>
                    <a:gd name="T2" fmla="*/ 9 w 36"/>
                    <a:gd name="T3" fmla="*/ 13 h 22"/>
                    <a:gd name="T4" fmla="*/ 1 w 36"/>
                    <a:gd name="T5" fmla="*/ 22 h 22"/>
                    <a:gd name="T6" fmla="*/ 25 w 36"/>
                    <a:gd name="T7" fmla="*/ 14 h 22"/>
                    <a:gd name="T8" fmla="*/ 28 w 36"/>
                    <a:gd name="T9" fmla="*/ 16 h 22"/>
                    <a:gd name="T10" fmla="*/ 36 w 36"/>
                    <a:gd name="T11" fmla="*/ 11 h 22"/>
                    <a:gd name="T12" fmla="*/ 32 w 36"/>
                    <a:gd name="T13" fmla="*/ 0 h 22"/>
                    <a:gd name="T14" fmla="*/ 31 w 36"/>
                    <a:gd name="T15" fmla="*/ 1 h 22"/>
                    <a:gd name="T16" fmla="*/ 21 w 36"/>
                    <a:gd name="T17" fmla="*/ 2 h 22"/>
                    <a:gd name="T18" fmla="*/ 15 w 36"/>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2">
                      <a:moveTo>
                        <a:pt x="15" y="4"/>
                      </a:moveTo>
                      <a:cubicBezTo>
                        <a:pt x="15" y="8"/>
                        <a:pt x="13" y="11"/>
                        <a:pt x="9" y="13"/>
                      </a:cubicBezTo>
                      <a:cubicBezTo>
                        <a:pt x="3" y="16"/>
                        <a:pt x="0" y="19"/>
                        <a:pt x="1" y="22"/>
                      </a:cubicBezTo>
                      <a:cubicBezTo>
                        <a:pt x="15" y="22"/>
                        <a:pt x="23" y="20"/>
                        <a:pt x="25" y="14"/>
                      </a:cubicBezTo>
                      <a:cubicBezTo>
                        <a:pt x="28" y="16"/>
                        <a:pt x="28" y="16"/>
                        <a:pt x="28" y="16"/>
                      </a:cubicBezTo>
                      <a:cubicBezTo>
                        <a:pt x="30" y="15"/>
                        <a:pt x="33" y="14"/>
                        <a:pt x="36" y="11"/>
                      </a:cubicBezTo>
                      <a:cubicBezTo>
                        <a:pt x="35" y="8"/>
                        <a:pt x="34" y="4"/>
                        <a:pt x="32" y="0"/>
                      </a:cubicBezTo>
                      <a:cubicBezTo>
                        <a:pt x="32" y="0"/>
                        <a:pt x="32" y="1"/>
                        <a:pt x="31" y="1"/>
                      </a:cubicBezTo>
                      <a:cubicBezTo>
                        <a:pt x="28" y="3"/>
                        <a:pt x="25" y="3"/>
                        <a:pt x="21" y="2"/>
                      </a:cubicBezTo>
                      <a:cubicBezTo>
                        <a:pt x="19" y="3"/>
                        <a:pt x="17" y="4"/>
                        <a:pt x="15"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131"/>
                <p:cNvSpPr/>
                <p:nvPr/>
              </p:nvSpPr>
              <p:spPr bwMode="auto">
                <a:xfrm>
                  <a:off x="4102101" y="3965575"/>
                  <a:ext cx="49213" cy="39688"/>
                </a:xfrm>
                <a:custGeom>
                  <a:avLst/>
                  <a:gdLst>
                    <a:gd name="T0" fmla="*/ 10 w 10"/>
                    <a:gd name="T1" fmla="*/ 6 h 8"/>
                    <a:gd name="T2" fmla="*/ 8 w 10"/>
                    <a:gd name="T3" fmla="*/ 0 h 8"/>
                    <a:gd name="T4" fmla="*/ 0 w 10"/>
                    <a:gd name="T5" fmla="*/ 7 h 8"/>
                    <a:gd name="T6" fmla="*/ 10 w 10"/>
                    <a:gd name="T7" fmla="*/ 6 h 8"/>
                  </a:gdLst>
                  <a:ahLst/>
                  <a:cxnLst>
                    <a:cxn ang="0">
                      <a:pos x="T0" y="T1"/>
                    </a:cxn>
                    <a:cxn ang="0">
                      <a:pos x="T2" y="T3"/>
                    </a:cxn>
                    <a:cxn ang="0">
                      <a:pos x="T4" y="T5"/>
                    </a:cxn>
                    <a:cxn ang="0">
                      <a:pos x="T6" y="T7"/>
                    </a:cxn>
                  </a:cxnLst>
                  <a:rect l="0" t="0" r="r" b="b"/>
                  <a:pathLst>
                    <a:path w="10" h="8">
                      <a:moveTo>
                        <a:pt x="10" y="6"/>
                      </a:moveTo>
                      <a:cubicBezTo>
                        <a:pt x="8" y="0"/>
                        <a:pt x="8" y="0"/>
                        <a:pt x="8" y="0"/>
                      </a:cubicBezTo>
                      <a:cubicBezTo>
                        <a:pt x="6" y="3"/>
                        <a:pt x="3" y="5"/>
                        <a:pt x="0" y="7"/>
                      </a:cubicBezTo>
                      <a:cubicBezTo>
                        <a:pt x="4" y="8"/>
                        <a:pt x="7" y="8"/>
                        <a:pt x="10" y="6"/>
                      </a:cubicBezTo>
                      <a:close/>
                    </a:path>
                  </a:pathLst>
                </a:custGeom>
                <a:solidFill>
                  <a:srgbClr val="4035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199192" y="3127648"/>
                <a:ext cx="295275" cy="1130300"/>
                <a:chOff x="10213976" y="2408238"/>
                <a:chExt cx="295275" cy="1130300"/>
              </a:xfrm>
            </p:grpSpPr>
            <p:sp>
              <p:nvSpPr>
                <p:cNvPr id="198" name="Freeform 1132"/>
                <p:cNvSpPr>
                  <a:spLocks noEditPoints="1"/>
                </p:cNvSpPr>
                <p:nvPr/>
              </p:nvSpPr>
              <p:spPr bwMode="auto">
                <a:xfrm>
                  <a:off x="10213976" y="2551113"/>
                  <a:ext cx="295275" cy="987425"/>
                </a:xfrm>
                <a:custGeom>
                  <a:avLst/>
                  <a:gdLst>
                    <a:gd name="T0" fmla="*/ 57 w 60"/>
                    <a:gd name="T1" fmla="*/ 19 h 201"/>
                    <a:gd name="T2" fmla="*/ 47 w 60"/>
                    <a:gd name="T3" fmla="*/ 0 h 201"/>
                    <a:gd name="T4" fmla="*/ 25 w 60"/>
                    <a:gd name="T5" fmla="*/ 15 h 201"/>
                    <a:gd name="T6" fmla="*/ 19 w 60"/>
                    <a:gd name="T7" fmla="*/ 37 h 201"/>
                    <a:gd name="T8" fmla="*/ 21 w 60"/>
                    <a:gd name="T9" fmla="*/ 27 h 201"/>
                    <a:gd name="T10" fmla="*/ 32 w 60"/>
                    <a:gd name="T11" fmla="*/ 11 h 201"/>
                    <a:gd name="T12" fmla="*/ 33 w 60"/>
                    <a:gd name="T13" fmla="*/ 47 h 201"/>
                    <a:gd name="T14" fmla="*/ 12 w 60"/>
                    <a:gd name="T15" fmla="*/ 79 h 201"/>
                    <a:gd name="T16" fmla="*/ 19 w 60"/>
                    <a:gd name="T17" fmla="*/ 77 h 201"/>
                    <a:gd name="T18" fmla="*/ 23 w 60"/>
                    <a:gd name="T19" fmla="*/ 72 h 201"/>
                    <a:gd name="T20" fmla="*/ 23 w 60"/>
                    <a:gd name="T21" fmla="*/ 71 h 201"/>
                    <a:gd name="T22" fmla="*/ 32 w 60"/>
                    <a:gd name="T23" fmla="*/ 30 h 201"/>
                    <a:gd name="T24" fmla="*/ 38 w 60"/>
                    <a:gd name="T25" fmla="*/ 6 h 201"/>
                    <a:gd name="T26" fmla="*/ 50 w 60"/>
                    <a:gd name="T27" fmla="*/ 48 h 201"/>
                    <a:gd name="T28" fmla="*/ 34 w 60"/>
                    <a:gd name="T29" fmla="*/ 74 h 201"/>
                    <a:gd name="T30" fmla="*/ 34 w 60"/>
                    <a:gd name="T31" fmla="*/ 77 h 201"/>
                    <a:gd name="T32" fmla="*/ 49 w 60"/>
                    <a:gd name="T33" fmla="*/ 58 h 201"/>
                    <a:gd name="T34" fmla="*/ 49 w 60"/>
                    <a:gd name="T35" fmla="*/ 94 h 201"/>
                    <a:gd name="T36" fmla="*/ 44 w 60"/>
                    <a:gd name="T37" fmla="*/ 75 h 201"/>
                    <a:gd name="T38" fmla="*/ 25 w 60"/>
                    <a:gd name="T39" fmla="*/ 94 h 201"/>
                    <a:gd name="T40" fmla="*/ 27 w 60"/>
                    <a:gd name="T41" fmla="*/ 80 h 201"/>
                    <a:gd name="T42" fmla="*/ 21 w 60"/>
                    <a:gd name="T43" fmla="*/ 92 h 201"/>
                    <a:gd name="T44" fmla="*/ 22 w 60"/>
                    <a:gd name="T45" fmla="*/ 94 h 201"/>
                    <a:gd name="T46" fmla="*/ 18 w 60"/>
                    <a:gd name="T47" fmla="*/ 95 h 201"/>
                    <a:gd name="T48" fmla="*/ 12 w 60"/>
                    <a:gd name="T49" fmla="*/ 92 h 201"/>
                    <a:gd name="T50" fmla="*/ 12 w 60"/>
                    <a:gd name="T51" fmla="*/ 96 h 201"/>
                    <a:gd name="T52" fmla="*/ 42 w 60"/>
                    <a:gd name="T53" fmla="*/ 99 h 201"/>
                    <a:gd name="T54" fmla="*/ 44 w 60"/>
                    <a:gd name="T55" fmla="*/ 96 h 201"/>
                    <a:gd name="T56" fmla="*/ 24 w 60"/>
                    <a:gd name="T57" fmla="*/ 116 h 201"/>
                    <a:gd name="T58" fmla="*/ 21 w 60"/>
                    <a:gd name="T59" fmla="*/ 135 h 201"/>
                    <a:gd name="T60" fmla="*/ 16 w 60"/>
                    <a:gd name="T61" fmla="*/ 185 h 201"/>
                    <a:gd name="T62" fmla="*/ 16 w 60"/>
                    <a:gd name="T63" fmla="*/ 189 h 201"/>
                    <a:gd name="T64" fmla="*/ 33 w 60"/>
                    <a:gd name="T65" fmla="*/ 191 h 201"/>
                    <a:gd name="T66" fmla="*/ 2 w 60"/>
                    <a:gd name="T67" fmla="*/ 195 h 201"/>
                    <a:gd name="T68" fmla="*/ 22 w 60"/>
                    <a:gd name="T69" fmla="*/ 200 h 201"/>
                    <a:gd name="T70" fmla="*/ 29 w 60"/>
                    <a:gd name="T71" fmla="*/ 200 h 201"/>
                    <a:gd name="T72" fmla="*/ 37 w 60"/>
                    <a:gd name="T73" fmla="*/ 194 h 201"/>
                    <a:gd name="T74" fmla="*/ 48 w 60"/>
                    <a:gd name="T75" fmla="*/ 189 h 201"/>
                    <a:gd name="T76" fmla="*/ 47 w 60"/>
                    <a:gd name="T77" fmla="*/ 128 h 201"/>
                    <a:gd name="T78" fmla="*/ 53 w 60"/>
                    <a:gd name="T79" fmla="*/ 96 h 201"/>
                    <a:gd name="T80" fmla="*/ 55 w 60"/>
                    <a:gd name="T81" fmla="*/ 46 h 201"/>
                    <a:gd name="T82" fmla="*/ 25 w 60"/>
                    <a:gd name="T83" fmla="*/ 131 h 201"/>
                    <a:gd name="T84" fmla="*/ 40 w 60"/>
                    <a:gd name="T85" fmla="*/ 104 h 201"/>
                    <a:gd name="T86" fmla="*/ 43 w 60"/>
                    <a:gd name="T87" fmla="*/ 164 h 201"/>
                    <a:gd name="T88" fmla="*/ 35 w 60"/>
                    <a:gd name="T89" fmla="*/ 178 h 201"/>
                    <a:gd name="T90" fmla="*/ 32 w 60"/>
                    <a:gd name="T91" fmla="*/ 167 h 201"/>
                    <a:gd name="T92" fmla="*/ 32 w 60"/>
                    <a:gd name="T93" fmla="*/ 181 h 201"/>
                    <a:gd name="T94" fmla="*/ 43 w 60"/>
                    <a:gd name="T95" fmla="*/ 189 h 201"/>
                    <a:gd name="T96" fmla="*/ 37 w 60"/>
                    <a:gd name="T97" fmla="*/ 191 h 201"/>
                    <a:gd name="T98" fmla="*/ 25 w 60"/>
                    <a:gd name="T99"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01">
                      <a:moveTo>
                        <a:pt x="59" y="25"/>
                      </a:moveTo>
                      <a:cubicBezTo>
                        <a:pt x="57" y="19"/>
                        <a:pt x="57" y="19"/>
                        <a:pt x="57" y="19"/>
                      </a:cubicBezTo>
                      <a:cubicBezTo>
                        <a:pt x="55" y="11"/>
                        <a:pt x="52" y="6"/>
                        <a:pt x="48" y="2"/>
                      </a:cubicBezTo>
                      <a:cubicBezTo>
                        <a:pt x="47" y="0"/>
                        <a:pt x="47" y="0"/>
                        <a:pt x="47" y="0"/>
                      </a:cubicBezTo>
                      <a:cubicBezTo>
                        <a:pt x="42" y="1"/>
                        <a:pt x="38" y="4"/>
                        <a:pt x="33" y="7"/>
                      </a:cubicBezTo>
                      <a:cubicBezTo>
                        <a:pt x="25" y="15"/>
                        <a:pt x="25" y="15"/>
                        <a:pt x="25" y="15"/>
                      </a:cubicBezTo>
                      <a:cubicBezTo>
                        <a:pt x="23" y="18"/>
                        <a:pt x="21" y="21"/>
                        <a:pt x="20" y="25"/>
                      </a:cubicBezTo>
                      <a:cubicBezTo>
                        <a:pt x="19" y="37"/>
                        <a:pt x="19" y="37"/>
                        <a:pt x="19" y="37"/>
                      </a:cubicBezTo>
                      <a:cubicBezTo>
                        <a:pt x="20" y="40"/>
                        <a:pt x="20" y="40"/>
                        <a:pt x="20" y="40"/>
                      </a:cubicBezTo>
                      <a:cubicBezTo>
                        <a:pt x="21" y="27"/>
                        <a:pt x="21" y="27"/>
                        <a:pt x="21" y="27"/>
                      </a:cubicBezTo>
                      <a:cubicBezTo>
                        <a:pt x="22" y="23"/>
                        <a:pt x="23" y="19"/>
                        <a:pt x="26" y="16"/>
                      </a:cubicBezTo>
                      <a:cubicBezTo>
                        <a:pt x="28" y="14"/>
                        <a:pt x="30" y="12"/>
                        <a:pt x="32" y="11"/>
                      </a:cubicBezTo>
                      <a:cubicBezTo>
                        <a:pt x="29" y="17"/>
                        <a:pt x="28" y="24"/>
                        <a:pt x="28" y="31"/>
                      </a:cubicBezTo>
                      <a:cubicBezTo>
                        <a:pt x="33" y="47"/>
                        <a:pt x="33" y="47"/>
                        <a:pt x="33" y="47"/>
                      </a:cubicBezTo>
                      <a:cubicBezTo>
                        <a:pt x="19" y="70"/>
                        <a:pt x="19" y="70"/>
                        <a:pt x="19" y="70"/>
                      </a:cubicBezTo>
                      <a:cubicBezTo>
                        <a:pt x="12" y="79"/>
                        <a:pt x="12" y="79"/>
                        <a:pt x="12" y="79"/>
                      </a:cubicBezTo>
                      <a:cubicBezTo>
                        <a:pt x="12" y="81"/>
                        <a:pt x="12" y="83"/>
                        <a:pt x="11" y="85"/>
                      </a:cubicBezTo>
                      <a:cubicBezTo>
                        <a:pt x="14" y="82"/>
                        <a:pt x="17" y="80"/>
                        <a:pt x="19" y="77"/>
                      </a:cubicBezTo>
                      <a:cubicBezTo>
                        <a:pt x="20" y="77"/>
                        <a:pt x="20" y="76"/>
                        <a:pt x="21" y="76"/>
                      </a:cubicBezTo>
                      <a:cubicBezTo>
                        <a:pt x="23" y="72"/>
                        <a:pt x="23" y="72"/>
                        <a:pt x="23" y="72"/>
                      </a:cubicBezTo>
                      <a:cubicBezTo>
                        <a:pt x="24" y="71"/>
                        <a:pt x="24" y="71"/>
                        <a:pt x="24" y="71"/>
                      </a:cubicBezTo>
                      <a:cubicBezTo>
                        <a:pt x="23" y="71"/>
                        <a:pt x="23" y="71"/>
                        <a:pt x="23" y="71"/>
                      </a:cubicBezTo>
                      <a:cubicBezTo>
                        <a:pt x="37" y="46"/>
                        <a:pt x="37" y="46"/>
                        <a:pt x="37" y="46"/>
                      </a:cubicBezTo>
                      <a:cubicBezTo>
                        <a:pt x="32" y="30"/>
                        <a:pt x="32" y="30"/>
                        <a:pt x="32" y="30"/>
                      </a:cubicBezTo>
                      <a:cubicBezTo>
                        <a:pt x="30" y="21"/>
                        <a:pt x="31" y="13"/>
                        <a:pt x="35" y="8"/>
                      </a:cubicBezTo>
                      <a:cubicBezTo>
                        <a:pt x="36" y="7"/>
                        <a:pt x="37" y="6"/>
                        <a:pt x="38" y="6"/>
                      </a:cubicBezTo>
                      <a:cubicBezTo>
                        <a:pt x="45" y="7"/>
                        <a:pt x="49" y="11"/>
                        <a:pt x="49" y="21"/>
                      </a:cubicBezTo>
                      <a:cubicBezTo>
                        <a:pt x="50" y="48"/>
                        <a:pt x="50" y="48"/>
                        <a:pt x="50" y="48"/>
                      </a:cubicBezTo>
                      <a:cubicBezTo>
                        <a:pt x="49" y="52"/>
                        <a:pt x="47" y="56"/>
                        <a:pt x="43" y="60"/>
                      </a:cubicBezTo>
                      <a:cubicBezTo>
                        <a:pt x="34" y="74"/>
                        <a:pt x="34" y="74"/>
                        <a:pt x="34" y="74"/>
                      </a:cubicBezTo>
                      <a:cubicBezTo>
                        <a:pt x="24" y="71"/>
                        <a:pt x="24" y="71"/>
                        <a:pt x="24" y="71"/>
                      </a:cubicBezTo>
                      <a:cubicBezTo>
                        <a:pt x="34" y="77"/>
                        <a:pt x="34" y="77"/>
                        <a:pt x="34" y="77"/>
                      </a:cubicBezTo>
                      <a:cubicBezTo>
                        <a:pt x="35" y="78"/>
                        <a:pt x="35" y="78"/>
                        <a:pt x="35" y="78"/>
                      </a:cubicBezTo>
                      <a:cubicBezTo>
                        <a:pt x="49" y="58"/>
                        <a:pt x="49" y="58"/>
                        <a:pt x="49" y="58"/>
                      </a:cubicBezTo>
                      <a:cubicBezTo>
                        <a:pt x="50" y="80"/>
                        <a:pt x="50" y="80"/>
                        <a:pt x="50" y="80"/>
                      </a:cubicBezTo>
                      <a:cubicBezTo>
                        <a:pt x="50" y="85"/>
                        <a:pt x="50" y="90"/>
                        <a:pt x="49" y="94"/>
                      </a:cubicBezTo>
                      <a:cubicBezTo>
                        <a:pt x="46" y="96"/>
                        <a:pt x="46" y="96"/>
                        <a:pt x="46" y="96"/>
                      </a:cubicBezTo>
                      <a:cubicBezTo>
                        <a:pt x="44" y="75"/>
                        <a:pt x="44" y="75"/>
                        <a:pt x="44" y="75"/>
                      </a:cubicBezTo>
                      <a:cubicBezTo>
                        <a:pt x="36" y="95"/>
                        <a:pt x="36" y="95"/>
                        <a:pt x="36" y="95"/>
                      </a:cubicBezTo>
                      <a:cubicBezTo>
                        <a:pt x="25" y="94"/>
                        <a:pt x="25" y="94"/>
                        <a:pt x="25" y="94"/>
                      </a:cubicBezTo>
                      <a:cubicBezTo>
                        <a:pt x="29" y="81"/>
                        <a:pt x="29" y="81"/>
                        <a:pt x="29" y="81"/>
                      </a:cubicBezTo>
                      <a:cubicBezTo>
                        <a:pt x="28" y="81"/>
                        <a:pt x="28" y="81"/>
                        <a:pt x="27" y="80"/>
                      </a:cubicBezTo>
                      <a:cubicBezTo>
                        <a:pt x="27" y="84"/>
                        <a:pt x="25" y="87"/>
                        <a:pt x="22" y="91"/>
                      </a:cubicBezTo>
                      <a:cubicBezTo>
                        <a:pt x="21" y="92"/>
                        <a:pt x="21" y="92"/>
                        <a:pt x="21" y="92"/>
                      </a:cubicBezTo>
                      <a:cubicBezTo>
                        <a:pt x="22" y="91"/>
                        <a:pt x="22" y="91"/>
                        <a:pt x="22" y="92"/>
                      </a:cubicBezTo>
                      <a:cubicBezTo>
                        <a:pt x="22" y="94"/>
                        <a:pt x="22" y="94"/>
                        <a:pt x="22" y="94"/>
                      </a:cubicBezTo>
                      <a:cubicBezTo>
                        <a:pt x="21" y="95"/>
                        <a:pt x="20" y="95"/>
                        <a:pt x="19" y="95"/>
                      </a:cubicBezTo>
                      <a:cubicBezTo>
                        <a:pt x="18" y="95"/>
                        <a:pt x="18" y="95"/>
                        <a:pt x="18" y="95"/>
                      </a:cubicBezTo>
                      <a:cubicBezTo>
                        <a:pt x="16" y="95"/>
                        <a:pt x="16" y="95"/>
                        <a:pt x="15" y="95"/>
                      </a:cubicBezTo>
                      <a:cubicBezTo>
                        <a:pt x="13" y="95"/>
                        <a:pt x="12" y="94"/>
                        <a:pt x="12" y="92"/>
                      </a:cubicBezTo>
                      <a:cubicBezTo>
                        <a:pt x="12" y="92"/>
                        <a:pt x="11" y="92"/>
                        <a:pt x="11" y="92"/>
                      </a:cubicBezTo>
                      <a:cubicBezTo>
                        <a:pt x="10" y="93"/>
                        <a:pt x="11" y="95"/>
                        <a:pt x="12" y="96"/>
                      </a:cubicBezTo>
                      <a:cubicBezTo>
                        <a:pt x="13" y="96"/>
                        <a:pt x="13" y="96"/>
                        <a:pt x="14" y="96"/>
                      </a:cubicBezTo>
                      <a:cubicBezTo>
                        <a:pt x="23" y="98"/>
                        <a:pt x="33" y="99"/>
                        <a:pt x="42" y="99"/>
                      </a:cubicBezTo>
                      <a:cubicBezTo>
                        <a:pt x="43" y="87"/>
                        <a:pt x="43" y="87"/>
                        <a:pt x="43" y="87"/>
                      </a:cubicBezTo>
                      <a:cubicBezTo>
                        <a:pt x="44" y="96"/>
                        <a:pt x="44" y="96"/>
                        <a:pt x="44" y="96"/>
                      </a:cubicBezTo>
                      <a:cubicBezTo>
                        <a:pt x="42" y="99"/>
                        <a:pt x="42" y="99"/>
                        <a:pt x="42" y="99"/>
                      </a:cubicBezTo>
                      <a:cubicBezTo>
                        <a:pt x="24" y="116"/>
                        <a:pt x="24" y="116"/>
                        <a:pt x="24" y="116"/>
                      </a:cubicBezTo>
                      <a:cubicBezTo>
                        <a:pt x="23" y="127"/>
                        <a:pt x="19" y="134"/>
                        <a:pt x="14" y="138"/>
                      </a:cubicBezTo>
                      <a:cubicBezTo>
                        <a:pt x="17" y="137"/>
                        <a:pt x="19" y="136"/>
                        <a:pt x="21" y="135"/>
                      </a:cubicBezTo>
                      <a:cubicBezTo>
                        <a:pt x="27" y="173"/>
                        <a:pt x="27" y="173"/>
                        <a:pt x="27" y="173"/>
                      </a:cubicBezTo>
                      <a:cubicBezTo>
                        <a:pt x="16" y="185"/>
                        <a:pt x="16" y="185"/>
                        <a:pt x="16" y="185"/>
                      </a:cubicBezTo>
                      <a:cubicBezTo>
                        <a:pt x="13" y="184"/>
                        <a:pt x="11" y="185"/>
                        <a:pt x="12" y="189"/>
                      </a:cubicBezTo>
                      <a:cubicBezTo>
                        <a:pt x="16" y="189"/>
                        <a:pt x="16" y="189"/>
                        <a:pt x="16" y="189"/>
                      </a:cubicBezTo>
                      <a:cubicBezTo>
                        <a:pt x="17" y="188"/>
                        <a:pt x="18" y="187"/>
                        <a:pt x="19" y="186"/>
                      </a:cubicBezTo>
                      <a:cubicBezTo>
                        <a:pt x="33" y="191"/>
                        <a:pt x="33" y="191"/>
                        <a:pt x="33" y="191"/>
                      </a:cubicBezTo>
                      <a:cubicBezTo>
                        <a:pt x="33" y="194"/>
                        <a:pt x="33" y="194"/>
                        <a:pt x="33" y="194"/>
                      </a:cubicBezTo>
                      <a:cubicBezTo>
                        <a:pt x="22" y="196"/>
                        <a:pt x="12" y="197"/>
                        <a:pt x="2" y="195"/>
                      </a:cubicBezTo>
                      <a:cubicBezTo>
                        <a:pt x="1" y="195"/>
                        <a:pt x="0" y="197"/>
                        <a:pt x="0" y="198"/>
                      </a:cubicBezTo>
                      <a:cubicBezTo>
                        <a:pt x="7" y="200"/>
                        <a:pt x="14" y="201"/>
                        <a:pt x="22" y="200"/>
                      </a:cubicBezTo>
                      <a:cubicBezTo>
                        <a:pt x="29" y="197"/>
                        <a:pt x="29" y="197"/>
                        <a:pt x="29" y="197"/>
                      </a:cubicBezTo>
                      <a:cubicBezTo>
                        <a:pt x="29" y="200"/>
                        <a:pt x="29" y="200"/>
                        <a:pt x="29" y="200"/>
                      </a:cubicBezTo>
                      <a:cubicBezTo>
                        <a:pt x="37" y="198"/>
                        <a:pt x="37" y="198"/>
                        <a:pt x="37" y="198"/>
                      </a:cubicBezTo>
                      <a:cubicBezTo>
                        <a:pt x="37" y="197"/>
                        <a:pt x="37" y="195"/>
                        <a:pt x="37" y="194"/>
                      </a:cubicBezTo>
                      <a:cubicBezTo>
                        <a:pt x="40" y="196"/>
                        <a:pt x="44" y="197"/>
                        <a:pt x="47" y="196"/>
                      </a:cubicBezTo>
                      <a:cubicBezTo>
                        <a:pt x="48" y="189"/>
                        <a:pt x="48" y="189"/>
                        <a:pt x="48" y="189"/>
                      </a:cubicBezTo>
                      <a:cubicBezTo>
                        <a:pt x="48" y="167"/>
                        <a:pt x="48" y="167"/>
                        <a:pt x="48" y="167"/>
                      </a:cubicBezTo>
                      <a:cubicBezTo>
                        <a:pt x="49" y="154"/>
                        <a:pt x="49" y="141"/>
                        <a:pt x="47" y="128"/>
                      </a:cubicBezTo>
                      <a:cubicBezTo>
                        <a:pt x="46" y="99"/>
                        <a:pt x="46" y="99"/>
                        <a:pt x="46" y="99"/>
                      </a:cubicBezTo>
                      <a:cubicBezTo>
                        <a:pt x="53" y="96"/>
                        <a:pt x="53" y="96"/>
                        <a:pt x="53" y="96"/>
                      </a:cubicBezTo>
                      <a:cubicBezTo>
                        <a:pt x="53" y="86"/>
                        <a:pt x="53" y="76"/>
                        <a:pt x="50" y="65"/>
                      </a:cubicBezTo>
                      <a:cubicBezTo>
                        <a:pt x="51" y="60"/>
                        <a:pt x="53" y="53"/>
                        <a:pt x="55" y="46"/>
                      </a:cubicBezTo>
                      <a:cubicBezTo>
                        <a:pt x="58" y="37"/>
                        <a:pt x="60" y="30"/>
                        <a:pt x="59" y="25"/>
                      </a:cubicBezTo>
                      <a:close/>
                      <a:moveTo>
                        <a:pt x="25" y="131"/>
                      </a:moveTo>
                      <a:cubicBezTo>
                        <a:pt x="26" y="129"/>
                        <a:pt x="26" y="128"/>
                        <a:pt x="26" y="126"/>
                      </a:cubicBezTo>
                      <a:cubicBezTo>
                        <a:pt x="40" y="104"/>
                        <a:pt x="40" y="104"/>
                        <a:pt x="40" y="104"/>
                      </a:cubicBezTo>
                      <a:cubicBezTo>
                        <a:pt x="42" y="124"/>
                        <a:pt x="42" y="124"/>
                        <a:pt x="42" y="124"/>
                      </a:cubicBezTo>
                      <a:cubicBezTo>
                        <a:pt x="43" y="164"/>
                        <a:pt x="43" y="164"/>
                        <a:pt x="43" y="164"/>
                      </a:cubicBezTo>
                      <a:cubicBezTo>
                        <a:pt x="42" y="182"/>
                        <a:pt x="42" y="182"/>
                        <a:pt x="42" y="182"/>
                      </a:cubicBezTo>
                      <a:cubicBezTo>
                        <a:pt x="35" y="178"/>
                        <a:pt x="35" y="178"/>
                        <a:pt x="35" y="178"/>
                      </a:cubicBezTo>
                      <a:cubicBezTo>
                        <a:pt x="33" y="170"/>
                        <a:pt x="33" y="170"/>
                        <a:pt x="33" y="170"/>
                      </a:cubicBezTo>
                      <a:cubicBezTo>
                        <a:pt x="32" y="167"/>
                        <a:pt x="32" y="167"/>
                        <a:pt x="32" y="167"/>
                      </a:cubicBezTo>
                      <a:cubicBezTo>
                        <a:pt x="25" y="131"/>
                        <a:pt x="25" y="131"/>
                        <a:pt x="25" y="131"/>
                      </a:cubicBezTo>
                      <a:close/>
                      <a:moveTo>
                        <a:pt x="32" y="181"/>
                      </a:moveTo>
                      <a:cubicBezTo>
                        <a:pt x="34" y="183"/>
                        <a:pt x="35" y="184"/>
                        <a:pt x="35" y="186"/>
                      </a:cubicBezTo>
                      <a:cubicBezTo>
                        <a:pt x="37" y="187"/>
                        <a:pt x="40" y="188"/>
                        <a:pt x="43" y="189"/>
                      </a:cubicBezTo>
                      <a:cubicBezTo>
                        <a:pt x="43" y="193"/>
                        <a:pt x="43" y="193"/>
                        <a:pt x="43" y="193"/>
                      </a:cubicBezTo>
                      <a:cubicBezTo>
                        <a:pt x="41" y="193"/>
                        <a:pt x="39" y="193"/>
                        <a:pt x="37" y="191"/>
                      </a:cubicBezTo>
                      <a:cubicBezTo>
                        <a:pt x="36" y="189"/>
                        <a:pt x="36" y="188"/>
                        <a:pt x="35" y="186"/>
                      </a:cubicBezTo>
                      <a:cubicBezTo>
                        <a:pt x="31" y="187"/>
                        <a:pt x="27" y="187"/>
                        <a:pt x="25" y="185"/>
                      </a:cubicBezTo>
                      <a:cubicBezTo>
                        <a:pt x="28" y="184"/>
                        <a:pt x="30" y="183"/>
                        <a:pt x="32" y="18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133"/>
                <p:cNvSpPr>
                  <a:spLocks noEditPoints="1"/>
                </p:cNvSpPr>
                <p:nvPr/>
              </p:nvSpPr>
              <p:spPr bwMode="auto">
                <a:xfrm>
                  <a:off x="10342563" y="3062288"/>
                  <a:ext cx="82550" cy="382588"/>
                </a:xfrm>
                <a:custGeom>
                  <a:avLst/>
                  <a:gdLst>
                    <a:gd name="T0" fmla="*/ 0 w 17"/>
                    <a:gd name="T1" fmla="*/ 22 h 78"/>
                    <a:gd name="T2" fmla="*/ 2 w 17"/>
                    <a:gd name="T3" fmla="*/ 31 h 78"/>
                    <a:gd name="T4" fmla="*/ 10 w 17"/>
                    <a:gd name="T5" fmla="*/ 59 h 78"/>
                    <a:gd name="T6" fmla="*/ 7 w 17"/>
                    <a:gd name="T7" fmla="*/ 66 h 78"/>
                    <a:gd name="T8" fmla="*/ 9 w 17"/>
                    <a:gd name="T9" fmla="*/ 74 h 78"/>
                    <a:gd name="T10" fmla="*/ 16 w 17"/>
                    <a:gd name="T11" fmla="*/ 78 h 78"/>
                    <a:gd name="T12" fmla="*/ 17 w 17"/>
                    <a:gd name="T13" fmla="*/ 60 h 78"/>
                    <a:gd name="T14" fmla="*/ 16 w 17"/>
                    <a:gd name="T15" fmla="*/ 20 h 78"/>
                    <a:gd name="T16" fmla="*/ 14 w 17"/>
                    <a:gd name="T17" fmla="*/ 0 h 78"/>
                    <a:gd name="T18" fmla="*/ 0 w 17"/>
                    <a:gd name="T19" fmla="*/ 22 h 78"/>
                    <a:gd name="T20" fmla="*/ 1 w 17"/>
                    <a:gd name="T21" fmla="*/ 22 h 78"/>
                    <a:gd name="T22" fmla="*/ 2 w 17"/>
                    <a:gd name="T23" fmla="*/ 21 h 78"/>
                    <a:gd name="T24" fmla="*/ 12 w 17"/>
                    <a:gd name="T25" fmla="*/ 60 h 78"/>
                    <a:gd name="T26" fmla="*/ 7 w 17"/>
                    <a:gd name="T27" fmla="*/ 66 h 78"/>
                    <a:gd name="T28" fmla="*/ 10 w 17"/>
                    <a:gd name="T29" fmla="*/ 60 h 78"/>
                    <a:gd name="T30" fmla="*/ 10 w 17"/>
                    <a:gd name="T31" fmla="*/ 59 h 78"/>
                    <a:gd name="T32" fmla="*/ 10 w 17"/>
                    <a:gd name="T33" fmla="*/ 59 h 78"/>
                    <a:gd name="T34" fmla="*/ 2 w 17"/>
                    <a:gd name="T35" fmla="*/ 31 h 78"/>
                    <a:gd name="T36" fmla="*/ 1 w 17"/>
                    <a:gd name="T37"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78">
                      <a:moveTo>
                        <a:pt x="0" y="22"/>
                      </a:moveTo>
                      <a:cubicBezTo>
                        <a:pt x="2" y="31"/>
                        <a:pt x="2" y="31"/>
                        <a:pt x="2" y="31"/>
                      </a:cubicBezTo>
                      <a:cubicBezTo>
                        <a:pt x="3" y="43"/>
                        <a:pt x="6" y="52"/>
                        <a:pt x="10" y="59"/>
                      </a:cubicBezTo>
                      <a:cubicBezTo>
                        <a:pt x="8" y="62"/>
                        <a:pt x="7" y="64"/>
                        <a:pt x="7" y="66"/>
                      </a:cubicBezTo>
                      <a:cubicBezTo>
                        <a:pt x="9" y="74"/>
                        <a:pt x="9" y="74"/>
                        <a:pt x="9" y="74"/>
                      </a:cubicBezTo>
                      <a:cubicBezTo>
                        <a:pt x="16" y="78"/>
                        <a:pt x="16" y="78"/>
                        <a:pt x="16" y="78"/>
                      </a:cubicBezTo>
                      <a:cubicBezTo>
                        <a:pt x="17" y="60"/>
                        <a:pt x="17" y="60"/>
                        <a:pt x="17" y="60"/>
                      </a:cubicBezTo>
                      <a:cubicBezTo>
                        <a:pt x="16" y="20"/>
                        <a:pt x="16" y="20"/>
                        <a:pt x="16" y="20"/>
                      </a:cubicBezTo>
                      <a:cubicBezTo>
                        <a:pt x="14" y="0"/>
                        <a:pt x="14" y="0"/>
                        <a:pt x="14" y="0"/>
                      </a:cubicBezTo>
                      <a:cubicBezTo>
                        <a:pt x="0" y="22"/>
                        <a:pt x="0" y="22"/>
                        <a:pt x="0" y="22"/>
                      </a:cubicBezTo>
                      <a:close/>
                      <a:moveTo>
                        <a:pt x="1" y="22"/>
                      </a:moveTo>
                      <a:cubicBezTo>
                        <a:pt x="2" y="21"/>
                        <a:pt x="2" y="21"/>
                        <a:pt x="2" y="21"/>
                      </a:cubicBezTo>
                      <a:cubicBezTo>
                        <a:pt x="3" y="33"/>
                        <a:pt x="7" y="46"/>
                        <a:pt x="12" y="60"/>
                      </a:cubicBezTo>
                      <a:cubicBezTo>
                        <a:pt x="7" y="66"/>
                        <a:pt x="7" y="66"/>
                        <a:pt x="7" y="66"/>
                      </a:cubicBezTo>
                      <a:cubicBezTo>
                        <a:pt x="7" y="64"/>
                        <a:pt x="8" y="62"/>
                        <a:pt x="10" y="60"/>
                      </a:cubicBezTo>
                      <a:cubicBezTo>
                        <a:pt x="10" y="60"/>
                        <a:pt x="10" y="60"/>
                        <a:pt x="10" y="59"/>
                      </a:cubicBezTo>
                      <a:cubicBezTo>
                        <a:pt x="10" y="59"/>
                        <a:pt x="10" y="59"/>
                        <a:pt x="10" y="59"/>
                      </a:cubicBezTo>
                      <a:cubicBezTo>
                        <a:pt x="7" y="52"/>
                        <a:pt x="4" y="43"/>
                        <a:pt x="2" y="31"/>
                      </a:cubicBezTo>
                      <a:cubicBezTo>
                        <a:pt x="1" y="22"/>
                        <a:pt x="1" y="22"/>
                        <a:pt x="1" y="2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134"/>
                <p:cNvSpPr/>
                <p:nvPr/>
              </p:nvSpPr>
              <p:spPr bwMode="auto">
                <a:xfrm>
                  <a:off x="10347326" y="3165475"/>
                  <a:ext cx="53975" cy="220663"/>
                </a:xfrm>
                <a:custGeom>
                  <a:avLst/>
                  <a:gdLst>
                    <a:gd name="T0" fmla="*/ 1 w 11"/>
                    <a:gd name="T1" fmla="*/ 0 h 45"/>
                    <a:gd name="T2" fmla="*/ 0 w 11"/>
                    <a:gd name="T3" fmla="*/ 1 h 45"/>
                    <a:gd name="T4" fmla="*/ 1 w 11"/>
                    <a:gd name="T5" fmla="*/ 10 h 45"/>
                    <a:gd name="T6" fmla="*/ 9 w 11"/>
                    <a:gd name="T7" fmla="*/ 38 h 45"/>
                    <a:gd name="T8" fmla="*/ 9 w 11"/>
                    <a:gd name="T9" fmla="*/ 38 h 45"/>
                    <a:gd name="T10" fmla="*/ 9 w 11"/>
                    <a:gd name="T11" fmla="*/ 39 h 45"/>
                    <a:gd name="T12" fmla="*/ 6 w 11"/>
                    <a:gd name="T13" fmla="*/ 45 h 45"/>
                    <a:gd name="T14" fmla="*/ 11 w 11"/>
                    <a:gd name="T15" fmla="*/ 39 h 45"/>
                    <a:gd name="T16" fmla="*/ 1 w 11"/>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5">
                      <a:moveTo>
                        <a:pt x="1" y="0"/>
                      </a:moveTo>
                      <a:cubicBezTo>
                        <a:pt x="0" y="1"/>
                        <a:pt x="0" y="1"/>
                        <a:pt x="0" y="1"/>
                      </a:cubicBezTo>
                      <a:cubicBezTo>
                        <a:pt x="1" y="10"/>
                        <a:pt x="1" y="10"/>
                        <a:pt x="1" y="10"/>
                      </a:cubicBezTo>
                      <a:cubicBezTo>
                        <a:pt x="3" y="22"/>
                        <a:pt x="6" y="31"/>
                        <a:pt x="9" y="38"/>
                      </a:cubicBezTo>
                      <a:cubicBezTo>
                        <a:pt x="9" y="38"/>
                        <a:pt x="9" y="38"/>
                        <a:pt x="9" y="38"/>
                      </a:cubicBezTo>
                      <a:cubicBezTo>
                        <a:pt x="9" y="39"/>
                        <a:pt x="9" y="39"/>
                        <a:pt x="9" y="39"/>
                      </a:cubicBezTo>
                      <a:cubicBezTo>
                        <a:pt x="7" y="41"/>
                        <a:pt x="6" y="43"/>
                        <a:pt x="6" y="45"/>
                      </a:cubicBezTo>
                      <a:cubicBezTo>
                        <a:pt x="11" y="39"/>
                        <a:pt x="11" y="39"/>
                        <a:pt x="11" y="39"/>
                      </a:cubicBezTo>
                      <a:cubicBezTo>
                        <a:pt x="6" y="25"/>
                        <a:pt x="2" y="12"/>
                        <a:pt x="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135"/>
                <p:cNvSpPr/>
                <p:nvPr/>
              </p:nvSpPr>
              <p:spPr bwMode="auto">
                <a:xfrm>
                  <a:off x="10337801" y="3440113"/>
                  <a:ext cx="49213" cy="30163"/>
                </a:xfrm>
                <a:custGeom>
                  <a:avLst/>
                  <a:gdLst>
                    <a:gd name="T0" fmla="*/ 10 w 10"/>
                    <a:gd name="T1" fmla="*/ 5 h 6"/>
                    <a:gd name="T2" fmla="*/ 7 w 10"/>
                    <a:gd name="T3" fmla="*/ 0 h 6"/>
                    <a:gd name="T4" fmla="*/ 0 w 10"/>
                    <a:gd name="T5" fmla="*/ 4 h 6"/>
                    <a:gd name="T6" fmla="*/ 10 w 10"/>
                    <a:gd name="T7" fmla="*/ 5 h 6"/>
                  </a:gdLst>
                  <a:ahLst/>
                  <a:cxnLst>
                    <a:cxn ang="0">
                      <a:pos x="T0" y="T1"/>
                    </a:cxn>
                    <a:cxn ang="0">
                      <a:pos x="T2" y="T3"/>
                    </a:cxn>
                    <a:cxn ang="0">
                      <a:pos x="T4" y="T5"/>
                    </a:cxn>
                    <a:cxn ang="0">
                      <a:pos x="T6" y="T7"/>
                    </a:cxn>
                  </a:cxnLst>
                  <a:rect l="0" t="0" r="r" b="b"/>
                  <a:pathLst>
                    <a:path w="10" h="6">
                      <a:moveTo>
                        <a:pt x="10" y="5"/>
                      </a:moveTo>
                      <a:cubicBezTo>
                        <a:pt x="10" y="3"/>
                        <a:pt x="9" y="2"/>
                        <a:pt x="7" y="0"/>
                      </a:cubicBezTo>
                      <a:cubicBezTo>
                        <a:pt x="5" y="2"/>
                        <a:pt x="3" y="3"/>
                        <a:pt x="0" y="4"/>
                      </a:cubicBezTo>
                      <a:cubicBezTo>
                        <a:pt x="2" y="6"/>
                        <a:pt x="6" y="6"/>
                        <a:pt x="1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136"/>
                <p:cNvSpPr/>
                <p:nvPr/>
              </p:nvSpPr>
              <p:spPr bwMode="auto">
                <a:xfrm>
                  <a:off x="10387013" y="3465513"/>
                  <a:ext cx="38100" cy="33338"/>
                </a:xfrm>
                <a:custGeom>
                  <a:avLst/>
                  <a:gdLst>
                    <a:gd name="T0" fmla="*/ 0 w 8"/>
                    <a:gd name="T1" fmla="*/ 0 h 7"/>
                    <a:gd name="T2" fmla="*/ 2 w 8"/>
                    <a:gd name="T3" fmla="*/ 5 h 7"/>
                    <a:gd name="T4" fmla="*/ 8 w 8"/>
                    <a:gd name="T5" fmla="*/ 7 h 7"/>
                    <a:gd name="T6" fmla="*/ 8 w 8"/>
                    <a:gd name="T7" fmla="*/ 3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1" y="2"/>
                        <a:pt x="1" y="3"/>
                        <a:pt x="2" y="5"/>
                      </a:cubicBezTo>
                      <a:cubicBezTo>
                        <a:pt x="4" y="7"/>
                        <a:pt x="6" y="7"/>
                        <a:pt x="8" y="7"/>
                      </a:cubicBezTo>
                      <a:cubicBezTo>
                        <a:pt x="8" y="3"/>
                        <a:pt x="8" y="3"/>
                        <a:pt x="8" y="3"/>
                      </a:cubicBezTo>
                      <a:cubicBezTo>
                        <a:pt x="5" y="2"/>
                        <a:pt x="2" y="1"/>
                        <a:pt x="0"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137"/>
                <p:cNvSpPr>
                  <a:spLocks noEditPoints="1"/>
                </p:cNvSpPr>
                <p:nvPr/>
              </p:nvSpPr>
              <p:spPr bwMode="auto">
                <a:xfrm>
                  <a:off x="10293351" y="2408238"/>
                  <a:ext cx="122238" cy="103188"/>
                </a:xfrm>
                <a:custGeom>
                  <a:avLst/>
                  <a:gdLst>
                    <a:gd name="T0" fmla="*/ 22 w 25"/>
                    <a:gd name="T1" fmla="*/ 4 h 21"/>
                    <a:gd name="T2" fmla="*/ 20 w 25"/>
                    <a:gd name="T3" fmla="*/ 4 h 21"/>
                    <a:gd name="T4" fmla="*/ 17 w 25"/>
                    <a:gd name="T5" fmla="*/ 2 h 21"/>
                    <a:gd name="T6" fmla="*/ 4 w 25"/>
                    <a:gd name="T7" fmla="*/ 9 h 21"/>
                    <a:gd name="T8" fmla="*/ 0 w 25"/>
                    <a:gd name="T9" fmla="*/ 14 h 21"/>
                    <a:gd name="T10" fmla="*/ 4 w 25"/>
                    <a:gd name="T11" fmla="*/ 14 h 21"/>
                    <a:gd name="T12" fmla="*/ 9 w 25"/>
                    <a:gd name="T13" fmla="*/ 11 h 21"/>
                    <a:gd name="T14" fmla="*/ 8 w 25"/>
                    <a:gd name="T15" fmla="*/ 15 h 21"/>
                    <a:gd name="T16" fmla="*/ 11 w 25"/>
                    <a:gd name="T17" fmla="*/ 20 h 21"/>
                    <a:gd name="T18" fmla="*/ 12 w 25"/>
                    <a:gd name="T19" fmla="*/ 21 h 21"/>
                    <a:gd name="T20" fmla="*/ 13 w 25"/>
                    <a:gd name="T21" fmla="*/ 12 h 21"/>
                    <a:gd name="T22" fmla="*/ 22 w 25"/>
                    <a:gd name="T23" fmla="*/ 13 h 21"/>
                    <a:gd name="T24" fmla="*/ 22 w 25"/>
                    <a:gd name="T25" fmla="*/ 4 h 21"/>
                    <a:gd name="T26" fmla="*/ 20 w 25"/>
                    <a:gd name="T27" fmla="*/ 5 h 21"/>
                    <a:gd name="T28" fmla="*/ 21 w 25"/>
                    <a:gd name="T29" fmla="*/ 5 h 21"/>
                    <a:gd name="T30" fmla="*/ 22 w 25"/>
                    <a:gd name="T31" fmla="*/ 6 h 21"/>
                    <a:gd name="T32" fmla="*/ 19 w 25"/>
                    <a:gd name="T33" fmla="*/ 6 h 21"/>
                    <a:gd name="T34" fmla="*/ 6 w 25"/>
                    <a:gd name="T35" fmla="*/ 9 h 21"/>
                    <a:gd name="T36" fmla="*/ 4 w 25"/>
                    <a:gd name="T37" fmla="*/ 13 h 21"/>
                    <a:gd name="T38" fmla="*/ 2 w 25"/>
                    <a:gd name="T39" fmla="*/ 13 h 21"/>
                    <a:gd name="T40" fmla="*/ 4 w 25"/>
                    <a:gd name="T41" fmla="*/ 9 h 21"/>
                    <a:gd name="T42" fmla="*/ 17 w 25"/>
                    <a:gd name="T43" fmla="*/ 3 h 21"/>
                    <a:gd name="T44" fmla="*/ 20 w 25"/>
                    <a:gd name="T45" fmla="*/ 5 h 21"/>
                    <a:gd name="T46" fmla="*/ 20 w 25"/>
                    <a:gd name="T4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1">
                      <a:moveTo>
                        <a:pt x="22" y="4"/>
                      </a:moveTo>
                      <a:cubicBezTo>
                        <a:pt x="21" y="4"/>
                        <a:pt x="21" y="4"/>
                        <a:pt x="20" y="4"/>
                      </a:cubicBezTo>
                      <a:cubicBezTo>
                        <a:pt x="17" y="2"/>
                        <a:pt x="17" y="2"/>
                        <a:pt x="17" y="2"/>
                      </a:cubicBezTo>
                      <a:cubicBezTo>
                        <a:pt x="12" y="0"/>
                        <a:pt x="8" y="2"/>
                        <a:pt x="4" y="9"/>
                      </a:cubicBezTo>
                      <a:cubicBezTo>
                        <a:pt x="3" y="11"/>
                        <a:pt x="2" y="12"/>
                        <a:pt x="0" y="14"/>
                      </a:cubicBezTo>
                      <a:cubicBezTo>
                        <a:pt x="2" y="14"/>
                        <a:pt x="3" y="14"/>
                        <a:pt x="4" y="14"/>
                      </a:cubicBezTo>
                      <a:cubicBezTo>
                        <a:pt x="6" y="13"/>
                        <a:pt x="7" y="12"/>
                        <a:pt x="9" y="11"/>
                      </a:cubicBezTo>
                      <a:cubicBezTo>
                        <a:pt x="8" y="15"/>
                        <a:pt x="8" y="15"/>
                        <a:pt x="8" y="15"/>
                      </a:cubicBezTo>
                      <a:cubicBezTo>
                        <a:pt x="11" y="17"/>
                        <a:pt x="12" y="19"/>
                        <a:pt x="11" y="20"/>
                      </a:cubicBezTo>
                      <a:cubicBezTo>
                        <a:pt x="12" y="21"/>
                        <a:pt x="12" y="21"/>
                        <a:pt x="12" y="21"/>
                      </a:cubicBezTo>
                      <a:cubicBezTo>
                        <a:pt x="13" y="12"/>
                        <a:pt x="13" y="12"/>
                        <a:pt x="13" y="12"/>
                      </a:cubicBezTo>
                      <a:cubicBezTo>
                        <a:pt x="15" y="9"/>
                        <a:pt x="18" y="9"/>
                        <a:pt x="22" y="13"/>
                      </a:cubicBezTo>
                      <a:cubicBezTo>
                        <a:pt x="25" y="10"/>
                        <a:pt x="25" y="7"/>
                        <a:pt x="22" y="4"/>
                      </a:cubicBezTo>
                      <a:close/>
                      <a:moveTo>
                        <a:pt x="20" y="5"/>
                      </a:moveTo>
                      <a:cubicBezTo>
                        <a:pt x="20" y="5"/>
                        <a:pt x="21" y="5"/>
                        <a:pt x="21" y="5"/>
                      </a:cubicBezTo>
                      <a:cubicBezTo>
                        <a:pt x="21" y="5"/>
                        <a:pt x="22" y="5"/>
                        <a:pt x="22" y="6"/>
                      </a:cubicBezTo>
                      <a:cubicBezTo>
                        <a:pt x="19" y="6"/>
                        <a:pt x="19" y="6"/>
                        <a:pt x="19" y="6"/>
                      </a:cubicBezTo>
                      <a:cubicBezTo>
                        <a:pt x="14" y="2"/>
                        <a:pt x="10" y="3"/>
                        <a:pt x="6" y="9"/>
                      </a:cubicBezTo>
                      <a:cubicBezTo>
                        <a:pt x="4" y="13"/>
                        <a:pt x="4" y="13"/>
                        <a:pt x="4" y="13"/>
                      </a:cubicBezTo>
                      <a:cubicBezTo>
                        <a:pt x="3" y="13"/>
                        <a:pt x="3" y="13"/>
                        <a:pt x="2" y="13"/>
                      </a:cubicBezTo>
                      <a:cubicBezTo>
                        <a:pt x="3" y="12"/>
                        <a:pt x="4" y="10"/>
                        <a:pt x="4" y="9"/>
                      </a:cubicBezTo>
                      <a:cubicBezTo>
                        <a:pt x="8" y="3"/>
                        <a:pt x="12" y="1"/>
                        <a:pt x="17" y="3"/>
                      </a:cubicBezTo>
                      <a:cubicBezTo>
                        <a:pt x="20" y="5"/>
                        <a:pt x="20" y="5"/>
                        <a:pt x="20" y="5"/>
                      </a:cubicBezTo>
                      <a:cubicBezTo>
                        <a:pt x="20" y="5"/>
                        <a:pt x="20" y="5"/>
                        <a:pt x="20" y="5"/>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138"/>
                <p:cNvSpPr/>
                <p:nvPr/>
              </p:nvSpPr>
              <p:spPr bwMode="auto">
                <a:xfrm>
                  <a:off x="10302876" y="2413000"/>
                  <a:ext cx="98425" cy="58738"/>
                </a:xfrm>
                <a:custGeom>
                  <a:avLst/>
                  <a:gdLst>
                    <a:gd name="T0" fmla="*/ 19 w 20"/>
                    <a:gd name="T1" fmla="*/ 4 h 12"/>
                    <a:gd name="T2" fmla="*/ 18 w 20"/>
                    <a:gd name="T3" fmla="*/ 4 h 12"/>
                    <a:gd name="T4" fmla="*/ 18 w 20"/>
                    <a:gd name="T5" fmla="*/ 4 h 12"/>
                    <a:gd name="T6" fmla="*/ 15 w 20"/>
                    <a:gd name="T7" fmla="*/ 2 h 12"/>
                    <a:gd name="T8" fmla="*/ 2 w 20"/>
                    <a:gd name="T9" fmla="*/ 8 h 12"/>
                    <a:gd name="T10" fmla="*/ 0 w 20"/>
                    <a:gd name="T11" fmla="*/ 12 h 12"/>
                    <a:gd name="T12" fmla="*/ 2 w 20"/>
                    <a:gd name="T13" fmla="*/ 12 h 12"/>
                    <a:gd name="T14" fmla="*/ 4 w 20"/>
                    <a:gd name="T15" fmla="*/ 8 h 12"/>
                    <a:gd name="T16" fmla="*/ 17 w 20"/>
                    <a:gd name="T17" fmla="*/ 5 h 12"/>
                    <a:gd name="T18" fmla="*/ 20 w 20"/>
                    <a:gd name="T19" fmla="*/ 5 h 12"/>
                    <a:gd name="T20" fmla="*/ 19 w 20"/>
                    <a:gd name="T2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2">
                      <a:moveTo>
                        <a:pt x="19" y="4"/>
                      </a:moveTo>
                      <a:cubicBezTo>
                        <a:pt x="19" y="4"/>
                        <a:pt x="18" y="4"/>
                        <a:pt x="18" y="4"/>
                      </a:cubicBezTo>
                      <a:cubicBezTo>
                        <a:pt x="18" y="4"/>
                        <a:pt x="18" y="4"/>
                        <a:pt x="18" y="4"/>
                      </a:cubicBezTo>
                      <a:cubicBezTo>
                        <a:pt x="15" y="2"/>
                        <a:pt x="15" y="2"/>
                        <a:pt x="15" y="2"/>
                      </a:cubicBezTo>
                      <a:cubicBezTo>
                        <a:pt x="10" y="0"/>
                        <a:pt x="6" y="2"/>
                        <a:pt x="2" y="8"/>
                      </a:cubicBezTo>
                      <a:cubicBezTo>
                        <a:pt x="2" y="9"/>
                        <a:pt x="1" y="11"/>
                        <a:pt x="0" y="12"/>
                      </a:cubicBezTo>
                      <a:cubicBezTo>
                        <a:pt x="1" y="12"/>
                        <a:pt x="1" y="12"/>
                        <a:pt x="2" y="12"/>
                      </a:cubicBezTo>
                      <a:cubicBezTo>
                        <a:pt x="4" y="8"/>
                        <a:pt x="4" y="8"/>
                        <a:pt x="4" y="8"/>
                      </a:cubicBezTo>
                      <a:cubicBezTo>
                        <a:pt x="8" y="2"/>
                        <a:pt x="12" y="1"/>
                        <a:pt x="17" y="5"/>
                      </a:cubicBezTo>
                      <a:cubicBezTo>
                        <a:pt x="20" y="5"/>
                        <a:pt x="20" y="5"/>
                        <a:pt x="20" y="5"/>
                      </a:cubicBezTo>
                      <a:cubicBezTo>
                        <a:pt x="20" y="4"/>
                        <a:pt x="19" y="4"/>
                        <a:pt x="19" y="4"/>
                      </a:cubicBezTo>
                      <a:close/>
                    </a:path>
                  </a:pathLst>
                </a:custGeom>
                <a:solidFill>
                  <a:srgbClr val="99999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139"/>
                <p:cNvSpPr/>
                <p:nvPr/>
              </p:nvSpPr>
              <p:spPr bwMode="auto">
                <a:xfrm>
                  <a:off x="10352088" y="2427288"/>
                  <a:ext cx="84138" cy="109538"/>
                </a:xfrm>
                <a:custGeom>
                  <a:avLst/>
                  <a:gdLst>
                    <a:gd name="T0" fmla="*/ 1 w 17"/>
                    <a:gd name="T1" fmla="*/ 8 h 22"/>
                    <a:gd name="T2" fmla="*/ 0 w 17"/>
                    <a:gd name="T3" fmla="*/ 17 h 22"/>
                    <a:gd name="T4" fmla="*/ 1 w 17"/>
                    <a:gd name="T5" fmla="*/ 17 h 22"/>
                    <a:gd name="T6" fmla="*/ 3 w 17"/>
                    <a:gd name="T7" fmla="*/ 13 h 22"/>
                    <a:gd name="T8" fmla="*/ 3 w 17"/>
                    <a:gd name="T9" fmla="*/ 12 h 22"/>
                    <a:gd name="T10" fmla="*/ 7 w 17"/>
                    <a:gd name="T11" fmla="*/ 12 h 22"/>
                    <a:gd name="T12" fmla="*/ 7 w 17"/>
                    <a:gd name="T13" fmla="*/ 14 h 22"/>
                    <a:gd name="T14" fmla="*/ 12 w 17"/>
                    <a:gd name="T15" fmla="*/ 21 h 22"/>
                    <a:gd name="T16" fmla="*/ 14 w 17"/>
                    <a:gd name="T17" fmla="*/ 22 h 22"/>
                    <a:gd name="T18" fmla="*/ 16 w 17"/>
                    <a:gd name="T19" fmla="*/ 22 h 22"/>
                    <a:gd name="T20" fmla="*/ 16 w 17"/>
                    <a:gd name="T21" fmla="*/ 8 h 22"/>
                    <a:gd name="T22" fmla="*/ 10 w 17"/>
                    <a:gd name="T23" fmla="*/ 0 h 22"/>
                    <a:gd name="T24" fmla="*/ 10 w 17"/>
                    <a:gd name="T25" fmla="*/ 9 h 22"/>
                    <a:gd name="T26" fmla="*/ 1 w 17"/>
                    <a:gd name="T27"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
                      <a:moveTo>
                        <a:pt x="1" y="8"/>
                      </a:moveTo>
                      <a:cubicBezTo>
                        <a:pt x="0" y="17"/>
                        <a:pt x="0" y="17"/>
                        <a:pt x="0" y="17"/>
                      </a:cubicBezTo>
                      <a:cubicBezTo>
                        <a:pt x="1" y="17"/>
                        <a:pt x="1" y="17"/>
                        <a:pt x="1" y="17"/>
                      </a:cubicBezTo>
                      <a:cubicBezTo>
                        <a:pt x="3" y="13"/>
                        <a:pt x="3" y="13"/>
                        <a:pt x="3" y="13"/>
                      </a:cubicBezTo>
                      <a:cubicBezTo>
                        <a:pt x="3" y="12"/>
                        <a:pt x="3" y="12"/>
                        <a:pt x="3" y="12"/>
                      </a:cubicBezTo>
                      <a:cubicBezTo>
                        <a:pt x="4" y="11"/>
                        <a:pt x="5" y="11"/>
                        <a:pt x="7" y="12"/>
                      </a:cubicBezTo>
                      <a:cubicBezTo>
                        <a:pt x="7" y="12"/>
                        <a:pt x="7" y="13"/>
                        <a:pt x="7" y="14"/>
                      </a:cubicBezTo>
                      <a:cubicBezTo>
                        <a:pt x="12" y="21"/>
                        <a:pt x="12" y="21"/>
                        <a:pt x="12" y="21"/>
                      </a:cubicBezTo>
                      <a:cubicBezTo>
                        <a:pt x="13" y="21"/>
                        <a:pt x="14" y="22"/>
                        <a:pt x="14" y="22"/>
                      </a:cubicBezTo>
                      <a:cubicBezTo>
                        <a:pt x="15" y="22"/>
                        <a:pt x="15" y="22"/>
                        <a:pt x="16" y="22"/>
                      </a:cubicBezTo>
                      <a:cubicBezTo>
                        <a:pt x="17" y="18"/>
                        <a:pt x="17" y="14"/>
                        <a:pt x="16" y="8"/>
                      </a:cubicBezTo>
                      <a:cubicBezTo>
                        <a:pt x="15" y="3"/>
                        <a:pt x="13" y="1"/>
                        <a:pt x="10" y="0"/>
                      </a:cubicBezTo>
                      <a:cubicBezTo>
                        <a:pt x="13" y="3"/>
                        <a:pt x="13" y="6"/>
                        <a:pt x="10" y="9"/>
                      </a:cubicBezTo>
                      <a:cubicBezTo>
                        <a:pt x="6" y="5"/>
                        <a:pt x="3" y="5"/>
                        <a:pt x="1" y="8"/>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140"/>
                <p:cNvSpPr/>
                <p:nvPr/>
              </p:nvSpPr>
              <p:spPr bwMode="auto">
                <a:xfrm>
                  <a:off x="10333038" y="2481263"/>
                  <a:ext cx="92075" cy="109538"/>
                </a:xfrm>
                <a:custGeom>
                  <a:avLst/>
                  <a:gdLst>
                    <a:gd name="T0" fmla="*/ 7 w 19"/>
                    <a:gd name="T1" fmla="*/ 1 h 22"/>
                    <a:gd name="T2" fmla="*/ 10 w 19"/>
                    <a:gd name="T3" fmla="*/ 3 h 22"/>
                    <a:gd name="T4" fmla="*/ 8 w 19"/>
                    <a:gd name="T5" fmla="*/ 8 h 22"/>
                    <a:gd name="T6" fmla="*/ 10 w 19"/>
                    <a:gd name="T7" fmla="*/ 6 h 22"/>
                    <a:gd name="T8" fmla="*/ 11 w 19"/>
                    <a:gd name="T9" fmla="*/ 5 h 22"/>
                    <a:gd name="T10" fmla="*/ 14 w 19"/>
                    <a:gd name="T11" fmla="*/ 10 h 22"/>
                    <a:gd name="T12" fmla="*/ 7 w 19"/>
                    <a:gd name="T13" fmla="*/ 18 h 22"/>
                    <a:gd name="T14" fmla="*/ 0 w 19"/>
                    <a:gd name="T15" fmla="*/ 21 h 22"/>
                    <a:gd name="T16" fmla="*/ 2 w 19"/>
                    <a:gd name="T17" fmla="*/ 21 h 22"/>
                    <a:gd name="T18" fmla="*/ 8 w 19"/>
                    <a:gd name="T19" fmla="*/ 19 h 22"/>
                    <a:gd name="T20" fmla="*/ 13 w 19"/>
                    <a:gd name="T21" fmla="*/ 14 h 22"/>
                    <a:gd name="T22" fmla="*/ 15 w 19"/>
                    <a:gd name="T23" fmla="*/ 13 h 22"/>
                    <a:gd name="T24" fmla="*/ 19 w 19"/>
                    <a:gd name="T25" fmla="*/ 12 h 22"/>
                    <a:gd name="T26" fmla="*/ 18 w 19"/>
                    <a:gd name="T27" fmla="*/ 11 h 22"/>
                    <a:gd name="T28" fmla="*/ 16 w 19"/>
                    <a:gd name="T29" fmla="*/ 10 h 22"/>
                    <a:gd name="T30" fmla="*/ 11 w 19"/>
                    <a:gd name="T31" fmla="*/ 3 h 22"/>
                    <a:gd name="T32" fmla="*/ 11 w 19"/>
                    <a:gd name="T33" fmla="*/ 1 h 22"/>
                    <a:gd name="T34" fmla="*/ 7 w 19"/>
                    <a:gd name="T3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2">
                      <a:moveTo>
                        <a:pt x="7" y="1"/>
                      </a:moveTo>
                      <a:cubicBezTo>
                        <a:pt x="9" y="0"/>
                        <a:pt x="10" y="1"/>
                        <a:pt x="10" y="3"/>
                      </a:cubicBezTo>
                      <a:cubicBezTo>
                        <a:pt x="10" y="6"/>
                        <a:pt x="9" y="7"/>
                        <a:pt x="8" y="8"/>
                      </a:cubicBezTo>
                      <a:cubicBezTo>
                        <a:pt x="9" y="8"/>
                        <a:pt x="9" y="8"/>
                        <a:pt x="10" y="6"/>
                      </a:cubicBezTo>
                      <a:cubicBezTo>
                        <a:pt x="10" y="6"/>
                        <a:pt x="11" y="6"/>
                        <a:pt x="11" y="5"/>
                      </a:cubicBezTo>
                      <a:cubicBezTo>
                        <a:pt x="14" y="10"/>
                        <a:pt x="14" y="10"/>
                        <a:pt x="14" y="10"/>
                      </a:cubicBezTo>
                      <a:cubicBezTo>
                        <a:pt x="11" y="12"/>
                        <a:pt x="9" y="15"/>
                        <a:pt x="7" y="18"/>
                      </a:cubicBezTo>
                      <a:cubicBezTo>
                        <a:pt x="0" y="21"/>
                        <a:pt x="0" y="21"/>
                        <a:pt x="0" y="21"/>
                      </a:cubicBezTo>
                      <a:cubicBezTo>
                        <a:pt x="0" y="21"/>
                        <a:pt x="1" y="22"/>
                        <a:pt x="2" y="21"/>
                      </a:cubicBezTo>
                      <a:cubicBezTo>
                        <a:pt x="8" y="19"/>
                        <a:pt x="8" y="19"/>
                        <a:pt x="8" y="19"/>
                      </a:cubicBezTo>
                      <a:cubicBezTo>
                        <a:pt x="9" y="17"/>
                        <a:pt x="11" y="15"/>
                        <a:pt x="13" y="14"/>
                      </a:cubicBezTo>
                      <a:cubicBezTo>
                        <a:pt x="14" y="13"/>
                        <a:pt x="15" y="13"/>
                        <a:pt x="15" y="13"/>
                      </a:cubicBezTo>
                      <a:cubicBezTo>
                        <a:pt x="17" y="12"/>
                        <a:pt x="18" y="12"/>
                        <a:pt x="19" y="12"/>
                      </a:cubicBezTo>
                      <a:cubicBezTo>
                        <a:pt x="18" y="11"/>
                        <a:pt x="18" y="11"/>
                        <a:pt x="18" y="11"/>
                      </a:cubicBezTo>
                      <a:cubicBezTo>
                        <a:pt x="18" y="11"/>
                        <a:pt x="17" y="10"/>
                        <a:pt x="16" y="10"/>
                      </a:cubicBezTo>
                      <a:cubicBezTo>
                        <a:pt x="11" y="3"/>
                        <a:pt x="11" y="3"/>
                        <a:pt x="11" y="3"/>
                      </a:cubicBezTo>
                      <a:cubicBezTo>
                        <a:pt x="11" y="2"/>
                        <a:pt x="11" y="1"/>
                        <a:pt x="11" y="1"/>
                      </a:cubicBezTo>
                      <a:cubicBezTo>
                        <a:pt x="9" y="0"/>
                        <a:pt x="8" y="0"/>
                        <a:pt x="7" y="1"/>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141"/>
                <p:cNvSpPr>
                  <a:spLocks noEditPoints="1"/>
                </p:cNvSpPr>
                <p:nvPr/>
              </p:nvSpPr>
              <p:spPr bwMode="auto">
                <a:xfrm>
                  <a:off x="10302876" y="2481263"/>
                  <a:ext cx="98425" cy="103188"/>
                </a:xfrm>
                <a:custGeom>
                  <a:avLst/>
                  <a:gdLst>
                    <a:gd name="T0" fmla="*/ 16 w 20"/>
                    <a:gd name="T1" fmla="*/ 3 h 21"/>
                    <a:gd name="T2" fmla="*/ 13 w 20"/>
                    <a:gd name="T3" fmla="*/ 1 h 21"/>
                    <a:gd name="T4" fmla="*/ 13 w 20"/>
                    <a:gd name="T5" fmla="*/ 2 h 21"/>
                    <a:gd name="T6" fmla="*/ 11 w 20"/>
                    <a:gd name="T7" fmla="*/ 6 h 21"/>
                    <a:gd name="T8" fmla="*/ 10 w 20"/>
                    <a:gd name="T9" fmla="*/ 6 h 21"/>
                    <a:gd name="T10" fmla="*/ 9 w 20"/>
                    <a:gd name="T11" fmla="*/ 5 h 21"/>
                    <a:gd name="T12" fmla="*/ 7 w 20"/>
                    <a:gd name="T13" fmla="*/ 6 h 21"/>
                    <a:gd name="T14" fmla="*/ 4 w 20"/>
                    <a:gd name="T15" fmla="*/ 0 h 21"/>
                    <a:gd name="T16" fmla="*/ 2 w 20"/>
                    <a:gd name="T17" fmla="*/ 1 h 21"/>
                    <a:gd name="T18" fmla="*/ 1 w 20"/>
                    <a:gd name="T19" fmla="*/ 4 h 21"/>
                    <a:gd name="T20" fmla="*/ 3 w 20"/>
                    <a:gd name="T21" fmla="*/ 6 h 21"/>
                    <a:gd name="T22" fmla="*/ 1 w 20"/>
                    <a:gd name="T23" fmla="*/ 11 h 21"/>
                    <a:gd name="T24" fmla="*/ 3 w 20"/>
                    <a:gd name="T25" fmla="*/ 13 h 21"/>
                    <a:gd name="T26" fmla="*/ 4 w 20"/>
                    <a:gd name="T27" fmla="*/ 18 h 21"/>
                    <a:gd name="T28" fmla="*/ 6 w 20"/>
                    <a:gd name="T29" fmla="*/ 21 h 21"/>
                    <a:gd name="T30" fmla="*/ 13 w 20"/>
                    <a:gd name="T31" fmla="*/ 18 h 21"/>
                    <a:gd name="T32" fmla="*/ 20 w 20"/>
                    <a:gd name="T33" fmla="*/ 10 h 21"/>
                    <a:gd name="T34" fmla="*/ 17 w 20"/>
                    <a:gd name="T35" fmla="*/ 5 h 21"/>
                    <a:gd name="T36" fmla="*/ 16 w 20"/>
                    <a:gd name="T37" fmla="*/ 6 h 21"/>
                    <a:gd name="T38" fmla="*/ 14 w 20"/>
                    <a:gd name="T39" fmla="*/ 8 h 21"/>
                    <a:gd name="T40" fmla="*/ 16 w 20"/>
                    <a:gd name="T41" fmla="*/ 3 h 21"/>
                    <a:gd name="T42" fmla="*/ 2 w 20"/>
                    <a:gd name="T43" fmla="*/ 2 h 21"/>
                    <a:gd name="T44" fmla="*/ 4 w 20"/>
                    <a:gd name="T45" fmla="*/ 1 h 21"/>
                    <a:gd name="T46" fmla="*/ 4 w 20"/>
                    <a:gd name="T47" fmla="*/ 6 h 21"/>
                    <a:gd name="T48" fmla="*/ 3 w 20"/>
                    <a:gd name="T49" fmla="*/ 11 h 21"/>
                    <a:gd name="T50" fmla="*/ 5 w 20"/>
                    <a:gd name="T51" fmla="*/ 11 h 21"/>
                    <a:gd name="T52" fmla="*/ 7 w 20"/>
                    <a:gd name="T53" fmla="*/ 20 h 21"/>
                    <a:gd name="T54" fmla="*/ 6 w 20"/>
                    <a:gd name="T55" fmla="*/ 20 h 21"/>
                    <a:gd name="T56" fmla="*/ 5 w 20"/>
                    <a:gd name="T57" fmla="*/ 18 h 21"/>
                    <a:gd name="T58" fmla="*/ 5 w 20"/>
                    <a:gd name="T59" fmla="*/ 18 h 21"/>
                    <a:gd name="T60" fmla="*/ 4 w 20"/>
                    <a:gd name="T61" fmla="*/ 12 h 21"/>
                    <a:gd name="T62" fmla="*/ 4 w 20"/>
                    <a:gd name="T63" fmla="*/ 12 h 21"/>
                    <a:gd name="T64" fmla="*/ 4 w 20"/>
                    <a:gd name="T65" fmla="*/ 12 h 21"/>
                    <a:gd name="T66" fmla="*/ 3 w 20"/>
                    <a:gd name="T67" fmla="*/ 12 h 21"/>
                    <a:gd name="T68" fmla="*/ 1 w 20"/>
                    <a:gd name="T69" fmla="*/ 12 h 21"/>
                    <a:gd name="T70" fmla="*/ 1 w 20"/>
                    <a:gd name="T71" fmla="*/ 11 h 21"/>
                    <a:gd name="T72" fmla="*/ 1 w 20"/>
                    <a:gd name="T73" fmla="*/ 11 h 21"/>
                    <a:gd name="T74" fmla="*/ 3 w 20"/>
                    <a:gd name="T75" fmla="*/ 7 h 21"/>
                    <a:gd name="T76" fmla="*/ 3 w 20"/>
                    <a:gd name="T77" fmla="*/ 6 h 21"/>
                    <a:gd name="T78" fmla="*/ 3 w 20"/>
                    <a:gd name="T79" fmla="*/ 6 h 21"/>
                    <a:gd name="T80" fmla="*/ 2 w 20"/>
                    <a:gd name="T81" fmla="*/ 4 h 21"/>
                    <a:gd name="T82" fmla="*/ 2 w 20"/>
                    <a:gd name="T8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21">
                      <a:moveTo>
                        <a:pt x="16" y="3"/>
                      </a:moveTo>
                      <a:cubicBezTo>
                        <a:pt x="16" y="1"/>
                        <a:pt x="15" y="0"/>
                        <a:pt x="13" y="1"/>
                      </a:cubicBezTo>
                      <a:cubicBezTo>
                        <a:pt x="13" y="1"/>
                        <a:pt x="13" y="1"/>
                        <a:pt x="13" y="2"/>
                      </a:cubicBezTo>
                      <a:cubicBezTo>
                        <a:pt x="11" y="6"/>
                        <a:pt x="11" y="6"/>
                        <a:pt x="11" y="6"/>
                      </a:cubicBezTo>
                      <a:cubicBezTo>
                        <a:pt x="10" y="6"/>
                        <a:pt x="10" y="6"/>
                        <a:pt x="10" y="6"/>
                      </a:cubicBezTo>
                      <a:cubicBezTo>
                        <a:pt x="9" y="5"/>
                        <a:pt x="9" y="5"/>
                        <a:pt x="9" y="5"/>
                      </a:cubicBezTo>
                      <a:cubicBezTo>
                        <a:pt x="7" y="6"/>
                        <a:pt x="7" y="6"/>
                        <a:pt x="7" y="6"/>
                      </a:cubicBezTo>
                      <a:cubicBezTo>
                        <a:pt x="7" y="4"/>
                        <a:pt x="6" y="2"/>
                        <a:pt x="4" y="0"/>
                      </a:cubicBezTo>
                      <a:cubicBezTo>
                        <a:pt x="2" y="1"/>
                        <a:pt x="2" y="1"/>
                        <a:pt x="2" y="1"/>
                      </a:cubicBezTo>
                      <a:cubicBezTo>
                        <a:pt x="1" y="4"/>
                        <a:pt x="1" y="4"/>
                        <a:pt x="1" y="4"/>
                      </a:cubicBezTo>
                      <a:cubicBezTo>
                        <a:pt x="3" y="6"/>
                        <a:pt x="3" y="6"/>
                        <a:pt x="3" y="6"/>
                      </a:cubicBezTo>
                      <a:cubicBezTo>
                        <a:pt x="1" y="11"/>
                        <a:pt x="1" y="11"/>
                        <a:pt x="1" y="11"/>
                      </a:cubicBezTo>
                      <a:cubicBezTo>
                        <a:pt x="0" y="12"/>
                        <a:pt x="1" y="13"/>
                        <a:pt x="3" y="13"/>
                      </a:cubicBezTo>
                      <a:cubicBezTo>
                        <a:pt x="4" y="18"/>
                        <a:pt x="4" y="18"/>
                        <a:pt x="4" y="18"/>
                      </a:cubicBezTo>
                      <a:cubicBezTo>
                        <a:pt x="4" y="20"/>
                        <a:pt x="5" y="21"/>
                        <a:pt x="6" y="21"/>
                      </a:cubicBezTo>
                      <a:cubicBezTo>
                        <a:pt x="13" y="18"/>
                        <a:pt x="13" y="18"/>
                        <a:pt x="13" y="18"/>
                      </a:cubicBezTo>
                      <a:cubicBezTo>
                        <a:pt x="15" y="15"/>
                        <a:pt x="17" y="12"/>
                        <a:pt x="20" y="10"/>
                      </a:cubicBezTo>
                      <a:cubicBezTo>
                        <a:pt x="17" y="5"/>
                        <a:pt x="17" y="5"/>
                        <a:pt x="17" y="5"/>
                      </a:cubicBezTo>
                      <a:cubicBezTo>
                        <a:pt x="17" y="6"/>
                        <a:pt x="16" y="6"/>
                        <a:pt x="16" y="6"/>
                      </a:cubicBezTo>
                      <a:cubicBezTo>
                        <a:pt x="15" y="8"/>
                        <a:pt x="15" y="8"/>
                        <a:pt x="14" y="8"/>
                      </a:cubicBezTo>
                      <a:cubicBezTo>
                        <a:pt x="15" y="7"/>
                        <a:pt x="16" y="6"/>
                        <a:pt x="16" y="3"/>
                      </a:cubicBezTo>
                      <a:close/>
                      <a:moveTo>
                        <a:pt x="2" y="2"/>
                      </a:moveTo>
                      <a:cubicBezTo>
                        <a:pt x="4" y="1"/>
                        <a:pt x="4" y="1"/>
                        <a:pt x="4" y="1"/>
                      </a:cubicBezTo>
                      <a:cubicBezTo>
                        <a:pt x="3" y="2"/>
                        <a:pt x="3" y="4"/>
                        <a:pt x="4" y="6"/>
                      </a:cubicBezTo>
                      <a:cubicBezTo>
                        <a:pt x="3" y="11"/>
                        <a:pt x="3" y="11"/>
                        <a:pt x="3" y="11"/>
                      </a:cubicBezTo>
                      <a:cubicBezTo>
                        <a:pt x="5" y="11"/>
                        <a:pt x="5" y="11"/>
                        <a:pt x="5" y="11"/>
                      </a:cubicBezTo>
                      <a:cubicBezTo>
                        <a:pt x="7" y="20"/>
                        <a:pt x="7" y="20"/>
                        <a:pt x="7" y="20"/>
                      </a:cubicBezTo>
                      <a:cubicBezTo>
                        <a:pt x="6" y="20"/>
                        <a:pt x="6" y="20"/>
                        <a:pt x="6" y="20"/>
                      </a:cubicBezTo>
                      <a:cubicBezTo>
                        <a:pt x="5" y="20"/>
                        <a:pt x="5" y="19"/>
                        <a:pt x="5" y="18"/>
                      </a:cubicBezTo>
                      <a:cubicBezTo>
                        <a:pt x="5" y="18"/>
                        <a:pt x="5" y="18"/>
                        <a:pt x="5" y="18"/>
                      </a:cubicBezTo>
                      <a:cubicBezTo>
                        <a:pt x="4" y="12"/>
                        <a:pt x="4" y="12"/>
                        <a:pt x="4" y="12"/>
                      </a:cubicBezTo>
                      <a:cubicBezTo>
                        <a:pt x="4" y="12"/>
                        <a:pt x="4" y="12"/>
                        <a:pt x="4" y="12"/>
                      </a:cubicBezTo>
                      <a:cubicBezTo>
                        <a:pt x="4" y="12"/>
                        <a:pt x="4" y="12"/>
                        <a:pt x="4" y="12"/>
                      </a:cubicBezTo>
                      <a:cubicBezTo>
                        <a:pt x="3" y="12"/>
                        <a:pt x="3" y="12"/>
                        <a:pt x="3" y="12"/>
                      </a:cubicBezTo>
                      <a:cubicBezTo>
                        <a:pt x="2" y="12"/>
                        <a:pt x="2" y="12"/>
                        <a:pt x="1" y="12"/>
                      </a:cubicBezTo>
                      <a:cubicBezTo>
                        <a:pt x="1" y="12"/>
                        <a:pt x="1" y="11"/>
                        <a:pt x="1" y="11"/>
                      </a:cubicBezTo>
                      <a:cubicBezTo>
                        <a:pt x="1" y="11"/>
                        <a:pt x="1" y="11"/>
                        <a:pt x="1" y="11"/>
                      </a:cubicBezTo>
                      <a:cubicBezTo>
                        <a:pt x="3" y="7"/>
                        <a:pt x="3" y="7"/>
                        <a:pt x="3" y="7"/>
                      </a:cubicBezTo>
                      <a:cubicBezTo>
                        <a:pt x="3" y="7"/>
                        <a:pt x="3" y="7"/>
                        <a:pt x="3" y="6"/>
                      </a:cubicBezTo>
                      <a:cubicBezTo>
                        <a:pt x="3" y="6"/>
                        <a:pt x="3" y="6"/>
                        <a:pt x="3" y="6"/>
                      </a:cubicBezTo>
                      <a:cubicBezTo>
                        <a:pt x="2" y="4"/>
                        <a:pt x="2" y="4"/>
                        <a:pt x="2" y="4"/>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142"/>
                <p:cNvSpPr/>
                <p:nvPr/>
              </p:nvSpPr>
              <p:spPr bwMode="auto">
                <a:xfrm>
                  <a:off x="10307638" y="2487613"/>
                  <a:ext cx="30163" cy="92075"/>
                </a:xfrm>
                <a:custGeom>
                  <a:avLst/>
                  <a:gdLst>
                    <a:gd name="T0" fmla="*/ 3 w 6"/>
                    <a:gd name="T1" fmla="*/ 0 h 19"/>
                    <a:gd name="T2" fmla="*/ 1 w 6"/>
                    <a:gd name="T3" fmla="*/ 1 h 19"/>
                    <a:gd name="T4" fmla="*/ 1 w 6"/>
                    <a:gd name="T5" fmla="*/ 3 h 19"/>
                    <a:gd name="T6" fmla="*/ 2 w 6"/>
                    <a:gd name="T7" fmla="*/ 5 h 19"/>
                    <a:gd name="T8" fmla="*/ 2 w 6"/>
                    <a:gd name="T9" fmla="*/ 5 h 19"/>
                    <a:gd name="T10" fmla="*/ 2 w 6"/>
                    <a:gd name="T11" fmla="*/ 6 h 19"/>
                    <a:gd name="T12" fmla="*/ 0 w 6"/>
                    <a:gd name="T13" fmla="*/ 10 h 19"/>
                    <a:gd name="T14" fmla="*/ 0 w 6"/>
                    <a:gd name="T15" fmla="*/ 10 h 19"/>
                    <a:gd name="T16" fmla="*/ 0 w 6"/>
                    <a:gd name="T17" fmla="*/ 11 h 19"/>
                    <a:gd name="T18" fmla="*/ 2 w 6"/>
                    <a:gd name="T19" fmla="*/ 11 h 19"/>
                    <a:gd name="T20" fmla="*/ 3 w 6"/>
                    <a:gd name="T21" fmla="*/ 11 h 19"/>
                    <a:gd name="T22" fmla="*/ 3 w 6"/>
                    <a:gd name="T23" fmla="*/ 11 h 19"/>
                    <a:gd name="T24" fmla="*/ 3 w 6"/>
                    <a:gd name="T25" fmla="*/ 11 h 19"/>
                    <a:gd name="T26" fmla="*/ 4 w 6"/>
                    <a:gd name="T27" fmla="*/ 17 h 19"/>
                    <a:gd name="T28" fmla="*/ 4 w 6"/>
                    <a:gd name="T29" fmla="*/ 17 h 19"/>
                    <a:gd name="T30" fmla="*/ 5 w 6"/>
                    <a:gd name="T31" fmla="*/ 19 h 19"/>
                    <a:gd name="T32" fmla="*/ 6 w 6"/>
                    <a:gd name="T33" fmla="*/ 19 h 19"/>
                    <a:gd name="T34" fmla="*/ 4 w 6"/>
                    <a:gd name="T35" fmla="*/ 10 h 19"/>
                    <a:gd name="T36" fmla="*/ 2 w 6"/>
                    <a:gd name="T37" fmla="*/ 10 h 19"/>
                    <a:gd name="T38" fmla="*/ 3 w 6"/>
                    <a:gd name="T39" fmla="*/ 5 h 19"/>
                    <a:gd name="T40" fmla="*/ 3 w 6"/>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9">
                      <a:moveTo>
                        <a:pt x="3" y="0"/>
                      </a:moveTo>
                      <a:cubicBezTo>
                        <a:pt x="1" y="1"/>
                        <a:pt x="1" y="1"/>
                        <a:pt x="1" y="1"/>
                      </a:cubicBezTo>
                      <a:cubicBezTo>
                        <a:pt x="1" y="3"/>
                        <a:pt x="1" y="3"/>
                        <a:pt x="1" y="3"/>
                      </a:cubicBezTo>
                      <a:cubicBezTo>
                        <a:pt x="2" y="5"/>
                        <a:pt x="2" y="5"/>
                        <a:pt x="2" y="5"/>
                      </a:cubicBezTo>
                      <a:cubicBezTo>
                        <a:pt x="2" y="5"/>
                        <a:pt x="2" y="5"/>
                        <a:pt x="2" y="5"/>
                      </a:cubicBezTo>
                      <a:cubicBezTo>
                        <a:pt x="2" y="6"/>
                        <a:pt x="2" y="6"/>
                        <a:pt x="2" y="6"/>
                      </a:cubicBezTo>
                      <a:cubicBezTo>
                        <a:pt x="0" y="10"/>
                        <a:pt x="0" y="10"/>
                        <a:pt x="0" y="10"/>
                      </a:cubicBezTo>
                      <a:cubicBezTo>
                        <a:pt x="0" y="10"/>
                        <a:pt x="0" y="10"/>
                        <a:pt x="0" y="10"/>
                      </a:cubicBezTo>
                      <a:cubicBezTo>
                        <a:pt x="0" y="10"/>
                        <a:pt x="0" y="11"/>
                        <a:pt x="0" y="11"/>
                      </a:cubicBezTo>
                      <a:cubicBezTo>
                        <a:pt x="1" y="11"/>
                        <a:pt x="1" y="11"/>
                        <a:pt x="2" y="11"/>
                      </a:cubicBezTo>
                      <a:cubicBezTo>
                        <a:pt x="2" y="11"/>
                        <a:pt x="2" y="11"/>
                        <a:pt x="3" y="11"/>
                      </a:cubicBezTo>
                      <a:cubicBezTo>
                        <a:pt x="3" y="11"/>
                        <a:pt x="3" y="11"/>
                        <a:pt x="3" y="11"/>
                      </a:cubicBezTo>
                      <a:cubicBezTo>
                        <a:pt x="3" y="11"/>
                        <a:pt x="3" y="11"/>
                        <a:pt x="3" y="11"/>
                      </a:cubicBezTo>
                      <a:cubicBezTo>
                        <a:pt x="4" y="17"/>
                        <a:pt x="4" y="17"/>
                        <a:pt x="4" y="17"/>
                      </a:cubicBezTo>
                      <a:cubicBezTo>
                        <a:pt x="4" y="17"/>
                        <a:pt x="4" y="17"/>
                        <a:pt x="4" y="17"/>
                      </a:cubicBezTo>
                      <a:cubicBezTo>
                        <a:pt x="4" y="18"/>
                        <a:pt x="4" y="19"/>
                        <a:pt x="5" y="19"/>
                      </a:cubicBezTo>
                      <a:cubicBezTo>
                        <a:pt x="6" y="19"/>
                        <a:pt x="6" y="19"/>
                        <a:pt x="6" y="19"/>
                      </a:cubicBezTo>
                      <a:cubicBezTo>
                        <a:pt x="4" y="10"/>
                        <a:pt x="4" y="10"/>
                        <a:pt x="4" y="10"/>
                      </a:cubicBezTo>
                      <a:cubicBezTo>
                        <a:pt x="2" y="10"/>
                        <a:pt x="2" y="10"/>
                        <a:pt x="2" y="10"/>
                      </a:cubicBezTo>
                      <a:cubicBezTo>
                        <a:pt x="3" y="5"/>
                        <a:pt x="3" y="5"/>
                        <a:pt x="3" y="5"/>
                      </a:cubicBezTo>
                      <a:cubicBezTo>
                        <a:pt x="2" y="3"/>
                        <a:pt x="2" y="1"/>
                        <a:pt x="3"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143"/>
                <p:cNvSpPr/>
                <p:nvPr/>
              </p:nvSpPr>
              <p:spPr bwMode="auto">
                <a:xfrm>
                  <a:off x="10312401" y="2462213"/>
                  <a:ext cx="39688" cy="49213"/>
                </a:xfrm>
                <a:custGeom>
                  <a:avLst/>
                  <a:gdLst>
                    <a:gd name="T0" fmla="*/ 0 w 8"/>
                    <a:gd name="T1" fmla="*/ 3 h 10"/>
                    <a:gd name="T2" fmla="*/ 0 w 8"/>
                    <a:gd name="T3" fmla="*/ 5 h 10"/>
                    <a:gd name="T4" fmla="*/ 2 w 8"/>
                    <a:gd name="T5" fmla="*/ 4 h 10"/>
                    <a:gd name="T6" fmla="*/ 5 w 8"/>
                    <a:gd name="T7" fmla="*/ 10 h 10"/>
                    <a:gd name="T8" fmla="*/ 7 w 8"/>
                    <a:gd name="T9" fmla="*/ 9 h 10"/>
                    <a:gd name="T10" fmla="*/ 4 w 8"/>
                    <a:gd name="T11" fmla="*/ 4 h 10"/>
                    <a:gd name="T12" fmla="*/ 5 w 8"/>
                    <a:gd name="T13" fmla="*/ 0 h 10"/>
                    <a:gd name="T14" fmla="*/ 0 w 8"/>
                    <a:gd name="T15" fmla="*/ 3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0" y="3"/>
                      </a:moveTo>
                      <a:cubicBezTo>
                        <a:pt x="0" y="5"/>
                        <a:pt x="0" y="5"/>
                        <a:pt x="0" y="5"/>
                      </a:cubicBezTo>
                      <a:cubicBezTo>
                        <a:pt x="2" y="4"/>
                        <a:pt x="2" y="4"/>
                        <a:pt x="2" y="4"/>
                      </a:cubicBezTo>
                      <a:cubicBezTo>
                        <a:pt x="4" y="6"/>
                        <a:pt x="5" y="8"/>
                        <a:pt x="5" y="10"/>
                      </a:cubicBezTo>
                      <a:cubicBezTo>
                        <a:pt x="7" y="9"/>
                        <a:pt x="7" y="9"/>
                        <a:pt x="7" y="9"/>
                      </a:cubicBezTo>
                      <a:cubicBezTo>
                        <a:pt x="8" y="8"/>
                        <a:pt x="7" y="6"/>
                        <a:pt x="4" y="4"/>
                      </a:cubicBezTo>
                      <a:cubicBezTo>
                        <a:pt x="5" y="0"/>
                        <a:pt x="5" y="0"/>
                        <a:pt x="5" y="0"/>
                      </a:cubicBezTo>
                      <a:cubicBezTo>
                        <a:pt x="3" y="1"/>
                        <a:pt x="2" y="2"/>
                        <a:pt x="0" y="3"/>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144"/>
                <p:cNvSpPr/>
                <p:nvPr/>
              </p:nvSpPr>
              <p:spPr bwMode="auto">
                <a:xfrm>
                  <a:off x="10312401" y="2541588"/>
                  <a:ext cx="133350" cy="131763"/>
                </a:xfrm>
                <a:custGeom>
                  <a:avLst/>
                  <a:gdLst>
                    <a:gd name="T0" fmla="*/ 0 w 27"/>
                    <a:gd name="T1" fmla="*/ 27 h 27"/>
                    <a:gd name="T2" fmla="*/ 5 w 27"/>
                    <a:gd name="T3" fmla="*/ 17 h 27"/>
                    <a:gd name="T4" fmla="*/ 13 w 27"/>
                    <a:gd name="T5" fmla="*/ 9 h 27"/>
                    <a:gd name="T6" fmla="*/ 27 w 27"/>
                    <a:gd name="T7" fmla="*/ 2 h 27"/>
                    <a:gd name="T8" fmla="*/ 25 w 27"/>
                    <a:gd name="T9" fmla="*/ 0 h 27"/>
                    <a:gd name="T10" fmla="*/ 24 w 27"/>
                    <a:gd name="T11" fmla="*/ 1 h 27"/>
                    <a:gd name="T12" fmla="*/ 11 w 27"/>
                    <a:gd name="T13" fmla="*/ 10 h 27"/>
                    <a:gd name="T14" fmla="*/ 11 w 27"/>
                    <a:gd name="T15" fmla="*/ 10 h 27"/>
                    <a:gd name="T16" fmla="*/ 6 w 27"/>
                    <a:gd name="T17" fmla="*/ 14 h 27"/>
                    <a:gd name="T18" fmla="*/ 0 w 27"/>
                    <a:gd name="T19" fmla="*/ 25 h 27"/>
                    <a:gd name="T20" fmla="*/ 0 w 27"/>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7">
                      <a:moveTo>
                        <a:pt x="0" y="27"/>
                      </a:moveTo>
                      <a:cubicBezTo>
                        <a:pt x="1" y="23"/>
                        <a:pt x="3" y="20"/>
                        <a:pt x="5" y="17"/>
                      </a:cubicBezTo>
                      <a:cubicBezTo>
                        <a:pt x="13" y="9"/>
                        <a:pt x="13" y="9"/>
                        <a:pt x="13" y="9"/>
                      </a:cubicBezTo>
                      <a:cubicBezTo>
                        <a:pt x="18" y="6"/>
                        <a:pt x="22" y="3"/>
                        <a:pt x="27" y="2"/>
                      </a:cubicBezTo>
                      <a:cubicBezTo>
                        <a:pt x="25" y="0"/>
                        <a:pt x="25" y="0"/>
                        <a:pt x="25" y="0"/>
                      </a:cubicBezTo>
                      <a:cubicBezTo>
                        <a:pt x="25" y="0"/>
                        <a:pt x="24" y="0"/>
                        <a:pt x="24" y="1"/>
                      </a:cubicBezTo>
                      <a:cubicBezTo>
                        <a:pt x="20" y="3"/>
                        <a:pt x="15" y="6"/>
                        <a:pt x="11" y="10"/>
                      </a:cubicBezTo>
                      <a:cubicBezTo>
                        <a:pt x="11" y="10"/>
                        <a:pt x="11" y="10"/>
                        <a:pt x="11" y="10"/>
                      </a:cubicBezTo>
                      <a:cubicBezTo>
                        <a:pt x="9" y="11"/>
                        <a:pt x="7" y="13"/>
                        <a:pt x="6" y="14"/>
                      </a:cubicBezTo>
                      <a:cubicBezTo>
                        <a:pt x="3" y="18"/>
                        <a:pt x="1" y="21"/>
                        <a:pt x="0" y="25"/>
                      </a:cubicBezTo>
                      <a:cubicBezTo>
                        <a:pt x="0" y="27"/>
                        <a:pt x="0" y="27"/>
                        <a:pt x="0" y="27"/>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145"/>
                <p:cNvSpPr/>
                <p:nvPr/>
              </p:nvSpPr>
              <p:spPr bwMode="auto">
                <a:xfrm>
                  <a:off x="10366376" y="2541588"/>
                  <a:ext cx="63500" cy="49213"/>
                </a:xfrm>
                <a:custGeom>
                  <a:avLst/>
                  <a:gdLst>
                    <a:gd name="T0" fmla="*/ 13 w 13"/>
                    <a:gd name="T1" fmla="*/ 1 h 10"/>
                    <a:gd name="T2" fmla="*/ 12 w 13"/>
                    <a:gd name="T3" fmla="*/ 0 h 10"/>
                    <a:gd name="T4" fmla="*/ 8 w 13"/>
                    <a:gd name="T5" fmla="*/ 1 h 10"/>
                    <a:gd name="T6" fmla="*/ 9 w 13"/>
                    <a:gd name="T7" fmla="*/ 2 h 10"/>
                    <a:gd name="T8" fmla="*/ 1 w 13"/>
                    <a:gd name="T9" fmla="*/ 7 h 10"/>
                    <a:gd name="T10" fmla="*/ 0 w 13"/>
                    <a:gd name="T11" fmla="*/ 10 h 10"/>
                    <a:gd name="T12" fmla="*/ 13 w 13"/>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
                      </a:moveTo>
                      <a:cubicBezTo>
                        <a:pt x="13" y="0"/>
                        <a:pt x="13" y="0"/>
                        <a:pt x="12" y="0"/>
                      </a:cubicBezTo>
                      <a:cubicBezTo>
                        <a:pt x="11" y="0"/>
                        <a:pt x="10" y="0"/>
                        <a:pt x="8" y="1"/>
                      </a:cubicBezTo>
                      <a:cubicBezTo>
                        <a:pt x="9" y="2"/>
                        <a:pt x="9" y="2"/>
                        <a:pt x="9" y="2"/>
                      </a:cubicBezTo>
                      <a:cubicBezTo>
                        <a:pt x="6" y="3"/>
                        <a:pt x="3" y="5"/>
                        <a:pt x="1" y="7"/>
                      </a:cubicBezTo>
                      <a:cubicBezTo>
                        <a:pt x="0" y="8"/>
                        <a:pt x="0" y="9"/>
                        <a:pt x="0" y="10"/>
                      </a:cubicBezTo>
                      <a:cubicBezTo>
                        <a:pt x="4" y="6"/>
                        <a:pt x="9" y="3"/>
                        <a:pt x="13" y="1"/>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146"/>
                <p:cNvSpPr/>
                <p:nvPr/>
              </p:nvSpPr>
              <p:spPr bwMode="auto">
                <a:xfrm>
                  <a:off x="10371138" y="2546350"/>
                  <a:ext cx="39688" cy="28575"/>
                </a:xfrm>
                <a:custGeom>
                  <a:avLst/>
                  <a:gdLst>
                    <a:gd name="T0" fmla="*/ 8 w 8"/>
                    <a:gd name="T1" fmla="*/ 1 h 6"/>
                    <a:gd name="T2" fmla="*/ 7 w 8"/>
                    <a:gd name="T3" fmla="*/ 0 h 6"/>
                    <a:gd name="T4" fmla="*/ 5 w 8"/>
                    <a:gd name="T5" fmla="*/ 1 h 6"/>
                    <a:gd name="T6" fmla="*/ 0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cubicBezTo>
                        <a:pt x="7" y="0"/>
                        <a:pt x="7" y="0"/>
                        <a:pt x="7" y="0"/>
                      </a:cubicBezTo>
                      <a:cubicBezTo>
                        <a:pt x="7" y="0"/>
                        <a:pt x="6" y="0"/>
                        <a:pt x="5" y="1"/>
                      </a:cubicBezTo>
                      <a:cubicBezTo>
                        <a:pt x="3" y="2"/>
                        <a:pt x="1" y="4"/>
                        <a:pt x="0" y="6"/>
                      </a:cubicBezTo>
                      <a:cubicBezTo>
                        <a:pt x="2" y="4"/>
                        <a:pt x="5" y="2"/>
                        <a:pt x="8" y="1"/>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147"/>
                <p:cNvSpPr>
                  <a:spLocks noEditPoints="1"/>
                </p:cNvSpPr>
                <p:nvPr/>
              </p:nvSpPr>
              <p:spPr bwMode="auto">
                <a:xfrm>
                  <a:off x="10328276" y="2579688"/>
                  <a:ext cx="131763" cy="334963"/>
                </a:xfrm>
                <a:custGeom>
                  <a:avLst/>
                  <a:gdLst>
                    <a:gd name="T0" fmla="*/ 15 w 27"/>
                    <a:gd name="T1" fmla="*/ 0 h 68"/>
                    <a:gd name="T2" fmla="*/ 12 w 27"/>
                    <a:gd name="T3" fmla="*/ 2 h 68"/>
                    <a:gd name="T4" fmla="*/ 9 w 27"/>
                    <a:gd name="T5" fmla="*/ 24 h 68"/>
                    <a:gd name="T6" fmla="*/ 14 w 27"/>
                    <a:gd name="T7" fmla="*/ 40 h 68"/>
                    <a:gd name="T8" fmla="*/ 0 w 27"/>
                    <a:gd name="T9" fmla="*/ 65 h 68"/>
                    <a:gd name="T10" fmla="*/ 1 w 27"/>
                    <a:gd name="T11" fmla="*/ 65 h 68"/>
                    <a:gd name="T12" fmla="*/ 11 w 27"/>
                    <a:gd name="T13" fmla="*/ 68 h 68"/>
                    <a:gd name="T14" fmla="*/ 20 w 27"/>
                    <a:gd name="T15" fmla="*/ 54 h 68"/>
                    <a:gd name="T16" fmla="*/ 27 w 27"/>
                    <a:gd name="T17" fmla="*/ 42 h 68"/>
                    <a:gd name="T18" fmla="*/ 26 w 27"/>
                    <a:gd name="T19" fmla="*/ 15 h 68"/>
                    <a:gd name="T20" fmla="*/ 15 w 27"/>
                    <a:gd name="T21" fmla="*/ 0 h 68"/>
                    <a:gd name="T22" fmla="*/ 12 w 27"/>
                    <a:gd name="T23" fmla="*/ 2 h 68"/>
                    <a:gd name="T24" fmla="*/ 12 w 27"/>
                    <a:gd name="T25" fmla="*/ 2 h 68"/>
                    <a:gd name="T26" fmla="*/ 17 w 27"/>
                    <a:gd name="T27" fmla="*/ 40 h 68"/>
                    <a:gd name="T28" fmla="*/ 3 w 27"/>
                    <a:gd name="T29" fmla="*/ 65 h 68"/>
                    <a:gd name="T30" fmla="*/ 1 w 27"/>
                    <a:gd name="T31" fmla="*/ 65 h 68"/>
                    <a:gd name="T32" fmla="*/ 1 w 27"/>
                    <a:gd name="T33" fmla="*/ 65 h 68"/>
                    <a:gd name="T34" fmla="*/ 15 w 27"/>
                    <a:gd name="T35" fmla="*/ 40 h 68"/>
                    <a:gd name="T36" fmla="*/ 15 w 27"/>
                    <a:gd name="T37" fmla="*/ 40 h 68"/>
                    <a:gd name="T38" fmla="*/ 15 w 27"/>
                    <a:gd name="T39" fmla="*/ 40 h 68"/>
                    <a:gd name="T40" fmla="*/ 10 w 27"/>
                    <a:gd name="T41" fmla="*/ 24 h 68"/>
                    <a:gd name="T42" fmla="*/ 10 w 27"/>
                    <a:gd name="T43" fmla="*/ 24 h 68"/>
                    <a:gd name="T44" fmla="*/ 12 w 27"/>
                    <a:gd name="T45"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68">
                      <a:moveTo>
                        <a:pt x="15" y="0"/>
                      </a:moveTo>
                      <a:cubicBezTo>
                        <a:pt x="14" y="0"/>
                        <a:pt x="13" y="1"/>
                        <a:pt x="12" y="2"/>
                      </a:cubicBezTo>
                      <a:cubicBezTo>
                        <a:pt x="8" y="7"/>
                        <a:pt x="7" y="15"/>
                        <a:pt x="9" y="24"/>
                      </a:cubicBezTo>
                      <a:cubicBezTo>
                        <a:pt x="14" y="40"/>
                        <a:pt x="14" y="40"/>
                        <a:pt x="14" y="40"/>
                      </a:cubicBezTo>
                      <a:cubicBezTo>
                        <a:pt x="0" y="65"/>
                        <a:pt x="0" y="65"/>
                        <a:pt x="0" y="65"/>
                      </a:cubicBezTo>
                      <a:cubicBezTo>
                        <a:pt x="1" y="65"/>
                        <a:pt x="1" y="65"/>
                        <a:pt x="1" y="65"/>
                      </a:cubicBezTo>
                      <a:cubicBezTo>
                        <a:pt x="11" y="68"/>
                        <a:pt x="11" y="68"/>
                        <a:pt x="11" y="68"/>
                      </a:cubicBezTo>
                      <a:cubicBezTo>
                        <a:pt x="20" y="54"/>
                        <a:pt x="20" y="54"/>
                        <a:pt x="20" y="54"/>
                      </a:cubicBezTo>
                      <a:cubicBezTo>
                        <a:pt x="24" y="50"/>
                        <a:pt x="26" y="46"/>
                        <a:pt x="27" y="42"/>
                      </a:cubicBezTo>
                      <a:cubicBezTo>
                        <a:pt x="26" y="15"/>
                        <a:pt x="26" y="15"/>
                        <a:pt x="26" y="15"/>
                      </a:cubicBezTo>
                      <a:cubicBezTo>
                        <a:pt x="26" y="5"/>
                        <a:pt x="22" y="1"/>
                        <a:pt x="15" y="0"/>
                      </a:cubicBezTo>
                      <a:close/>
                      <a:moveTo>
                        <a:pt x="12" y="2"/>
                      </a:moveTo>
                      <a:cubicBezTo>
                        <a:pt x="12" y="2"/>
                        <a:pt x="12" y="2"/>
                        <a:pt x="12" y="2"/>
                      </a:cubicBezTo>
                      <a:cubicBezTo>
                        <a:pt x="10" y="12"/>
                        <a:pt x="11" y="25"/>
                        <a:pt x="17" y="40"/>
                      </a:cubicBezTo>
                      <a:cubicBezTo>
                        <a:pt x="3" y="65"/>
                        <a:pt x="3" y="65"/>
                        <a:pt x="3" y="65"/>
                      </a:cubicBezTo>
                      <a:cubicBezTo>
                        <a:pt x="1" y="65"/>
                        <a:pt x="1" y="65"/>
                        <a:pt x="1" y="65"/>
                      </a:cubicBezTo>
                      <a:cubicBezTo>
                        <a:pt x="1" y="65"/>
                        <a:pt x="1" y="65"/>
                        <a:pt x="1" y="65"/>
                      </a:cubicBezTo>
                      <a:cubicBezTo>
                        <a:pt x="15" y="40"/>
                        <a:pt x="15" y="40"/>
                        <a:pt x="15" y="40"/>
                      </a:cubicBezTo>
                      <a:cubicBezTo>
                        <a:pt x="15" y="40"/>
                        <a:pt x="15" y="40"/>
                        <a:pt x="15" y="40"/>
                      </a:cubicBezTo>
                      <a:cubicBezTo>
                        <a:pt x="15" y="40"/>
                        <a:pt x="15" y="40"/>
                        <a:pt x="15" y="40"/>
                      </a:cubicBezTo>
                      <a:cubicBezTo>
                        <a:pt x="10" y="24"/>
                        <a:pt x="10" y="24"/>
                        <a:pt x="10" y="24"/>
                      </a:cubicBezTo>
                      <a:cubicBezTo>
                        <a:pt x="10" y="24"/>
                        <a:pt x="10" y="24"/>
                        <a:pt x="10" y="24"/>
                      </a:cubicBezTo>
                      <a:cubicBezTo>
                        <a:pt x="8" y="15"/>
                        <a:pt x="9" y="8"/>
                        <a:pt x="12"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148"/>
                <p:cNvSpPr/>
                <p:nvPr/>
              </p:nvSpPr>
              <p:spPr bwMode="auto">
                <a:xfrm>
                  <a:off x="10333038" y="2590800"/>
                  <a:ext cx="77788" cy="309563"/>
                </a:xfrm>
                <a:custGeom>
                  <a:avLst/>
                  <a:gdLst>
                    <a:gd name="T0" fmla="*/ 11 w 16"/>
                    <a:gd name="T1" fmla="*/ 0 h 63"/>
                    <a:gd name="T2" fmla="*/ 11 w 16"/>
                    <a:gd name="T3" fmla="*/ 0 h 63"/>
                    <a:gd name="T4" fmla="*/ 9 w 16"/>
                    <a:gd name="T5" fmla="*/ 22 h 63"/>
                    <a:gd name="T6" fmla="*/ 9 w 16"/>
                    <a:gd name="T7" fmla="*/ 22 h 63"/>
                    <a:gd name="T8" fmla="*/ 14 w 16"/>
                    <a:gd name="T9" fmla="*/ 38 h 63"/>
                    <a:gd name="T10" fmla="*/ 14 w 16"/>
                    <a:gd name="T11" fmla="*/ 38 h 63"/>
                    <a:gd name="T12" fmla="*/ 14 w 16"/>
                    <a:gd name="T13" fmla="*/ 38 h 63"/>
                    <a:gd name="T14" fmla="*/ 0 w 16"/>
                    <a:gd name="T15" fmla="*/ 63 h 63"/>
                    <a:gd name="T16" fmla="*/ 0 w 16"/>
                    <a:gd name="T17" fmla="*/ 63 h 63"/>
                    <a:gd name="T18" fmla="*/ 2 w 16"/>
                    <a:gd name="T19" fmla="*/ 63 h 63"/>
                    <a:gd name="T20" fmla="*/ 16 w 16"/>
                    <a:gd name="T21" fmla="*/ 38 h 63"/>
                    <a:gd name="T22" fmla="*/ 11 w 16"/>
                    <a:gd name="T2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11" y="0"/>
                      </a:moveTo>
                      <a:cubicBezTo>
                        <a:pt x="11" y="0"/>
                        <a:pt x="11" y="0"/>
                        <a:pt x="11" y="0"/>
                      </a:cubicBezTo>
                      <a:cubicBezTo>
                        <a:pt x="8" y="6"/>
                        <a:pt x="7" y="13"/>
                        <a:pt x="9" y="22"/>
                      </a:cubicBezTo>
                      <a:cubicBezTo>
                        <a:pt x="9" y="22"/>
                        <a:pt x="9" y="22"/>
                        <a:pt x="9" y="22"/>
                      </a:cubicBezTo>
                      <a:cubicBezTo>
                        <a:pt x="14" y="38"/>
                        <a:pt x="14" y="38"/>
                        <a:pt x="14" y="38"/>
                      </a:cubicBezTo>
                      <a:cubicBezTo>
                        <a:pt x="14" y="38"/>
                        <a:pt x="14" y="38"/>
                        <a:pt x="14" y="38"/>
                      </a:cubicBezTo>
                      <a:cubicBezTo>
                        <a:pt x="14" y="38"/>
                        <a:pt x="14" y="38"/>
                        <a:pt x="14" y="38"/>
                      </a:cubicBezTo>
                      <a:cubicBezTo>
                        <a:pt x="0" y="63"/>
                        <a:pt x="0" y="63"/>
                        <a:pt x="0" y="63"/>
                      </a:cubicBezTo>
                      <a:cubicBezTo>
                        <a:pt x="0" y="63"/>
                        <a:pt x="0" y="63"/>
                        <a:pt x="0" y="63"/>
                      </a:cubicBezTo>
                      <a:cubicBezTo>
                        <a:pt x="2" y="63"/>
                        <a:pt x="2" y="63"/>
                        <a:pt x="2" y="63"/>
                      </a:cubicBezTo>
                      <a:cubicBezTo>
                        <a:pt x="16" y="38"/>
                        <a:pt x="16" y="38"/>
                        <a:pt x="16" y="38"/>
                      </a:cubicBezTo>
                      <a:cubicBezTo>
                        <a:pt x="10" y="23"/>
                        <a:pt x="9" y="10"/>
                        <a:pt x="11" y="0"/>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149"/>
                <p:cNvSpPr>
                  <a:spLocks noEditPoints="1"/>
                </p:cNvSpPr>
                <p:nvPr/>
              </p:nvSpPr>
              <p:spPr bwMode="auto">
                <a:xfrm>
                  <a:off x="10274301" y="2605088"/>
                  <a:ext cx="101600" cy="333375"/>
                </a:xfrm>
                <a:custGeom>
                  <a:avLst/>
                  <a:gdLst>
                    <a:gd name="T0" fmla="*/ 20 w 21"/>
                    <a:gd name="T1" fmla="*/ 0 h 68"/>
                    <a:gd name="T2" fmla="*/ 14 w 21"/>
                    <a:gd name="T3" fmla="*/ 5 h 68"/>
                    <a:gd name="T4" fmla="*/ 9 w 21"/>
                    <a:gd name="T5" fmla="*/ 16 h 68"/>
                    <a:gd name="T6" fmla="*/ 8 w 21"/>
                    <a:gd name="T7" fmla="*/ 29 h 68"/>
                    <a:gd name="T8" fmla="*/ 6 w 21"/>
                    <a:gd name="T9" fmla="*/ 39 h 68"/>
                    <a:gd name="T10" fmla="*/ 0 w 21"/>
                    <a:gd name="T11" fmla="*/ 68 h 68"/>
                    <a:gd name="T12" fmla="*/ 7 w 21"/>
                    <a:gd name="T13" fmla="*/ 59 h 68"/>
                    <a:gd name="T14" fmla="*/ 21 w 21"/>
                    <a:gd name="T15" fmla="*/ 36 h 68"/>
                    <a:gd name="T16" fmla="*/ 16 w 21"/>
                    <a:gd name="T17" fmla="*/ 20 h 68"/>
                    <a:gd name="T18" fmla="*/ 20 w 21"/>
                    <a:gd name="T19" fmla="*/ 0 h 68"/>
                    <a:gd name="T20" fmla="*/ 18 w 21"/>
                    <a:gd name="T21" fmla="*/ 2 h 68"/>
                    <a:gd name="T22" fmla="*/ 17 w 21"/>
                    <a:gd name="T23" fmla="*/ 6 h 68"/>
                    <a:gd name="T24" fmla="*/ 10 w 21"/>
                    <a:gd name="T25" fmla="*/ 29 h 68"/>
                    <a:gd name="T26" fmla="*/ 9 w 21"/>
                    <a:gd name="T27" fmla="*/ 38 h 68"/>
                    <a:gd name="T28" fmla="*/ 4 w 21"/>
                    <a:gd name="T29" fmla="*/ 61 h 68"/>
                    <a:gd name="T30" fmla="*/ 1 w 21"/>
                    <a:gd name="T31" fmla="*/ 65 h 68"/>
                    <a:gd name="T32" fmla="*/ 6 w 21"/>
                    <a:gd name="T33" fmla="*/ 39 h 68"/>
                    <a:gd name="T34" fmla="*/ 9 w 21"/>
                    <a:gd name="T35" fmla="*/ 29 h 68"/>
                    <a:gd name="T36" fmla="*/ 10 w 21"/>
                    <a:gd name="T37" fmla="*/ 16 h 68"/>
                    <a:gd name="T38" fmla="*/ 15 w 21"/>
                    <a:gd name="T39" fmla="*/ 6 h 68"/>
                    <a:gd name="T40" fmla="*/ 15 w 21"/>
                    <a:gd name="T41" fmla="*/ 5 h 68"/>
                    <a:gd name="T42" fmla="*/ 18 w 21"/>
                    <a:gd name="T4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68">
                      <a:moveTo>
                        <a:pt x="20" y="0"/>
                      </a:moveTo>
                      <a:cubicBezTo>
                        <a:pt x="18" y="1"/>
                        <a:pt x="16" y="3"/>
                        <a:pt x="14" y="5"/>
                      </a:cubicBezTo>
                      <a:cubicBezTo>
                        <a:pt x="11" y="8"/>
                        <a:pt x="10" y="12"/>
                        <a:pt x="9" y="16"/>
                      </a:cubicBezTo>
                      <a:cubicBezTo>
                        <a:pt x="8" y="29"/>
                        <a:pt x="8" y="29"/>
                        <a:pt x="8" y="29"/>
                      </a:cubicBezTo>
                      <a:cubicBezTo>
                        <a:pt x="8" y="31"/>
                        <a:pt x="8" y="34"/>
                        <a:pt x="6" y="39"/>
                      </a:cubicBezTo>
                      <a:cubicBezTo>
                        <a:pt x="3" y="49"/>
                        <a:pt x="1" y="58"/>
                        <a:pt x="0" y="68"/>
                      </a:cubicBezTo>
                      <a:cubicBezTo>
                        <a:pt x="7" y="59"/>
                        <a:pt x="7" y="59"/>
                        <a:pt x="7" y="59"/>
                      </a:cubicBezTo>
                      <a:cubicBezTo>
                        <a:pt x="21" y="36"/>
                        <a:pt x="21" y="36"/>
                        <a:pt x="21" y="36"/>
                      </a:cubicBezTo>
                      <a:cubicBezTo>
                        <a:pt x="16" y="20"/>
                        <a:pt x="16" y="20"/>
                        <a:pt x="16" y="20"/>
                      </a:cubicBezTo>
                      <a:cubicBezTo>
                        <a:pt x="16" y="13"/>
                        <a:pt x="17" y="6"/>
                        <a:pt x="20" y="0"/>
                      </a:cubicBezTo>
                      <a:close/>
                      <a:moveTo>
                        <a:pt x="18" y="2"/>
                      </a:moveTo>
                      <a:cubicBezTo>
                        <a:pt x="17" y="4"/>
                        <a:pt x="17" y="5"/>
                        <a:pt x="17" y="6"/>
                      </a:cubicBezTo>
                      <a:cubicBezTo>
                        <a:pt x="12" y="9"/>
                        <a:pt x="10" y="17"/>
                        <a:pt x="10" y="29"/>
                      </a:cubicBezTo>
                      <a:cubicBezTo>
                        <a:pt x="10" y="32"/>
                        <a:pt x="10" y="35"/>
                        <a:pt x="9" y="38"/>
                      </a:cubicBezTo>
                      <a:cubicBezTo>
                        <a:pt x="6" y="46"/>
                        <a:pt x="4" y="53"/>
                        <a:pt x="4" y="61"/>
                      </a:cubicBezTo>
                      <a:cubicBezTo>
                        <a:pt x="1" y="65"/>
                        <a:pt x="1" y="65"/>
                        <a:pt x="1" y="65"/>
                      </a:cubicBezTo>
                      <a:cubicBezTo>
                        <a:pt x="3" y="56"/>
                        <a:pt x="4" y="48"/>
                        <a:pt x="6" y="39"/>
                      </a:cubicBezTo>
                      <a:cubicBezTo>
                        <a:pt x="8" y="34"/>
                        <a:pt x="9" y="31"/>
                        <a:pt x="9" y="29"/>
                      </a:cubicBezTo>
                      <a:cubicBezTo>
                        <a:pt x="10" y="16"/>
                        <a:pt x="10" y="16"/>
                        <a:pt x="10" y="16"/>
                      </a:cubicBezTo>
                      <a:cubicBezTo>
                        <a:pt x="10" y="12"/>
                        <a:pt x="12" y="9"/>
                        <a:pt x="15" y="6"/>
                      </a:cubicBezTo>
                      <a:cubicBezTo>
                        <a:pt x="15" y="5"/>
                        <a:pt x="15" y="5"/>
                        <a:pt x="15" y="5"/>
                      </a:cubicBezTo>
                      <a:cubicBezTo>
                        <a:pt x="16" y="4"/>
                        <a:pt x="17" y="3"/>
                        <a:pt x="18" y="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150"/>
                <p:cNvSpPr/>
                <p:nvPr/>
              </p:nvSpPr>
              <p:spPr bwMode="auto">
                <a:xfrm>
                  <a:off x="10279063" y="2614613"/>
                  <a:ext cx="82550" cy="309563"/>
                </a:xfrm>
                <a:custGeom>
                  <a:avLst/>
                  <a:gdLst>
                    <a:gd name="T0" fmla="*/ 16 w 17"/>
                    <a:gd name="T1" fmla="*/ 4 h 63"/>
                    <a:gd name="T2" fmla="*/ 17 w 17"/>
                    <a:gd name="T3" fmla="*/ 0 h 63"/>
                    <a:gd name="T4" fmla="*/ 14 w 17"/>
                    <a:gd name="T5" fmla="*/ 3 h 63"/>
                    <a:gd name="T6" fmla="*/ 14 w 17"/>
                    <a:gd name="T7" fmla="*/ 4 h 63"/>
                    <a:gd name="T8" fmla="*/ 9 w 17"/>
                    <a:gd name="T9" fmla="*/ 14 h 63"/>
                    <a:gd name="T10" fmla="*/ 8 w 17"/>
                    <a:gd name="T11" fmla="*/ 27 h 63"/>
                    <a:gd name="T12" fmla="*/ 5 w 17"/>
                    <a:gd name="T13" fmla="*/ 37 h 63"/>
                    <a:gd name="T14" fmla="*/ 0 w 17"/>
                    <a:gd name="T15" fmla="*/ 63 h 63"/>
                    <a:gd name="T16" fmla="*/ 3 w 17"/>
                    <a:gd name="T17" fmla="*/ 59 h 63"/>
                    <a:gd name="T18" fmla="*/ 8 w 17"/>
                    <a:gd name="T19" fmla="*/ 36 h 63"/>
                    <a:gd name="T20" fmla="*/ 9 w 17"/>
                    <a:gd name="T21" fmla="*/ 27 h 63"/>
                    <a:gd name="T22" fmla="*/ 16 w 17"/>
                    <a:gd name="T23"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63">
                      <a:moveTo>
                        <a:pt x="16" y="4"/>
                      </a:moveTo>
                      <a:cubicBezTo>
                        <a:pt x="16" y="3"/>
                        <a:pt x="16" y="2"/>
                        <a:pt x="17" y="0"/>
                      </a:cubicBezTo>
                      <a:cubicBezTo>
                        <a:pt x="16" y="1"/>
                        <a:pt x="15" y="2"/>
                        <a:pt x="14" y="3"/>
                      </a:cubicBezTo>
                      <a:cubicBezTo>
                        <a:pt x="14" y="4"/>
                        <a:pt x="14" y="4"/>
                        <a:pt x="14" y="4"/>
                      </a:cubicBezTo>
                      <a:cubicBezTo>
                        <a:pt x="11" y="7"/>
                        <a:pt x="9" y="10"/>
                        <a:pt x="9" y="14"/>
                      </a:cubicBezTo>
                      <a:cubicBezTo>
                        <a:pt x="8" y="27"/>
                        <a:pt x="8" y="27"/>
                        <a:pt x="8" y="27"/>
                      </a:cubicBezTo>
                      <a:cubicBezTo>
                        <a:pt x="8" y="29"/>
                        <a:pt x="7" y="32"/>
                        <a:pt x="5" y="37"/>
                      </a:cubicBezTo>
                      <a:cubicBezTo>
                        <a:pt x="3" y="46"/>
                        <a:pt x="2" y="54"/>
                        <a:pt x="0" y="63"/>
                      </a:cubicBezTo>
                      <a:cubicBezTo>
                        <a:pt x="3" y="59"/>
                        <a:pt x="3" y="59"/>
                        <a:pt x="3" y="59"/>
                      </a:cubicBezTo>
                      <a:cubicBezTo>
                        <a:pt x="3" y="51"/>
                        <a:pt x="5" y="44"/>
                        <a:pt x="8" y="36"/>
                      </a:cubicBezTo>
                      <a:cubicBezTo>
                        <a:pt x="9" y="33"/>
                        <a:pt x="9" y="30"/>
                        <a:pt x="9" y="27"/>
                      </a:cubicBezTo>
                      <a:cubicBezTo>
                        <a:pt x="9" y="15"/>
                        <a:pt x="11" y="7"/>
                        <a:pt x="16" y="4"/>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151"/>
                <p:cNvSpPr/>
                <p:nvPr/>
              </p:nvSpPr>
              <p:spPr bwMode="auto">
                <a:xfrm>
                  <a:off x="10263188" y="2928938"/>
                  <a:ext cx="69850" cy="88900"/>
                </a:xfrm>
                <a:custGeom>
                  <a:avLst/>
                  <a:gdLst>
                    <a:gd name="T0" fmla="*/ 0 w 14"/>
                    <a:gd name="T1" fmla="*/ 13 h 18"/>
                    <a:gd name="T2" fmla="*/ 0 w 14"/>
                    <a:gd name="T3" fmla="*/ 14 h 18"/>
                    <a:gd name="T4" fmla="*/ 1 w 14"/>
                    <a:gd name="T5" fmla="*/ 14 h 18"/>
                    <a:gd name="T6" fmla="*/ 3 w 14"/>
                    <a:gd name="T7" fmla="*/ 10 h 18"/>
                    <a:gd name="T8" fmla="*/ 2 w 14"/>
                    <a:gd name="T9" fmla="*/ 15 h 18"/>
                    <a:gd name="T10" fmla="*/ 4 w 14"/>
                    <a:gd name="T11" fmla="*/ 16 h 18"/>
                    <a:gd name="T12" fmla="*/ 6 w 14"/>
                    <a:gd name="T13" fmla="*/ 11 h 18"/>
                    <a:gd name="T14" fmla="*/ 5 w 14"/>
                    <a:gd name="T15" fmla="*/ 17 h 18"/>
                    <a:gd name="T16" fmla="*/ 5 w 14"/>
                    <a:gd name="T17" fmla="*/ 18 h 18"/>
                    <a:gd name="T18" fmla="*/ 7 w 14"/>
                    <a:gd name="T19" fmla="*/ 16 h 18"/>
                    <a:gd name="T20" fmla="*/ 9 w 14"/>
                    <a:gd name="T21" fmla="*/ 12 h 18"/>
                    <a:gd name="T22" fmla="*/ 9 w 14"/>
                    <a:gd name="T23" fmla="*/ 17 h 18"/>
                    <a:gd name="T24" fmla="*/ 10 w 14"/>
                    <a:gd name="T25" fmla="*/ 17 h 18"/>
                    <a:gd name="T26" fmla="*/ 12 w 14"/>
                    <a:gd name="T27" fmla="*/ 15 h 18"/>
                    <a:gd name="T28" fmla="*/ 11 w 14"/>
                    <a:gd name="T29" fmla="*/ 15 h 18"/>
                    <a:gd name="T30" fmla="*/ 11 w 14"/>
                    <a:gd name="T31" fmla="*/ 16 h 18"/>
                    <a:gd name="T32" fmla="*/ 10 w 14"/>
                    <a:gd name="T33" fmla="*/ 13 h 18"/>
                    <a:gd name="T34" fmla="*/ 14 w 14"/>
                    <a:gd name="T35" fmla="*/ 5 h 18"/>
                    <a:gd name="T36" fmla="*/ 9 w 14"/>
                    <a:gd name="T37" fmla="*/ 0 h 18"/>
                    <a:gd name="T38" fmla="*/ 1 w 14"/>
                    <a:gd name="T39" fmla="*/ 8 h 18"/>
                    <a:gd name="T40" fmla="*/ 0 w 14"/>
                    <a:gd name="T4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18">
                      <a:moveTo>
                        <a:pt x="0" y="13"/>
                      </a:moveTo>
                      <a:cubicBezTo>
                        <a:pt x="0" y="13"/>
                        <a:pt x="0" y="14"/>
                        <a:pt x="0" y="14"/>
                      </a:cubicBezTo>
                      <a:cubicBezTo>
                        <a:pt x="1" y="14"/>
                        <a:pt x="1" y="14"/>
                        <a:pt x="1" y="14"/>
                      </a:cubicBezTo>
                      <a:cubicBezTo>
                        <a:pt x="3" y="10"/>
                        <a:pt x="3" y="10"/>
                        <a:pt x="3" y="10"/>
                      </a:cubicBezTo>
                      <a:cubicBezTo>
                        <a:pt x="2" y="15"/>
                        <a:pt x="2" y="15"/>
                        <a:pt x="2" y="15"/>
                      </a:cubicBezTo>
                      <a:cubicBezTo>
                        <a:pt x="3" y="16"/>
                        <a:pt x="4" y="16"/>
                        <a:pt x="4" y="16"/>
                      </a:cubicBezTo>
                      <a:cubicBezTo>
                        <a:pt x="6" y="11"/>
                        <a:pt x="6" y="11"/>
                        <a:pt x="6" y="11"/>
                      </a:cubicBezTo>
                      <a:cubicBezTo>
                        <a:pt x="5" y="17"/>
                        <a:pt x="5" y="17"/>
                        <a:pt x="5" y="17"/>
                      </a:cubicBezTo>
                      <a:cubicBezTo>
                        <a:pt x="5" y="17"/>
                        <a:pt x="5" y="17"/>
                        <a:pt x="5" y="18"/>
                      </a:cubicBezTo>
                      <a:cubicBezTo>
                        <a:pt x="6" y="18"/>
                        <a:pt x="7" y="17"/>
                        <a:pt x="7" y="16"/>
                      </a:cubicBezTo>
                      <a:cubicBezTo>
                        <a:pt x="9" y="12"/>
                        <a:pt x="9" y="12"/>
                        <a:pt x="9" y="12"/>
                      </a:cubicBezTo>
                      <a:cubicBezTo>
                        <a:pt x="9" y="17"/>
                        <a:pt x="9" y="17"/>
                        <a:pt x="9" y="17"/>
                      </a:cubicBezTo>
                      <a:cubicBezTo>
                        <a:pt x="10" y="17"/>
                        <a:pt x="10" y="17"/>
                        <a:pt x="10" y="17"/>
                      </a:cubicBezTo>
                      <a:cubicBezTo>
                        <a:pt x="12" y="15"/>
                        <a:pt x="12" y="15"/>
                        <a:pt x="12" y="15"/>
                      </a:cubicBezTo>
                      <a:cubicBezTo>
                        <a:pt x="12" y="14"/>
                        <a:pt x="12" y="14"/>
                        <a:pt x="11" y="15"/>
                      </a:cubicBezTo>
                      <a:cubicBezTo>
                        <a:pt x="11" y="16"/>
                        <a:pt x="11" y="16"/>
                        <a:pt x="11" y="16"/>
                      </a:cubicBezTo>
                      <a:cubicBezTo>
                        <a:pt x="10" y="13"/>
                        <a:pt x="10" y="13"/>
                        <a:pt x="10" y="13"/>
                      </a:cubicBezTo>
                      <a:cubicBezTo>
                        <a:pt x="14" y="5"/>
                        <a:pt x="14" y="5"/>
                        <a:pt x="14" y="5"/>
                      </a:cubicBezTo>
                      <a:cubicBezTo>
                        <a:pt x="12" y="4"/>
                        <a:pt x="11" y="2"/>
                        <a:pt x="9" y="0"/>
                      </a:cubicBezTo>
                      <a:cubicBezTo>
                        <a:pt x="7" y="3"/>
                        <a:pt x="4" y="5"/>
                        <a:pt x="1" y="8"/>
                      </a:cubicBezTo>
                      <a:cubicBezTo>
                        <a:pt x="0" y="13"/>
                        <a:pt x="0" y="13"/>
                        <a:pt x="0"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152"/>
                <p:cNvSpPr/>
                <p:nvPr/>
              </p:nvSpPr>
              <p:spPr bwMode="auto">
                <a:xfrm>
                  <a:off x="10263188" y="2978150"/>
                  <a:ext cx="15875" cy="25400"/>
                </a:xfrm>
                <a:custGeom>
                  <a:avLst/>
                  <a:gdLst>
                    <a:gd name="T0" fmla="*/ 0 w 3"/>
                    <a:gd name="T1" fmla="*/ 4 h 5"/>
                    <a:gd name="T2" fmla="*/ 1 w 3"/>
                    <a:gd name="T3" fmla="*/ 5 h 5"/>
                    <a:gd name="T4" fmla="*/ 2 w 3"/>
                    <a:gd name="T5" fmla="*/ 5 h 5"/>
                    <a:gd name="T6" fmla="*/ 3 w 3"/>
                    <a:gd name="T7" fmla="*/ 0 h 5"/>
                    <a:gd name="T8" fmla="*/ 1 w 3"/>
                    <a:gd name="T9" fmla="*/ 4 h 5"/>
                    <a:gd name="T10" fmla="*/ 0 w 3"/>
                    <a:gd name="T11" fmla="*/ 4 h 5"/>
                  </a:gdLst>
                  <a:ahLst/>
                  <a:cxnLst>
                    <a:cxn ang="0">
                      <a:pos x="T0" y="T1"/>
                    </a:cxn>
                    <a:cxn ang="0">
                      <a:pos x="T2" y="T3"/>
                    </a:cxn>
                    <a:cxn ang="0">
                      <a:pos x="T4" y="T5"/>
                    </a:cxn>
                    <a:cxn ang="0">
                      <a:pos x="T6" y="T7"/>
                    </a:cxn>
                    <a:cxn ang="0">
                      <a:pos x="T8" y="T9"/>
                    </a:cxn>
                    <a:cxn ang="0">
                      <a:pos x="T10" y="T11"/>
                    </a:cxn>
                  </a:cxnLst>
                  <a:rect l="0" t="0" r="r" b="b"/>
                  <a:pathLst>
                    <a:path w="3" h="5">
                      <a:moveTo>
                        <a:pt x="0" y="4"/>
                      </a:moveTo>
                      <a:cubicBezTo>
                        <a:pt x="0" y="5"/>
                        <a:pt x="0" y="5"/>
                        <a:pt x="1" y="5"/>
                      </a:cubicBezTo>
                      <a:cubicBezTo>
                        <a:pt x="1" y="5"/>
                        <a:pt x="2" y="5"/>
                        <a:pt x="2" y="5"/>
                      </a:cubicBezTo>
                      <a:cubicBezTo>
                        <a:pt x="3" y="0"/>
                        <a:pt x="3" y="0"/>
                        <a:pt x="3" y="0"/>
                      </a:cubicBezTo>
                      <a:cubicBezTo>
                        <a:pt x="1" y="4"/>
                        <a:pt x="1" y="4"/>
                        <a:pt x="1" y="4"/>
                      </a:cubicBezTo>
                      <a:cubicBezTo>
                        <a:pt x="1" y="4"/>
                        <a:pt x="1" y="4"/>
                        <a:pt x="0"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153"/>
                <p:cNvSpPr/>
                <p:nvPr/>
              </p:nvSpPr>
              <p:spPr bwMode="auto">
                <a:xfrm>
                  <a:off x="10274301" y="2982913"/>
                  <a:ext cx="19050" cy="34925"/>
                </a:xfrm>
                <a:custGeom>
                  <a:avLst/>
                  <a:gdLst>
                    <a:gd name="T0" fmla="*/ 3 w 4"/>
                    <a:gd name="T1" fmla="*/ 7 h 7"/>
                    <a:gd name="T2" fmla="*/ 3 w 4"/>
                    <a:gd name="T3" fmla="*/ 6 h 7"/>
                    <a:gd name="T4" fmla="*/ 4 w 4"/>
                    <a:gd name="T5" fmla="*/ 0 h 7"/>
                    <a:gd name="T6" fmla="*/ 2 w 4"/>
                    <a:gd name="T7" fmla="*/ 5 h 7"/>
                    <a:gd name="T8" fmla="*/ 0 w 4"/>
                    <a:gd name="T9" fmla="*/ 4 h 7"/>
                    <a:gd name="T10" fmla="*/ 3 w 4"/>
                    <a:gd name="T11" fmla="*/ 7 h 7"/>
                  </a:gdLst>
                  <a:ahLst/>
                  <a:cxnLst>
                    <a:cxn ang="0">
                      <a:pos x="T0" y="T1"/>
                    </a:cxn>
                    <a:cxn ang="0">
                      <a:pos x="T2" y="T3"/>
                    </a:cxn>
                    <a:cxn ang="0">
                      <a:pos x="T4" y="T5"/>
                    </a:cxn>
                    <a:cxn ang="0">
                      <a:pos x="T6" y="T7"/>
                    </a:cxn>
                    <a:cxn ang="0">
                      <a:pos x="T8" y="T9"/>
                    </a:cxn>
                    <a:cxn ang="0">
                      <a:pos x="T10" y="T11"/>
                    </a:cxn>
                  </a:cxnLst>
                  <a:rect l="0" t="0" r="r" b="b"/>
                  <a:pathLst>
                    <a:path w="4" h="7">
                      <a:moveTo>
                        <a:pt x="3" y="7"/>
                      </a:moveTo>
                      <a:cubicBezTo>
                        <a:pt x="3" y="6"/>
                        <a:pt x="3" y="6"/>
                        <a:pt x="3" y="6"/>
                      </a:cubicBezTo>
                      <a:cubicBezTo>
                        <a:pt x="4" y="0"/>
                        <a:pt x="4" y="0"/>
                        <a:pt x="4" y="0"/>
                      </a:cubicBezTo>
                      <a:cubicBezTo>
                        <a:pt x="2" y="5"/>
                        <a:pt x="2" y="5"/>
                        <a:pt x="2" y="5"/>
                      </a:cubicBezTo>
                      <a:cubicBezTo>
                        <a:pt x="2" y="5"/>
                        <a:pt x="1" y="5"/>
                        <a:pt x="0" y="4"/>
                      </a:cubicBezTo>
                      <a:cubicBezTo>
                        <a:pt x="0" y="6"/>
                        <a:pt x="1" y="7"/>
                        <a:pt x="3" y="7"/>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154"/>
                <p:cNvSpPr>
                  <a:spLocks noEditPoints="1"/>
                </p:cNvSpPr>
                <p:nvPr/>
              </p:nvSpPr>
              <p:spPr bwMode="auto">
                <a:xfrm>
                  <a:off x="10229851" y="3022600"/>
                  <a:ext cx="190500" cy="438150"/>
                </a:xfrm>
                <a:custGeom>
                  <a:avLst/>
                  <a:gdLst>
                    <a:gd name="T0" fmla="*/ 11 w 39"/>
                    <a:gd name="T1" fmla="*/ 0 h 89"/>
                    <a:gd name="T2" fmla="*/ 9 w 39"/>
                    <a:gd name="T3" fmla="*/ 0 h 89"/>
                    <a:gd name="T4" fmla="*/ 6 w 39"/>
                    <a:gd name="T5" fmla="*/ 11 h 89"/>
                    <a:gd name="T6" fmla="*/ 2 w 39"/>
                    <a:gd name="T7" fmla="*/ 29 h 89"/>
                    <a:gd name="T8" fmla="*/ 3 w 39"/>
                    <a:gd name="T9" fmla="*/ 50 h 89"/>
                    <a:gd name="T10" fmla="*/ 13 w 39"/>
                    <a:gd name="T11" fmla="*/ 89 h 89"/>
                    <a:gd name="T12" fmla="*/ 24 w 39"/>
                    <a:gd name="T13" fmla="*/ 77 h 89"/>
                    <a:gd name="T14" fmla="*/ 18 w 39"/>
                    <a:gd name="T15" fmla="*/ 39 h 89"/>
                    <a:gd name="T16" fmla="*/ 11 w 39"/>
                    <a:gd name="T17" fmla="*/ 42 h 89"/>
                    <a:gd name="T18" fmla="*/ 21 w 39"/>
                    <a:gd name="T19" fmla="*/ 20 h 89"/>
                    <a:gd name="T20" fmla="*/ 39 w 39"/>
                    <a:gd name="T21" fmla="*/ 3 h 89"/>
                    <a:gd name="T22" fmla="*/ 11 w 39"/>
                    <a:gd name="T23" fmla="*/ 0 h 89"/>
                    <a:gd name="T24" fmla="*/ 10 w 39"/>
                    <a:gd name="T25" fmla="*/ 1 h 89"/>
                    <a:gd name="T26" fmla="*/ 11 w 39"/>
                    <a:gd name="T27" fmla="*/ 1 h 89"/>
                    <a:gd name="T28" fmla="*/ 8 w 39"/>
                    <a:gd name="T29" fmla="*/ 13 h 89"/>
                    <a:gd name="T30" fmla="*/ 4 w 39"/>
                    <a:gd name="T31" fmla="*/ 31 h 89"/>
                    <a:gd name="T32" fmla="*/ 6 w 39"/>
                    <a:gd name="T33" fmla="*/ 49 h 89"/>
                    <a:gd name="T34" fmla="*/ 15 w 39"/>
                    <a:gd name="T35" fmla="*/ 86 h 89"/>
                    <a:gd name="T36" fmla="*/ 13 w 39"/>
                    <a:gd name="T37" fmla="*/ 87 h 89"/>
                    <a:gd name="T38" fmla="*/ 4 w 39"/>
                    <a:gd name="T39" fmla="*/ 50 h 89"/>
                    <a:gd name="T40" fmla="*/ 4 w 39"/>
                    <a:gd name="T41" fmla="*/ 50 h 89"/>
                    <a:gd name="T42" fmla="*/ 3 w 39"/>
                    <a:gd name="T43" fmla="*/ 29 h 89"/>
                    <a:gd name="T44" fmla="*/ 6 w 39"/>
                    <a:gd name="T45" fmla="*/ 12 h 89"/>
                    <a:gd name="T46" fmla="*/ 6 w 39"/>
                    <a:gd name="T47" fmla="*/ 11 h 89"/>
                    <a:gd name="T48" fmla="*/ 10 w 39"/>
                    <a:gd name="T49" fmla="*/ 0 h 89"/>
                    <a:gd name="T50" fmla="*/ 10 w 39"/>
                    <a:gd name="T51"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9">
                      <a:moveTo>
                        <a:pt x="11" y="0"/>
                      </a:moveTo>
                      <a:cubicBezTo>
                        <a:pt x="10" y="0"/>
                        <a:pt x="10" y="0"/>
                        <a:pt x="9" y="0"/>
                      </a:cubicBezTo>
                      <a:cubicBezTo>
                        <a:pt x="7" y="3"/>
                        <a:pt x="6" y="7"/>
                        <a:pt x="6" y="11"/>
                      </a:cubicBezTo>
                      <a:cubicBezTo>
                        <a:pt x="2" y="29"/>
                        <a:pt x="2" y="29"/>
                        <a:pt x="2" y="29"/>
                      </a:cubicBezTo>
                      <a:cubicBezTo>
                        <a:pt x="0" y="35"/>
                        <a:pt x="1" y="42"/>
                        <a:pt x="3" y="50"/>
                      </a:cubicBezTo>
                      <a:cubicBezTo>
                        <a:pt x="5" y="63"/>
                        <a:pt x="8" y="76"/>
                        <a:pt x="13" y="89"/>
                      </a:cubicBezTo>
                      <a:cubicBezTo>
                        <a:pt x="24" y="77"/>
                        <a:pt x="24" y="77"/>
                        <a:pt x="24" y="77"/>
                      </a:cubicBezTo>
                      <a:cubicBezTo>
                        <a:pt x="18" y="39"/>
                        <a:pt x="18" y="39"/>
                        <a:pt x="18" y="39"/>
                      </a:cubicBezTo>
                      <a:cubicBezTo>
                        <a:pt x="16" y="40"/>
                        <a:pt x="14" y="41"/>
                        <a:pt x="11" y="42"/>
                      </a:cubicBezTo>
                      <a:cubicBezTo>
                        <a:pt x="16" y="38"/>
                        <a:pt x="20" y="31"/>
                        <a:pt x="21" y="20"/>
                      </a:cubicBezTo>
                      <a:cubicBezTo>
                        <a:pt x="39" y="3"/>
                        <a:pt x="39" y="3"/>
                        <a:pt x="39" y="3"/>
                      </a:cubicBezTo>
                      <a:cubicBezTo>
                        <a:pt x="30" y="3"/>
                        <a:pt x="20" y="2"/>
                        <a:pt x="11" y="0"/>
                      </a:cubicBezTo>
                      <a:close/>
                      <a:moveTo>
                        <a:pt x="10" y="1"/>
                      </a:moveTo>
                      <a:cubicBezTo>
                        <a:pt x="11" y="1"/>
                        <a:pt x="11" y="1"/>
                        <a:pt x="11" y="1"/>
                      </a:cubicBezTo>
                      <a:cubicBezTo>
                        <a:pt x="9" y="5"/>
                        <a:pt x="8" y="9"/>
                        <a:pt x="8" y="13"/>
                      </a:cubicBezTo>
                      <a:cubicBezTo>
                        <a:pt x="4" y="31"/>
                        <a:pt x="4" y="31"/>
                        <a:pt x="4" y="31"/>
                      </a:cubicBezTo>
                      <a:cubicBezTo>
                        <a:pt x="3" y="37"/>
                        <a:pt x="4" y="43"/>
                        <a:pt x="6" y="49"/>
                      </a:cubicBezTo>
                      <a:cubicBezTo>
                        <a:pt x="8" y="62"/>
                        <a:pt x="11" y="75"/>
                        <a:pt x="15" y="86"/>
                      </a:cubicBezTo>
                      <a:cubicBezTo>
                        <a:pt x="13" y="87"/>
                        <a:pt x="13" y="87"/>
                        <a:pt x="13" y="87"/>
                      </a:cubicBezTo>
                      <a:cubicBezTo>
                        <a:pt x="9" y="75"/>
                        <a:pt x="5" y="62"/>
                        <a:pt x="4" y="50"/>
                      </a:cubicBezTo>
                      <a:cubicBezTo>
                        <a:pt x="4" y="50"/>
                        <a:pt x="4" y="50"/>
                        <a:pt x="4" y="50"/>
                      </a:cubicBezTo>
                      <a:cubicBezTo>
                        <a:pt x="1" y="42"/>
                        <a:pt x="1" y="35"/>
                        <a:pt x="3" y="29"/>
                      </a:cubicBezTo>
                      <a:cubicBezTo>
                        <a:pt x="6" y="12"/>
                        <a:pt x="6" y="12"/>
                        <a:pt x="6" y="12"/>
                      </a:cubicBezTo>
                      <a:cubicBezTo>
                        <a:pt x="6" y="12"/>
                        <a:pt x="6" y="12"/>
                        <a:pt x="6" y="11"/>
                      </a:cubicBezTo>
                      <a:cubicBezTo>
                        <a:pt x="7" y="7"/>
                        <a:pt x="8" y="4"/>
                        <a:pt x="10" y="0"/>
                      </a:cubicBezTo>
                      <a:cubicBezTo>
                        <a:pt x="10" y="1"/>
                        <a:pt x="10" y="1"/>
                        <a:pt x="1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155"/>
                <p:cNvSpPr/>
                <p:nvPr/>
              </p:nvSpPr>
              <p:spPr bwMode="auto">
                <a:xfrm>
                  <a:off x="10234613" y="3022600"/>
                  <a:ext cx="68263" cy="427038"/>
                </a:xfrm>
                <a:custGeom>
                  <a:avLst/>
                  <a:gdLst>
                    <a:gd name="T0" fmla="*/ 10 w 14"/>
                    <a:gd name="T1" fmla="*/ 1 h 87"/>
                    <a:gd name="T2" fmla="*/ 9 w 14"/>
                    <a:gd name="T3" fmla="*/ 1 h 87"/>
                    <a:gd name="T4" fmla="*/ 9 w 14"/>
                    <a:gd name="T5" fmla="*/ 0 h 87"/>
                    <a:gd name="T6" fmla="*/ 5 w 14"/>
                    <a:gd name="T7" fmla="*/ 11 h 87"/>
                    <a:gd name="T8" fmla="*/ 5 w 14"/>
                    <a:gd name="T9" fmla="*/ 12 h 87"/>
                    <a:gd name="T10" fmla="*/ 2 w 14"/>
                    <a:gd name="T11" fmla="*/ 29 h 87"/>
                    <a:gd name="T12" fmla="*/ 3 w 14"/>
                    <a:gd name="T13" fmla="*/ 50 h 87"/>
                    <a:gd name="T14" fmla="*/ 3 w 14"/>
                    <a:gd name="T15" fmla="*/ 50 h 87"/>
                    <a:gd name="T16" fmla="*/ 12 w 14"/>
                    <a:gd name="T17" fmla="*/ 87 h 87"/>
                    <a:gd name="T18" fmla="*/ 14 w 14"/>
                    <a:gd name="T19" fmla="*/ 86 h 87"/>
                    <a:gd name="T20" fmla="*/ 5 w 14"/>
                    <a:gd name="T21" fmla="*/ 49 h 87"/>
                    <a:gd name="T22" fmla="*/ 3 w 14"/>
                    <a:gd name="T23" fmla="*/ 31 h 87"/>
                    <a:gd name="T24" fmla="*/ 7 w 14"/>
                    <a:gd name="T25" fmla="*/ 13 h 87"/>
                    <a:gd name="T26" fmla="*/ 10 w 14"/>
                    <a:gd name="T27"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87">
                      <a:moveTo>
                        <a:pt x="10" y="1"/>
                      </a:moveTo>
                      <a:cubicBezTo>
                        <a:pt x="9" y="1"/>
                        <a:pt x="9" y="1"/>
                        <a:pt x="9" y="1"/>
                      </a:cubicBezTo>
                      <a:cubicBezTo>
                        <a:pt x="9" y="1"/>
                        <a:pt x="9" y="1"/>
                        <a:pt x="9" y="0"/>
                      </a:cubicBezTo>
                      <a:cubicBezTo>
                        <a:pt x="7" y="4"/>
                        <a:pt x="6" y="7"/>
                        <a:pt x="5" y="11"/>
                      </a:cubicBezTo>
                      <a:cubicBezTo>
                        <a:pt x="5" y="12"/>
                        <a:pt x="5" y="12"/>
                        <a:pt x="5" y="12"/>
                      </a:cubicBezTo>
                      <a:cubicBezTo>
                        <a:pt x="2" y="29"/>
                        <a:pt x="2" y="29"/>
                        <a:pt x="2" y="29"/>
                      </a:cubicBezTo>
                      <a:cubicBezTo>
                        <a:pt x="0" y="35"/>
                        <a:pt x="0" y="42"/>
                        <a:pt x="3" y="50"/>
                      </a:cubicBezTo>
                      <a:cubicBezTo>
                        <a:pt x="3" y="50"/>
                        <a:pt x="3" y="50"/>
                        <a:pt x="3" y="50"/>
                      </a:cubicBezTo>
                      <a:cubicBezTo>
                        <a:pt x="4" y="62"/>
                        <a:pt x="8" y="75"/>
                        <a:pt x="12" y="87"/>
                      </a:cubicBezTo>
                      <a:cubicBezTo>
                        <a:pt x="14" y="86"/>
                        <a:pt x="14" y="86"/>
                        <a:pt x="14" y="86"/>
                      </a:cubicBezTo>
                      <a:cubicBezTo>
                        <a:pt x="10" y="75"/>
                        <a:pt x="7" y="62"/>
                        <a:pt x="5" y="49"/>
                      </a:cubicBezTo>
                      <a:cubicBezTo>
                        <a:pt x="3" y="43"/>
                        <a:pt x="2" y="37"/>
                        <a:pt x="3" y="31"/>
                      </a:cubicBezTo>
                      <a:cubicBezTo>
                        <a:pt x="7" y="13"/>
                        <a:pt x="7" y="13"/>
                        <a:pt x="7" y="13"/>
                      </a:cubicBezTo>
                      <a:cubicBezTo>
                        <a:pt x="7" y="9"/>
                        <a:pt x="8" y="5"/>
                        <a:pt x="10" y="1"/>
                      </a:cubicBezTo>
                      <a:close/>
                    </a:path>
                  </a:pathLst>
                </a:custGeom>
                <a:solidFill>
                  <a:srgbClr val="6A6A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156"/>
                <p:cNvSpPr/>
                <p:nvPr/>
              </p:nvSpPr>
              <p:spPr bwMode="auto">
                <a:xfrm>
                  <a:off x="10288588" y="2987675"/>
                  <a:ext cx="33338" cy="30163"/>
                </a:xfrm>
                <a:custGeom>
                  <a:avLst/>
                  <a:gdLst>
                    <a:gd name="T0" fmla="*/ 0 w 7"/>
                    <a:gd name="T1" fmla="*/ 6 h 6"/>
                    <a:gd name="T2" fmla="*/ 3 w 7"/>
                    <a:gd name="T3" fmla="*/ 6 h 6"/>
                    <a:gd name="T4" fmla="*/ 4 w 7"/>
                    <a:gd name="T5" fmla="*/ 6 h 6"/>
                    <a:gd name="T6" fmla="*/ 7 w 7"/>
                    <a:gd name="T7" fmla="*/ 5 h 6"/>
                    <a:gd name="T8" fmla="*/ 7 w 7"/>
                    <a:gd name="T9" fmla="*/ 3 h 6"/>
                    <a:gd name="T10" fmla="*/ 5 w 7"/>
                    <a:gd name="T11" fmla="*/ 5 h 6"/>
                    <a:gd name="T12" fmla="*/ 4 w 7"/>
                    <a:gd name="T13" fmla="*/ 5 h 6"/>
                    <a:gd name="T14" fmla="*/ 4 w 7"/>
                    <a:gd name="T15" fmla="*/ 0 h 6"/>
                    <a:gd name="T16" fmla="*/ 2 w 7"/>
                    <a:gd name="T17" fmla="*/ 4 h 6"/>
                    <a:gd name="T18" fmla="*/ 0 w 7"/>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6">
                      <a:moveTo>
                        <a:pt x="0" y="6"/>
                      </a:moveTo>
                      <a:cubicBezTo>
                        <a:pt x="1" y="6"/>
                        <a:pt x="1" y="6"/>
                        <a:pt x="3" y="6"/>
                      </a:cubicBezTo>
                      <a:cubicBezTo>
                        <a:pt x="4" y="6"/>
                        <a:pt x="4" y="6"/>
                        <a:pt x="4" y="6"/>
                      </a:cubicBezTo>
                      <a:cubicBezTo>
                        <a:pt x="5" y="6"/>
                        <a:pt x="6" y="6"/>
                        <a:pt x="7" y="5"/>
                      </a:cubicBezTo>
                      <a:cubicBezTo>
                        <a:pt x="7" y="3"/>
                        <a:pt x="7" y="3"/>
                        <a:pt x="7" y="3"/>
                      </a:cubicBezTo>
                      <a:cubicBezTo>
                        <a:pt x="5" y="5"/>
                        <a:pt x="5" y="5"/>
                        <a:pt x="5" y="5"/>
                      </a:cubicBezTo>
                      <a:cubicBezTo>
                        <a:pt x="4" y="5"/>
                        <a:pt x="4" y="5"/>
                        <a:pt x="4" y="5"/>
                      </a:cubicBezTo>
                      <a:cubicBezTo>
                        <a:pt x="4" y="0"/>
                        <a:pt x="4" y="0"/>
                        <a:pt x="4" y="0"/>
                      </a:cubicBezTo>
                      <a:cubicBezTo>
                        <a:pt x="2" y="4"/>
                        <a:pt x="2" y="4"/>
                        <a:pt x="2" y="4"/>
                      </a:cubicBezTo>
                      <a:cubicBezTo>
                        <a:pt x="2" y="5"/>
                        <a:pt x="1" y="6"/>
                        <a:pt x="0" y="6"/>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157"/>
                <p:cNvSpPr/>
                <p:nvPr/>
              </p:nvSpPr>
              <p:spPr bwMode="auto">
                <a:xfrm>
                  <a:off x="10328276" y="2900363"/>
                  <a:ext cx="53975" cy="49213"/>
                </a:xfrm>
                <a:custGeom>
                  <a:avLst/>
                  <a:gdLst>
                    <a:gd name="T0" fmla="*/ 1 w 11"/>
                    <a:gd name="T1" fmla="*/ 0 h 10"/>
                    <a:gd name="T2" fmla="*/ 0 w 11"/>
                    <a:gd name="T3" fmla="*/ 1 h 10"/>
                    <a:gd name="T4" fmla="*/ 5 w 11"/>
                    <a:gd name="T5" fmla="*/ 6 h 10"/>
                    <a:gd name="T6" fmla="*/ 3 w 11"/>
                    <a:gd name="T7" fmla="*/ 9 h 10"/>
                    <a:gd name="T8" fmla="*/ 4 w 11"/>
                    <a:gd name="T9" fmla="*/ 9 h 10"/>
                    <a:gd name="T10" fmla="*/ 6 w 11"/>
                    <a:gd name="T11" fmla="*/ 10 h 10"/>
                    <a:gd name="T12" fmla="*/ 11 w 11"/>
                    <a:gd name="T13" fmla="*/ 6 h 10"/>
                    <a:gd name="T14" fmla="*/ 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 y="0"/>
                      </a:moveTo>
                      <a:cubicBezTo>
                        <a:pt x="0" y="1"/>
                        <a:pt x="0" y="1"/>
                        <a:pt x="0" y="1"/>
                      </a:cubicBezTo>
                      <a:cubicBezTo>
                        <a:pt x="5" y="6"/>
                        <a:pt x="5" y="6"/>
                        <a:pt x="5" y="6"/>
                      </a:cubicBezTo>
                      <a:cubicBezTo>
                        <a:pt x="3" y="9"/>
                        <a:pt x="3" y="9"/>
                        <a:pt x="3" y="9"/>
                      </a:cubicBezTo>
                      <a:cubicBezTo>
                        <a:pt x="3" y="9"/>
                        <a:pt x="3" y="9"/>
                        <a:pt x="4" y="9"/>
                      </a:cubicBezTo>
                      <a:cubicBezTo>
                        <a:pt x="5" y="10"/>
                        <a:pt x="5" y="10"/>
                        <a:pt x="6" y="10"/>
                      </a:cubicBezTo>
                      <a:cubicBezTo>
                        <a:pt x="11" y="6"/>
                        <a:pt x="11" y="6"/>
                        <a:pt x="11" y="6"/>
                      </a:cubicBezTo>
                      <a:cubicBezTo>
                        <a:pt x="1" y="0"/>
                        <a:pt x="1" y="0"/>
                        <a:pt x="1" y="0"/>
                      </a:cubicBezTo>
                      <a:close/>
                    </a:path>
                  </a:pathLst>
                </a:custGeom>
                <a:solidFill>
                  <a:srgbClr val="BBBBB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158"/>
                <p:cNvSpPr/>
                <p:nvPr/>
              </p:nvSpPr>
              <p:spPr bwMode="auto">
                <a:xfrm>
                  <a:off x="10307638" y="2924175"/>
                  <a:ext cx="39688" cy="84138"/>
                </a:xfrm>
                <a:custGeom>
                  <a:avLst/>
                  <a:gdLst>
                    <a:gd name="T0" fmla="*/ 8 w 8"/>
                    <a:gd name="T1" fmla="*/ 4 h 17"/>
                    <a:gd name="T2" fmla="*/ 7 w 8"/>
                    <a:gd name="T3" fmla="*/ 4 h 17"/>
                    <a:gd name="T4" fmla="*/ 2 w 8"/>
                    <a:gd name="T5" fmla="*/ 0 h 17"/>
                    <a:gd name="T6" fmla="*/ 0 w 8"/>
                    <a:gd name="T7" fmla="*/ 1 h 17"/>
                    <a:gd name="T8" fmla="*/ 5 w 8"/>
                    <a:gd name="T9" fmla="*/ 6 h 17"/>
                    <a:gd name="T10" fmla="*/ 1 w 8"/>
                    <a:gd name="T11" fmla="*/ 14 h 17"/>
                    <a:gd name="T12" fmla="*/ 2 w 8"/>
                    <a:gd name="T13" fmla="*/ 17 h 17"/>
                    <a:gd name="T14" fmla="*/ 2 w 8"/>
                    <a:gd name="T15" fmla="*/ 16 h 17"/>
                    <a:gd name="T16" fmla="*/ 3 w 8"/>
                    <a:gd name="T17" fmla="*/ 15 h 17"/>
                    <a:gd name="T18" fmla="*/ 8 w 8"/>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4"/>
                      </a:moveTo>
                      <a:cubicBezTo>
                        <a:pt x="7" y="4"/>
                        <a:pt x="7" y="4"/>
                        <a:pt x="7" y="4"/>
                      </a:cubicBezTo>
                      <a:cubicBezTo>
                        <a:pt x="5" y="3"/>
                        <a:pt x="3" y="2"/>
                        <a:pt x="2" y="0"/>
                      </a:cubicBezTo>
                      <a:cubicBezTo>
                        <a:pt x="1" y="0"/>
                        <a:pt x="1" y="1"/>
                        <a:pt x="0" y="1"/>
                      </a:cubicBezTo>
                      <a:cubicBezTo>
                        <a:pt x="2" y="3"/>
                        <a:pt x="3" y="5"/>
                        <a:pt x="5" y="6"/>
                      </a:cubicBezTo>
                      <a:cubicBezTo>
                        <a:pt x="1" y="14"/>
                        <a:pt x="1" y="14"/>
                        <a:pt x="1" y="14"/>
                      </a:cubicBezTo>
                      <a:cubicBezTo>
                        <a:pt x="2" y="17"/>
                        <a:pt x="2" y="17"/>
                        <a:pt x="2" y="17"/>
                      </a:cubicBezTo>
                      <a:cubicBezTo>
                        <a:pt x="2" y="16"/>
                        <a:pt x="2" y="16"/>
                        <a:pt x="2" y="16"/>
                      </a:cubicBezTo>
                      <a:cubicBezTo>
                        <a:pt x="3" y="15"/>
                        <a:pt x="3" y="15"/>
                        <a:pt x="3" y="15"/>
                      </a:cubicBezTo>
                      <a:cubicBezTo>
                        <a:pt x="6" y="11"/>
                        <a:pt x="8" y="8"/>
                        <a:pt x="8" y="4"/>
                      </a:cubicBezTo>
                      <a:close/>
                    </a:path>
                  </a:pathLst>
                </a:custGeom>
                <a:solidFill>
                  <a:srgbClr val="9E67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159"/>
                <p:cNvSpPr/>
                <p:nvPr/>
              </p:nvSpPr>
              <p:spPr bwMode="auto">
                <a:xfrm>
                  <a:off x="10317163" y="2905125"/>
                  <a:ext cx="34925" cy="38100"/>
                </a:xfrm>
                <a:custGeom>
                  <a:avLst/>
                  <a:gdLst>
                    <a:gd name="T0" fmla="*/ 0 w 7"/>
                    <a:gd name="T1" fmla="*/ 4 h 8"/>
                    <a:gd name="T2" fmla="*/ 5 w 7"/>
                    <a:gd name="T3" fmla="*/ 8 h 8"/>
                    <a:gd name="T4" fmla="*/ 7 w 7"/>
                    <a:gd name="T5" fmla="*/ 5 h 8"/>
                    <a:gd name="T6" fmla="*/ 2 w 7"/>
                    <a:gd name="T7" fmla="*/ 0 h 8"/>
                    <a:gd name="T8" fmla="*/ 0 w 7"/>
                    <a:gd name="T9" fmla="*/ 4 h 8"/>
                  </a:gdLst>
                  <a:ahLst/>
                  <a:cxnLst>
                    <a:cxn ang="0">
                      <a:pos x="T0" y="T1"/>
                    </a:cxn>
                    <a:cxn ang="0">
                      <a:pos x="T2" y="T3"/>
                    </a:cxn>
                    <a:cxn ang="0">
                      <a:pos x="T4" y="T5"/>
                    </a:cxn>
                    <a:cxn ang="0">
                      <a:pos x="T6" y="T7"/>
                    </a:cxn>
                    <a:cxn ang="0">
                      <a:pos x="T8" y="T9"/>
                    </a:cxn>
                  </a:cxnLst>
                  <a:rect l="0" t="0" r="r" b="b"/>
                  <a:pathLst>
                    <a:path w="7" h="8">
                      <a:moveTo>
                        <a:pt x="0" y="4"/>
                      </a:moveTo>
                      <a:cubicBezTo>
                        <a:pt x="1" y="6"/>
                        <a:pt x="3" y="7"/>
                        <a:pt x="5" y="8"/>
                      </a:cubicBezTo>
                      <a:cubicBezTo>
                        <a:pt x="7" y="5"/>
                        <a:pt x="7" y="5"/>
                        <a:pt x="7" y="5"/>
                      </a:cubicBezTo>
                      <a:cubicBezTo>
                        <a:pt x="2" y="0"/>
                        <a:pt x="2" y="0"/>
                        <a:pt x="2" y="0"/>
                      </a:cubicBezTo>
                      <a:cubicBezTo>
                        <a:pt x="0" y="4"/>
                        <a:pt x="0" y="4"/>
                        <a:pt x="0" y="4"/>
                      </a:cubicBezTo>
                      <a:close/>
                    </a:path>
                  </a:pathLst>
                </a:custGeom>
                <a:solidFill>
                  <a:srgbClr val="E8E8E8"/>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60"/>
                <p:cNvSpPr/>
                <p:nvPr/>
              </p:nvSpPr>
              <p:spPr bwMode="auto">
                <a:xfrm>
                  <a:off x="10337801" y="2835275"/>
                  <a:ext cx="122238" cy="187325"/>
                </a:xfrm>
                <a:custGeom>
                  <a:avLst/>
                  <a:gdLst>
                    <a:gd name="T0" fmla="*/ 9 w 25"/>
                    <a:gd name="T1" fmla="*/ 19 h 38"/>
                    <a:gd name="T2" fmla="*/ 4 w 25"/>
                    <a:gd name="T3" fmla="*/ 23 h 38"/>
                    <a:gd name="T4" fmla="*/ 0 w 25"/>
                    <a:gd name="T5" fmla="*/ 36 h 38"/>
                    <a:gd name="T6" fmla="*/ 11 w 25"/>
                    <a:gd name="T7" fmla="*/ 37 h 38"/>
                    <a:gd name="T8" fmla="*/ 19 w 25"/>
                    <a:gd name="T9" fmla="*/ 17 h 38"/>
                    <a:gd name="T10" fmla="*/ 21 w 25"/>
                    <a:gd name="T11" fmla="*/ 38 h 38"/>
                    <a:gd name="T12" fmla="*/ 24 w 25"/>
                    <a:gd name="T13" fmla="*/ 36 h 38"/>
                    <a:gd name="T14" fmla="*/ 25 w 25"/>
                    <a:gd name="T15" fmla="*/ 22 h 38"/>
                    <a:gd name="T16" fmla="*/ 24 w 25"/>
                    <a:gd name="T17" fmla="*/ 0 h 38"/>
                    <a:gd name="T18" fmla="*/ 10 w 25"/>
                    <a:gd name="T19" fmla="*/ 20 h 38"/>
                    <a:gd name="T20" fmla="*/ 9 w 25"/>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8">
                      <a:moveTo>
                        <a:pt x="9" y="19"/>
                      </a:moveTo>
                      <a:cubicBezTo>
                        <a:pt x="4" y="23"/>
                        <a:pt x="4" y="23"/>
                        <a:pt x="4" y="23"/>
                      </a:cubicBezTo>
                      <a:cubicBezTo>
                        <a:pt x="0" y="36"/>
                        <a:pt x="0" y="36"/>
                        <a:pt x="0" y="36"/>
                      </a:cubicBezTo>
                      <a:cubicBezTo>
                        <a:pt x="11" y="37"/>
                        <a:pt x="11" y="37"/>
                        <a:pt x="11" y="37"/>
                      </a:cubicBezTo>
                      <a:cubicBezTo>
                        <a:pt x="19" y="17"/>
                        <a:pt x="19" y="17"/>
                        <a:pt x="19" y="17"/>
                      </a:cubicBezTo>
                      <a:cubicBezTo>
                        <a:pt x="21" y="38"/>
                        <a:pt x="21" y="38"/>
                        <a:pt x="21" y="38"/>
                      </a:cubicBezTo>
                      <a:cubicBezTo>
                        <a:pt x="24" y="36"/>
                        <a:pt x="24" y="36"/>
                        <a:pt x="24" y="36"/>
                      </a:cubicBezTo>
                      <a:cubicBezTo>
                        <a:pt x="25" y="32"/>
                        <a:pt x="25" y="27"/>
                        <a:pt x="25" y="22"/>
                      </a:cubicBezTo>
                      <a:cubicBezTo>
                        <a:pt x="24" y="0"/>
                        <a:pt x="24" y="0"/>
                        <a:pt x="24" y="0"/>
                      </a:cubicBezTo>
                      <a:cubicBezTo>
                        <a:pt x="10" y="20"/>
                        <a:pt x="10" y="20"/>
                        <a:pt x="10" y="20"/>
                      </a:cubicBezTo>
                      <a:cubicBezTo>
                        <a:pt x="9" y="19"/>
                        <a:pt x="9" y="19"/>
                        <a:pt x="9" y="19"/>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61"/>
                <p:cNvSpPr/>
                <p:nvPr/>
              </p:nvSpPr>
              <p:spPr bwMode="auto">
                <a:xfrm>
                  <a:off x="10420351" y="2978150"/>
                  <a:ext cx="9525" cy="58738"/>
                </a:xfrm>
                <a:custGeom>
                  <a:avLst/>
                  <a:gdLst>
                    <a:gd name="T0" fmla="*/ 0 w 6"/>
                    <a:gd name="T1" fmla="*/ 37 h 37"/>
                    <a:gd name="T2" fmla="*/ 6 w 6"/>
                    <a:gd name="T3" fmla="*/ 28 h 37"/>
                    <a:gd name="T4" fmla="*/ 3 w 6"/>
                    <a:gd name="T5" fmla="*/ 0 h 37"/>
                    <a:gd name="T6" fmla="*/ 0 w 6"/>
                    <a:gd name="T7" fmla="*/ 37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6" y="28"/>
                      </a:lnTo>
                      <a:lnTo>
                        <a:pt x="3" y="0"/>
                      </a:lnTo>
                      <a:lnTo>
                        <a:pt x="0" y="37"/>
                      </a:lnTo>
                      <a:lnTo>
                        <a:pt x="0" y="37"/>
                      </a:ln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62"/>
                <p:cNvSpPr/>
                <p:nvPr/>
              </p:nvSpPr>
              <p:spPr bwMode="auto">
                <a:xfrm>
                  <a:off x="10225088" y="3465513"/>
                  <a:ext cx="150813" cy="53975"/>
                </a:xfrm>
                <a:custGeom>
                  <a:avLst/>
                  <a:gdLst>
                    <a:gd name="T0" fmla="*/ 31 w 31"/>
                    <a:gd name="T1" fmla="*/ 8 h 11"/>
                    <a:gd name="T2" fmla="*/ 31 w 31"/>
                    <a:gd name="T3" fmla="*/ 5 h 11"/>
                    <a:gd name="T4" fmla="*/ 17 w 31"/>
                    <a:gd name="T5" fmla="*/ 0 h 11"/>
                    <a:gd name="T6" fmla="*/ 14 w 31"/>
                    <a:gd name="T7" fmla="*/ 3 h 11"/>
                    <a:gd name="T8" fmla="*/ 5 w 31"/>
                    <a:gd name="T9" fmla="*/ 7 h 11"/>
                    <a:gd name="T10" fmla="*/ 0 w 31"/>
                    <a:gd name="T11" fmla="*/ 9 h 11"/>
                    <a:gd name="T12" fmla="*/ 31 w 3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31" h="11">
                      <a:moveTo>
                        <a:pt x="31" y="8"/>
                      </a:moveTo>
                      <a:cubicBezTo>
                        <a:pt x="31" y="5"/>
                        <a:pt x="31" y="5"/>
                        <a:pt x="31" y="5"/>
                      </a:cubicBezTo>
                      <a:cubicBezTo>
                        <a:pt x="17" y="0"/>
                        <a:pt x="17" y="0"/>
                        <a:pt x="17" y="0"/>
                      </a:cubicBezTo>
                      <a:cubicBezTo>
                        <a:pt x="16" y="1"/>
                        <a:pt x="15" y="2"/>
                        <a:pt x="14" y="3"/>
                      </a:cubicBezTo>
                      <a:cubicBezTo>
                        <a:pt x="11" y="5"/>
                        <a:pt x="9" y="6"/>
                        <a:pt x="5" y="7"/>
                      </a:cubicBezTo>
                      <a:cubicBezTo>
                        <a:pt x="3" y="7"/>
                        <a:pt x="1" y="8"/>
                        <a:pt x="0" y="9"/>
                      </a:cubicBezTo>
                      <a:cubicBezTo>
                        <a:pt x="10" y="11"/>
                        <a:pt x="20" y="10"/>
                        <a:pt x="31" y="8"/>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2174379" y="2586310"/>
                <a:ext cx="598488" cy="1066800"/>
                <a:chOff x="2189163" y="1866900"/>
                <a:chExt cx="598488" cy="1066800"/>
              </a:xfrm>
            </p:grpSpPr>
            <p:sp>
              <p:nvSpPr>
                <p:cNvPr id="166" name="Freeform 1163"/>
                <p:cNvSpPr/>
                <p:nvPr/>
              </p:nvSpPr>
              <p:spPr bwMode="auto">
                <a:xfrm>
                  <a:off x="2635251" y="2879725"/>
                  <a:ext cx="152400" cy="53975"/>
                </a:xfrm>
                <a:custGeom>
                  <a:avLst/>
                  <a:gdLst>
                    <a:gd name="T0" fmla="*/ 29 w 31"/>
                    <a:gd name="T1" fmla="*/ 11 h 11"/>
                    <a:gd name="T2" fmla="*/ 25 w 31"/>
                    <a:gd name="T3" fmla="*/ 7 h 11"/>
                    <a:gd name="T4" fmla="*/ 15 w 31"/>
                    <a:gd name="T5" fmla="*/ 0 h 11"/>
                    <a:gd name="T6" fmla="*/ 8 w 31"/>
                    <a:gd name="T7" fmla="*/ 4 h 11"/>
                    <a:gd name="T8" fmla="*/ 0 w 31"/>
                    <a:gd name="T9" fmla="*/ 5 h 11"/>
                    <a:gd name="T10" fmla="*/ 0 w 31"/>
                    <a:gd name="T11" fmla="*/ 11 h 11"/>
                    <a:gd name="T12" fmla="*/ 8 w 31"/>
                    <a:gd name="T13" fmla="*/ 11 h 11"/>
                    <a:gd name="T14" fmla="*/ 8 w 31"/>
                    <a:gd name="T15" fmla="*/ 7 h 11"/>
                    <a:gd name="T16" fmla="*/ 13 w 31"/>
                    <a:gd name="T17" fmla="*/ 11 h 11"/>
                    <a:gd name="T18" fmla="*/ 29 w 31"/>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1">
                      <a:moveTo>
                        <a:pt x="29" y="11"/>
                      </a:moveTo>
                      <a:cubicBezTo>
                        <a:pt x="31" y="10"/>
                        <a:pt x="30" y="8"/>
                        <a:pt x="25" y="7"/>
                      </a:cubicBezTo>
                      <a:cubicBezTo>
                        <a:pt x="21" y="5"/>
                        <a:pt x="17" y="3"/>
                        <a:pt x="15" y="0"/>
                      </a:cubicBezTo>
                      <a:cubicBezTo>
                        <a:pt x="8" y="4"/>
                        <a:pt x="8" y="4"/>
                        <a:pt x="8" y="4"/>
                      </a:cubicBezTo>
                      <a:cubicBezTo>
                        <a:pt x="0" y="5"/>
                        <a:pt x="0" y="5"/>
                        <a:pt x="0" y="5"/>
                      </a:cubicBezTo>
                      <a:cubicBezTo>
                        <a:pt x="0" y="11"/>
                        <a:pt x="0" y="11"/>
                        <a:pt x="0" y="11"/>
                      </a:cubicBezTo>
                      <a:cubicBezTo>
                        <a:pt x="8" y="11"/>
                        <a:pt x="8" y="11"/>
                        <a:pt x="8" y="11"/>
                      </a:cubicBezTo>
                      <a:cubicBezTo>
                        <a:pt x="8" y="7"/>
                        <a:pt x="8" y="7"/>
                        <a:pt x="8" y="7"/>
                      </a:cubicBezTo>
                      <a:cubicBezTo>
                        <a:pt x="13" y="11"/>
                        <a:pt x="13" y="11"/>
                        <a:pt x="13" y="11"/>
                      </a:cubicBezTo>
                      <a:cubicBezTo>
                        <a:pt x="29" y="11"/>
                        <a:pt x="29" y="11"/>
                        <a:pt x="29"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164"/>
                <p:cNvSpPr/>
                <p:nvPr/>
              </p:nvSpPr>
              <p:spPr bwMode="auto">
                <a:xfrm>
                  <a:off x="2189163" y="2811463"/>
                  <a:ext cx="117475" cy="112713"/>
                </a:xfrm>
                <a:custGeom>
                  <a:avLst/>
                  <a:gdLst>
                    <a:gd name="T0" fmla="*/ 8 w 24"/>
                    <a:gd name="T1" fmla="*/ 10 h 23"/>
                    <a:gd name="T2" fmla="*/ 15 w 24"/>
                    <a:gd name="T3" fmla="*/ 23 h 23"/>
                    <a:gd name="T4" fmla="*/ 22 w 24"/>
                    <a:gd name="T5" fmla="*/ 23 h 23"/>
                    <a:gd name="T6" fmla="*/ 18 w 24"/>
                    <a:gd name="T7" fmla="*/ 17 h 23"/>
                    <a:gd name="T8" fmla="*/ 18 w 24"/>
                    <a:gd name="T9" fmla="*/ 8 h 23"/>
                    <a:gd name="T10" fmla="*/ 7 w 24"/>
                    <a:gd name="T11" fmla="*/ 0 h 23"/>
                    <a:gd name="T12" fmla="*/ 0 w 24"/>
                    <a:gd name="T13" fmla="*/ 5 h 23"/>
                    <a:gd name="T14" fmla="*/ 5 w 24"/>
                    <a:gd name="T15" fmla="*/ 12 h 23"/>
                    <a:gd name="T16" fmla="*/ 8 w 24"/>
                    <a:gd name="T1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3">
                      <a:moveTo>
                        <a:pt x="8" y="10"/>
                      </a:moveTo>
                      <a:cubicBezTo>
                        <a:pt x="9" y="18"/>
                        <a:pt x="12" y="22"/>
                        <a:pt x="15" y="23"/>
                      </a:cubicBezTo>
                      <a:cubicBezTo>
                        <a:pt x="22" y="23"/>
                        <a:pt x="22" y="23"/>
                        <a:pt x="22" y="23"/>
                      </a:cubicBezTo>
                      <a:cubicBezTo>
                        <a:pt x="24" y="20"/>
                        <a:pt x="23" y="19"/>
                        <a:pt x="18" y="17"/>
                      </a:cubicBezTo>
                      <a:cubicBezTo>
                        <a:pt x="18" y="8"/>
                        <a:pt x="18" y="8"/>
                        <a:pt x="18" y="8"/>
                      </a:cubicBezTo>
                      <a:cubicBezTo>
                        <a:pt x="15" y="5"/>
                        <a:pt x="11" y="2"/>
                        <a:pt x="7" y="0"/>
                      </a:cubicBezTo>
                      <a:cubicBezTo>
                        <a:pt x="0" y="5"/>
                        <a:pt x="0" y="5"/>
                        <a:pt x="0" y="5"/>
                      </a:cubicBezTo>
                      <a:cubicBezTo>
                        <a:pt x="5" y="12"/>
                        <a:pt x="5" y="12"/>
                        <a:pt x="5" y="12"/>
                      </a:cubicBezTo>
                      <a:cubicBezTo>
                        <a:pt x="8" y="10"/>
                        <a:pt x="8" y="10"/>
                        <a:pt x="8" y="1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165"/>
                <p:cNvSpPr/>
                <p:nvPr/>
              </p:nvSpPr>
              <p:spPr bwMode="auto">
                <a:xfrm>
                  <a:off x="2595563" y="1878013"/>
                  <a:ext cx="25400" cy="53975"/>
                </a:xfrm>
                <a:custGeom>
                  <a:avLst/>
                  <a:gdLst>
                    <a:gd name="T0" fmla="*/ 4 w 5"/>
                    <a:gd name="T1" fmla="*/ 3 h 11"/>
                    <a:gd name="T2" fmla="*/ 0 w 5"/>
                    <a:gd name="T3" fmla="*/ 0 h 11"/>
                    <a:gd name="T4" fmla="*/ 4 w 5"/>
                    <a:gd name="T5" fmla="*/ 11 h 11"/>
                    <a:gd name="T6" fmla="*/ 5 w 5"/>
                    <a:gd name="T7" fmla="*/ 9 h 11"/>
                    <a:gd name="T8" fmla="*/ 4 w 5"/>
                    <a:gd name="T9" fmla="*/ 3 h 11"/>
                  </a:gdLst>
                  <a:ahLst/>
                  <a:cxnLst>
                    <a:cxn ang="0">
                      <a:pos x="T0" y="T1"/>
                    </a:cxn>
                    <a:cxn ang="0">
                      <a:pos x="T2" y="T3"/>
                    </a:cxn>
                    <a:cxn ang="0">
                      <a:pos x="T4" y="T5"/>
                    </a:cxn>
                    <a:cxn ang="0">
                      <a:pos x="T6" y="T7"/>
                    </a:cxn>
                    <a:cxn ang="0">
                      <a:pos x="T8" y="T9"/>
                    </a:cxn>
                  </a:cxnLst>
                  <a:rect l="0" t="0" r="r" b="b"/>
                  <a:pathLst>
                    <a:path w="5" h="11">
                      <a:moveTo>
                        <a:pt x="4" y="3"/>
                      </a:moveTo>
                      <a:cubicBezTo>
                        <a:pt x="3" y="1"/>
                        <a:pt x="1" y="0"/>
                        <a:pt x="0" y="0"/>
                      </a:cubicBezTo>
                      <a:cubicBezTo>
                        <a:pt x="2" y="3"/>
                        <a:pt x="3" y="7"/>
                        <a:pt x="4" y="11"/>
                      </a:cubicBezTo>
                      <a:cubicBezTo>
                        <a:pt x="4" y="10"/>
                        <a:pt x="5" y="10"/>
                        <a:pt x="5" y="9"/>
                      </a:cubicBezTo>
                      <a:cubicBezTo>
                        <a:pt x="4" y="3"/>
                        <a:pt x="4" y="3"/>
                        <a:pt x="4" y="3"/>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166"/>
                <p:cNvSpPr/>
                <p:nvPr/>
              </p:nvSpPr>
              <p:spPr bwMode="auto">
                <a:xfrm>
                  <a:off x="2576513" y="1873250"/>
                  <a:ext cx="39688" cy="107950"/>
                </a:xfrm>
                <a:custGeom>
                  <a:avLst/>
                  <a:gdLst>
                    <a:gd name="T0" fmla="*/ 0 w 8"/>
                    <a:gd name="T1" fmla="*/ 1 h 22"/>
                    <a:gd name="T2" fmla="*/ 1 w 8"/>
                    <a:gd name="T3" fmla="*/ 5 h 22"/>
                    <a:gd name="T4" fmla="*/ 5 w 8"/>
                    <a:gd name="T5" fmla="*/ 13 h 22"/>
                    <a:gd name="T6" fmla="*/ 5 w 8"/>
                    <a:gd name="T7" fmla="*/ 16 h 22"/>
                    <a:gd name="T8" fmla="*/ 5 w 8"/>
                    <a:gd name="T9" fmla="*/ 17 h 22"/>
                    <a:gd name="T10" fmla="*/ 5 w 8"/>
                    <a:gd name="T11" fmla="*/ 22 h 22"/>
                    <a:gd name="T12" fmla="*/ 7 w 8"/>
                    <a:gd name="T13" fmla="*/ 15 h 22"/>
                    <a:gd name="T14" fmla="*/ 8 w 8"/>
                    <a:gd name="T15" fmla="*/ 12 h 22"/>
                    <a:gd name="T16" fmla="*/ 4 w 8"/>
                    <a:gd name="T17" fmla="*/ 1 h 22"/>
                    <a:gd name="T18" fmla="*/ 0 w 8"/>
                    <a:gd name="T19"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2">
                      <a:moveTo>
                        <a:pt x="0" y="1"/>
                      </a:moveTo>
                      <a:cubicBezTo>
                        <a:pt x="2" y="3"/>
                        <a:pt x="2" y="4"/>
                        <a:pt x="1" y="5"/>
                      </a:cubicBezTo>
                      <a:cubicBezTo>
                        <a:pt x="4" y="6"/>
                        <a:pt x="5" y="8"/>
                        <a:pt x="5" y="13"/>
                      </a:cubicBezTo>
                      <a:cubicBezTo>
                        <a:pt x="5" y="16"/>
                        <a:pt x="5" y="16"/>
                        <a:pt x="5" y="16"/>
                      </a:cubicBezTo>
                      <a:cubicBezTo>
                        <a:pt x="5" y="16"/>
                        <a:pt x="5" y="17"/>
                        <a:pt x="5" y="17"/>
                      </a:cubicBezTo>
                      <a:cubicBezTo>
                        <a:pt x="5" y="22"/>
                        <a:pt x="5" y="22"/>
                        <a:pt x="5" y="22"/>
                      </a:cubicBezTo>
                      <a:cubicBezTo>
                        <a:pt x="6" y="21"/>
                        <a:pt x="7" y="19"/>
                        <a:pt x="7" y="15"/>
                      </a:cubicBezTo>
                      <a:cubicBezTo>
                        <a:pt x="7" y="14"/>
                        <a:pt x="7" y="13"/>
                        <a:pt x="8" y="12"/>
                      </a:cubicBezTo>
                      <a:cubicBezTo>
                        <a:pt x="7" y="8"/>
                        <a:pt x="6" y="4"/>
                        <a:pt x="4" y="1"/>
                      </a:cubicBezTo>
                      <a:cubicBezTo>
                        <a:pt x="3" y="0"/>
                        <a:pt x="1" y="0"/>
                        <a:pt x="0" y="1"/>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67"/>
                <p:cNvSpPr/>
                <p:nvPr/>
              </p:nvSpPr>
              <p:spPr bwMode="auto">
                <a:xfrm>
                  <a:off x="2586038" y="2324100"/>
                  <a:ext cx="88900" cy="119063"/>
                </a:xfrm>
                <a:custGeom>
                  <a:avLst/>
                  <a:gdLst>
                    <a:gd name="T0" fmla="*/ 0 w 18"/>
                    <a:gd name="T1" fmla="*/ 0 h 24"/>
                    <a:gd name="T2" fmla="*/ 0 w 18"/>
                    <a:gd name="T3" fmla="*/ 9 h 24"/>
                    <a:gd name="T4" fmla="*/ 2 w 18"/>
                    <a:gd name="T5" fmla="*/ 6 h 24"/>
                    <a:gd name="T6" fmla="*/ 12 w 18"/>
                    <a:gd name="T7" fmla="*/ 16 h 24"/>
                    <a:gd name="T8" fmla="*/ 17 w 18"/>
                    <a:gd name="T9" fmla="*/ 24 h 24"/>
                    <a:gd name="T10" fmla="*/ 18 w 18"/>
                    <a:gd name="T11" fmla="*/ 22 h 24"/>
                    <a:gd name="T12" fmla="*/ 14 w 18"/>
                    <a:gd name="T13" fmla="*/ 15 h 24"/>
                    <a:gd name="T14" fmla="*/ 9 w 18"/>
                    <a:gd name="T15" fmla="*/ 12 h 24"/>
                    <a:gd name="T16" fmla="*/ 0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0" y="0"/>
                      </a:moveTo>
                      <a:cubicBezTo>
                        <a:pt x="0" y="3"/>
                        <a:pt x="0" y="6"/>
                        <a:pt x="0" y="9"/>
                      </a:cubicBezTo>
                      <a:cubicBezTo>
                        <a:pt x="2" y="6"/>
                        <a:pt x="2" y="6"/>
                        <a:pt x="2" y="6"/>
                      </a:cubicBezTo>
                      <a:cubicBezTo>
                        <a:pt x="12" y="16"/>
                        <a:pt x="12" y="16"/>
                        <a:pt x="12" y="16"/>
                      </a:cubicBezTo>
                      <a:cubicBezTo>
                        <a:pt x="17" y="24"/>
                        <a:pt x="17" y="24"/>
                        <a:pt x="17" y="24"/>
                      </a:cubicBezTo>
                      <a:cubicBezTo>
                        <a:pt x="17" y="24"/>
                        <a:pt x="17" y="23"/>
                        <a:pt x="18" y="22"/>
                      </a:cubicBezTo>
                      <a:cubicBezTo>
                        <a:pt x="14" y="15"/>
                        <a:pt x="14" y="15"/>
                        <a:pt x="14" y="15"/>
                      </a:cubicBezTo>
                      <a:cubicBezTo>
                        <a:pt x="9" y="12"/>
                        <a:pt x="9" y="12"/>
                        <a:pt x="9" y="12"/>
                      </a:cubicBezTo>
                      <a:cubicBezTo>
                        <a:pt x="0" y="0"/>
                        <a:pt x="0" y="0"/>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68"/>
                <p:cNvSpPr/>
                <p:nvPr/>
              </p:nvSpPr>
              <p:spPr bwMode="auto">
                <a:xfrm>
                  <a:off x="2482851" y="1892300"/>
                  <a:ext cx="117475" cy="152400"/>
                </a:xfrm>
                <a:custGeom>
                  <a:avLst/>
                  <a:gdLst>
                    <a:gd name="T0" fmla="*/ 19 w 24"/>
                    <a:gd name="T1" fmla="*/ 1 h 31"/>
                    <a:gd name="T2" fmla="*/ 12 w 24"/>
                    <a:gd name="T3" fmla="*/ 6 h 31"/>
                    <a:gd name="T4" fmla="*/ 10 w 24"/>
                    <a:gd name="T5" fmla="*/ 13 h 31"/>
                    <a:gd name="T6" fmla="*/ 13 w 24"/>
                    <a:gd name="T7" fmla="*/ 7 h 31"/>
                    <a:gd name="T8" fmla="*/ 21 w 24"/>
                    <a:gd name="T9" fmla="*/ 3 h 31"/>
                    <a:gd name="T10" fmla="*/ 21 w 24"/>
                    <a:gd name="T11" fmla="*/ 16 h 31"/>
                    <a:gd name="T12" fmla="*/ 17 w 24"/>
                    <a:gd name="T13" fmla="*/ 22 h 31"/>
                    <a:gd name="T14" fmla="*/ 7 w 24"/>
                    <a:gd name="T15" fmla="*/ 16 h 31"/>
                    <a:gd name="T16" fmla="*/ 12 w 24"/>
                    <a:gd name="T17" fmla="*/ 24 h 31"/>
                    <a:gd name="T18" fmla="*/ 10 w 24"/>
                    <a:gd name="T19" fmla="*/ 29 h 31"/>
                    <a:gd name="T20" fmla="*/ 1 w 24"/>
                    <a:gd name="T21" fmla="*/ 29 h 31"/>
                    <a:gd name="T22" fmla="*/ 0 w 24"/>
                    <a:gd name="T23" fmla="*/ 30 h 31"/>
                    <a:gd name="T24" fmla="*/ 13 w 24"/>
                    <a:gd name="T25" fmla="*/ 31 h 31"/>
                    <a:gd name="T26" fmla="*/ 14 w 24"/>
                    <a:gd name="T27" fmla="*/ 25 h 31"/>
                    <a:gd name="T28" fmla="*/ 19 w 24"/>
                    <a:gd name="T29" fmla="*/ 23 h 31"/>
                    <a:gd name="T30" fmla="*/ 20 w 24"/>
                    <a:gd name="T31" fmla="*/ 20 h 31"/>
                    <a:gd name="T32" fmla="*/ 24 w 24"/>
                    <a:gd name="T33" fmla="*/ 13 h 31"/>
                    <a:gd name="T34" fmla="*/ 24 w 24"/>
                    <a:gd name="T35" fmla="*/ 12 h 31"/>
                    <a:gd name="T36" fmla="*/ 24 w 24"/>
                    <a:gd name="T37" fmla="*/ 9 h 31"/>
                    <a:gd name="T38" fmla="*/ 20 w 24"/>
                    <a:gd name="T39" fmla="*/ 1 h 31"/>
                    <a:gd name="T40" fmla="*/ 19 w 24"/>
                    <a:gd name="T4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1">
                      <a:moveTo>
                        <a:pt x="19" y="1"/>
                      </a:moveTo>
                      <a:cubicBezTo>
                        <a:pt x="16" y="0"/>
                        <a:pt x="14" y="2"/>
                        <a:pt x="12" y="6"/>
                      </a:cubicBezTo>
                      <a:cubicBezTo>
                        <a:pt x="11" y="9"/>
                        <a:pt x="11" y="11"/>
                        <a:pt x="10" y="13"/>
                      </a:cubicBezTo>
                      <a:cubicBezTo>
                        <a:pt x="11" y="11"/>
                        <a:pt x="13" y="9"/>
                        <a:pt x="13" y="7"/>
                      </a:cubicBezTo>
                      <a:cubicBezTo>
                        <a:pt x="15" y="4"/>
                        <a:pt x="18" y="3"/>
                        <a:pt x="21" y="3"/>
                      </a:cubicBezTo>
                      <a:cubicBezTo>
                        <a:pt x="22" y="7"/>
                        <a:pt x="22" y="11"/>
                        <a:pt x="21" y="16"/>
                      </a:cubicBezTo>
                      <a:cubicBezTo>
                        <a:pt x="17" y="22"/>
                        <a:pt x="17" y="22"/>
                        <a:pt x="17" y="22"/>
                      </a:cubicBezTo>
                      <a:cubicBezTo>
                        <a:pt x="15" y="25"/>
                        <a:pt x="12" y="22"/>
                        <a:pt x="7" y="16"/>
                      </a:cubicBezTo>
                      <a:cubicBezTo>
                        <a:pt x="8" y="19"/>
                        <a:pt x="10" y="22"/>
                        <a:pt x="12" y="24"/>
                      </a:cubicBezTo>
                      <a:cubicBezTo>
                        <a:pt x="10" y="29"/>
                        <a:pt x="10" y="29"/>
                        <a:pt x="10" y="29"/>
                      </a:cubicBezTo>
                      <a:cubicBezTo>
                        <a:pt x="7" y="30"/>
                        <a:pt x="4" y="30"/>
                        <a:pt x="1" y="29"/>
                      </a:cubicBezTo>
                      <a:cubicBezTo>
                        <a:pt x="0" y="30"/>
                        <a:pt x="0" y="30"/>
                        <a:pt x="0" y="30"/>
                      </a:cubicBezTo>
                      <a:cubicBezTo>
                        <a:pt x="3" y="31"/>
                        <a:pt x="7" y="31"/>
                        <a:pt x="13" y="31"/>
                      </a:cubicBezTo>
                      <a:cubicBezTo>
                        <a:pt x="14" y="25"/>
                        <a:pt x="14" y="25"/>
                        <a:pt x="14" y="25"/>
                      </a:cubicBezTo>
                      <a:cubicBezTo>
                        <a:pt x="16" y="26"/>
                        <a:pt x="18" y="25"/>
                        <a:pt x="19" y="23"/>
                      </a:cubicBezTo>
                      <a:cubicBezTo>
                        <a:pt x="20" y="20"/>
                        <a:pt x="20" y="20"/>
                        <a:pt x="20" y="20"/>
                      </a:cubicBezTo>
                      <a:cubicBezTo>
                        <a:pt x="22" y="18"/>
                        <a:pt x="23" y="15"/>
                        <a:pt x="24" y="13"/>
                      </a:cubicBezTo>
                      <a:cubicBezTo>
                        <a:pt x="24" y="13"/>
                        <a:pt x="24" y="12"/>
                        <a:pt x="24" y="12"/>
                      </a:cubicBezTo>
                      <a:cubicBezTo>
                        <a:pt x="24" y="9"/>
                        <a:pt x="24" y="9"/>
                        <a:pt x="24" y="9"/>
                      </a:cubicBezTo>
                      <a:cubicBezTo>
                        <a:pt x="24" y="4"/>
                        <a:pt x="23" y="2"/>
                        <a:pt x="20" y="1"/>
                      </a:cubicBezTo>
                      <a:cubicBezTo>
                        <a:pt x="20" y="1"/>
                        <a:pt x="19" y="1"/>
                        <a:pt x="19"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169"/>
                <p:cNvSpPr/>
                <p:nvPr/>
              </p:nvSpPr>
              <p:spPr bwMode="auto">
                <a:xfrm>
                  <a:off x="2433638" y="1866900"/>
                  <a:ext cx="152400" cy="182563"/>
                </a:xfrm>
                <a:custGeom>
                  <a:avLst/>
                  <a:gdLst>
                    <a:gd name="T0" fmla="*/ 22 w 31"/>
                    <a:gd name="T1" fmla="*/ 11 h 37"/>
                    <a:gd name="T2" fmla="*/ 29 w 31"/>
                    <a:gd name="T3" fmla="*/ 6 h 37"/>
                    <a:gd name="T4" fmla="*/ 30 w 31"/>
                    <a:gd name="T5" fmla="*/ 6 h 37"/>
                    <a:gd name="T6" fmla="*/ 29 w 31"/>
                    <a:gd name="T7" fmla="*/ 2 h 37"/>
                    <a:gd name="T8" fmla="*/ 23 w 31"/>
                    <a:gd name="T9" fmla="*/ 0 h 37"/>
                    <a:gd name="T10" fmla="*/ 26 w 31"/>
                    <a:gd name="T11" fmla="*/ 4 h 37"/>
                    <a:gd name="T12" fmla="*/ 17 w 31"/>
                    <a:gd name="T13" fmla="*/ 13 h 37"/>
                    <a:gd name="T14" fmla="*/ 7 w 31"/>
                    <a:gd name="T15" fmla="*/ 28 h 37"/>
                    <a:gd name="T16" fmla="*/ 14 w 31"/>
                    <a:gd name="T17" fmla="*/ 26 h 37"/>
                    <a:gd name="T18" fmla="*/ 0 w 31"/>
                    <a:gd name="T19" fmla="*/ 32 h 37"/>
                    <a:gd name="T20" fmla="*/ 1 w 31"/>
                    <a:gd name="T21" fmla="*/ 37 h 37"/>
                    <a:gd name="T22" fmla="*/ 4 w 31"/>
                    <a:gd name="T23" fmla="*/ 35 h 37"/>
                    <a:gd name="T24" fmla="*/ 9 w 31"/>
                    <a:gd name="T25" fmla="*/ 36 h 37"/>
                    <a:gd name="T26" fmla="*/ 10 w 31"/>
                    <a:gd name="T27" fmla="*/ 35 h 37"/>
                    <a:gd name="T28" fmla="*/ 11 w 31"/>
                    <a:gd name="T29" fmla="*/ 34 h 37"/>
                    <a:gd name="T30" fmla="*/ 17 w 31"/>
                    <a:gd name="T31" fmla="*/ 21 h 37"/>
                    <a:gd name="T32" fmla="*/ 19 w 31"/>
                    <a:gd name="T33" fmla="*/ 18 h 37"/>
                    <a:gd name="T34" fmla="*/ 20 w 31"/>
                    <a:gd name="T35" fmla="*/ 18 h 37"/>
                    <a:gd name="T36" fmla="*/ 22 w 31"/>
                    <a:gd name="T3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37">
                      <a:moveTo>
                        <a:pt x="22" y="11"/>
                      </a:moveTo>
                      <a:cubicBezTo>
                        <a:pt x="24" y="7"/>
                        <a:pt x="26" y="5"/>
                        <a:pt x="29" y="6"/>
                      </a:cubicBezTo>
                      <a:cubicBezTo>
                        <a:pt x="29" y="6"/>
                        <a:pt x="30" y="6"/>
                        <a:pt x="30" y="6"/>
                      </a:cubicBezTo>
                      <a:cubicBezTo>
                        <a:pt x="31" y="5"/>
                        <a:pt x="31" y="4"/>
                        <a:pt x="29" y="2"/>
                      </a:cubicBezTo>
                      <a:cubicBezTo>
                        <a:pt x="27" y="1"/>
                        <a:pt x="25" y="0"/>
                        <a:pt x="23" y="0"/>
                      </a:cubicBezTo>
                      <a:cubicBezTo>
                        <a:pt x="26" y="4"/>
                        <a:pt x="26" y="4"/>
                        <a:pt x="26" y="4"/>
                      </a:cubicBezTo>
                      <a:cubicBezTo>
                        <a:pt x="21" y="7"/>
                        <a:pt x="18" y="10"/>
                        <a:pt x="17" y="13"/>
                      </a:cubicBezTo>
                      <a:cubicBezTo>
                        <a:pt x="7" y="28"/>
                        <a:pt x="7" y="28"/>
                        <a:pt x="7" y="28"/>
                      </a:cubicBezTo>
                      <a:cubicBezTo>
                        <a:pt x="14" y="26"/>
                        <a:pt x="14" y="26"/>
                        <a:pt x="14" y="26"/>
                      </a:cubicBezTo>
                      <a:cubicBezTo>
                        <a:pt x="12" y="29"/>
                        <a:pt x="7" y="32"/>
                        <a:pt x="0" y="32"/>
                      </a:cubicBezTo>
                      <a:cubicBezTo>
                        <a:pt x="0" y="34"/>
                        <a:pt x="0" y="35"/>
                        <a:pt x="1" y="37"/>
                      </a:cubicBezTo>
                      <a:cubicBezTo>
                        <a:pt x="2" y="36"/>
                        <a:pt x="2" y="35"/>
                        <a:pt x="4" y="35"/>
                      </a:cubicBezTo>
                      <a:cubicBezTo>
                        <a:pt x="9" y="36"/>
                        <a:pt x="9" y="36"/>
                        <a:pt x="9" y="36"/>
                      </a:cubicBezTo>
                      <a:cubicBezTo>
                        <a:pt x="10" y="35"/>
                        <a:pt x="10" y="35"/>
                        <a:pt x="10" y="35"/>
                      </a:cubicBezTo>
                      <a:cubicBezTo>
                        <a:pt x="11" y="34"/>
                        <a:pt x="11" y="34"/>
                        <a:pt x="11" y="34"/>
                      </a:cubicBezTo>
                      <a:cubicBezTo>
                        <a:pt x="15" y="33"/>
                        <a:pt x="17" y="29"/>
                        <a:pt x="17" y="21"/>
                      </a:cubicBezTo>
                      <a:cubicBezTo>
                        <a:pt x="18" y="20"/>
                        <a:pt x="19" y="20"/>
                        <a:pt x="19" y="18"/>
                      </a:cubicBezTo>
                      <a:cubicBezTo>
                        <a:pt x="19" y="18"/>
                        <a:pt x="20" y="18"/>
                        <a:pt x="20" y="18"/>
                      </a:cubicBezTo>
                      <a:cubicBezTo>
                        <a:pt x="21" y="16"/>
                        <a:pt x="21" y="14"/>
                        <a:pt x="22" y="1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170"/>
                <p:cNvSpPr>
                  <a:spLocks noEditPoints="1"/>
                </p:cNvSpPr>
                <p:nvPr/>
              </p:nvSpPr>
              <p:spPr bwMode="auto">
                <a:xfrm>
                  <a:off x="2433638" y="1866900"/>
                  <a:ext cx="128588" cy="158750"/>
                </a:xfrm>
                <a:custGeom>
                  <a:avLst/>
                  <a:gdLst>
                    <a:gd name="T0" fmla="*/ 26 w 26"/>
                    <a:gd name="T1" fmla="*/ 4 h 32"/>
                    <a:gd name="T2" fmla="*/ 23 w 26"/>
                    <a:gd name="T3" fmla="*/ 0 h 32"/>
                    <a:gd name="T4" fmla="*/ 11 w 26"/>
                    <a:gd name="T5" fmla="*/ 9 h 32"/>
                    <a:gd name="T6" fmla="*/ 4 w 26"/>
                    <a:gd name="T7" fmla="*/ 25 h 32"/>
                    <a:gd name="T8" fmla="*/ 0 w 26"/>
                    <a:gd name="T9" fmla="*/ 32 h 32"/>
                    <a:gd name="T10" fmla="*/ 14 w 26"/>
                    <a:gd name="T11" fmla="*/ 26 h 32"/>
                    <a:gd name="T12" fmla="*/ 7 w 26"/>
                    <a:gd name="T13" fmla="*/ 28 h 32"/>
                    <a:gd name="T14" fmla="*/ 17 w 26"/>
                    <a:gd name="T15" fmla="*/ 13 h 32"/>
                    <a:gd name="T16" fmla="*/ 26 w 26"/>
                    <a:gd name="T17" fmla="*/ 4 h 32"/>
                    <a:gd name="T18" fmla="*/ 12 w 26"/>
                    <a:gd name="T19" fmla="*/ 9 h 32"/>
                    <a:gd name="T20" fmla="*/ 12 w 26"/>
                    <a:gd name="T21" fmla="*/ 9 h 32"/>
                    <a:gd name="T22" fmla="*/ 22 w 26"/>
                    <a:gd name="T23" fmla="*/ 1 h 32"/>
                    <a:gd name="T24" fmla="*/ 23 w 26"/>
                    <a:gd name="T25" fmla="*/ 2 h 32"/>
                    <a:gd name="T26" fmla="*/ 13 w 26"/>
                    <a:gd name="T27" fmla="*/ 10 h 32"/>
                    <a:gd name="T28" fmla="*/ 6 w 26"/>
                    <a:gd name="T29" fmla="*/ 27 h 32"/>
                    <a:gd name="T30" fmla="*/ 3 w 26"/>
                    <a:gd name="T31" fmla="*/ 31 h 32"/>
                    <a:gd name="T32" fmla="*/ 2 w 26"/>
                    <a:gd name="T33" fmla="*/ 31 h 32"/>
                    <a:gd name="T34" fmla="*/ 5 w 26"/>
                    <a:gd name="T35" fmla="*/ 26 h 32"/>
                    <a:gd name="T36" fmla="*/ 5 w 26"/>
                    <a:gd name="T37" fmla="*/ 25 h 32"/>
                    <a:gd name="T38" fmla="*/ 12 w 26"/>
                    <a:gd name="T3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2">
                      <a:moveTo>
                        <a:pt x="26" y="4"/>
                      </a:moveTo>
                      <a:cubicBezTo>
                        <a:pt x="23" y="0"/>
                        <a:pt x="23" y="0"/>
                        <a:pt x="23" y="0"/>
                      </a:cubicBezTo>
                      <a:cubicBezTo>
                        <a:pt x="18" y="0"/>
                        <a:pt x="14" y="3"/>
                        <a:pt x="11" y="9"/>
                      </a:cubicBezTo>
                      <a:cubicBezTo>
                        <a:pt x="7" y="15"/>
                        <a:pt x="4" y="20"/>
                        <a:pt x="4" y="25"/>
                      </a:cubicBezTo>
                      <a:cubicBezTo>
                        <a:pt x="2" y="28"/>
                        <a:pt x="1" y="30"/>
                        <a:pt x="0" y="32"/>
                      </a:cubicBezTo>
                      <a:cubicBezTo>
                        <a:pt x="7" y="32"/>
                        <a:pt x="12" y="29"/>
                        <a:pt x="14" y="26"/>
                      </a:cubicBezTo>
                      <a:cubicBezTo>
                        <a:pt x="7" y="28"/>
                        <a:pt x="7" y="28"/>
                        <a:pt x="7" y="28"/>
                      </a:cubicBezTo>
                      <a:cubicBezTo>
                        <a:pt x="17" y="13"/>
                        <a:pt x="17" y="13"/>
                        <a:pt x="17" y="13"/>
                      </a:cubicBezTo>
                      <a:cubicBezTo>
                        <a:pt x="18" y="10"/>
                        <a:pt x="21" y="7"/>
                        <a:pt x="26" y="4"/>
                      </a:cubicBezTo>
                      <a:close/>
                      <a:moveTo>
                        <a:pt x="12" y="9"/>
                      </a:moveTo>
                      <a:cubicBezTo>
                        <a:pt x="12" y="9"/>
                        <a:pt x="12" y="9"/>
                        <a:pt x="12" y="9"/>
                      </a:cubicBezTo>
                      <a:cubicBezTo>
                        <a:pt x="14" y="4"/>
                        <a:pt x="18" y="1"/>
                        <a:pt x="22" y="1"/>
                      </a:cubicBezTo>
                      <a:cubicBezTo>
                        <a:pt x="23" y="2"/>
                        <a:pt x="23" y="2"/>
                        <a:pt x="23" y="2"/>
                      </a:cubicBezTo>
                      <a:cubicBezTo>
                        <a:pt x="18" y="3"/>
                        <a:pt x="15" y="6"/>
                        <a:pt x="13" y="10"/>
                      </a:cubicBezTo>
                      <a:cubicBezTo>
                        <a:pt x="9" y="15"/>
                        <a:pt x="7" y="21"/>
                        <a:pt x="6" y="27"/>
                      </a:cubicBezTo>
                      <a:cubicBezTo>
                        <a:pt x="4" y="28"/>
                        <a:pt x="3" y="30"/>
                        <a:pt x="3" y="31"/>
                      </a:cubicBezTo>
                      <a:cubicBezTo>
                        <a:pt x="2" y="31"/>
                        <a:pt x="2" y="31"/>
                        <a:pt x="2" y="31"/>
                      </a:cubicBezTo>
                      <a:cubicBezTo>
                        <a:pt x="2" y="30"/>
                        <a:pt x="3" y="28"/>
                        <a:pt x="5" y="26"/>
                      </a:cubicBezTo>
                      <a:cubicBezTo>
                        <a:pt x="5" y="26"/>
                        <a:pt x="5" y="26"/>
                        <a:pt x="5" y="25"/>
                      </a:cubicBezTo>
                      <a:cubicBezTo>
                        <a:pt x="5" y="20"/>
                        <a:pt x="8" y="15"/>
                        <a:pt x="12" y="9"/>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171"/>
                <p:cNvSpPr/>
                <p:nvPr/>
              </p:nvSpPr>
              <p:spPr bwMode="auto">
                <a:xfrm>
                  <a:off x="2443163" y="1873250"/>
                  <a:ext cx="103188" cy="146050"/>
                </a:xfrm>
                <a:custGeom>
                  <a:avLst/>
                  <a:gdLst>
                    <a:gd name="T0" fmla="*/ 10 w 21"/>
                    <a:gd name="T1" fmla="*/ 8 h 30"/>
                    <a:gd name="T2" fmla="*/ 10 w 21"/>
                    <a:gd name="T3" fmla="*/ 8 h 30"/>
                    <a:gd name="T4" fmla="*/ 3 w 21"/>
                    <a:gd name="T5" fmla="*/ 24 h 30"/>
                    <a:gd name="T6" fmla="*/ 3 w 21"/>
                    <a:gd name="T7" fmla="*/ 25 h 30"/>
                    <a:gd name="T8" fmla="*/ 0 w 21"/>
                    <a:gd name="T9" fmla="*/ 30 h 30"/>
                    <a:gd name="T10" fmla="*/ 1 w 21"/>
                    <a:gd name="T11" fmla="*/ 30 h 30"/>
                    <a:gd name="T12" fmla="*/ 4 w 21"/>
                    <a:gd name="T13" fmla="*/ 26 h 30"/>
                    <a:gd name="T14" fmla="*/ 11 w 21"/>
                    <a:gd name="T15" fmla="*/ 9 h 30"/>
                    <a:gd name="T16" fmla="*/ 21 w 21"/>
                    <a:gd name="T17" fmla="*/ 1 h 30"/>
                    <a:gd name="T18" fmla="*/ 20 w 21"/>
                    <a:gd name="T19" fmla="*/ 0 h 30"/>
                    <a:gd name="T20" fmla="*/ 10 w 21"/>
                    <a:gd name="T21"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10" y="8"/>
                      </a:moveTo>
                      <a:cubicBezTo>
                        <a:pt x="10" y="8"/>
                        <a:pt x="10" y="8"/>
                        <a:pt x="10" y="8"/>
                      </a:cubicBezTo>
                      <a:cubicBezTo>
                        <a:pt x="6" y="14"/>
                        <a:pt x="3" y="19"/>
                        <a:pt x="3" y="24"/>
                      </a:cubicBezTo>
                      <a:cubicBezTo>
                        <a:pt x="3" y="25"/>
                        <a:pt x="3" y="25"/>
                        <a:pt x="3" y="25"/>
                      </a:cubicBezTo>
                      <a:cubicBezTo>
                        <a:pt x="1" y="27"/>
                        <a:pt x="0" y="29"/>
                        <a:pt x="0" y="30"/>
                      </a:cubicBezTo>
                      <a:cubicBezTo>
                        <a:pt x="0" y="30"/>
                        <a:pt x="0" y="30"/>
                        <a:pt x="1" y="30"/>
                      </a:cubicBezTo>
                      <a:cubicBezTo>
                        <a:pt x="1" y="29"/>
                        <a:pt x="2" y="27"/>
                        <a:pt x="4" y="26"/>
                      </a:cubicBezTo>
                      <a:cubicBezTo>
                        <a:pt x="5" y="20"/>
                        <a:pt x="7" y="14"/>
                        <a:pt x="11" y="9"/>
                      </a:cubicBezTo>
                      <a:cubicBezTo>
                        <a:pt x="13" y="5"/>
                        <a:pt x="16" y="2"/>
                        <a:pt x="21" y="1"/>
                      </a:cubicBezTo>
                      <a:cubicBezTo>
                        <a:pt x="20" y="0"/>
                        <a:pt x="20" y="0"/>
                        <a:pt x="20" y="0"/>
                      </a:cubicBezTo>
                      <a:cubicBezTo>
                        <a:pt x="16" y="0"/>
                        <a:pt x="12" y="3"/>
                        <a:pt x="10" y="8"/>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172"/>
                <p:cNvSpPr/>
                <p:nvPr/>
              </p:nvSpPr>
              <p:spPr bwMode="auto">
                <a:xfrm>
                  <a:off x="2266951" y="2044700"/>
                  <a:ext cx="230188" cy="309563"/>
                </a:xfrm>
                <a:custGeom>
                  <a:avLst/>
                  <a:gdLst>
                    <a:gd name="T0" fmla="*/ 2 w 47"/>
                    <a:gd name="T1" fmla="*/ 52 h 63"/>
                    <a:gd name="T2" fmla="*/ 0 w 47"/>
                    <a:gd name="T3" fmla="*/ 56 h 63"/>
                    <a:gd name="T4" fmla="*/ 1 w 47"/>
                    <a:gd name="T5" fmla="*/ 58 h 63"/>
                    <a:gd name="T6" fmla="*/ 3 w 47"/>
                    <a:gd name="T7" fmla="*/ 62 h 63"/>
                    <a:gd name="T8" fmla="*/ 5 w 47"/>
                    <a:gd name="T9" fmla="*/ 63 h 63"/>
                    <a:gd name="T10" fmla="*/ 5 w 47"/>
                    <a:gd name="T11" fmla="*/ 61 h 63"/>
                    <a:gd name="T12" fmla="*/ 5 w 47"/>
                    <a:gd name="T13" fmla="*/ 61 h 63"/>
                    <a:gd name="T14" fmla="*/ 6 w 47"/>
                    <a:gd name="T15" fmla="*/ 59 h 63"/>
                    <a:gd name="T16" fmla="*/ 6 w 47"/>
                    <a:gd name="T17" fmla="*/ 55 h 63"/>
                    <a:gd name="T18" fmla="*/ 9 w 47"/>
                    <a:gd name="T19" fmla="*/ 52 h 63"/>
                    <a:gd name="T20" fmla="*/ 25 w 47"/>
                    <a:gd name="T21" fmla="*/ 37 h 63"/>
                    <a:gd name="T22" fmla="*/ 30 w 47"/>
                    <a:gd name="T23" fmla="*/ 30 h 63"/>
                    <a:gd name="T24" fmla="*/ 35 w 47"/>
                    <a:gd name="T25" fmla="*/ 23 h 63"/>
                    <a:gd name="T26" fmla="*/ 37 w 47"/>
                    <a:gd name="T27" fmla="*/ 20 h 63"/>
                    <a:gd name="T28" fmla="*/ 45 w 47"/>
                    <a:gd name="T29" fmla="*/ 20 h 63"/>
                    <a:gd name="T30" fmla="*/ 38 w 47"/>
                    <a:gd name="T31" fmla="*/ 0 h 63"/>
                    <a:gd name="T32" fmla="*/ 37 w 47"/>
                    <a:gd name="T33" fmla="*/ 1 h 63"/>
                    <a:gd name="T34" fmla="*/ 43 w 47"/>
                    <a:gd name="T35" fmla="*/ 17 h 63"/>
                    <a:gd name="T36" fmla="*/ 37 w 47"/>
                    <a:gd name="T37" fmla="*/ 19 h 63"/>
                    <a:gd name="T38" fmla="*/ 39 w 47"/>
                    <a:gd name="T39" fmla="*/ 15 h 63"/>
                    <a:gd name="T40" fmla="*/ 24 w 47"/>
                    <a:gd name="T41" fmla="*/ 30 h 63"/>
                    <a:gd name="T42" fmla="*/ 7 w 47"/>
                    <a:gd name="T43" fmla="*/ 51 h 63"/>
                    <a:gd name="T44" fmla="*/ 4 w 47"/>
                    <a:gd name="T45" fmla="*/ 55 h 63"/>
                    <a:gd name="T46" fmla="*/ 4 w 47"/>
                    <a:gd name="T47" fmla="*/ 55 h 63"/>
                    <a:gd name="T48" fmla="*/ 6 w 47"/>
                    <a:gd name="T49" fmla="*/ 58 h 63"/>
                    <a:gd name="T50" fmla="*/ 4 w 47"/>
                    <a:gd name="T51" fmla="*/ 57 h 63"/>
                    <a:gd name="T52" fmla="*/ 4 w 47"/>
                    <a:gd name="T53" fmla="*/ 57 h 63"/>
                    <a:gd name="T54" fmla="*/ 5 w 47"/>
                    <a:gd name="T55" fmla="*/ 60 h 63"/>
                    <a:gd name="T56" fmla="*/ 3 w 47"/>
                    <a:gd name="T57" fmla="*/ 58 h 63"/>
                    <a:gd name="T58" fmla="*/ 4 w 47"/>
                    <a:gd name="T59" fmla="*/ 57 h 63"/>
                    <a:gd name="T60" fmla="*/ 4 w 47"/>
                    <a:gd name="T61" fmla="*/ 57 h 63"/>
                    <a:gd name="T62" fmla="*/ 4 w 47"/>
                    <a:gd name="T63" fmla="*/ 55 h 63"/>
                    <a:gd name="T64" fmla="*/ 4 w 47"/>
                    <a:gd name="T65" fmla="*/ 54 h 63"/>
                    <a:gd name="T66" fmla="*/ 1 w 47"/>
                    <a:gd name="T67" fmla="*/ 57 h 63"/>
                    <a:gd name="T68" fmla="*/ 2 w 47"/>
                    <a:gd name="T6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63">
                      <a:moveTo>
                        <a:pt x="2" y="52"/>
                      </a:moveTo>
                      <a:cubicBezTo>
                        <a:pt x="0" y="56"/>
                        <a:pt x="0" y="56"/>
                        <a:pt x="0" y="56"/>
                      </a:cubicBezTo>
                      <a:cubicBezTo>
                        <a:pt x="1" y="58"/>
                        <a:pt x="1" y="58"/>
                        <a:pt x="1" y="58"/>
                      </a:cubicBezTo>
                      <a:cubicBezTo>
                        <a:pt x="3" y="62"/>
                        <a:pt x="3" y="62"/>
                        <a:pt x="3" y="62"/>
                      </a:cubicBezTo>
                      <a:cubicBezTo>
                        <a:pt x="5" y="63"/>
                        <a:pt x="5" y="63"/>
                        <a:pt x="5" y="63"/>
                      </a:cubicBezTo>
                      <a:cubicBezTo>
                        <a:pt x="6" y="63"/>
                        <a:pt x="6" y="62"/>
                        <a:pt x="5" y="61"/>
                      </a:cubicBezTo>
                      <a:cubicBezTo>
                        <a:pt x="5" y="61"/>
                        <a:pt x="5" y="61"/>
                        <a:pt x="5" y="61"/>
                      </a:cubicBezTo>
                      <a:cubicBezTo>
                        <a:pt x="6" y="61"/>
                        <a:pt x="6" y="60"/>
                        <a:pt x="6" y="59"/>
                      </a:cubicBezTo>
                      <a:cubicBezTo>
                        <a:pt x="8" y="58"/>
                        <a:pt x="8" y="57"/>
                        <a:pt x="6" y="55"/>
                      </a:cubicBezTo>
                      <a:cubicBezTo>
                        <a:pt x="7" y="55"/>
                        <a:pt x="8" y="54"/>
                        <a:pt x="9" y="52"/>
                      </a:cubicBezTo>
                      <a:cubicBezTo>
                        <a:pt x="15" y="48"/>
                        <a:pt x="21" y="42"/>
                        <a:pt x="25" y="37"/>
                      </a:cubicBezTo>
                      <a:cubicBezTo>
                        <a:pt x="30" y="30"/>
                        <a:pt x="30" y="30"/>
                        <a:pt x="30" y="30"/>
                      </a:cubicBezTo>
                      <a:cubicBezTo>
                        <a:pt x="35" y="23"/>
                        <a:pt x="35" y="23"/>
                        <a:pt x="35" y="23"/>
                      </a:cubicBezTo>
                      <a:cubicBezTo>
                        <a:pt x="37" y="20"/>
                        <a:pt x="37" y="20"/>
                        <a:pt x="37" y="20"/>
                      </a:cubicBezTo>
                      <a:cubicBezTo>
                        <a:pt x="38" y="21"/>
                        <a:pt x="41" y="21"/>
                        <a:pt x="45" y="20"/>
                      </a:cubicBezTo>
                      <a:cubicBezTo>
                        <a:pt x="47" y="12"/>
                        <a:pt x="45" y="5"/>
                        <a:pt x="38" y="0"/>
                      </a:cubicBezTo>
                      <a:cubicBezTo>
                        <a:pt x="38" y="0"/>
                        <a:pt x="37" y="1"/>
                        <a:pt x="37" y="1"/>
                      </a:cubicBezTo>
                      <a:cubicBezTo>
                        <a:pt x="41" y="5"/>
                        <a:pt x="43" y="10"/>
                        <a:pt x="43" y="17"/>
                      </a:cubicBezTo>
                      <a:cubicBezTo>
                        <a:pt x="41" y="18"/>
                        <a:pt x="39" y="19"/>
                        <a:pt x="37" y="19"/>
                      </a:cubicBezTo>
                      <a:cubicBezTo>
                        <a:pt x="39" y="15"/>
                        <a:pt x="39" y="15"/>
                        <a:pt x="39" y="15"/>
                      </a:cubicBezTo>
                      <a:cubicBezTo>
                        <a:pt x="24" y="30"/>
                        <a:pt x="24" y="30"/>
                        <a:pt x="24" y="30"/>
                      </a:cubicBezTo>
                      <a:cubicBezTo>
                        <a:pt x="7" y="51"/>
                        <a:pt x="7" y="51"/>
                        <a:pt x="7" y="51"/>
                      </a:cubicBezTo>
                      <a:cubicBezTo>
                        <a:pt x="7" y="53"/>
                        <a:pt x="6" y="54"/>
                        <a:pt x="4" y="55"/>
                      </a:cubicBezTo>
                      <a:cubicBezTo>
                        <a:pt x="4" y="55"/>
                        <a:pt x="4" y="55"/>
                        <a:pt x="4" y="55"/>
                      </a:cubicBezTo>
                      <a:cubicBezTo>
                        <a:pt x="6" y="57"/>
                        <a:pt x="7" y="58"/>
                        <a:pt x="6" y="58"/>
                      </a:cubicBezTo>
                      <a:cubicBezTo>
                        <a:pt x="5" y="58"/>
                        <a:pt x="5" y="57"/>
                        <a:pt x="4" y="57"/>
                      </a:cubicBezTo>
                      <a:cubicBezTo>
                        <a:pt x="4" y="57"/>
                        <a:pt x="4" y="57"/>
                        <a:pt x="4" y="57"/>
                      </a:cubicBezTo>
                      <a:cubicBezTo>
                        <a:pt x="5" y="58"/>
                        <a:pt x="5" y="59"/>
                        <a:pt x="5" y="60"/>
                      </a:cubicBezTo>
                      <a:cubicBezTo>
                        <a:pt x="4" y="60"/>
                        <a:pt x="3" y="59"/>
                        <a:pt x="3" y="58"/>
                      </a:cubicBezTo>
                      <a:cubicBezTo>
                        <a:pt x="3" y="58"/>
                        <a:pt x="4" y="58"/>
                        <a:pt x="4" y="57"/>
                      </a:cubicBezTo>
                      <a:cubicBezTo>
                        <a:pt x="4" y="57"/>
                        <a:pt x="4" y="57"/>
                        <a:pt x="4" y="57"/>
                      </a:cubicBezTo>
                      <a:cubicBezTo>
                        <a:pt x="4" y="56"/>
                        <a:pt x="4" y="56"/>
                        <a:pt x="4" y="55"/>
                      </a:cubicBezTo>
                      <a:cubicBezTo>
                        <a:pt x="4" y="55"/>
                        <a:pt x="4" y="54"/>
                        <a:pt x="4" y="54"/>
                      </a:cubicBezTo>
                      <a:cubicBezTo>
                        <a:pt x="4" y="55"/>
                        <a:pt x="3" y="57"/>
                        <a:pt x="1" y="57"/>
                      </a:cubicBezTo>
                      <a:cubicBezTo>
                        <a:pt x="2" y="52"/>
                        <a:pt x="2" y="52"/>
                        <a:pt x="2" y="5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73"/>
                <p:cNvSpPr/>
                <p:nvPr/>
              </p:nvSpPr>
              <p:spPr bwMode="auto">
                <a:xfrm>
                  <a:off x="2266951" y="2319338"/>
                  <a:ext cx="14288" cy="30163"/>
                </a:xfrm>
                <a:custGeom>
                  <a:avLst/>
                  <a:gdLst>
                    <a:gd name="T0" fmla="*/ 3 w 9"/>
                    <a:gd name="T1" fmla="*/ 7 h 19"/>
                    <a:gd name="T2" fmla="*/ 0 w 9"/>
                    <a:gd name="T3" fmla="*/ 0 h 19"/>
                    <a:gd name="T4" fmla="*/ 0 w 9"/>
                    <a:gd name="T5" fmla="*/ 13 h 19"/>
                    <a:gd name="T6" fmla="*/ 9 w 9"/>
                    <a:gd name="T7" fmla="*/ 19 h 19"/>
                    <a:gd name="T8" fmla="*/ 3 w 9"/>
                    <a:gd name="T9" fmla="*/ 7 h 19"/>
                    <a:gd name="T10" fmla="*/ 3 w 9"/>
                    <a:gd name="T11" fmla="*/ 7 h 19"/>
                  </a:gdLst>
                  <a:ahLst/>
                  <a:cxnLst>
                    <a:cxn ang="0">
                      <a:pos x="T0" y="T1"/>
                    </a:cxn>
                    <a:cxn ang="0">
                      <a:pos x="T2" y="T3"/>
                    </a:cxn>
                    <a:cxn ang="0">
                      <a:pos x="T4" y="T5"/>
                    </a:cxn>
                    <a:cxn ang="0">
                      <a:pos x="T6" y="T7"/>
                    </a:cxn>
                    <a:cxn ang="0">
                      <a:pos x="T8" y="T9"/>
                    </a:cxn>
                    <a:cxn ang="0">
                      <a:pos x="T10" y="T11"/>
                    </a:cxn>
                  </a:cxnLst>
                  <a:rect l="0" t="0" r="r" b="b"/>
                  <a:pathLst>
                    <a:path w="9" h="19">
                      <a:moveTo>
                        <a:pt x="3" y="7"/>
                      </a:moveTo>
                      <a:lnTo>
                        <a:pt x="0" y="0"/>
                      </a:lnTo>
                      <a:lnTo>
                        <a:pt x="0" y="13"/>
                      </a:lnTo>
                      <a:lnTo>
                        <a:pt x="9" y="19"/>
                      </a:lnTo>
                      <a:lnTo>
                        <a:pt x="3" y="7"/>
                      </a:lnTo>
                      <a:lnTo>
                        <a:pt x="3" y="7"/>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174"/>
                <p:cNvSpPr>
                  <a:spLocks noEditPoints="1"/>
                </p:cNvSpPr>
                <p:nvPr/>
              </p:nvSpPr>
              <p:spPr bwMode="auto">
                <a:xfrm>
                  <a:off x="2271713" y="2049463"/>
                  <a:ext cx="206375" cy="280988"/>
                </a:xfrm>
                <a:custGeom>
                  <a:avLst/>
                  <a:gdLst>
                    <a:gd name="T0" fmla="*/ 1 w 42"/>
                    <a:gd name="T1" fmla="*/ 51 h 57"/>
                    <a:gd name="T2" fmla="*/ 0 w 42"/>
                    <a:gd name="T3" fmla="*/ 56 h 57"/>
                    <a:gd name="T4" fmla="*/ 3 w 42"/>
                    <a:gd name="T5" fmla="*/ 53 h 57"/>
                    <a:gd name="T6" fmla="*/ 3 w 42"/>
                    <a:gd name="T7" fmla="*/ 54 h 57"/>
                    <a:gd name="T8" fmla="*/ 3 w 42"/>
                    <a:gd name="T9" fmla="*/ 56 h 57"/>
                    <a:gd name="T10" fmla="*/ 3 w 42"/>
                    <a:gd name="T11" fmla="*/ 56 h 57"/>
                    <a:gd name="T12" fmla="*/ 3 w 42"/>
                    <a:gd name="T13" fmla="*/ 56 h 57"/>
                    <a:gd name="T14" fmla="*/ 5 w 42"/>
                    <a:gd name="T15" fmla="*/ 57 h 57"/>
                    <a:gd name="T16" fmla="*/ 3 w 42"/>
                    <a:gd name="T17" fmla="*/ 54 h 57"/>
                    <a:gd name="T18" fmla="*/ 3 w 42"/>
                    <a:gd name="T19" fmla="*/ 54 h 57"/>
                    <a:gd name="T20" fmla="*/ 6 w 42"/>
                    <a:gd name="T21" fmla="*/ 50 h 57"/>
                    <a:gd name="T22" fmla="*/ 23 w 42"/>
                    <a:gd name="T23" fmla="*/ 29 h 57"/>
                    <a:gd name="T24" fmla="*/ 38 w 42"/>
                    <a:gd name="T25" fmla="*/ 14 h 57"/>
                    <a:gd name="T26" fmla="*/ 36 w 42"/>
                    <a:gd name="T27" fmla="*/ 18 h 57"/>
                    <a:gd name="T28" fmla="*/ 42 w 42"/>
                    <a:gd name="T29" fmla="*/ 16 h 57"/>
                    <a:gd name="T30" fmla="*/ 36 w 42"/>
                    <a:gd name="T31" fmla="*/ 0 h 57"/>
                    <a:gd name="T32" fmla="*/ 33 w 42"/>
                    <a:gd name="T33" fmla="*/ 2 h 57"/>
                    <a:gd name="T34" fmla="*/ 29 w 42"/>
                    <a:gd name="T35" fmla="*/ 9 h 57"/>
                    <a:gd name="T36" fmla="*/ 17 w 42"/>
                    <a:gd name="T37" fmla="*/ 30 h 57"/>
                    <a:gd name="T38" fmla="*/ 5 w 42"/>
                    <a:gd name="T39" fmla="*/ 46 h 57"/>
                    <a:gd name="T40" fmla="*/ 1 w 42"/>
                    <a:gd name="T41" fmla="*/ 51 h 57"/>
                    <a:gd name="T42" fmla="*/ 1 w 42"/>
                    <a:gd name="T43" fmla="*/ 51 h 57"/>
                    <a:gd name="T44" fmla="*/ 6 w 42"/>
                    <a:gd name="T45" fmla="*/ 47 h 57"/>
                    <a:gd name="T46" fmla="*/ 6 w 42"/>
                    <a:gd name="T47" fmla="*/ 47 h 57"/>
                    <a:gd name="T48" fmla="*/ 18 w 42"/>
                    <a:gd name="T49" fmla="*/ 31 h 57"/>
                    <a:gd name="T50" fmla="*/ 18 w 42"/>
                    <a:gd name="T51" fmla="*/ 30 h 57"/>
                    <a:gd name="T52" fmla="*/ 29 w 42"/>
                    <a:gd name="T53" fmla="*/ 9 h 57"/>
                    <a:gd name="T54" fmla="*/ 29 w 42"/>
                    <a:gd name="T55" fmla="*/ 9 h 57"/>
                    <a:gd name="T56" fmla="*/ 34 w 42"/>
                    <a:gd name="T57" fmla="*/ 2 h 57"/>
                    <a:gd name="T58" fmla="*/ 36 w 42"/>
                    <a:gd name="T59" fmla="*/ 1 h 57"/>
                    <a:gd name="T60" fmla="*/ 38 w 42"/>
                    <a:gd name="T61" fmla="*/ 3 h 57"/>
                    <a:gd name="T62" fmla="*/ 30 w 42"/>
                    <a:gd name="T63" fmla="*/ 12 h 57"/>
                    <a:gd name="T64" fmla="*/ 18 w 42"/>
                    <a:gd name="T65" fmla="*/ 32 h 57"/>
                    <a:gd name="T66" fmla="*/ 2 w 42"/>
                    <a:gd name="T67" fmla="*/ 53 h 57"/>
                    <a:gd name="T68" fmla="*/ 2 w 42"/>
                    <a:gd name="T69" fmla="*/ 51 h 57"/>
                    <a:gd name="T70" fmla="*/ 6 w 42"/>
                    <a:gd name="T71" fmla="*/ 4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 h="57">
                      <a:moveTo>
                        <a:pt x="1" y="51"/>
                      </a:moveTo>
                      <a:cubicBezTo>
                        <a:pt x="0" y="56"/>
                        <a:pt x="0" y="56"/>
                        <a:pt x="0" y="56"/>
                      </a:cubicBezTo>
                      <a:cubicBezTo>
                        <a:pt x="2" y="56"/>
                        <a:pt x="3" y="54"/>
                        <a:pt x="3" y="53"/>
                      </a:cubicBezTo>
                      <a:cubicBezTo>
                        <a:pt x="3" y="53"/>
                        <a:pt x="3" y="54"/>
                        <a:pt x="3" y="54"/>
                      </a:cubicBezTo>
                      <a:cubicBezTo>
                        <a:pt x="3" y="55"/>
                        <a:pt x="3" y="55"/>
                        <a:pt x="3" y="56"/>
                      </a:cubicBezTo>
                      <a:cubicBezTo>
                        <a:pt x="3" y="56"/>
                        <a:pt x="3" y="56"/>
                        <a:pt x="3" y="56"/>
                      </a:cubicBezTo>
                      <a:cubicBezTo>
                        <a:pt x="3" y="56"/>
                        <a:pt x="3" y="56"/>
                        <a:pt x="3" y="56"/>
                      </a:cubicBezTo>
                      <a:cubicBezTo>
                        <a:pt x="4" y="56"/>
                        <a:pt x="4" y="57"/>
                        <a:pt x="5" y="57"/>
                      </a:cubicBezTo>
                      <a:cubicBezTo>
                        <a:pt x="6" y="57"/>
                        <a:pt x="5" y="56"/>
                        <a:pt x="3" y="54"/>
                      </a:cubicBezTo>
                      <a:cubicBezTo>
                        <a:pt x="3" y="54"/>
                        <a:pt x="3" y="54"/>
                        <a:pt x="3" y="54"/>
                      </a:cubicBezTo>
                      <a:cubicBezTo>
                        <a:pt x="5" y="53"/>
                        <a:pt x="6" y="52"/>
                        <a:pt x="6" y="50"/>
                      </a:cubicBezTo>
                      <a:cubicBezTo>
                        <a:pt x="23" y="29"/>
                        <a:pt x="23" y="29"/>
                        <a:pt x="23" y="29"/>
                      </a:cubicBezTo>
                      <a:cubicBezTo>
                        <a:pt x="38" y="14"/>
                        <a:pt x="38" y="14"/>
                        <a:pt x="38" y="14"/>
                      </a:cubicBezTo>
                      <a:cubicBezTo>
                        <a:pt x="36" y="18"/>
                        <a:pt x="36" y="18"/>
                        <a:pt x="36" y="18"/>
                      </a:cubicBezTo>
                      <a:cubicBezTo>
                        <a:pt x="38" y="18"/>
                        <a:pt x="40" y="17"/>
                        <a:pt x="42" y="16"/>
                      </a:cubicBezTo>
                      <a:cubicBezTo>
                        <a:pt x="42" y="9"/>
                        <a:pt x="40" y="4"/>
                        <a:pt x="36" y="0"/>
                      </a:cubicBezTo>
                      <a:cubicBezTo>
                        <a:pt x="35" y="0"/>
                        <a:pt x="34" y="1"/>
                        <a:pt x="33" y="2"/>
                      </a:cubicBezTo>
                      <a:cubicBezTo>
                        <a:pt x="32" y="4"/>
                        <a:pt x="30" y="6"/>
                        <a:pt x="29" y="9"/>
                      </a:cubicBezTo>
                      <a:cubicBezTo>
                        <a:pt x="17" y="30"/>
                        <a:pt x="17" y="30"/>
                        <a:pt x="17" y="30"/>
                      </a:cubicBezTo>
                      <a:cubicBezTo>
                        <a:pt x="12" y="36"/>
                        <a:pt x="8" y="41"/>
                        <a:pt x="5" y="46"/>
                      </a:cubicBezTo>
                      <a:cubicBezTo>
                        <a:pt x="1" y="51"/>
                        <a:pt x="1" y="51"/>
                        <a:pt x="1" y="51"/>
                      </a:cubicBezTo>
                      <a:cubicBezTo>
                        <a:pt x="1" y="51"/>
                        <a:pt x="1" y="51"/>
                        <a:pt x="1" y="51"/>
                      </a:cubicBezTo>
                      <a:close/>
                      <a:moveTo>
                        <a:pt x="6" y="47"/>
                      </a:moveTo>
                      <a:cubicBezTo>
                        <a:pt x="6" y="47"/>
                        <a:pt x="6" y="47"/>
                        <a:pt x="6" y="47"/>
                      </a:cubicBezTo>
                      <a:cubicBezTo>
                        <a:pt x="9" y="42"/>
                        <a:pt x="13" y="36"/>
                        <a:pt x="18" y="31"/>
                      </a:cubicBezTo>
                      <a:cubicBezTo>
                        <a:pt x="18" y="30"/>
                        <a:pt x="18" y="30"/>
                        <a:pt x="18" y="30"/>
                      </a:cubicBezTo>
                      <a:cubicBezTo>
                        <a:pt x="29" y="9"/>
                        <a:pt x="29" y="9"/>
                        <a:pt x="29" y="9"/>
                      </a:cubicBezTo>
                      <a:cubicBezTo>
                        <a:pt x="29" y="9"/>
                        <a:pt x="29" y="9"/>
                        <a:pt x="29" y="9"/>
                      </a:cubicBezTo>
                      <a:cubicBezTo>
                        <a:pt x="31" y="6"/>
                        <a:pt x="32" y="4"/>
                        <a:pt x="34" y="2"/>
                      </a:cubicBezTo>
                      <a:cubicBezTo>
                        <a:pt x="35" y="2"/>
                        <a:pt x="35" y="1"/>
                        <a:pt x="36" y="1"/>
                      </a:cubicBezTo>
                      <a:cubicBezTo>
                        <a:pt x="37" y="2"/>
                        <a:pt x="37" y="2"/>
                        <a:pt x="38" y="3"/>
                      </a:cubicBezTo>
                      <a:cubicBezTo>
                        <a:pt x="35" y="5"/>
                        <a:pt x="32" y="8"/>
                        <a:pt x="30" y="12"/>
                      </a:cubicBezTo>
                      <a:cubicBezTo>
                        <a:pt x="18" y="32"/>
                        <a:pt x="18" y="32"/>
                        <a:pt x="18" y="32"/>
                      </a:cubicBezTo>
                      <a:cubicBezTo>
                        <a:pt x="2" y="53"/>
                        <a:pt x="2" y="53"/>
                        <a:pt x="2" y="53"/>
                      </a:cubicBezTo>
                      <a:cubicBezTo>
                        <a:pt x="2" y="51"/>
                        <a:pt x="2" y="51"/>
                        <a:pt x="2" y="51"/>
                      </a:cubicBezTo>
                      <a:cubicBezTo>
                        <a:pt x="6" y="47"/>
                        <a:pt x="6" y="47"/>
                        <a:pt x="6" y="47"/>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175"/>
                <p:cNvSpPr/>
                <p:nvPr/>
              </p:nvSpPr>
              <p:spPr bwMode="auto">
                <a:xfrm>
                  <a:off x="2281238" y="2054225"/>
                  <a:ext cx="177800" cy="255588"/>
                </a:xfrm>
                <a:custGeom>
                  <a:avLst/>
                  <a:gdLst>
                    <a:gd name="T0" fmla="*/ 4 w 36"/>
                    <a:gd name="T1" fmla="*/ 46 h 52"/>
                    <a:gd name="T2" fmla="*/ 4 w 36"/>
                    <a:gd name="T3" fmla="*/ 46 h 52"/>
                    <a:gd name="T4" fmla="*/ 0 w 36"/>
                    <a:gd name="T5" fmla="*/ 50 h 52"/>
                    <a:gd name="T6" fmla="*/ 0 w 36"/>
                    <a:gd name="T7" fmla="*/ 52 h 52"/>
                    <a:gd name="T8" fmla="*/ 16 w 36"/>
                    <a:gd name="T9" fmla="*/ 31 h 52"/>
                    <a:gd name="T10" fmla="*/ 28 w 36"/>
                    <a:gd name="T11" fmla="*/ 11 h 52"/>
                    <a:gd name="T12" fmla="*/ 36 w 36"/>
                    <a:gd name="T13" fmla="*/ 2 h 52"/>
                    <a:gd name="T14" fmla="*/ 34 w 36"/>
                    <a:gd name="T15" fmla="*/ 0 h 52"/>
                    <a:gd name="T16" fmla="*/ 32 w 36"/>
                    <a:gd name="T17" fmla="*/ 1 h 52"/>
                    <a:gd name="T18" fmla="*/ 27 w 36"/>
                    <a:gd name="T19" fmla="*/ 8 h 52"/>
                    <a:gd name="T20" fmla="*/ 27 w 36"/>
                    <a:gd name="T21" fmla="*/ 8 h 52"/>
                    <a:gd name="T22" fmla="*/ 16 w 36"/>
                    <a:gd name="T23" fmla="*/ 29 h 52"/>
                    <a:gd name="T24" fmla="*/ 16 w 36"/>
                    <a:gd name="T25" fmla="*/ 30 h 52"/>
                    <a:gd name="T26" fmla="*/ 4 w 36"/>
                    <a:gd name="T27"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4" y="46"/>
                      </a:moveTo>
                      <a:cubicBezTo>
                        <a:pt x="4" y="46"/>
                        <a:pt x="4" y="46"/>
                        <a:pt x="4" y="46"/>
                      </a:cubicBezTo>
                      <a:cubicBezTo>
                        <a:pt x="0" y="50"/>
                        <a:pt x="0" y="50"/>
                        <a:pt x="0" y="50"/>
                      </a:cubicBezTo>
                      <a:cubicBezTo>
                        <a:pt x="0" y="52"/>
                        <a:pt x="0" y="52"/>
                        <a:pt x="0" y="52"/>
                      </a:cubicBezTo>
                      <a:cubicBezTo>
                        <a:pt x="16" y="31"/>
                        <a:pt x="16" y="31"/>
                        <a:pt x="16" y="31"/>
                      </a:cubicBezTo>
                      <a:cubicBezTo>
                        <a:pt x="28" y="11"/>
                        <a:pt x="28" y="11"/>
                        <a:pt x="28" y="11"/>
                      </a:cubicBezTo>
                      <a:cubicBezTo>
                        <a:pt x="30" y="7"/>
                        <a:pt x="33" y="4"/>
                        <a:pt x="36" y="2"/>
                      </a:cubicBezTo>
                      <a:cubicBezTo>
                        <a:pt x="35" y="1"/>
                        <a:pt x="35" y="1"/>
                        <a:pt x="34" y="0"/>
                      </a:cubicBezTo>
                      <a:cubicBezTo>
                        <a:pt x="33" y="0"/>
                        <a:pt x="33" y="1"/>
                        <a:pt x="32" y="1"/>
                      </a:cubicBezTo>
                      <a:cubicBezTo>
                        <a:pt x="30" y="3"/>
                        <a:pt x="29" y="5"/>
                        <a:pt x="27" y="8"/>
                      </a:cubicBezTo>
                      <a:cubicBezTo>
                        <a:pt x="27" y="8"/>
                        <a:pt x="27" y="8"/>
                        <a:pt x="27" y="8"/>
                      </a:cubicBezTo>
                      <a:cubicBezTo>
                        <a:pt x="16" y="29"/>
                        <a:pt x="16" y="29"/>
                        <a:pt x="16" y="29"/>
                      </a:cubicBezTo>
                      <a:cubicBezTo>
                        <a:pt x="16" y="29"/>
                        <a:pt x="16" y="29"/>
                        <a:pt x="16" y="30"/>
                      </a:cubicBezTo>
                      <a:cubicBezTo>
                        <a:pt x="11" y="35"/>
                        <a:pt x="7" y="41"/>
                        <a:pt x="4" y="46"/>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176"/>
                <p:cNvSpPr/>
                <p:nvPr/>
              </p:nvSpPr>
              <p:spPr bwMode="auto">
                <a:xfrm>
                  <a:off x="2281238" y="2324100"/>
                  <a:ext cx="11113" cy="15875"/>
                </a:xfrm>
                <a:custGeom>
                  <a:avLst/>
                  <a:gdLst>
                    <a:gd name="T0" fmla="*/ 2 w 2"/>
                    <a:gd name="T1" fmla="*/ 3 h 3"/>
                    <a:gd name="T2" fmla="*/ 1 w 2"/>
                    <a:gd name="T3" fmla="*/ 0 h 3"/>
                    <a:gd name="T4" fmla="*/ 0 w 2"/>
                    <a:gd name="T5" fmla="*/ 1 h 3"/>
                    <a:gd name="T6" fmla="*/ 2 w 2"/>
                    <a:gd name="T7" fmla="*/ 3 h 3"/>
                  </a:gdLst>
                  <a:ahLst/>
                  <a:cxnLst>
                    <a:cxn ang="0">
                      <a:pos x="T0" y="T1"/>
                    </a:cxn>
                    <a:cxn ang="0">
                      <a:pos x="T2" y="T3"/>
                    </a:cxn>
                    <a:cxn ang="0">
                      <a:pos x="T4" y="T5"/>
                    </a:cxn>
                    <a:cxn ang="0">
                      <a:pos x="T6" y="T7"/>
                    </a:cxn>
                  </a:cxnLst>
                  <a:rect l="0" t="0" r="r" b="b"/>
                  <a:pathLst>
                    <a:path w="2" h="3">
                      <a:moveTo>
                        <a:pt x="2" y="3"/>
                      </a:moveTo>
                      <a:cubicBezTo>
                        <a:pt x="2" y="2"/>
                        <a:pt x="2" y="1"/>
                        <a:pt x="1" y="0"/>
                      </a:cubicBezTo>
                      <a:cubicBezTo>
                        <a:pt x="1" y="1"/>
                        <a:pt x="0" y="1"/>
                        <a:pt x="0" y="1"/>
                      </a:cubicBezTo>
                      <a:cubicBezTo>
                        <a:pt x="0" y="2"/>
                        <a:pt x="1" y="3"/>
                        <a:pt x="2"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177"/>
                <p:cNvSpPr/>
                <p:nvPr/>
              </p:nvSpPr>
              <p:spPr bwMode="auto">
                <a:xfrm>
                  <a:off x="2546351" y="1946275"/>
                  <a:ext cx="74613" cy="147638"/>
                </a:xfrm>
                <a:custGeom>
                  <a:avLst/>
                  <a:gdLst>
                    <a:gd name="T0" fmla="*/ 13 w 15"/>
                    <a:gd name="T1" fmla="*/ 0 h 30"/>
                    <a:gd name="T2" fmla="*/ 11 w 15"/>
                    <a:gd name="T3" fmla="*/ 7 h 30"/>
                    <a:gd name="T4" fmla="*/ 11 w 15"/>
                    <a:gd name="T5" fmla="*/ 2 h 30"/>
                    <a:gd name="T6" fmla="*/ 7 w 15"/>
                    <a:gd name="T7" fmla="*/ 9 h 30"/>
                    <a:gd name="T8" fmla="*/ 6 w 15"/>
                    <a:gd name="T9" fmla="*/ 12 h 30"/>
                    <a:gd name="T10" fmla="*/ 1 w 15"/>
                    <a:gd name="T11" fmla="*/ 14 h 30"/>
                    <a:gd name="T12" fmla="*/ 0 w 15"/>
                    <a:gd name="T13" fmla="*/ 20 h 30"/>
                    <a:gd name="T14" fmla="*/ 4 w 15"/>
                    <a:gd name="T15" fmla="*/ 30 h 30"/>
                    <a:gd name="T16" fmla="*/ 9 w 15"/>
                    <a:gd name="T17" fmla="*/ 17 h 30"/>
                    <a:gd name="T18" fmla="*/ 15 w 15"/>
                    <a:gd name="T19" fmla="*/ 3 h 30"/>
                    <a:gd name="T20" fmla="*/ 13 w 15"/>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0">
                      <a:moveTo>
                        <a:pt x="13" y="0"/>
                      </a:moveTo>
                      <a:cubicBezTo>
                        <a:pt x="13" y="4"/>
                        <a:pt x="12" y="6"/>
                        <a:pt x="11" y="7"/>
                      </a:cubicBezTo>
                      <a:cubicBezTo>
                        <a:pt x="11" y="2"/>
                        <a:pt x="11" y="2"/>
                        <a:pt x="11" y="2"/>
                      </a:cubicBezTo>
                      <a:cubicBezTo>
                        <a:pt x="10" y="4"/>
                        <a:pt x="9" y="7"/>
                        <a:pt x="7" y="9"/>
                      </a:cubicBezTo>
                      <a:cubicBezTo>
                        <a:pt x="6" y="12"/>
                        <a:pt x="6" y="12"/>
                        <a:pt x="6" y="12"/>
                      </a:cubicBezTo>
                      <a:cubicBezTo>
                        <a:pt x="5" y="14"/>
                        <a:pt x="3" y="15"/>
                        <a:pt x="1" y="14"/>
                      </a:cubicBezTo>
                      <a:cubicBezTo>
                        <a:pt x="0" y="20"/>
                        <a:pt x="0" y="20"/>
                        <a:pt x="0" y="20"/>
                      </a:cubicBezTo>
                      <a:cubicBezTo>
                        <a:pt x="1" y="23"/>
                        <a:pt x="2" y="26"/>
                        <a:pt x="4" y="30"/>
                      </a:cubicBezTo>
                      <a:cubicBezTo>
                        <a:pt x="7" y="27"/>
                        <a:pt x="9" y="23"/>
                        <a:pt x="9" y="17"/>
                      </a:cubicBezTo>
                      <a:cubicBezTo>
                        <a:pt x="13" y="13"/>
                        <a:pt x="15" y="8"/>
                        <a:pt x="15" y="3"/>
                      </a:cubicBezTo>
                      <a:cubicBezTo>
                        <a:pt x="14" y="2"/>
                        <a:pt x="13" y="1"/>
                        <a:pt x="1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178"/>
                <p:cNvSpPr/>
                <p:nvPr/>
              </p:nvSpPr>
              <p:spPr bwMode="auto">
                <a:xfrm>
                  <a:off x="2517776" y="1906588"/>
                  <a:ext cx="73025" cy="107950"/>
                </a:xfrm>
                <a:custGeom>
                  <a:avLst/>
                  <a:gdLst>
                    <a:gd name="T0" fmla="*/ 6 w 15"/>
                    <a:gd name="T1" fmla="*/ 4 h 22"/>
                    <a:gd name="T2" fmla="*/ 3 w 15"/>
                    <a:gd name="T3" fmla="*/ 10 h 22"/>
                    <a:gd name="T4" fmla="*/ 2 w 15"/>
                    <a:gd name="T5" fmla="*/ 10 h 22"/>
                    <a:gd name="T6" fmla="*/ 0 w 15"/>
                    <a:gd name="T7" fmla="*/ 13 h 22"/>
                    <a:gd name="T8" fmla="*/ 10 w 15"/>
                    <a:gd name="T9" fmla="*/ 19 h 22"/>
                    <a:gd name="T10" fmla="*/ 14 w 15"/>
                    <a:gd name="T11" fmla="*/ 13 h 22"/>
                    <a:gd name="T12" fmla="*/ 14 w 15"/>
                    <a:gd name="T13" fmla="*/ 0 h 22"/>
                    <a:gd name="T14" fmla="*/ 6 w 15"/>
                    <a:gd name="T15" fmla="*/ 4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2">
                      <a:moveTo>
                        <a:pt x="6" y="4"/>
                      </a:moveTo>
                      <a:cubicBezTo>
                        <a:pt x="6" y="6"/>
                        <a:pt x="4" y="8"/>
                        <a:pt x="3" y="10"/>
                      </a:cubicBezTo>
                      <a:cubicBezTo>
                        <a:pt x="3" y="10"/>
                        <a:pt x="2" y="10"/>
                        <a:pt x="2" y="10"/>
                      </a:cubicBezTo>
                      <a:cubicBezTo>
                        <a:pt x="2" y="12"/>
                        <a:pt x="1" y="12"/>
                        <a:pt x="0" y="13"/>
                      </a:cubicBezTo>
                      <a:cubicBezTo>
                        <a:pt x="5" y="19"/>
                        <a:pt x="8" y="22"/>
                        <a:pt x="10" y="19"/>
                      </a:cubicBezTo>
                      <a:cubicBezTo>
                        <a:pt x="14" y="13"/>
                        <a:pt x="14" y="13"/>
                        <a:pt x="14" y="13"/>
                      </a:cubicBezTo>
                      <a:cubicBezTo>
                        <a:pt x="15" y="8"/>
                        <a:pt x="15" y="4"/>
                        <a:pt x="14" y="0"/>
                      </a:cubicBezTo>
                      <a:cubicBezTo>
                        <a:pt x="11" y="0"/>
                        <a:pt x="8" y="1"/>
                        <a:pt x="6"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179"/>
                <p:cNvSpPr/>
                <p:nvPr/>
              </p:nvSpPr>
              <p:spPr bwMode="auto">
                <a:xfrm>
                  <a:off x="2454276" y="2039938"/>
                  <a:ext cx="161925" cy="279400"/>
                </a:xfrm>
                <a:custGeom>
                  <a:avLst/>
                  <a:gdLst>
                    <a:gd name="T0" fmla="*/ 6 w 33"/>
                    <a:gd name="T1" fmla="*/ 0 h 57"/>
                    <a:gd name="T2" fmla="*/ 5 w 33"/>
                    <a:gd name="T3" fmla="*/ 1 h 57"/>
                    <a:gd name="T4" fmla="*/ 17 w 33"/>
                    <a:gd name="T5" fmla="*/ 5 h 57"/>
                    <a:gd name="T6" fmla="*/ 24 w 33"/>
                    <a:gd name="T7" fmla="*/ 20 h 57"/>
                    <a:gd name="T8" fmla="*/ 22 w 33"/>
                    <a:gd name="T9" fmla="*/ 38 h 57"/>
                    <a:gd name="T10" fmla="*/ 25 w 33"/>
                    <a:gd name="T11" fmla="*/ 51 h 57"/>
                    <a:gd name="T12" fmla="*/ 0 w 33"/>
                    <a:gd name="T13" fmla="*/ 53 h 57"/>
                    <a:gd name="T14" fmla="*/ 3 w 33"/>
                    <a:gd name="T15" fmla="*/ 56 h 57"/>
                    <a:gd name="T16" fmla="*/ 27 w 33"/>
                    <a:gd name="T17" fmla="*/ 56 h 57"/>
                    <a:gd name="T18" fmla="*/ 28 w 33"/>
                    <a:gd name="T19" fmla="*/ 57 h 57"/>
                    <a:gd name="T20" fmla="*/ 29 w 33"/>
                    <a:gd name="T21" fmla="*/ 38 h 57"/>
                    <a:gd name="T22" fmla="*/ 29 w 33"/>
                    <a:gd name="T23" fmla="*/ 21 h 57"/>
                    <a:gd name="T24" fmla="*/ 26 w 33"/>
                    <a:gd name="T25" fmla="*/ 15 h 57"/>
                    <a:gd name="T26" fmla="*/ 23 w 33"/>
                    <a:gd name="T27" fmla="*/ 11 h 57"/>
                    <a:gd name="T28" fmla="*/ 19 w 33"/>
                    <a:gd name="T29" fmla="*/ 1 h 57"/>
                    <a:gd name="T30" fmla="*/ 6 w 33"/>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57">
                      <a:moveTo>
                        <a:pt x="6" y="0"/>
                      </a:moveTo>
                      <a:cubicBezTo>
                        <a:pt x="5" y="1"/>
                        <a:pt x="5" y="1"/>
                        <a:pt x="5" y="1"/>
                      </a:cubicBezTo>
                      <a:cubicBezTo>
                        <a:pt x="17" y="5"/>
                        <a:pt x="17" y="5"/>
                        <a:pt x="17" y="5"/>
                      </a:cubicBezTo>
                      <a:cubicBezTo>
                        <a:pt x="24" y="20"/>
                        <a:pt x="24" y="20"/>
                        <a:pt x="24" y="20"/>
                      </a:cubicBezTo>
                      <a:cubicBezTo>
                        <a:pt x="26" y="27"/>
                        <a:pt x="26" y="33"/>
                        <a:pt x="22" y="38"/>
                      </a:cubicBezTo>
                      <a:cubicBezTo>
                        <a:pt x="25" y="51"/>
                        <a:pt x="25" y="51"/>
                        <a:pt x="25" y="51"/>
                      </a:cubicBezTo>
                      <a:cubicBezTo>
                        <a:pt x="17" y="48"/>
                        <a:pt x="8" y="49"/>
                        <a:pt x="0" y="53"/>
                      </a:cubicBezTo>
                      <a:cubicBezTo>
                        <a:pt x="0" y="55"/>
                        <a:pt x="1" y="55"/>
                        <a:pt x="3" y="56"/>
                      </a:cubicBezTo>
                      <a:cubicBezTo>
                        <a:pt x="11" y="54"/>
                        <a:pt x="19" y="54"/>
                        <a:pt x="27" y="56"/>
                      </a:cubicBezTo>
                      <a:cubicBezTo>
                        <a:pt x="27" y="56"/>
                        <a:pt x="28" y="56"/>
                        <a:pt x="28" y="57"/>
                      </a:cubicBezTo>
                      <a:cubicBezTo>
                        <a:pt x="28" y="55"/>
                        <a:pt x="28" y="48"/>
                        <a:pt x="29" y="38"/>
                      </a:cubicBezTo>
                      <a:cubicBezTo>
                        <a:pt x="33" y="31"/>
                        <a:pt x="33" y="25"/>
                        <a:pt x="29" y="21"/>
                      </a:cubicBezTo>
                      <a:cubicBezTo>
                        <a:pt x="26" y="15"/>
                        <a:pt x="26" y="15"/>
                        <a:pt x="26" y="15"/>
                      </a:cubicBezTo>
                      <a:cubicBezTo>
                        <a:pt x="25" y="14"/>
                        <a:pt x="24" y="12"/>
                        <a:pt x="23" y="11"/>
                      </a:cubicBezTo>
                      <a:cubicBezTo>
                        <a:pt x="21" y="7"/>
                        <a:pt x="20" y="4"/>
                        <a:pt x="19" y="1"/>
                      </a:cubicBezTo>
                      <a:cubicBezTo>
                        <a:pt x="13" y="1"/>
                        <a:pt x="9" y="1"/>
                        <a:pt x="6" y="0"/>
                      </a:cubicBezTo>
                      <a:close/>
                    </a:path>
                  </a:pathLst>
                </a:custGeom>
                <a:solidFill>
                  <a:srgbClr val="D0D0D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180"/>
                <p:cNvSpPr/>
                <p:nvPr/>
              </p:nvSpPr>
              <p:spPr bwMode="auto">
                <a:xfrm>
                  <a:off x="2487613" y="1971675"/>
                  <a:ext cx="53975" cy="68263"/>
                </a:xfrm>
                <a:custGeom>
                  <a:avLst/>
                  <a:gdLst>
                    <a:gd name="T0" fmla="*/ 9 w 11"/>
                    <a:gd name="T1" fmla="*/ 13 h 14"/>
                    <a:gd name="T2" fmla="*/ 11 w 11"/>
                    <a:gd name="T3" fmla="*/ 8 h 14"/>
                    <a:gd name="T4" fmla="*/ 6 w 11"/>
                    <a:gd name="T5" fmla="*/ 0 h 14"/>
                    <a:gd name="T6" fmla="*/ 0 w 11"/>
                    <a:gd name="T7" fmla="*/ 13 h 14"/>
                    <a:gd name="T8" fmla="*/ 9 w 11"/>
                    <a:gd name="T9" fmla="*/ 13 h 14"/>
                  </a:gdLst>
                  <a:ahLst/>
                  <a:cxnLst>
                    <a:cxn ang="0">
                      <a:pos x="T0" y="T1"/>
                    </a:cxn>
                    <a:cxn ang="0">
                      <a:pos x="T2" y="T3"/>
                    </a:cxn>
                    <a:cxn ang="0">
                      <a:pos x="T4" y="T5"/>
                    </a:cxn>
                    <a:cxn ang="0">
                      <a:pos x="T6" y="T7"/>
                    </a:cxn>
                    <a:cxn ang="0">
                      <a:pos x="T8" y="T9"/>
                    </a:cxn>
                  </a:cxnLst>
                  <a:rect l="0" t="0" r="r" b="b"/>
                  <a:pathLst>
                    <a:path w="11" h="14">
                      <a:moveTo>
                        <a:pt x="9" y="13"/>
                      </a:moveTo>
                      <a:cubicBezTo>
                        <a:pt x="11" y="8"/>
                        <a:pt x="11" y="8"/>
                        <a:pt x="11" y="8"/>
                      </a:cubicBezTo>
                      <a:cubicBezTo>
                        <a:pt x="9" y="6"/>
                        <a:pt x="7" y="3"/>
                        <a:pt x="6" y="0"/>
                      </a:cubicBezTo>
                      <a:cubicBezTo>
                        <a:pt x="6" y="8"/>
                        <a:pt x="4" y="12"/>
                        <a:pt x="0" y="13"/>
                      </a:cubicBezTo>
                      <a:cubicBezTo>
                        <a:pt x="3" y="14"/>
                        <a:pt x="6" y="14"/>
                        <a:pt x="9" y="1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181"/>
                <p:cNvSpPr>
                  <a:spLocks noEditPoints="1"/>
                </p:cNvSpPr>
                <p:nvPr/>
              </p:nvSpPr>
              <p:spPr bwMode="auto">
                <a:xfrm>
                  <a:off x="2433638" y="2039938"/>
                  <a:ext cx="147638" cy="260350"/>
                </a:xfrm>
                <a:custGeom>
                  <a:avLst/>
                  <a:gdLst>
                    <a:gd name="T0" fmla="*/ 21 w 30"/>
                    <a:gd name="T1" fmla="*/ 5 h 53"/>
                    <a:gd name="T2" fmla="*/ 9 w 30"/>
                    <a:gd name="T3" fmla="*/ 1 h 53"/>
                    <a:gd name="T4" fmla="*/ 4 w 30"/>
                    <a:gd name="T5" fmla="*/ 0 h 53"/>
                    <a:gd name="T6" fmla="*/ 1 w 30"/>
                    <a:gd name="T7" fmla="*/ 2 h 53"/>
                    <a:gd name="T8" fmla="*/ 0 w 30"/>
                    <a:gd name="T9" fmla="*/ 4 h 53"/>
                    <a:gd name="T10" fmla="*/ 3 w 30"/>
                    <a:gd name="T11" fmla="*/ 2 h 53"/>
                    <a:gd name="T12" fmla="*/ 4 w 30"/>
                    <a:gd name="T13" fmla="*/ 1 h 53"/>
                    <a:gd name="T14" fmla="*/ 11 w 30"/>
                    <a:gd name="T15" fmla="*/ 21 h 53"/>
                    <a:gd name="T16" fmla="*/ 3 w 30"/>
                    <a:gd name="T17" fmla="*/ 21 h 53"/>
                    <a:gd name="T18" fmla="*/ 1 w 30"/>
                    <a:gd name="T19" fmla="*/ 24 h 53"/>
                    <a:gd name="T20" fmla="*/ 3 w 30"/>
                    <a:gd name="T21" fmla="*/ 40 h 53"/>
                    <a:gd name="T22" fmla="*/ 4 w 30"/>
                    <a:gd name="T23" fmla="*/ 50 h 53"/>
                    <a:gd name="T24" fmla="*/ 4 w 30"/>
                    <a:gd name="T25" fmla="*/ 53 h 53"/>
                    <a:gd name="T26" fmla="*/ 29 w 30"/>
                    <a:gd name="T27" fmla="*/ 51 h 53"/>
                    <a:gd name="T28" fmla="*/ 26 w 30"/>
                    <a:gd name="T29" fmla="*/ 38 h 53"/>
                    <a:gd name="T30" fmla="*/ 28 w 30"/>
                    <a:gd name="T31" fmla="*/ 20 h 53"/>
                    <a:gd name="T32" fmla="*/ 21 w 30"/>
                    <a:gd name="T33" fmla="*/ 5 h 53"/>
                    <a:gd name="T34" fmla="*/ 2 w 30"/>
                    <a:gd name="T35" fmla="*/ 24 h 53"/>
                    <a:gd name="T36" fmla="*/ 3 w 30"/>
                    <a:gd name="T37" fmla="*/ 22 h 53"/>
                    <a:gd name="T38" fmla="*/ 7 w 30"/>
                    <a:gd name="T39" fmla="*/ 42 h 53"/>
                    <a:gd name="T40" fmla="*/ 6 w 30"/>
                    <a:gd name="T41" fmla="*/ 51 h 53"/>
                    <a:gd name="T42" fmla="*/ 4 w 30"/>
                    <a:gd name="T43" fmla="*/ 52 h 53"/>
                    <a:gd name="T44" fmla="*/ 4 w 30"/>
                    <a:gd name="T45" fmla="*/ 50 h 53"/>
                    <a:gd name="T46" fmla="*/ 4 w 30"/>
                    <a:gd name="T47" fmla="*/ 40 h 53"/>
                    <a:gd name="T48" fmla="*/ 2 w 30"/>
                    <a:gd name="T49"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53">
                      <a:moveTo>
                        <a:pt x="21" y="5"/>
                      </a:moveTo>
                      <a:cubicBezTo>
                        <a:pt x="9" y="1"/>
                        <a:pt x="9" y="1"/>
                        <a:pt x="9" y="1"/>
                      </a:cubicBezTo>
                      <a:cubicBezTo>
                        <a:pt x="4" y="0"/>
                        <a:pt x="4" y="0"/>
                        <a:pt x="4" y="0"/>
                      </a:cubicBezTo>
                      <a:cubicBezTo>
                        <a:pt x="2" y="0"/>
                        <a:pt x="2" y="1"/>
                        <a:pt x="1" y="2"/>
                      </a:cubicBezTo>
                      <a:cubicBezTo>
                        <a:pt x="1" y="2"/>
                        <a:pt x="0" y="3"/>
                        <a:pt x="0" y="4"/>
                      </a:cubicBezTo>
                      <a:cubicBezTo>
                        <a:pt x="1" y="3"/>
                        <a:pt x="2" y="2"/>
                        <a:pt x="3" y="2"/>
                      </a:cubicBezTo>
                      <a:cubicBezTo>
                        <a:pt x="3" y="2"/>
                        <a:pt x="4" y="1"/>
                        <a:pt x="4" y="1"/>
                      </a:cubicBezTo>
                      <a:cubicBezTo>
                        <a:pt x="11" y="6"/>
                        <a:pt x="13" y="13"/>
                        <a:pt x="11" y="21"/>
                      </a:cubicBezTo>
                      <a:cubicBezTo>
                        <a:pt x="7" y="22"/>
                        <a:pt x="4" y="22"/>
                        <a:pt x="3" y="21"/>
                      </a:cubicBezTo>
                      <a:cubicBezTo>
                        <a:pt x="1" y="24"/>
                        <a:pt x="1" y="24"/>
                        <a:pt x="1" y="24"/>
                      </a:cubicBezTo>
                      <a:cubicBezTo>
                        <a:pt x="3" y="40"/>
                        <a:pt x="3" y="40"/>
                        <a:pt x="3" y="40"/>
                      </a:cubicBezTo>
                      <a:cubicBezTo>
                        <a:pt x="4" y="43"/>
                        <a:pt x="5" y="47"/>
                        <a:pt x="4" y="50"/>
                      </a:cubicBezTo>
                      <a:cubicBezTo>
                        <a:pt x="3" y="51"/>
                        <a:pt x="3" y="52"/>
                        <a:pt x="4" y="53"/>
                      </a:cubicBezTo>
                      <a:cubicBezTo>
                        <a:pt x="12" y="49"/>
                        <a:pt x="21" y="48"/>
                        <a:pt x="29" y="51"/>
                      </a:cubicBezTo>
                      <a:cubicBezTo>
                        <a:pt x="26" y="38"/>
                        <a:pt x="26" y="38"/>
                        <a:pt x="26" y="38"/>
                      </a:cubicBezTo>
                      <a:cubicBezTo>
                        <a:pt x="30" y="33"/>
                        <a:pt x="30" y="27"/>
                        <a:pt x="28" y="20"/>
                      </a:cubicBezTo>
                      <a:cubicBezTo>
                        <a:pt x="21" y="5"/>
                        <a:pt x="21" y="5"/>
                        <a:pt x="21" y="5"/>
                      </a:cubicBezTo>
                      <a:close/>
                      <a:moveTo>
                        <a:pt x="2" y="24"/>
                      </a:moveTo>
                      <a:cubicBezTo>
                        <a:pt x="3" y="22"/>
                        <a:pt x="3" y="22"/>
                        <a:pt x="3" y="22"/>
                      </a:cubicBezTo>
                      <a:cubicBezTo>
                        <a:pt x="7" y="42"/>
                        <a:pt x="7" y="42"/>
                        <a:pt x="7" y="42"/>
                      </a:cubicBezTo>
                      <a:cubicBezTo>
                        <a:pt x="7" y="45"/>
                        <a:pt x="7" y="48"/>
                        <a:pt x="6" y="51"/>
                      </a:cubicBezTo>
                      <a:cubicBezTo>
                        <a:pt x="5" y="51"/>
                        <a:pt x="5" y="52"/>
                        <a:pt x="4" y="52"/>
                      </a:cubicBezTo>
                      <a:cubicBezTo>
                        <a:pt x="4" y="51"/>
                        <a:pt x="4" y="51"/>
                        <a:pt x="4" y="50"/>
                      </a:cubicBezTo>
                      <a:cubicBezTo>
                        <a:pt x="5" y="47"/>
                        <a:pt x="5" y="43"/>
                        <a:pt x="4" y="40"/>
                      </a:cubicBezTo>
                      <a:cubicBezTo>
                        <a:pt x="2" y="24"/>
                        <a:pt x="2" y="24"/>
                        <a:pt x="2" y="24"/>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182"/>
                <p:cNvSpPr/>
                <p:nvPr/>
              </p:nvSpPr>
              <p:spPr bwMode="auto">
                <a:xfrm>
                  <a:off x="2443163" y="2147888"/>
                  <a:ext cx="25400" cy="147638"/>
                </a:xfrm>
                <a:custGeom>
                  <a:avLst/>
                  <a:gdLst>
                    <a:gd name="T0" fmla="*/ 1 w 5"/>
                    <a:gd name="T1" fmla="*/ 0 h 30"/>
                    <a:gd name="T2" fmla="*/ 0 w 5"/>
                    <a:gd name="T3" fmla="*/ 2 h 30"/>
                    <a:gd name="T4" fmla="*/ 2 w 5"/>
                    <a:gd name="T5" fmla="*/ 18 h 30"/>
                    <a:gd name="T6" fmla="*/ 2 w 5"/>
                    <a:gd name="T7" fmla="*/ 28 h 30"/>
                    <a:gd name="T8" fmla="*/ 2 w 5"/>
                    <a:gd name="T9" fmla="*/ 30 h 30"/>
                    <a:gd name="T10" fmla="*/ 4 w 5"/>
                    <a:gd name="T11" fmla="*/ 29 h 30"/>
                    <a:gd name="T12" fmla="*/ 5 w 5"/>
                    <a:gd name="T13" fmla="*/ 20 h 30"/>
                    <a:gd name="T14" fmla="*/ 1 w 5"/>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0">
                      <a:moveTo>
                        <a:pt x="1" y="0"/>
                      </a:moveTo>
                      <a:cubicBezTo>
                        <a:pt x="0" y="2"/>
                        <a:pt x="0" y="2"/>
                        <a:pt x="0" y="2"/>
                      </a:cubicBezTo>
                      <a:cubicBezTo>
                        <a:pt x="2" y="18"/>
                        <a:pt x="2" y="18"/>
                        <a:pt x="2" y="18"/>
                      </a:cubicBezTo>
                      <a:cubicBezTo>
                        <a:pt x="3" y="21"/>
                        <a:pt x="3" y="25"/>
                        <a:pt x="2" y="28"/>
                      </a:cubicBezTo>
                      <a:cubicBezTo>
                        <a:pt x="2" y="29"/>
                        <a:pt x="2" y="29"/>
                        <a:pt x="2" y="30"/>
                      </a:cubicBezTo>
                      <a:cubicBezTo>
                        <a:pt x="3" y="30"/>
                        <a:pt x="3" y="29"/>
                        <a:pt x="4" y="29"/>
                      </a:cubicBezTo>
                      <a:cubicBezTo>
                        <a:pt x="5" y="26"/>
                        <a:pt x="5" y="23"/>
                        <a:pt x="5" y="20"/>
                      </a:cubicBezTo>
                      <a:cubicBezTo>
                        <a:pt x="1" y="0"/>
                        <a:pt x="1" y="0"/>
                        <a:pt x="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183"/>
                <p:cNvSpPr>
                  <a:spLocks noEditPoints="1"/>
                </p:cNvSpPr>
                <p:nvPr/>
              </p:nvSpPr>
              <p:spPr bwMode="auto">
                <a:xfrm>
                  <a:off x="2443163" y="2305050"/>
                  <a:ext cx="220663" cy="584200"/>
                </a:xfrm>
                <a:custGeom>
                  <a:avLst/>
                  <a:gdLst>
                    <a:gd name="T0" fmla="*/ 29 w 45"/>
                    <a:gd name="T1" fmla="*/ 13 h 119"/>
                    <a:gd name="T2" fmla="*/ 29 w 45"/>
                    <a:gd name="T3" fmla="*/ 4 h 119"/>
                    <a:gd name="T4" fmla="*/ 29 w 45"/>
                    <a:gd name="T5" fmla="*/ 2 h 119"/>
                    <a:gd name="T6" fmla="*/ 5 w 45"/>
                    <a:gd name="T7" fmla="*/ 2 h 119"/>
                    <a:gd name="T8" fmla="*/ 2 w 45"/>
                    <a:gd name="T9" fmla="*/ 8 h 119"/>
                    <a:gd name="T10" fmla="*/ 2 w 45"/>
                    <a:gd name="T11" fmla="*/ 24 h 119"/>
                    <a:gd name="T12" fmla="*/ 9 w 45"/>
                    <a:gd name="T13" fmla="*/ 36 h 119"/>
                    <a:gd name="T14" fmla="*/ 17 w 45"/>
                    <a:gd name="T15" fmla="*/ 49 h 119"/>
                    <a:gd name="T16" fmla="*/ 28 w 45"/>
                    <a:gd name="T17" fmla="*/ 70 h 119"/>
                    <a:gd name="T18" fmla="*/ 34 w 45"/>
                    <a:gd name="T19" fmla="*/ 103 h 119"/>
                    <a:gd name="T20" fmla="*/ 38 w 45"/>
                    <a:gd name="T21" fmla="*/ 116 h 119"/>
                    <a:gd name="T22" fmla="*/ 37 w 45"/>
                    <a:gd name="T23" fmla="*/ 119 h 119"/>
                    <a:gd name="T24" fmla="*/ 45 w 45"/>
                    <a:gd name="T25" fmla="*/ 112 h 119"/>
                    <a:gd name="T26" fmla="*/ 45 w 45"/>
                    <a:gd name="T27" fmla="*/ 97 h 119"/>
                    <a:gd name="T28" fmla="*/ 40 w 45"/>
                    <a:gd name="T29" fmla="*/ 79 h 119"/>
                    <a:gd name="T30" fmla="*/ 40 w 45"/>
                    <a:gd name="T31" fmla="*/ 53 h 119"/>
                    <a:gd name="T32" fmla="*/ 30 w 45"/>
                    <a:gd name="T33" fmla="*/ 30 h 119"/>
                    <a:gd name="T34" fmla="*/ 25 w 45"/>
                    <a:gd name="T35" fmla="*/ 6 h 119"/>
                    <a:gd name="T36" fmla="*/ 29 w 45"/>
                    <a:gd name="T37" fmla="*/ 14 h 119"/>
                    <a:gd name="T38" fmla="*/ 29 w 45"/>
                    <a:gd name="T39" fmla="*/ 13 h 119"/>
                    <a:gd name="T40" fmla="*/ 3 w 45"/>
                    <a:gd name="T41" fmla="*/ 8 h 119"/>
                    <a:gd name="T42" fmla="*/ 4 w 45"/>
                    <a:gd name="T43" fmla="*/ 6 h 119"/>
                    <a:gd name="T44" fmla="*/ 6 w 45"/>
                    <a:gd name="T45" fmla="*/ 5 h 119"/>
                    <a:gd name="T46" fmla="*/ 3 w 45"/>
                    <a:gd name="T47" fmla="*/ 16 h 119"/>
                    <a:gd name="T48" fmla="*/ 12 w 45"/>
                    <a:gd name="T49" fmla="*/ 34 h 119"/>
                    <a:gd name="T50" fmla="*/ 30 w 45"/>
                    <a:gd name="T51" fmla="*/ 69 h 119"/>
                    <a:gd name="T52" fmla="*/ 36 w 45"/>
                    <a:gd name="T53" fmla="*/ 100 h 119"/>
                    <a:gd name="T54" fmla="*/ 40 w 45"/>
                    <a:gd name="T55" fmla="*/ 116 h 119"/>
                    <a:gd name="T56" fmla="*/ 38 w 45"/>
                    <a:gd name="T57" fmla="*/ 117 h 119"/>
                    <a:gd name="T58" fmla="*/ 39 w 45"/>
                    <a:gd name="T59" fmla="*/ 116 h 119"/>
                    <a:gd name="T60" fmla="*/ 39 w 45"/>
                    <a:gd name="T61" fmla="*/ 116 h 119"/>
                    <a:gd name="T62" fmla="*/ 35 w 45"/>
                    <a:gd name="T63" fmla="*/ 103 h 119"/>
                    <a:gd name="T64" fmla="*/ 29 w 45"/>
                    <a:gd name="T65" fmla="*/ 70 h 119"/>
                    <a:gd name="T66" fmla="*/ 29 w 45"/>
                    <a:gd name="T67" fmla="*/ 70 h 119"/>
                    <a:gd name="T68" fmla="*/ 17 w 45"/>
                    <a:gd name="T69" fmla="*/ 48 h 119"/>
                    <a:gd name="T70" fmla="*/ 10 w 45"/>
                    <a:gd name="T71" fmla="*/ 36 h 119"/>
                    <a:gd name="T72" fmla="*/ 10 w 45"/>
                    <a:gd name="T73" fmla="*/ 36 h 119"/>
                    <a:gd name="T74" fmla="*/ 2 w 45"/>
                    <a:gd name="T75" fmla="*/ 24 h 119"/>
                    <a:gd name="T76" fmla="*/ 3 w 45"/>
                    <a:gd name="T77" fmla="*/ 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 h="119">
                      <a:moveTo>
                        <a:pt x="29" y="13"/>
                      </a:moveTo>
                      <a:cubicBezTo>
                        <a:pt x="29" y="10"/>
                        <a:pt x="29" y="7"/>
                        <a:pt x="29" y="4"/>
                      </a:cubicBezTo>
                      <a:cubicBezTo>
                        <a:pt x="29" y="3"/>
                        <a:pt x="29" y="3"/>
                        <a:pt x="29" y="2"/>
                      </a:cubicBezTo>
                      <a:cubicBezTo>
                        <a:pt x="21" y="0"/>
                        <a:pt x="13" y="0"/>
                        <a:pt x="5" y="2"/>
                      </a:cubicBezTo>
                      <a:cubicBezTo>
                        <a:pt x="2" y="8"/>
                        <a:pt x="2" y="8"/>
                        <a:pt x="2" y="8"/>
                      </a:cubicBezTo>
                      <a:cubicBezTo>
                        <a:pt x="0" y="14"/>
                        <a:pt x="0" y="19"/>
                        <a:pt x="2" y="24"/>
                      </a:cubicBezTo>
                      <a:cubicBezTo>
                        <a:pt x="3" y="28"/>
                        <a:pt x="5" y="32"/>
                        <a:pt x="9" y="36"/>
                      </a:cubicBezTo>
                      <a:cubicBezTo>
                        <a:pt x="12" y="40"/>
                        <a:pt x="14" y="45"/>
                        <a:pt x="17" y="49"/>
                      </a:cubicBezTo>
                      <a:cubicBezTo>
                        <a:pt x="21" y="56"/>
                        <a:pt x="25" y="63"/>
                        <a:pt x="28" y="70"/>
                      </a:cubicBezTo>
                      <a:cubicBezTo>
                        <a:pt x="34" y="103"/>
                        <a:pt x="34" y="103"/>
                        <a:pt x="34" y="103"/>
                      </a:cubicBezTo>
                      <a:cubicBezTo>
                        <a:pt x="38" y="116"/>
                        <a:pt x="38" y="116"/>
                        <a:pt x="38" y="116"/>
                      </a:cubicBezTo>
                      <a:cubicBezTo>
                        <a:pt x="37" y="119"/>
                        <a:pt x="37" y="119"/>
                        <a:pt x="37" y="119"/>
                      </a:cubicBezTo>
                      <a:cubicBezTo>
                        <a:pt x="45" y="112"/>
                        <a:pt x="45" y="112"/>
                        <a:pt x="45" y="112"/>
                      </a:cubicBezTo>
                      <a:cubicBezTo>
                        <a:pt x="45" y="97"/>
                        <a:pt x="45" y="97"/>
                        <a:pt x="45" y="97"/>
                      </a:cubicBezTo>
                      <a:cubicBezTo>
                        <a:pt x="40" y="79"/>
                        <a:pt x="40" y="79"/>
                        <a:pt x="40" y="79"/>
                      </a:cubicBezTo>
                      <a:cubicBezTo>
                        <a:pt x="45" y="70"/>
                        <a:pt x="45" y="61"/>
                        <a:pt x="40" y="53"/>
                      </a:cubicBezTo>
                      <a:cubicBezTo>
                        <a:pt x="30" y="30"/>
                        <a:pt x="30" y="30"/>
                        <a:pt x="30" y="30"/>
                      </a:cubicBezTo>
                      <a:cubicBezTo>
                        <a:pt x="25" y="6"/>
                        <a:pt x="25" y="6"/>
                        <a:pt x="25" y="6"/>
                      </a:cubicBezTo>
                      <a:cubicBezTo>
                        <a:pt x="29" y="14"/>
                        <a:pt x="29" y="14"/>
                        <a:pt x="29" y="14"/>
                      </a:cubicBezTo>
                      <a:cubicBezTo>
                        <a:pt x="29" y="14"/>
                        <a:pt x="29" y="13"/>
                        <a:pt x="29" y="13"/>
                      </a:cubicBezTo>
                      <a:close/>
                      <a:moveTo>
                        <a:pt x="3" y="8"/>
                      </a:moveTo>
                      <a:cubicBezTo>
                        <a:pt x="4" y="6"/>
                        <a:pt x="4" y="6"/>
                        <a:pt x="4" y="6"/>
                      </a:cubicBezTo>
                      <a:cubicBezTo>
                        <a:pt x="5" y="5"/>
                        <a:pt x="6" y="5"/>
                        <a:pt x="6" y="5"/>
                      </a:cubicBezTo>
                      <a:cubicBezTo>
                        <a:pt x="5" y="9"/>
                        <a:pt x="4" y="13"/>
                        <a:pt x="3" y="16"/>
                      </a:cubicBezTo>
                      <a:cubicBezTo>
                        <a:pt x="3" y="24"/>
                        <a:pt x="6" y="30"/>
                        <a:pt x="12" y="34"/>
                      </a:cubicBezTo>
                      <a:cubicBezTo>
                        <a:pt x="30" y="69"/>
                        <a:pt x="30" y="69"/>
                        <a:pt x="30" y="69"/>
                      </a:cubicBezTo>
                      <a:cubicBezTo>
                        <a:pt x="36" y="100"/>
                        <a:pt x="36" y="100"/>
                        <a:pt x="36" y="100"/>
                      </a:cubicBezTo>
                      <a:cubicBezTo>
                        <a:pt x="40" y="116"/>
                        <a:pt x="40" y="116"/>
                        <a:pt x="40" y="116"/>
                      </a:cubicBezTo>
                      <a:cubicBezTo>
                        <a:pt x="38" y="117"/>
                        <a:pt x="38" y="117"/>
                        <a:pt x="38" y="117"/>
                      </a:cubicBezTo>
                      <a:cubicBezTo>
                        <a:pt x="39" y="116"/>
                        <a:pt x="39" y="116"/>
                        <a:pt x="39" y="116"/>
                      </a:cubicBezTo>
                      <a:cubicBezTo>
                        <a:pt x="39" y="116"/>
                        <a:pt x="39" y="116"/>
                        <a:pt x="39" y="116"/>
                      </a:cubicBezTo>
                      <a:cubicBezTo>
                        <a:pt x="35" y="103"/>
                        <a:pt x="35" y="103"/>
                        <a:pt x="35" y="103"/>
                      </a:cubicBezTo>
                      <a:cubicBezTo>
                        <a:pt x="29" y="70"/>
                        <a:pt x="29" y="70"/>
                        <a:pt x="29" y="70"/>
                      </a:cubicBezTo>
                      <a:cubicBezTo>
                        <a:pt x="29" y="70"/>
                        <a:pt x="29" y="70"/>
                        <a:pt x="29" y="70"/>
                      </a:cubicBezTo>
                      <a:cubicBezTo>
                        <a:pt x="25" y="63"/>
                        <a:pt x="22" y="55"/>
                        <a:pt x="17" y="48"/>
                      </a:cubicBezTo>
                      <a:cubicBezTo>
                        <a:pt x="15" y="44"/>
                        <a:pt x="13" y="40"/>
                        <a:pt x="10" y="36"/>
                      </a:cubicBezTo>
                      <a:cubicBezTo>
                        <a:pt x="10" y="36"/>
                        <a:pt x="10" y="36"/>
                        <a:pt x="10" y="36"/>
                      </a:cubicBezTo>
                      <a:cubicBezTo>
                        <a:pt x="6" y="32"/>
                        <a:pt x="4" y="28"/>
                        <a:pt x="2" y="24"/>
                      </a:cubicBezTo>
                      <a:cubicBezTo>
                        <a:pt x="1" y="19"/>
                        <a:pt x="1" y="14"/>
                        <a:pt x="3" y="8"/>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184"/>
                <p:cNvSpPr/>
                <p:nvPr/>
              </p:nvSpPr>
              <p:spPr bwMode="auto">
                <a:xfrm>
                  <a:off x="2447926" y="2330450"/>
                  <a:ext cx="192088" cy="549275"/>
                </a:xfrm>
                <a:custGeom>
                  <a:avLst/>
                  <a:gdLst>
                    <a:gd name="T0" fmla="*/ 3 w 39"/>
                    <a:gd name="T1" fmla="*/ 1 h 112"/>
                    <a:gd name="T2" fmla="*/ 2 w 39"/>
                    <a:gd name="T3" fmla="*/ 3 h 112"/>
                    <a:gd name="T4" fmla="*/ 1 w 39"/>
                    <a:gd name="T5" fmla="*/ 19 h 112"/>
                    <a:gd name="T6" fmla="*/ 9 w 39"/>
                    <a:gd name="T7" fmla="*/ 31 h 112"/>
                    <a:gd name="T8" fmla="*/ 9 w 39"/>
                    <a:gd name="T9" fmla="*/ 31 h 112"/>
                    <a:gd name="T10" fmla="*/ 16 w 39"/>
                    <a:gd name="T11" fmla="*/ 43 h 112"/>
                    <a:gd name="T12" fmla="*/ 28 w 39"/>
                    <a:gd name="T13" fmla="*/ 65 h 112"/>
                    <a:gd name="T14" fmla="*/ 28 w 39"/>
                    <a:gd name="T15" fmla="*/ 65 h 112"/>
                    <a:gd name="T16" fmla="*/ 34 w 39"/>
                    <a:gd name="T17" fmla="*/ 98 h 112"/>
                    <a:gd name="T18" fmla="*/ 38 w 39"/>
                    <a:gd name="T19" fmla="*/ 111 h 112"/>
                    <a:gd name="T20" fmla="*/ 38 w 39"/>
                    <a:gd name="T21" fmla="*/ 111 h 112"/>
                    <a:gd name="T22" fmla="*/ 37 w 39"/>
                    <a:gd name="T23" fmla="*/ 112 h 112"/>
                    <a:gd name="T24" fmla="*/ 39 w 39"/>
                    <a:gd name="T25" fmla="*/ 111 h 112"/>
                    <a:gd name="T26" fmla="*/ 35 w 39"/>
                    <a:gd name="T27" fmla="*/ 95 h 112"/>
                    <a:gd name="T28" fmla="*/ 29 w 39"/>
                    <a:gd name="T29" fmla="*/ 64 h 112"/>
                    <a:gd name="T30" fmla="*/ 11 w 39"/>
                    <a:gd name="T31" fmla="*/ 29 h 112"/>
                    <a:gd name="T32" fmla="*/ 2 w 39"/>
                    <a:gd name="T33" fmla="*/ 11 h 112"/>
                    <a:gd name="T34" fmla="*/ 5 w 39"/>
                    <a:gd name="T35" fmla="*/ 0 h 112"/>
                    <a:gd name="T36" fmla="*/ 3 w 39"/>
                    <a:gd name="T37"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12">
                      <a:moveTo>
                        <a:pt x="3" y="1"/>
                      </a:moveTo>
                      <a:cubicBezTo>
                        <a:pt x="2" y="3"/>
                        <a:pt x="2" y="3"/>
                        <a:pt x="2" y="3"/>
                      </a:cubicBezTo>
                      <a:cubicBezTo>
                        <a:pt x="0" y="9"/>
                        <a:pt x="0" y="14"/>
                        <a:pt x="1" y="19"/>
                      </a:cubicBezTo>
                      <a:cubicBezTo>
                        <a:pt x="3" y="23"/>
                        <a:pt x="5" y="27"/>
                        <a:pt x="9" y="31"/>
                      </a:cubicBezTo>
                      <a:cubicBezTo>
                        <a:pt x="9" y="31"/>
                        <a:pt x="9" y="31"/>
                        <a:pt x="9" y="31"/>
                      </a:cubicBezTo>
                      <a:cubicBezTo>
                        <a:pt x="12" y="35"/>
                        <a:pt x="14" y="39"/>
                        <a:pt x="16" y="43"/>
                      </a:cubicBezTo>
                      <a:cubicBezTo>
                        <a:pt x="21" y="50"/>
                        <a:pt x="24" y="58"/>
                        <a:pt x="28" y="65"/>
                      </a:cubicBezTo>
                      <a:cubicBezTo>
                        <a:pt x="28" y="65"/>
                        <a:pt x="28" y="65"/>
                        <a:pt x="28" y="65"/>
                      </a:cubicBezTo>
                      <a:cubicBezTo>
                        <a:pt x="34" y="98"/>
                        <a:pt x="34" y="98"/>
                        <a:pt x="34" y="98"/>
                      </a:cubicBezTo>
                      <a:cubicBezTo>
                        <a:pt x="38" y="111"/>
                        <a:pt x="38" y="111"/>
                        <a:pt x="38" y="111"/>
                      </a:cubicBezTo>
                      <a:cubicBezTo>
                        <a:pt x="38" y="111"/>
                        <a:pt x="38" y="111"/>
                        <a:pt x="38" y="111"/>
                      </a:cubicBezTo>
                      <a:cubicBezTo>
                        <a:pt x="37" y="112"/>
                        <a:pt x="37" y="112"/>
                        <a:pt x="37" y="112"/>
                      </a:cubicBezTo>
                      <a:cubicBezTo>
                        <a:pt x="39" y="111"/>
                        <a:pt x="39" y="111"/>
                        <a:pt x="39" y="111"/>
                      </a:cubicBezTo>
                      <a:cubicBezTo>
                        <a:pt x="35" y="95"/>
                        <a:pt x="35" y="95"/>
                        <a:pt x="35" y="95"/>
                      </a:cubicBezTo>
                      <a:cubicBezTo>
                        <a:pt x="29" y="64"/>
                        <a:pt x="29" y="64"/>
                        <a:pt x="29" y="64"/>
                      </a:cubicBezTo>
                      <a:cubicBezTo>
                        <a:pt x="11" y="29"/>
                        <a:pt x="11" y="29"/>
                        <a:pt x="11" y="29"/>
                      </a:cubicBezTo>
                      <a:cubicBezTo>
                        <a:pt x="5" y="25"/>
                        <a:pt x="2" y="19"/>
                        <a:pt x="2" y="11"/>
                      </a:cubicBezTo>
                      <a:cubicBezTo>
                        <a:pt x="3" y="8"/>
                        <a:pt x="4" y="4"/>
                        <a:pt x="5" y="0"/>
                      </a:cubicBezTo>
                      <a:cubicBezTo>
                        <a:pt x="5" y="0"/>
                        <a:pt x="4" y="0"/>
                        <a:pt x="3" y="1"/>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185"/>
                <p:cNvSpPr/>
                <p:nvPr/>
              </p:nvSpPr>
              <p:spPr bwMode="auto">
                <a:xfrm>
                  <a:off x="2212976" y="2422525"/>
                  <a:ext cx="314325" cy="452438"/>
                </a:xfrm>
                <a:custGeom>
                  <a:avLst/>
                  <a:gdLst>
                    <a:gd name="T0" fmla="*/ 49 w 64"/>
                    <a:gd name="T1" fmla="*/ 0 h 92"/>
                    <a:gd name="T2" fmla="*/ 48 w 64"/>
                    <a:gd name="T3" fmla="*/ 4 h 92"/>
                    <a:gd name="T4" fmla="*/ 56 w 64"/>
                    <a:gd name="T5" fmla="*/ 24 h 92"/>
                    <a:gd name="T6" fmla="*/ 45 w 64"/>
                    <a:gd name="T7" fmla="*/ 43 h 92"/>
                    <a:gd name="T8" fmla="*/ 15 w 64"/>
                    <a:gd name="T9" fmla="*/ 80 h 92"/>
                    <a:gd name="T10" fmla="*/ 3 w 64"/>
                    <a:gd name="T11" fmla="*/ 77 h 92"/>
                    <a:gd name="T12" fmla="*/ 0 w 64"/>
                    <a:gd name="T13" fmla="*/ 79 h 92"/>
                    <a:gd name="T14" fmla="*/ 2 w 64"/>
                    <a:gd name="T15" fmla="*/ 79 h 92"/>
                    <a:gd name="T16" fmla="*/ 13 w 64"/>
                    <a:gd name="T17" fmla="*/ 87 h 92"/>
                    <a:gd name="T18" fmla="*/ 17 w 64"/>
                    <a:gd name="T19" fmla="*/ 92 h 92"/>
                    <a:gd name="T20" fmla="*/ 38 w 64"/>
                    <a:gd name="T21" fmla="*/ 64 h 92"/>
                    <a:gd name="T22" fmla="*/ 64 w 64"/>
                    <a:gd name="T23" fmla="*/ 25 h 92"/>
                    <a:gd name="T24" fmla="*/ 56 w 64"/>
                    <a:gd name="T25" fmla="*/ 12 h 92"/>
                    <a:gd name="T26" fmla="*/ 49 w 64"/>
                    <a:gd name="T2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2">
                      <a:moveTo>
                        <a:pt x="49" y="0"/>
                      </a:moveTo>
                      <a:cubicBezTo>
                        <a:pt x="49" y="1"/>
                        <a:pt x="48" y="3"/>
                        <a:pt x="48" y="4"/>
                      </a:cubicBezTo>
                      <a:cubicBezTo>
                        <a:pt x="56" y="24"/>
                        <a:pt x="56" y="24"/>
                        <a:pt x="56" y="24"/>
                      </a:cubicBezTo>
                      <a:cubicBezTo>
                        <a:pt x="45" y="43"/>
                        <a:pt x="45" y="43"/>
                        <a:pt x="45" y="43"/>
                      </a:cubicBezTo>
                      <a:cubicBezTo>
                        <a:pt x="15" y="80"/>
                        <a:pt x="15" y="80"/>
                        <a:pt x="15" y="80"/>
                      </a:cubicBezTo>
                      <a:cubicBezTo>
                        <a:pt x="3" y="77"/>
                        <a:pt x="3" y="77"/>
                        <a:pt x="3" y="77"/>
                      </a:cubicBezTo>
                      <a:cubicBezTo>
                        <a:pt x="0" y="79"/>
                        <a:pt x="0" y="79"/>
                        <a:pt x="0" y="79"/>
                      </a:cubicBezTo>
                      <a:cubicBezTo>
                        <a:pt x="1" y="79"/>
                        <a:pt x="1" y="79"/>
                        <a:pt x="2" y="79"/>
                      </a:cubicBezTo>
                      <a:cubicBezTo>
                        <a:pt x="6" y="81"/>
                        <a:pt x="10" y="84"/>
                        <a:pt x="13" y="87"/>
                      </a:cubicBezTo>
                      <a:cubicBezTo>
                        <a:pt x="15" y="89"/>
                        <a:pt x="16" y="90"/>
                        <a:pt x="17" y="92"/>
                      </a:cubicBezTo>
                      <a:cubicBezTo>
                        <a:pt x="38" y="64"/>
                        <a:pt x="38" y="64"/>
                        <a:pt x="38" y="64"/>
                      </a:cubicBezTo>
                      <a:cubicBezTo>
                        <a:pt x="47" y="51"/>
                        <a:pt x="56" y="38"/>
                        <a:pt x="64" y="25"/>
                      </a:cubicBezTo>
                      <a:cubicBezTo>
                        <a:pt x="61" y="21"/>
                        <a:pt x="59" y="16"/>
                        <a:pt x="56" y="12"/>
                      </a:cubicBezTo>
                      <a:cubicBezTo>
                        <a:pt x="52" y="8"/>
                        <a:pt x="50" y="4"/>
                        <a:pt x="49" y="0"/>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186"/>
                <p:cNvSpPr/>
                <p:nvPr/>
              </p:nvSpPr>
              <p:spPr bwMode="auto">
                <a:xfrm>
                  <a:off x="2586038" y="2354263"/>
                  <a:ext cx="84138" cy="88900"/>
                </a:xfrm>
                <a:custGeom>
                  <a:avLst/>
                  <a:gdLst>
                    <a:gd name="T0" fmla="*/ 0 w 17"/>
                    <a:gd name="T1" fmla="*/ 3 h 18"/>
                    <a:gd name="T2" fmla="*/ 0 w 17"/>
                    <a:gd name="T3" fmla="*/ 4 h 18"/>
                    <a:gd name="T4" fmla="*/ 1 w 17"/>
                    <a:gd name="T5" fmla="*/ 7 h 18"/>
                    <a:gd name="T6" fmla="*/ 4 w 17"/>
                    <a:gd name="T7" fmla="*/ 10 h 18"/>
                    <a:gd name="T8" fmla="*/ 3 w 17"/>
                    <a:gd name="T9" fmla="*/ 12 h 18"/>
                    <a:gd name="T10" fmla="*/ 4 w 17"/>
                    <a:gd name="T11" fmla="*/ 13 h 18"/>
                    <a:gd name="T12" fmla="*/ 7 w 17"/>
                    <a:gd name="T13" fmla="*/ 11 h 18"/>
                    <a:gd name="T14" fmla="*/ 9 w 17"/>
                    <a:gd name="T15" fmla="*/ 12 h 18"/>
                    <a:gd name="T16" fmla="*/ 12 w 17"/>
                    <a:gd name="T17" fmla="*/ 13 h 18"/>
                    <a:gd name="T18" fmla="*/ 15 w 17"/>
                    <a:gd name="T19" fmla="*/ 17 h 18"/>
                    <a:gd name="T20" fmla="*/ 17 w 17"/>
                    <a:gd name="T21" fmla="*/ 18 h 18"/>
                    <a:gd name="T22" fmla="*/ 12 w 17"/>
                    <a:gd name="T23" fmla="*/ 10 h 18"/>
                    <a:gd name="T24" fmla="*/ 2 w 17"/>
                    <a:gd name="T25" fmla="*/ 0 h 18"/>
                    <a:gd name="T26" fmla="*/ 0 w 17"/>
                    <a:gd name="T2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0" y="3"/>
                      </a:moveTo>
                      <a:cubicBezTo>
                        <a:pt x="0" y="3"/>
                        <a:pt x="0" y="4"/>
                        <a:pt x="0" y="4"/>
                      </a:cubicBezTo>
                      <a:cubicBezTo>
                        <a:pt x="1" y="7"/>
                        <a:pt x="1" y="7"/>
                        <a:pt x="1" y="7"/>
                      </a:cubicBezTo>
                      <a:cubicBezTo>
                        <a:pt x="4" y="10"/>
                        <a:pt x="4" y="10"/>
                        <a:pt x="4" y="10"/>
                      </a:cubicBezTo>
                      <a:cubicBezTo>
                        <a:pt x="3" y="12"/>
                        <a:pt x="3" y="12"/>
                        <a:pt x="3" y="12"/>
                      </a:cubicBezTo>
                      <a:cubicBezTo>
                        <a:pt x="4" y="13"/>
                        <a:pt x="4" y="13"/>
                        <a:pt x="4" y="13"/>
                      </a:cubicBezTo>
                      <a:cubicBezTo>
                        <a:pt x="7" y="11"/>
                        <a:pt x="7" y="11"/>
                        <a:pt x="7" y="11"/>
                      </a:cubicBezTo>
                      <a:cubicBezTo>
                        <a:pt x="8" y="11"/>
                        <a:pt x="8" y="12"/>
                        <a:pt x="9" y="12"/>
                      </a:cubicBezTo>
                      <a:cubicBezTo>
                        <a:pt x="10" y="13"/>
                        <a:pt x="11" y="13"/>
                        <a:pt x="12" y="13"/>
                      </a:cubicBezTo>
                      <a:cubicBezTo>
                        <a:pt x="13" y="15"/>
                        <a:pt x="14" y="17"/>
                        <a:pt x="15" y="17"/>
                      </a:cubicBezTo>
                      <a:cubicBezTo>
                        <a:pt x="16" y="18"/>
                        <a:pt x="16" y="18"/>
                        <a:pt x="17" y="18"/>
                      </a:cubicBezTo>
                      <a:cubicBezTo>
                        <a:pt x="12" y="10"/>
                        <a:pt x="12" y="10"/>
                        <a:pt x="12" y="10"/>
                      </a:cubicBezTo>
                      <a:cubicBezTo>
                        <a:pt x="2" y="0"/>
                        <a:pt x="2" y="0"/>
                        <a:pt x="2" y="0"/>
                      </a:cubicBezTo>
                      <a:cubicBezTo>
                        <a:pt x="0" y="3"/>
                        <a:pt x="0" y="3"/>
                        <a:pt x="0"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87"/>
                <p:cNvSpPr/>
                <p:nvPr/>
              </p:nvSpPr>
              <p:spPr bwMode="auto">
                <a:xfrm>
                  <a:off x="2566988" y="2335213"/>
                  <a:ext cx="141288" cy="569913"/>
                </a:xfrm>
                <a:custGeom>
                  <a:avLst/>
                  <a:gdLst>
                    <a:gd name="T0" fmla="*/ 4 w 29"/>
                    <a:gd name="T1" fmla="*/ 8 h 116"/>
                    <a:gd name="T2" fmla="*/ 0 w 29"/>
                    <a:gd name="T3" fmla="*/ 0 h 116"/>
                    <a:gd name="T4" fmla="*/ 5 w 29"/>
                    <a:gd name="T5" fmla="*/ 24 h 116"/>
                    <a:gd name="T6" fmla="*/ 15 w 29"/>
                    <a:gd name="T7" fmla="*/ 47 h 116"/>
                    <a:gd name="T8" fmla="*/ 15 w 29"/>
                    <a:gd name="T9" fmla="*/ 73 h 116"/>
                    <a:gd name="T10" fmla="*/ 20 w 29"/>
                    <a:gd name="T11" fmla="*/ 91 h 116"/>
                    <a:gd name="T12" fmla="*/ 20 w 29"/>
                    <a:gd name="T13" fmla="*/ 106 h 116"/>
                    <a:gd name="T14" fmla="*/ 12 w 29"/>
                    <a:gd name="T15" fmla="*/ 113 h 116"/>
                    <a:gd name="T16" fmla="*/ 11 w 29"/>
                    <a:gd name="T17" fmla="*/ 116 h 116"/>
                    <a:gd name="T18" fmla="*/ 14 w 29"/>
                    <a:gd name="T19" fmla="*/ 116 h 116"/>
                    <a:gd name="T20" fmla="*/ 22 w 29"/>
                    <a:gd name="T21" fmla="*/ 115 h 116"/>
                    <a:gd name="T22" fmla="*/ 29 w 29"/>
                    <a:gd name="T23" fmla="*/ 111 h 116"/>
                    <a:gd name="T24" fmla="*/ 29 w 29"/>
                    <a:gd name="T25" fmla="*/ 104 h 116"/>
                    <a:gd name="T26" fmla="*/ 23 w 29"/>
                    <a:gd name="T27" fmla="*/ 87 h 116"/>
                    <a:gd name="T28" fmla="*/ 23 w 29"/>
                    <a:gd name="T29" fmla="*/ 67 h 116"/>
                    <a:gd name="T30" fmla="*/ 21 w 29"/>
                    <a:gd name="T31" fmla="*/ 47 h 116"/>
                    <a:gd name="T32" fmla="*/ 10 w 29"/>
                    <a:gd name="T33" fmla="*/ 22 h 116"/>
                    <a:gd name="T34" fmla="*/ 8 w 29"/>
                    <a:gd name="T35" fmla="*/ 18 h 116"/>
                    <a:gd name="T36" fmla="*/ 8 w 29"/>
                    <a:gd name="T37" fmla="*/ 17 h 116"/>
                    <a:gd name="T38" fmla="*/ 7 w 29"/>
                    <a:gd name="T39" fmla="*/ 16 h 116"/>
                    <a:gd name="T40" fmla="*/ 5 w 29"/>
                    <a:gd name="T41" fmla="*/ 11 h 116"/>
                    <a:gd name="T42" fmla="*/ 4 w 29"/>
                    <a:gd name="T43"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116">
                      <a:moveTo>
                        <a:pt x="4" y="8"/>
                      </a:moveTo>
                      <a:cubicBezTo>
                        <a:pt x="0" y="0"/>
                        <a:pt x="0" y="0"/>
                        <a:pt x="0" y="0"/>
                      </a:cubicBezTo>
                      <a:cubicBezTo>
                        <a:pt x="5" y="24"/>
                        <a:pt x="5" y="24"/>
                        <a:pt x="5" y="24"/>
                      </a:cubicBezTo>
                      <a:cubicBezTo>
                        <a:pt x="15" y="47"/>
                        <a:pt x="15" y="47"/>
                        <a:pt x="15" y="47"/>
                      </a:cubicBezTo>
                      <a:cubicBezTo>
                        <a:pt x="20" y="55"/>
                        <a:pt x="20" y="64"/>
                        <a:pt x="15" y="73"/>
                      </a:cubicBezTo>
                      <a:cubicBezTo>
                        <a:pt x="20" y="91"/>
                        <a:pt x="20" y="91"/>
                        <a:pt x="20" y="91"/>
                      </a:cubicBezTo>
                      <a:cubicBezTo>
                        <a:pt x="20" y="106"/>
                        <a:pt x="20" y="106"/>
                        <a:pt x="20" y="106"/>
                      </a:cubicBezTo>
                      <a:cubicBezTo>
                        <a:pt x="12" y="113"/>
                        <a:pt x="12" y="113"/>
                        <a:pt x="12" y="113"/>
                      </a:cubicBezTo>
                      <a:cubicBezTo>
                        <a:pt x="11" y="116"/>
                        <a:pt x="11" y="116"/>
                        <a:pt x="11" y="116"/>
                      </a:cubicBezTo>
                      <a:cubicBezTo>
                        <a:pt x="14" y="116"/>
                        <a:pt x="14" y="116"/>
                        <a:pt x="14" y="116"/>
                      </a:cubicBezTo>
                      <a:cubicBezTo>
                        <a:pt x="22" y="115"/>
                        <a:pt x="22" y="115"/>
                        <a:pt x="22" y="115"/>
                      </a:cubicBezTo>
                      <a:cubicBezTo>
                        <a:pt x="29" y="111"/>
                        <a:pt x="29" y="111"/>
                        <a:pt x="29" y="111"/>
                      </a:cubicBezTo>
                      <a:cubicBezTo>
                        <a:pt x="29" y="104"/>
                        <a:pt x="29" y="104"/>
                        <a:pt x="29" y="104"/>
                      </a:cubicBezTo>
                      <a:cubicBezTo>
                        <a:pt x="23" y="87"/>
                        <a:pt x="23" y="87"/>
                        <a:pt x="23" y="87"/>
                      </a:cubicBezTo>
                      <a:cubicBezTo>
                        <a:pt x="23" y="67"/>
                        <a:pt x="23" y="67"/>
                        <a:pt x="23" y="67"/>
                      </a:cubicBezTo>
                      <a:cubicBezTo>
                        <a:pt x="24" y="59"/>
                        <a:pt x="23" y="52"/>
                        <a:pt x="21" y="47"/>
                      </a:cubicBezTo>
                      <a:cubicBezTo>
                        <a:pt x="10" y="22"/>
                        <a:pt x="10" y="22"/>
                        <a:pt x="10" y="22"/>
                      </a:cubicBezTo>
                      <a:cubicBezTo>
                        <a:pt x="8" y="18"/>
                        <a:pt x="8" y="18"/>
                        <a:pt x="8" y="18"/>
                      </a:cubicBezTo>
                      <a:cubicBezTo>
                        <a:pt x="8" y="17"/>
                        <a:pt x="8" y="17"/>
                        <a:pt x="8" y="17"/>
                      </a:cubicBezTo>
                      <a:cubicBezTo>
                        <a:pt x="7" y="16"/>
                        <a:pt x="7" y="16"/>
                        <a:pt x="7" y="16"/>
                      </a:cubicBezTo>
                      <a:cubicBezTo>
                        <a:pt x="5" y="11"/>
                        <a:pt x="5" y="11"/>
                        <a:pt x="5" y="11"/>
                      </a:cubicBezTo>
                      <a:cubicBezTo>
                        <a:pt x="4" y="8"/>
                        <a:pt x="4" y="8"/>
                        <a:pt x="4" y="8"/>
                      </a:cubicBezTo>
                      <a:close/>
                    </a:path>
                  </a:pathLst>
                </a:custGeom>
                <a:solidFill>
                  <a:srgbClr val="82604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188"/>
                <p:cNvSpPr/>
                <p:nvPr/>
              </p:nvSpPr>
              <p:spPr bwMode="auto">
                <a:xfrm>
                  <a:off x="2630488" y="2413000"/>
                  <a:ext cx="28575" cy="34925"/>
                </a:xfrm>
                <a:custGeom>
                  <a:avLst/>
                  <a:gdLst>
                    <a:gd name="T0" fmla="*/ 5 w 6"/>
                    <a:gd name="T1" fmla="*/ 7 h 7"/>
                    <a:gd name="T2" fmla="*/ 6 w 6"/>
                    <a:gd name="T3" fmla="*/ 5 h 7"/>
                    <a:gd name="T4" fmla="*/ 3 w 6"/>
                    <a:gd name="T5" fmla="*/ 1 h 7"/>
                    <a:gd name="T6" fmla="*/ 0 w 6"/>
                    <a:gd name="T7" fmla="*/ 0 h 7"/>
                    <a:gd name="T8" fmla="*/ 2 w 6"/>
                    <a:gd name="T9" fmla="*/ 2 h 7"/>
                    <a:gd name="T10" fmla="*/ 5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5" y="7"/>
                      </a:moveTo>
                      <a:cubicBezTo>
                        <a:pt x="6" y="7"/>
                        <a:pt x="6" y="6"/>
                        <a:pt x="6" y="5"/>
                      </a:cubicBezTo>
                      <a:cubicBezTo>
                        <a:pt x="5" y="5"/>
                        <a:pt x="4" y="3"/>
                        <a:pt x="3" y="1"/>
                      </a:cubicBezTo>
                      <a:cubicBezTo>
                        <a:pt x="2" y="1"/>
                        <a:pt x="1" y="1"/>
                        <a:pt x="0" y="0"/>
                      </a:cubicBezTo>
                      <a:cubicBezTo>
                        <a:pt x="2" y="2"/>
                        <a:pt x="2" y="2"/>
                        <a:pt x="2" y="2"/>
                      </a:cubicBezTo>
                      <a:cubicBezTo>
                        <a:pt x="5" y="7"/>
                        <a:pt x="5" y="7"/>
                        <a:pt x="5" y="7"/>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189"/>
                <p:cNvSpPr/>
                <p:nvPr/>
              </p:nvSpPr>
              <p:spPr bwMode="auto">
                <a:xfrm>
                  <a:off x="2605088" y="2408238"/>
                  <a:ext cx="44450" cy="44450"/>
                </a:xfrm>
                <a:custGeom>
                  <a:avLst/>
                  <a:gdLst>
                    <a:gd name="T0" fmla="*/ 0 w 9"/>
                    <a:gd name="T1" fmla="*/ 2 h 9"/>
                    <a:gd name="T2" fmla="*/ 0 w 9"/>
                    <a:gd name="T3" fmla="*/ 3 h 9"/>
                    <a:gd name="T4" fmla="*/ 1 w 9"/>
                    <a:gd name="T5" fmla="*/ 2 h 9"/>
                    <a:gd name="T6" fmla="*/ 4 w 9"/>
                    <a:gd name="T7" fmla="*/ 8 h 9"/>
                    <a:gd name="T8" fmla="*/ 5 w 9"/>
                    <a:gd name="T9" fmla="*/ 8 h 9"/>
                    <a:gd name="T10" fmla="*/ 5 w 9"/>
                    <a:gd name="T11" fmla="*/ 7 h 9"/>
                    <a:gd name="T12" fmla="*/ 3 w 9"/>
                    <a:gd name="T13" fmla="*/ 3 h 9"/>
                    <a:gd name="T14" fmla="*/ 4 w 9"/>
                    <a:gd name="T15" fmla="*/ 1 h 9"/>
                    <a:gd name="T16" fmla="*/ 6 w 9"/>
                    <a:gd name="T17" fmla="*/ 8 h 9"/>
                    <a:gd name="T18" fmla="*/ 9 w 9"/>
                    <a:gd name="T19" fmla="*/ 9 h 9"/>
                    <a:gd name="T20" fmla="*/ 5 w 9"/>
                    <a:gd name="T21" fmla="*/ 1 h 9"/>
                    <a:gd name="T22" fmla="*/ 3 w 9"/>
                    <a:gd name="T23" fmla="*/ 0 h 9"/>
                    <a:gd name="T24" fmla="*/ 0 w 9"/>
                    <a:gd name="T2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9">
                      <a:moveTo>
                        <a:pt x="0" y="2"/>
                      </a:moveTo>
                      <a:cubicBezTo>
                        <a:pt x="0" y="3"/>
                        <a:pt x="0" y="3"/>
                        <a:pt x="0" y="3"/>
                      </a:cubicBezTo>
                      <a:cubicBezTo>
                        <a:pt x="1" y="3"/>
                        <a:pt x="1" y="2"/>
                        <a:pt x="1" y="2"/>
                      </a:cubicBezTo>
                      <a:cubicBezTo>
                        <a:pt x="4" y="8"/>
                        <a:pt x="4" y="8"/>
                        <a:pt x="4" y="8"/>
                      </a:cubicBezTo>
                      <a:cubicBezTo>
                        <a:pt x="4" y="8"/>
                        <a:pt x="5" y="8"/>
                        <a:pt x="5" y="8"/>
                      </a:cubicBezTo>
                      <a:cubicBezTo>
                        <a:pt x="5" y="8"/>
                        <a:pt x="5" y="8"/>
                        <a:pt x="5" y="7"/>
                      </a:cubicBezTo>
                      <a:cubicBezTo>
                        <a:pt x="3" y="3"/>
                        <a:pt x="3" y="3"/>
                        <a:pt x="3" y="3"/>
                      </a:cubicBezTo>
                      <a:cubicBezTo>
                        <a:pt x="3" y="2"/>
                        <a:pt x="3" y="2"/>
                        <a:pt x="4" y="1"/>
                      </a:cubicBezTo>
                      <a:cubicBezTo>
                        <a:pt x="6" y="8"/>
                        <a:pt x="6" y="8"/>
                        <a:pt x="6" y="8"/>
                      </a:cubicBezTo>
                      <a:cubicBezTo>
                        <a:pt x="7" y="9"/>
                        <a:pt x="8" y="9"/>
                        <a:pt x="9" y="9"/>
                      </a:cubicBezTo>
                      <a:cubicBezTo>
                        <a:pt x="7" y="7"/>
                        <a:pt x="5" y="4"/>
                        <a:pt x="5" y="1"/>
                      </a:cubicBezTo>
                      <a:cubicBezTo>
                        <a:pt x="4" y="1"/>
                        <a:pt x="4" y="0"/>
                        <a:pt x="3" y="0"/>
                      </a:cubicBezTo>
                      <a:cubicBezTo>
                        <a:pt x="0" y="2"/>
                        <a:pt x="0" y="2"/>
                        <a:pt x="0"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190"/>
                <p:cNvSpPr/>
                <p:nvPr/>
              </p:nvSpPr>
              <p:spPr bwMode="auto">
                <a:xfrm>
                  <a:off x="2605088" y="2417763"/>
                  <a:ext cx="20638" cy="30163"/>
                </a:xfrm>
                <a:custGeom>
                  <a:avLst/>
                  <a:gdLst>
                    <a:gd name="T0" fmla="*/ 1 w 4"/>
                    <a:gd name="T1" fmla="*/ 0 h 6"/>
                    <a:gd name="T2" fmla="*/ 0 w 4"/>
                    <a:gd name="T3" fmla="*/ 1 h 6"/>
                    <a:gd name="T4" fmla="*/ 2 w 4"/>
                    <a:gd name="T5" fmla="*/ 5 h 6"/>
                    <a:gd name="T6" fmla="*/ 4 w 4"/>
                    <a:gd name="T7" fmla="*/ 6 h 6"/>
                    <a:gd name="T8" fmla="*/ 1 w 4"/>
                    <a:gd name="T9" fmla="*/ 0 h 6"/>
                  </a:gdLst>
                  <a:ahLst/>
                  <a:cxnLst>
                    <a:cxn ang="0">
                      <a:pos x="T0" y="T1"/>
                    </a:cxn>
                    <a:cxn ang="0">
                      <a:pos x="T2" y="T3"/>
                    </a:cxn>
                    <a:cxn ang="0">
                      <a:pos x="T4" y="T5"/>
                    </a:cxn>
                    <a:cxn ang="0">
                      <a:pos x="T6" y="T7"/>
                    </a:cxn>
                    <a:cxn ang="0">
                      <a:pos x="T8" y="T9"/>
                    </a:cxn>
                  </a:cxnLst>
                  <a:rect l="0" t="0" r="r" b="b"/>
                  <a:pathLst>
                    <a:path w="4" h="6">
                      <a:moveTo>
                        <a:pt x="1" y="0"/>
                      </a:moveTo>
                      <a:cubicBezTo>
                        <a:pt x="1" y="0"/>
                        <a:pt x="1" y="1"/>
                        <a:pt x="0" y="1"/>
                      </a:cubicBezTo>
                      <a:cubicBezTo>
                        <a:pt x="2" y="5"/>
                        <a:pt x="2" y="5"/>
                        <a:pt x="2" y="5"/>
                      </a:cubicBezTo>
                      <a:cubicBezTo>
                        <a:pt x="3" y="6"/>
                        <a:pt x="3" y="6"/>
                        <a:pt x="4" y="6"/>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191"/>
                <p:cNvSpPr/>
                <p:nvPr/>
              </p:nvSpPr>
              <p:spPr bwMode="auto">
                <a:xfrm>
                  <a:off x="2620963" y="2413000"/>
                  <a:ext cx="14288" cy="34925"/>
                </a:xfrm>
                <a:custGeom>
                  <a:avLst/>
                  <a:gdLst>
                    <a:gd name="T0" fmla="*/ 1 w 3"/>
                    <a:gd name="T1" fmla="*/ 0 h 7"/>
                    <a:gd name="T2" fmla="*/ 0 w 3"/>
                    <a:gd name="T3" fmla="*/ 2 h 7"/>
                    <a:gd name="T4" fmla="*/ 2 w 3"/>
                    <a:gd name="T5" fmla="*/ 6 h 7"/>
                    <a:gd name="T6" fmla="*/ 2 w 3"/>
                    <a:gd name="T7" fmla="*/ 7 h 7"/>
                    <a:gd name="T8" fmla="*/ 3 w 3"/>
                    <a:gd name="T9" fmla="*/ 7 h 7"/>
                    <a:gd name="T10" fmla="*/ 1 w 3"/>
                    <a:gd name="T11" fmla="*/ 0 h 7"/>
                  </a:gdLst>
                  <a:ahLst/>
                  <a:cxnLst>
                    <a:cxn ang="0">
                      <a:pos x="T0" y="T1"/>
                    </a:cxn>
                    <a:cxn ang="0">
                      <a:pos x="T2" y="T3"/>
                    </a:cxn>
                    <a:cxn ang="0">
                      <a:pos x="T4" y="T5"/>
                    </a:cxn>
                    <a:cxn ang="0">
                      <a:pos x="T6" y="T7"/>
                    </a:cxn>
                    <a:cxn ang="0">
                      <a:pos x="T8" y="T9"/>
                    </a:cxn>
                    <a:cxn ang="0">
                      <a:pos x="T10" y="T11"/>
                    </a:cxn>
                  </a:cxnLst>
                  <a:rect l="0" t="0" r="r" b="b"/>
                  <a:pathLst>
                    <a:path w="3" h="7">
                      <a:moveTo>
                        <a:pt x="1" y="0"/>
                      </a:moveTo>
                      <a:cubicBezTo>
                        <a:pt x="0" y="1"/>
                        <a:pt x="0" y="1"/>
                        <a:pt x="0" y="2"/>
                      </a:cubicBezTo>
                      <a:cubicBezTo>
                        <a:pt x="2" y="6"/>
                        <a:pt x="2" y="6"/>
                        <a:pt x="2" y="6"/>
                      </a:cubicBezTo>
                      <a:cubicBezTo>
                        <a:pt x="2" y="7"/>
                        <a:pt x="2" y="7"/>
                        <a:pt x="2" y="7"/>
                      </a:cubicBezTo>
                      <a:cubicBezTo>
                        <a:pt x="3" y="7"/>
                        <a:pt x="3" y="7"/>
                        <a:pt x="3" y="7"/>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192"/>
                <p:cNvSpPr/>
                <p:nvPr/>
              </p:nvSpPr>
              <p:spPr bwMode="auto">
                <a:xfrm>
                  <a:off x="2630488" y="2413000"/>
                  <a:ext cx="23813" cy="39688"/>
                </a:xfrm>
                <a:custGeom>
                  <a:avLst/>
                  <a:gdLst>
                    <a:gd name="T0" fmla="*/ 2 w 5"/>
                    <a:gd name="T1" fmla="*/ 2 h 8"/>
                    <a:gd name="T2" fmla="*/ 0 w 5"/>
                    <a:gd name="T3" fmla="*/ 0 h 8"/>
                    <a:gd name="T4" fmla="*/ 4 w 5"/>
                    <a:gd name="T5" fmla="*/ 8 h 8"/>
                    <a:gd name="T6" fmla="*/ 5 w 5"/>
                    <a:gd name="T7" fmla="*/ 7 h 8"/>
                    <a:gd name="T8" fmla="*/ 2 w 5"/>
                    <a:gd name="T9" fmla="*/ 2 h 8"/>
                  </a:gdLst>
                  <a:ahLst/>
                  <a:cxnLst>
                    <a:cxn ang="0">
                      <a:pos x="T0" y="T1"/>
                    </a:cxn>
                    <a:cxn ang="0">
                      <a:pos x="T2" y="T3"/>
                    </a:cxn>
                    <a:cxn ang="0">
                      <a:pos x="T4" y="T5"/>
                    </a:cxn>
                    <a:cxn ang="0">
                      <a:pos x="T6" y="T7"/>
                    </a:cxn>
                    <a:cxn ang="0">
                      <a:pos x="T8" y="T9"/>
                    </a:cxn>
                  </a:cxnLst>
                  <a:rect l="0" t="0" r="r" b="b"/>
                  <a:pathLst>
                    <a:path w="5" h="8">
                      <a:moveTo>
                        <a:pt x="2" y="2"/>
                      </a:moveTo>
                      <a:cubicBezTo>
                        <a:pt x="0" y="0"/>
                        <a:pt x="0" y="0"/>
                        <a:pt x="0" y="0"/>
                      </a:cubicBezTo>
                      <a:cubicBezTo>
                        <a:pt x="0" y="3"/>
                        <a:pt x="2" y="6"/>
                        <a:pt x="4" y="8"/>
                      </a:cubicBezTo>
                      <a:cubicBezTo>
                        <a:pt x="4" y="8"/>
                        <a:pt x="5" y="8"/>
                        <a:pt x="5" y="7"/>
                      </a:cubicBezTo>
                      <a:cubicBezTo>
                        <a:pt x="2" y="2"/>
                        <a:pt x="2" y="2"/>
                        <a:pt x="2"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193"/>
                <p:cNvSpPr>
                  <a:spLocks noEditPoints="1"/>
                </p:cNvSpPr>
                <p:nvPr/>
              </p:nvSpPr>
              <p:spPr bwMode="auto">
                <a:xfrm>
                  <a:off x="2227263" y="2443163"/>
                  <a:ext cx="260350" cy="373063"/>
                </a:xfrm>
                <a:custGeom>
                  <a:avLst/>
                  <a:gdLst>
                    <a:gd name="T0" fmla="*/ 41 w 53"/>
                    <a:gd name="T1" fmla="*/ 21 h 76"/>
                    <a:gd name="T2" fmla="*/ 38 w 53"/>
                    <a:gd name="T3" fmla="*/ 28 h 76"/>
                    <a:gd name="T4" fmla="*/ 6 w 53"/>
                    <a:gd name="T5" fmla="*/ 67 h 76"/>
                    <a:gd name="T6" fmla="*/ 0 w 53"/>
                    <a:gd name="T7" fmla="*/ 73 h 76"/>
                    <a:gd name="T8" fmla="*/ 12 w 53"/>
                    <a:gd name="T9" fmla="*/ 76 h 76"/>
                    <a:gd name="T10" fmla="*/ 42 w 53"/>
                    <a:gd name="T11" fmla="*/ 39 h 76"/>
                    <a:gd name="T12" fmla="*/ 53 w 53"/>
                    <a:gd name="T13" fmla="*/ 20 h 76"/>
                    <a:gd name="T14" fmla="*/ 45 w 53"/>
                    <a:gd name="T15" fmla="*/ 0 h 76"/>
                    <a:gd name="T16" fmla="*/ 41 w 53"/>
                    <a:gd name="T17" fmla="*/ 21 h 76"/>
                    <a:gd name="T18" fmla="*/ 46 w 53"/>
                    <a:gd name="T19" fmla="*/ 4 h 76"/>
                    <a:gd name="T20" fmla="*/ 47 w 53"/>
                    <a:gd name="T21" fmla="*/ 7 h 76"/>
                    <a:gd name="T22" fmla="*/ 43 w 53"/>
                    <a:gd name="T23" fmla="*/ 23 h 76"/>
                    <a:gd name="T24" fmla="*/ 40 w 53"/>
                    <a:gd name="T25" fmla="*/ 30 h 76"/>
                    <a:gd name="T26" fmla="*/ 9 w 53"/>
                    <a:gd name="T27" fmla="*/ 69 h 76"/>
                    <a:gd name="T28" fmla="*/ 4 w 53"/>
                    <a:gd name="T29" fmla="*/ 73 h 76"/>
                    <a:gd name="T30" fmla="*/ 2 w 53"/>
                    <a:gd name="T31" fmla="*/ 72 h 76"/>
                    <a:gd name="T32" fmla="*/ 7 w 53"/>
                    <a:gd name="T33" fmla="*/ 68 h 76"/>
                    <a:gd name="T34" fmla="*/ 7 w 53"/>
                    <a:gd name="T35" fmla="*/ 68 h 76"/>
                    <a:gd name="T36" fmla="*/ 38 w 53"/>
                    <a:gd name="T37" fmla="*/ 29 h 76"/>
                    <a:gd name="T38" fmla="*/ 38 w 53"/>
                    <a:gd name="T39" fmla="*/ 29 h 76"/>
                    <a:gd name="T40" fmla="*/ 38 w 53"/>
                    <a:gd name="T41" fmla="*/ 28 h 76"/>
                    <a:gd name="T42" fmla="*/ 41 w 53"/>
                    <a:gd name="T43" fmla="*/ 22 h 76"/>
                    <a:gd name="T44" fmla="*/ 41 w 53"/>
                    <a:gd name="T45" fmla="*/ 22 h 76"/>
                    <a:gd name="T46" fmla="*/ 46 w 53"/>
                    <a:gd name="T4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76">
                      <a:moveTo>
                        <a:pt x="41" y="21"/>
                      </a:moveTo>
                      <a:cubicBezTo>
                        <a:pt x="38" y="23"/>
                        <a:pt x="37" y="25"/>
                        <a:pt x="38" y="28"/>
                      </a:cubicBezTo>
                      <a:cubicBezTo>
                        <a:pt x="24" y="39"/>
                        <a:pt x="14" y="52"/>
                        <a:pt x="6" y="67"/>
                      </a:cubicBezTo>
                      <a:cubicBezTo>
                        <a:pt x="0" y="73"/>
                        <a:pt x="0" y="73"/>
                        <a:pt x="0" y="73"/>
                      </a:cubicBezTo>
                      <a:cubicBezTo>
                        <a:pt x="12" y="76"/>
                        <a:pt x="12" y="76"/>
                        <a:pt x="12" y="76"/>
                      </a:cubicBezTo>
                      <a:cubicBezTo>
                        <a:pt x="42" y="39"/>
                        <a:pt x="42" y="39"/>
                        <a:pt x="42" y="39"/>
                      </a:cubicBezTo>
                      <a:cubicBezTo>
                        <a:pt x="53" y="20"/>
                        <a:pt x="53" y="20"/>
                        <a:pt x="53" y="20"/>
                      </a:cubicBezTo>
                      <a:cubicBezTo>
                        <a:pt x="45" y="0"/>
                        <a:pt x="45" y="0"/>
                        <a:pt x="45" y="0"/>
                      </a:cubicBezTo>
                      <a:cubicBezTo>
                        <a:pt x="44" y="8"/>
                        <a:pt x="43" y="15"/>
                        <a:pt x="41" y="21"/>
                      </a:cubicBezTo>
                      <a:close/>
                      <a:moveTo>
                        <a:pt x="46" y="4"/>
                      </a:moveTo>
                      <a:cubicBezTo>
                        <a:pt x="47" y="7"/>
                        <a:pt x="47" y="7"/>
                        <a:pt x="47" y="7"/>
                      </a:cubicBezTo>
                      <a:cubicBezTo>
                        <a:pt x="43" y="23"/>
                        <a:pt x="43" y="23"/>
                        <a:pt x="43" y="23"/>
                      </a:cubicBezTo>
                      <a:cubicBezTo>
                        <a:pt x="40" y="25"/>
                        <a:pt x="39" y="27"/>
                        <a:pt x="40" y="30"/>
                      </a:cubicBezTo>
                      <a:cubicBezTo>
                        <a:pt x="26" y="40"/>
                        <a:pt x="16" y="54"/>
                        <a:pt x="9" y="69"/>
                      </a:cubicBezTo>
                      <a:cubicBezTo>
                        <a:pt x="4" y="73"/>
                        <a:pt x="4" y="73"/>
                        <a:pt x="4" y="73"/>
                      </a:cubicBezTo>
                      <a:cubicBezTo>
                        <a:pt x="2" y="72"/>
                        <a:pt x="2" y="72"/>
                        <a:pt x="2" y="72"/>
                      </a:cubicBezTo>
                      <a:cubicBezTo>
                        <a:pt x="7" y="68"/>
                        <a:pt x="7" y="68"/>
                        <a:pt x="7" y="68"/>
                      </a:cubicBezTo>
                      <a:cubicBezTo>
                        <a:pt x="7" y="68"/>
                        <a:pt x="7" y="68"/>
                        <a:pt x="7" y="68"/>
                      </a:cubicBezTo>
                      <a:cubicBezTo>
                        <a:pt x="15" y="53"/>
                        <a:pt x="25" y="40"/>
                        <a:pt x="38" y="29"/>
                      </a:cubicBezTo>
                      <a:cubicBezTo>
                        <a:pt x="38" y="29"/>
                        <a:pt x="38" y="29"/>
                        <a:pt x="38" y="29"/>
                      </a:cubicBezTo>
                      <a:cubicBezTo>
                        <a:pt x="38" y="29"/>
                        <a:pt x="38" y="28"/>
                        <a:pt x="38" y="28"/>
                      </a:cubicBezTo>
                      <a:cubicBezTo>
                        <a:pt x="38" y="26"/>
                        <a:pt x="39" y="24"/>
                        <a:pt x="41" y="22"/>
                      </a:cubicBezTo>
                      <a:cubicBezTo>
                        <a:pt x="41" y="22"/>
                        <a:pt x="41" y="22"/>
                        <a:pt x="41" y="22"/>
                      </a:cubicBezTo>
                      <a:cubicBezTo>
                        <a:pt x="43" y="16"/>
                        <a:pt x="45" y="10"/>
                        <a:pt x="46" y="4"/>
                      </a:cubicBezTo>
                      <a:close/>
                    </a:path>
                  </a:pathLst>
                </a:custGeom>
                <a:solidFill>
                  <a:srgbClr val="AC8C6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194"/>
                <p:cNvSpPr/>
                <p:nvPr/>
              </p:nvSpPr>
              <p:spPr bwMode="auto">
                <a:xfrm>
                  <a:off x="2238376" y="2462213"/>
                  <a:ext cx="220663" cy="339725"/>
                </a:xfrm>
                <a:custGeom>
                  <a:avLst/>
                  <a:gdLst>
                    <a:gd name="T0" fmla="*/ 45 w 45"/>
                    <a:gd name="T1" fmla="*/ 3 h 69"/>
                    <a:gd name="T2" fmla="*/ 44 w 45"/>
                    <a:gd name="T3" fmla="*/ 0 h 69"/>
                    <a:gd name="T4" fmla="*/ 39 w 45"/>
                    <a:gd name="T5" fmla="*/ 18 h 69"/>
                    <a:gd name="T6" fmla="*/ 39 w 45"/>
                    <a:gd name="T7" fmla="*/ 18 h 69"/>
                    <a:gd name="T8" fmla="*/ 36 w 45"/>
                    <a:gd name="T9" fmla="*/ 24 h 69"/>
                    <a:gd name="T10" fmla="*/ 36 w 45"/>
                    <a:gd name="T11" fmla="*/ 25 h 69"/>
                    <a:gd name="T12" fmla="*/ 36 w 45"/>
                    <a:gd name="T13" fmla="*/ 25 h 69"/>
                    <a:gd name="T14" fmla="*/ 5 w 45"/>
                    <a:gd name="T15" fmla="*/ 64 h 69"/>
                    <a:gd name="T16" fmla="*/ 5 w 45"/>
                    <a:gd name="T17" fmla="*/ 64 h 69"/>
                    <a:gd name="T18" fmla="*/ 0 w 45"/>
                    <a:gd name="T19" fmla="*/ 68 h 69"/>
                    <a:gd name="T20" fmla="*/ 2 w 45"/>
                    <a:gd name="T21" fmla="*/ 69 h 69"/>
                    <a:gd name="T22" fmla="*/ 7 w 45"/>
                    <a:gd name="T23" fmla="*/ 65 h 69"/>
                    <a:gd name="T24" fmla="*/ 38 w 45"/>
                    <a:gd name="T25" fmla="*/ 26 h 69"/>
                    <a:gd name="T26" fmla="*/ 41 w 45"/>
                    <a:gd name="T27" fmla="*/ 19 h 69"/>
                    <a:gd name="T28" fmla="*/ 45 w 45"/>
                    <a:gd name="T29"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69">
                      <a:moveTo>
                        <a:pt x="45" y="3"/>
                      </a:moveTo>
                      <a:cubicBezTo>
                        <a:pt x="44" y="0"/>
                        <a:pt x="44" y="0"/>
                        <a:pt x="44" y="0"/>
                      </a:cubicBezTo>
                      <a:cubicBezTo>
                        <a:pt x="43" y="6"/>
                        <a:pt x="41" y="12"/>
                        <a:pt x="39" y="18"/>
                      </a:cubicBezTo>
                      <a:cubicBezTo>
                        <a:pt x="39" y="18"/>
                        <a:pt x="39" y="18"/>
                        <a:pt x="39" y="18"/>
                      </a:cubicBezTo>
                      <a:cubicBezTo>
                        <a:pt x="37" y="20"/>
                        <a:pt x="36" y="22"/>
                        <a:pt x="36" y="24"/>
                      </a:cubicBezTo>
                      <a:cubicBezTo>
                        <a:pt x="36" y="24"/>
                        <a:pt x="36" y="25"/>
                        <a:pt x="36" y="25"/>
                      </a:cubicBezTo>
                      <a:cubicBezTo>
                        <a:pt x="36" y="25"/>
                        <a:pt x="36" y="25"/>
                        <a:pt x="36" y="25"/>
                      </a:cubicBezTo>
                      <a:cubicBezTo>
                        <a:pt x="23" y="36"/>
                        <a:pt x="13" y="49"/>
                        <a:pt x="5" y="64"/>
                      </a:cubicBezTo>
                      <a:cubicBezTo>
                        <a:pt x="5" y="64"/>
                        <a:pt x="5" y="64"/>
                        <a:pt x="5" y="64"/>
                      </a:cubicBezTo>
                      <a:cubicBezTo>
                        <a:pt x="0" y="68"/>
                        <a:pt x="0" y="68"/>
                        <a:pt x="0" y="68"/>
                      </a:cubicBezTo>
                      <a:cubicBezTo>
                        <a:pt x="2" y="69"/>
                        <a:pt x="2" y="69"/>
                        <a:pt x="2" y="69"/>
                      </a:cubicBezTo>
                      <a:cubicBezTo>
                        <a:pt x="7" y="65"/>
                        <a:pt x="7" y="65"/>
                        <a:pt x="7" y="65"/>
                      </a:cubicBezTo>
                      <a:cubicBezTo>
                        <a:pt x="14" y="50"/>
                        <a:pt x="24" y="36"/>
                        <a:pt x="38" y="26"/>
                      </a:cubicBezTo>
                      <a:cubicBezTo>
                        <a:pt x="37" y="23"/>
                        <a:pt x="38" y="21"/>
                        <a:pt x="41" y="19"/>
                      </a:cubicBezTo>
                      <a:cubicBezTo>
                        <a:pt x="45" y="3"/>
                        <a:pt x="45" y="3"/>
                        <a:pt x="45" y="3"/>
                      </a:cubicBezTo>
                      <a:close/>
                    </a:path>
                  </a:pathLst>
                </a:custGeom>
                <a:solidFill>
                  <a:srgbClr val="C7AE9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0950079" y="3353073"/>
                <a:ext cx="431800" cy="1106487"/>
                <a:chOff x="10964863" y="2633663"/>
                <a:chExt cx="431800" cy="1106487"/>
              </a:xfrm>
            </p:grpSpPr>
            <p:sp>
              <p:nvSpPr>
                <p:cNvPr id="138" name="Freeform 1195"/>
                <p:cNvSpPr>
                  <a:spLocks noEditPoints="1"/>
                </p:cNvSpPr>
                <p:nvPr/>
              </p:nvSpPr>
              <p:spPr bwMode="auto">
                <a:xfrm>
                  <a:off x="11063288" y="2633663"/>
                  <a:ext cx="147638" cy="261938"/>
                </a:xfrm>
                <a:custGeom>
                  <a:avLst/>
                  <a:gdLst>
                    <a:gd name="T0" fmla="*/ 23 w 30"/>
                    <a:gd name="T1" fmla="*/ 0 h 53"/>
                    <a:gd name="T2" fmla="*/ 11 w 30"/>
                    <a:gd name="T3" fmla="*/ 8 h 53"/>
                    <a:gd name="T4" fmla="*/ 4 w 30"/>
                    <a:gd name="T5" fmla="*/ 36 h 53"/>
                    <a:gd name="T6" fmla="*/ 0 w 30"/>
                    <a:gd name="T7" fmla="*/ 53 h 53"/>
                    <a:gd name="T8" fmla="*/ 12 w 30"/>
                    <a:gd name="T9" fmla="*/ 36 h 53"/>
                    <a:gd name="T10" fmla="*/ 19 w 30"/>
                    <a:gd name="T11" fmla="*/ 28 h 53"/>
                    <a:gd name="T12" fmla="*/ 19 w 30"/>
                    <a:gd name="T13" fmla="*/ 12 h 53"/>
                    <a:gd name="T14" fmla="*/ 25 w 30"/>
                    <a:gd name="T15" fmla="*/ 10 h 53"/>
                    <a:gd name="T16" fmla="*/ 22 w 30"/>
                    <a:gd name="T17" fmla="*/ 7 h 53"/>
                    <a:gd name="T18" fmla="*/ 29 w 30"/>
                    <a:gd name="T19" fmla="*/ 6 h 53"/>
                    <a:gd name="T20" fmla="*/ 23 w 30"/>
                    <a:gd name="T21" fmla="*/ 0 h 53"/>
                    <a:gd name="T22" fmla="*/ 25 w 30"/>
                    <a:gd name="T23" fmla="*/ 2 h 53"/>
                    <a:gd name="T24" fmla="*/ 14 w 30"/>
                    <a:gd name="T25" fmla="*/ 8 h 53"/>
                    <a:gd name="T26" fmla="*/ 7 w 30"/>
                    <a:gd name="T27" fmla="*/ 31 h 53"/>
                    <a:gd name="T28" fmla="*/ 3 w 30"/>
                    <a:gd name="T29" fmla="*/ 50 h 53"/>
                    <a:gd name="T30" fmla="*/ 2 w 30"/>
                    <a:gd name="T31" fmla="*/ 51 h 53"/>
                    <a:gd name="T32" fmla="*/ 4 w 30"/>
                    <a:gd name="T33" fmla="*/ 36 h 53"/>
                    <a:gd name="T34" fmla="*/ 4 w 30"/>
                    <a:gd name="T35" fmla="*/ 36 h 53"/>
                    <a:gd name="T36" fmla="*/ 12 w 30"/>
                    <a:gd name="T37" fmla="*/ 8 h 53"/>
                    <a:gd name="T38" fmla="*/ 23 w 30"/>
                    <a:gd name="T39" fmla="*/ 1 h 53"/>
                    <a:gd name="T40" fmla="*/ 25 w 30"/>
                    <a:gd name="T4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53">
                      <a:moveTo>
                        <a:pt x="23" y="0"/>
                      </a:moveTo>
                      <a:cubicBezTo>
                        <a:pt x="17" y="0"/>
                        <a:pt x="13" y="2"/>
                        <a:pt x="11" y="8"/>
                      </a:cubicBezTo>
                      <a:cubicBezTo>
                        <a:pt x="7" y="17"/>
                        <a:pt x="5" y="27"/>
                        <a:pt x="4" y="36"/>
                      </a:cubicBezTo>
                      <a:cubicBezTo>
                        <a:pt x="3" y="43"/>
                        <a:pt x="2" y="49"/>
                        <a:pt x="0" y="53"/>
                      </a:cubicBezTo>
                      <a:cubicBezTo>
                        <a:pt x="5" y="50"/>
                        <a:pt x="9" y="44"/>
                        <a:pt x="12" y="36"/>
                      </a:cubicBezTo>
                      <a:cubicBezTo>
                        <a:pt x="14" y="32"/>
                        <a:pt x="16" y="29"/>
                        <a:pt x="19" y="28"/>
                      </a:cubicBezTo>
                      <a:cubicBezTo>
                        <a:pt x="21" y="23"/>
                        <a:pt x="21" y="17"/>
                        <a:pt x="19" y="12"/>
                      </a:cubicBezTo>
                      <a:cubicBezTo>
                        <a:pt x="25" y="10"/>
                        <a:pt x="25" y="10"/>
                        <a:pt x="25" y="10"/>
                      </a:cubicBezTo>
                      <a:cubicBezTo>
                        <a:pt x="22" y="7"/>
                        <a:pt x="22" y="7"/>
                        <a:pt x="22" y="7"/>
                      </a:cubicBezTo>
                      <a:cubicBezTo>
                        <a:pt x="29" y="6"/>
                        <a:pt x="29" y="6"/>
                        <a:pt x="29" y="6"/>
                      </a:cubicBezTo>
                      <a:cubicBezTo>
                        <a:pt x="30" y="4"/>
                        <a:pt x="28" y="2"/>
                        <a:pt x="23" y="0"/>
                      </a:cubicBezTo>
                      <a:close/>
                      <a:moveTo>
                        <a:pt x="25" y="2"/>
                      </a:moveTo>
                      <a:cubicBezTo>
                        <a:pt x="19" y="2"/>
                        <a:pt x="15" y="4"/>
                        <a:pt x="14" y="8"/>
                      </a:cubicBezTo>
                      <a:cubicBezTo>
                        <a:pt x="10" y="16"/>
                        <a:pt x="8" y="23"/>
                        <a:pt x="7" y="31"/>
                      </a:cubicBezTo>
                      <a:cubicBezTo>
                        <a:pt x="3" y="50"/>
                        <a:pt x="3" y="50"/>
                        <a:pt x="3" y="50"/>
                      </a:cubicBezTo>
                      <a:cubicBezTo>
                        <a:pt x="3" y="50"/>
                        <a:pt x="2" y="51"/>
                        <a:pt x="2" y="51"/>
                      </a:cubicBezTo>
                      <a:cubicBezTo>
                        <a:pt x="3" y="47"/>
                        <a:pt x="4" y="42"/>
                        <a:pt x="4" y="36"/>
                      </a:cubicBezTo>
                      <a:cubicBezTo>
                        <a:pt x="4" y="36"/>
                        <a:pt x="4" y="36"/>
                        <a:pt x="4" y="36"/>
                      </a:cubicBezTo>
                      <a:cubicBezTo>
                        <a:pt x="6" y="27"/>
                        <a:pt x="8" y="18"/>
                        <a:pt x="12" y="8"/>
                      </a:cubicBezTo>
                      <a:cubicBezTo>
                        <a:pt x="14" y="3"/>
                        <a:pt x="17" y="0"/>
                        <a:pt x="23" y="1"/>
                      </a:cubicBezTo>
                      <a:cubicBezTo>
                        <a:pt x="24" y="1"/>
                        <a:pt x="24" y="1"/>
                        <a:pt x="25" y="2"/>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196"/>
                <p:cNvSpPr/>
                <p:nvPr/>
              </p:nvSpPr>
              <p:spPr bwMode="auto">
                <a:xfrm>
                  <a:off x="11072813" y="2633663"/>
                  <a:ext cx="112713" cy="250825"/>
                </a:xfrm>
                <a:custGeom>
                  <a:avLst/>
                  <a:gdLst>
                    <a:gd name="T0" fmla="*/ 12 w 23"/>
                    <a:gd name="T1" fmla="*/ 8 h 51"/>
                    <a:gd name="T2" fmla="*/ 23 w 23"/>
                    <a:gd name="T3" fmla="*/ 2 h 51"/>
                    <a:gd name="T4" fmla="*/ 21 w 23"/>
                    <a:gd name="T5" fmla="*/ 1 h 51"/>
                    <a:gd name="T6" fmla="*/ 10 w 23"/>
                    <a:gd name="T7" fmla="*/ 8 h 51"/>
                    <a:gd name="T8" fmla="*/ 2 w 23"/>
                    <a:gd name="T9" fmla="*/ 36 h 51"/>
                    <a:gd name="T10" fmla="*/ 2 w 23"/>
                    <a:gd name="T11" fmla="*/ 36 h 51"/>
                    <a:gd name="T12" fmla="*/ 0 w 23"/>
                    <a:gd name="T13" fmla="*/ 51 h 51"/>
                    <a:gd name="T14" fmla="*/ 1 w 23"/>
                    <a:gd name="T15" fmla="*/ 50 h 51"/>
                    <a:gd name="T16" fmla="*/ 5 w 23"/>
                    <a:gd name="T17" fmla="*/ 31 h 51"/>
                    <a:gd name="T18" fmla="*/ 12 w 23"/>
                    <a:gd name="T19"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51">
                      <a:moveTo>
                        <a:pt x="12" y="8"/>
                      </a:moveTo>
                      <a:cubicBezTo>
                        <a:pt x="13" y="4"/>
                        <a:pt x="17" y="2"/>
                        <a:pt x="23" y="2"/>
                      </a:cubicBezTo>
                      <a:cubicBezTo>
                        <a:pt x="22" y="1"/>
                        <a:pt x="22" y="1"/>
                        <a:pt x="21" y="1"/>
                      </a:cubicBezTo>
                      <a:cubicBezTo>
                        <a:pt x="15" y="0"/>
                        <a:pt x="12" y="3"/>
                        <a:pt x="10" y="8"/>
                      </a:cubicBezTo>
                      <a:cubicBezTo>
                        <a:pt x="6" y="18"/>
                        <a:pt x="4" y="27"/>
                        <a:pt x="2" y="36"/>
                      </a:cubicBezTo>
                      <a:cubicBezTo>
                        <a:pt x="2" y="36"/>
                        <a:pt x="2" y="36"/>
                        <a:pt x="2" y="36"/>
                      </a:cubicBezTo>
                      <a:cubicBezTo>
                        <a:pt x="2" y="42"/>
                        <a:pt x="1" y="47"/>
                        <a:pt x="0" y="51"/>
                      </a:cubicBezTo>
                      <a:cubicBezTo>
                        <a:pt x="0" y="51"/>
                        <a:pt x="1" y="50"/>
                        <a:pt x="1" y="50"/>
                      </a:cubicBezTo>
                      <a:cubicBezTo>
                        <a:pt x="5" y="31"/>
                        <a:pt x="5" y="31"/>
                        <a:pt x="5" y="31"/>
                      </a:cubicBezTo>
                      <a:cubicBezTo>
                        <a:pt x="6" y="23"/>
                        <a:pt x="8" y="16"/>
                        <a:pt x="12" y="8"/>
                      </a:cubicBezTo>
                      <a:close/>
                    </a:path>
                  </a:pathLst>
                </a:custGeom>
                <a:solidFill>
                  <a:srgbClr val="A55F4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97"/>
                <p:cNvSpPr/>
                <p:nvPr/>
              </p:nvSpPr>
              <p:spPr bwMode="auto">
                <a:xfrm>
                  <a:off x="11058526" y="2633663"/>
                  <a:ext cx="180975" cy="280988"/>
                </a:xfrm>
                <a:custGeom>
                  <a:avLst/>
                  <a:gdLst>
                    <a:gd name="T0" fmla="*/ 26 w 37"/>
                    <a:gd name="T1" fmla="*/ 10 h 57"/>
                    <a:gd name="T2" fmla="*/ 20 w 37"/>
                    <a:gd name="T3" fmla="*/ 12 h 57"/>
                    <a:gd name="T4" fmla="*/ 20 w 37"/>
                    <a:gd name="T5" fmla="*/ 28 h 57"/>
                    <a:gd name="T6" fmla="*/ 13 w 37"/>
                    <a:gd name="T7" fmla="*/ 36 h 57"/>
                    <a:gd name="T8" fmla="*/ 1 w 37"/>
                    <a:gd name="T9" fmla="*/ 53 h 57"/>
                    <a:gd name="T10" fmla="*/ 0 w 37"/>
                    <a:gd name="T11" fmla="*/ 56 h 57"/>
                    <a:gd name="T12" fmla="*/ 5 w 37"/>
                    <a:gd name="T13" fmla="*/ 57 h 57"/>
                    <a:gd name="T14" fmla="*/ 16 w 37"/>
                    <a:gd name="T15" fmla="*/ 45 h 57"/>
                    <a:gd name="T16" fmla="*/ 21 w 37"/>
                    <a:gd name="T17" fmla="*/ 34 h 57"/>
                    <a:gd name="T18" fmla="*/ 22 w 37"/>
                    <a:gd name="T19" fmla="*/ 33 h 57"/>
                    <a:gd name="T20" fmla="*/ 26 w 37"/>
                    <a:gd name="T21" fmla="*/ 25 h 57"/>
                    <a:gd name="T22" fmla="*/ 26 w 37"/>
                    <a:gd name="T23" fmla="*/ 25 h 57"/>
                    <a:gd name="T24" fmla="*/ 27 w 37"/>
                    <a:gd name="T25" fmla="*/ 14 h 57"/>
                    <a:gd name="T26" fmla="*/ 32 w 37"/>
                    <a:gd name="T27" fmla="*/ 11 h 57"/>
                    <a:gd name="T28" fmla="*/ 31 w 37"/>
                    <a:gd name="T29" fmla="*/ 8 h 57"/>
                    <a:gd name="T30" fmla="*/ 36 w 37"/>
                    <a:gd name="T31" fmla="*/ 6 h 57"/>
                    <a:gd name="T32" fmla="*/ 37 w 37"/>
                    <a:gd name="T33" fmla="*/ 4 h 57"/>
                    <a:gd name="T34" fmla="*/ 34 w 37"/>
                    <a:gd name="T35" fmla="*/ 3 h 57"/>
                    <a:gd name="T36" fmla="*/ 24 w 37"/>
                    <a:gd name="T37" fmla="*/ 0 h 57"/>
                    <a:gd name="T38" fmla="*/ 30 w 37"/>
                    <a:gd name="T39" fmla="*/ 6 h 57"/>
                    <a:gd name="T40" fmla="*/ 23 w 37"/>
                    <a:gd name="T41" fmla="*/ 7 h 57"/>
                    <a:gd name="T42" fmla="*/ 26 w 37"/>
                    <a:gd name="T43" fmla="*/ 1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57">
                      <a:moveTo>
                        <a:pt x="26" y="10"/>
                      </a:moveTo>
                      <a:cubicBezTo>
                        <a:pt x="20" y="12"/>
                        <a:pt x="20" y="12"/>
                        <a:pt x="20" y="12"/>
                      </a:cubicBezTo>
                      <a:cubicBezTo>
                        <a:pt x="22" y="17"/>
                        <a:pt x="22" y="23"/>
                        <a:pt x="20" y="28"/>
                      </a:cubicBezTo>
                      <a:cubicBezTo>
                        <a:pt x="17" y="29"/>
                        <a:pt x="15" y="32"/>
                        <a:pt x="13" y="36"/>
                      </a:cubicBezTo>
                      <a:cubicBezTo>
                        <a:pt x="10" y="44"/>
                        <a:pt x="6" y="50"/>
                        <a:pt x="1" y="53"/>
                      </a:cubicBezTo>
                      <a:cubicBezTo>
                        <a:pt x="1" y="54"/>
                        <a:pt x="1" y="55"/>
                        <a:pt x="0" y="56"/>
                      </a:cubicBezTo>
                      <a:cubicBezTo>
                        <a:pt x="2" y="57"/>
                        <a:pt x="4" y="57"/>
                        <a:pt x="5" y="57"/>
                      </a:cubicBezTo>
                      <a:cubicBezTo>
                        <a:pt x="10" y="57"/>
                        <a:pt x="13" y="53"/>
                        <a:pt x="16" y="45"/>
                      </a:cubicBezTo>
                      <a:cubicBezTo>
                        <a:pt x="15" y="39"/>
                        <a:pt x="17" y="35"/>
                        <a:pt x="21" y="34"/>
                      </a:cubicBezTo>
                      <a:cubicBezTo>
                        <a:pt x="21" y="34"/>
                        <a:pt x="21" y="33"/>
                        <a:pt x="22" y="33"/>
                      </a:cubicBezTo>
                      <a:cubicBezTo>
                        <a:pt x="24" y="31"/>
                        <a:pt x="25" y="28"/>
                        <a:pt x="26" y="25"/>
                      </a:cubicBezTo>
                      <a:cubicBezTo>
                        <a:pt x="26" y="25"/>
                        <a:pt x="26" y="25"/>
                        <a:pt x="26" y="25"/>
                      </a:cubicBezTo>
                      <a:cubicBezTo>
                        <a:pt x="27" y="22"/>
                        <a:pt x="27" y="18"/>
                        <a:pt x="27" y="14"/>
                      </a:cubicBezTo>
                      <a:cubicBezTo>
                        <a:pt x="32" y="11"/>
                        <a:pt x="32" y="11"/>
                        <a:pt x="32" y="11"/>
                      </a:cubicBezTo>
                      <a:cubicBezTo>
                        <a:pt x="31" y="8"/>
                        <a:pt x="31" y="8"/>
                        <a:pt x="31" y="8"/>
                      </a:cubicBezTo>
                      <a:cubicBezTo>
                        <a:pt x="33" y="8"/>
                        <a:pt x="34" y="7"/>
                        <a:pt x="36" y="6"/>
                      </a:cubicBezTo>
                      <a:cubicBezTo>
                        <a:pt x="36" y="5"/>
                        <a:pt x="37" y="4"/>
                        <a:pt x="37" y="4"/>
                      </a:cubicBezTo>
                      <a:cubicBezTo>
                        <a:pt x="34" y="3"/>
                        <a:pt x="34" y="3"/>
                        <a:pt x="34" y="3"/>
                      </a:cubicBezTo>
                      <a:cubicBezTo>
                        <a:pt x="31" y="1"/>
                        <a:pt x="27" y="0"/>
                        <a:pt x="24" y="0"/>
                      </a:cubicBezTo>
                      <a:cubicBezTo>
                        <a:pt x="29" y="2"/>
                        <a:pt x="31" y="4"/>
                        <a:pt x="30" y="6"/>
                      </a:cubicBezTo>
                      <a:cubicBezTo>
                        <a:pt x="23" y="7"/>
                        <a:pt x="23" y="7"/>
                        <a:pt x="23" y="7"/>
                      </a:cubicBezTo>
                      <a:cubicBezTo>
                        <a:pt x="26" y="10"/>
                        <a:pt x="26" y="10"/>
                        <a:pt x="26" y="10"/>
                      </a:cubicBezTo>
                      <a:close/>
                    </a:path>
                  </a:pathLst>
                </a:custGeom>
                <a:solidFill>
                  <a:srgbClr val="4A291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198"/>
                <p:cNvSpPr/>
                <p:nvPr/>
              </p:nvSpPr>
              <p:spPr bwMode="auto">
                <a:xfrm>
                  <a:off x="11161713" y="2663825"/>
                  <a:ext cx="88900" cy="147638"/>
                </a:xfrm>
                <a:custGeom>
                  <a:avLst/>
                  <a:gdLst>
                    <a:gd name="T0" fmla="*/ 12 w 18"/>
                    <a:gd name="T1" fmla="*/ 3 h 30"/>
                    <a:gd name="T2" fmla="*/ 14 w 18"/>
                    <a:gd name="T3" fmla="*/ 3 h 30"/>
                    <a:gd name="T4" fmla="*/ 14 w 18"/>
                    <a:gd name="T5" fmla="*/ 10 h 30"/>
                    <a:gd name="T6" fmla="*/ 16 w 18"/>
                    <a:gd name="T7" fmla="*/ 14 h 30"/>
                    <a:gd name="T8" fmla="*/ 13 w 18"/>
                    <a:gd name="T9" fmla="*/ 16 h 30"/>
                    <a:gd name="T10" fmla="*/ 12 w 18"/>
                    <a:gd name="T11" fmla="*/ 22 h 30"/>
                    <a:gd name="T12" fmla="*/ 5 w 18"/>
                    <a:gd name="T13" fmla="*/ 19 h 30"/>
                    <a:gd name="T14" fmla="*/ 7 w 18"/>
                    <a:gd name="T15" fmla="*/ 21 h 30"/>
                    <a:gd name="T16" fmla="*/ 5 w 18"/>
                    <a:gd name="T17" fmla="*/ 28 h 30"/>
                    <a:gd name="T18" fmla="*/ 1 w 18"/>
                    <a:gd name="T19" fmla="*/ 27 h 30"/>
                    <a:gd name="T20" fmla="*/ 0 w 18"/>
                    <a:gd name="T21" fmla="*/ 28 h 30"/>
                    <a:gd name="T22" fmla="*/ 6 w 18"/>
                    <a:gd name="T23" fmla="*/ 30 h 30"/>
                    <a:gd name="T24" fmla="*/ 8 w 18"/>
                    <a:gd name="T25" fmla="*/ 23 h 30"/>
                    <a:gd name="T26" fmla="*/ 9 w 18"/>
                    <a:gd name="T27" fmla="*/ 23 h 30"/>
                    <a:gd name="T28" fmla="*/ 14 w 18"/>
                    <a:gd name="T29" fmla="*/ 21 h 30"/>
                    <a:gd name="T30" fmla="*/ 15 w 18"/>
                    <a:gd name="T31" fmla="*/ 16 h 30"/>
                    <a:gd name="T32" fmla="*/ 16 w 18"/>
                    <a:gd name="T33" fmla="*/ 16 h 30"/>
                    <a:gd name="T34" fmla="*/ 17 w 18"/>
                    <a:gd name="T35" fmla="*/ 13 h 30"/>
                    <a:gd name="T36" fmla="*/ 15 w 18"/>
                    <a:gd name="T37" fmla="*/ 11 h 30"/>
                    <a:gd name="T38" fmla="*/ 16 w 18"/>
                    <a:gd name="T39" fmla="*/ 8 h 30"/>
                    <a:gd name="T40" fmla="*/ 15 w 18"/>
                    <a:gd name="T41" fmla="*/ 0 h 30"/>
                    <a:gd name="T42" fmla="*/ 10 w 18"/>
                    <a:gd name="T43" fmla="*/ 2 h 30"/>
                    <a:gd name="T44" fmla="*/ 11 w 18"/>
                    <a:gd name="T45" fmla="*/ 5 h 30"/>
                    <a:gd name="T46" fmla="*/ 6 w 18"/>
                    <a:gd name="T47" fmla="*/ 8 h 30"/>
                    <a:gd name="T48" fmla="*/ 5 w 18"/>
                    <a:gd name="T49" fmla="*/ 19 h 30"/>
                    <a:gd name="T50" fmla="*/ 8 w 18"/>
                    <a:gd name="T51" fmla="*/ 9 h 30"/>
                    <a:gd name="T52" fmla="*/ 12 w 18"/>
                    <a:gd name="T53" fmla="*/ 6 h 30"/>
                    <a:gd name="T54" fmla="*/ 12 w 18"/>
                    <a:gd name="T55"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30">
                      <a:moveTo>
                        <a:pt x="12" y="3"/>
                      </a:moveTo>
                      <a:cubicBezTo>
                        <a:pt x="14" y="3"/>
                        <a:pt x="14" y="3"/>
                        <a:pt x="14" y="3"/>
                      </a:cubicBezTo>
                      <a:cubicBezTo>
                        <a:pt x="15" y="5"/>
                        <a:pt x="15" y="8"/>
                        <a:pt x="14" y="10"/>
                      </a:cubicBezTo>
                      <a:cubicBezTo>
                        <a:pt x="16" y="14"/>
                        <a:pt x="16" y="14"/>
                        <a:pt x="16" y="14"/>
                      </a:cubicBezTo>
                      <a:cubicBezTo>
                        <a:pt x="13" y="16"/>
                        <a:pt x="13" y="16"/>
                        <a:pt x="13" y="16"/>
                      </a:cubicBezTo>
                      <a:cubicBezTo>
                        <a:pt x="12" y="22"/>
                        <a:pt x="12" y="22"/>
                        <a:pt x="12" y="22"/>
                      </a:cubicBezTo>
                      <a:cubicBezTo>
                        <a:pt x="10" y="23"/>
                        <a:pt x="8" y="22"/>
                        <a:pt x="5" y="19"/>
                      </a:cubicBezTo>
                      <a:cubicBezTo>
                        <a:pt x="7" y="21"/>
                        <a:pt x="7" y="21"/>
                        <a:pt x="7" y="21"/>
                      </a:cubicBezTo>
                      <a:cubicBezTo>
                        <a:pt x="5" y="28"/>
                        <a:pt x="5" y="28"/>
                        <a:pt x="5" y="28"/>
                      </a:cubicBezTo>
                      <a:cubicBezTo>
                        <a:pt x="1" y="27"/>
                        <a:pt x="1" y="27"/>
                        <a:pt x="1" y="27"/>
                      </a:cubicBezTo>
                      <a:cubicBezTo>
                        <a:pt x="0" y="27"/>
                        <a:pt x="0" y="28"/>
                        <a:pt x="0" y="28"/>
                      </a:cubicBezTo>
                      <a:cubicBezTo>
                        <a:pt x="2" y="28"/>
                        <a:pt x="5" y="29"/>
                        <a:pt x="6" y="30"/>
                      </a:cubicBezTo>
                      <a:cubicBezTo>
                        <a:pt x="8" y="23"/>
                        <a:pt x="8" y="23"/>
                        <a:pt x="8" y="23"/>
                      </a:cubicBezTo>
                      <a:cubicBezTo>
                        <a:pt x="9" y="23"/>
                        <a:pt x="9" y="23"/>
                        <a:pt x="9" y="23"/>
                      </a:cubicBezTo>
                      <a:cubicBezTo>
                        <a:pt x="11" y="25"/>
                        <a:pt x="13" y="25"/>
                        <a:pt x="14" y="21"/>
                      </a:cubicBezTo>
                      <a:cubicBezTo>
                        <a:pt x="15" y="16"/>
                        <a:pt x="15" y="16"/>
                        <a:pt x="15" y="16"/>
                      </a:cubicBezTo>
                      <a:cubicBezTo>
                        <a:pt x="16" y="16"/>
                        <a:pt x="16" y="16"/>
                        <a:pt x="16" y="16"/>
                      </a:cubicBezTo>
                      <a:cubicBezTo>
                        <a:pt x="18" y="15"/>
                        <a:pt x="18" y="14"/>
                        <a:pt x="17" y="13"/>
                      </a:cubicBezTo>
                      <a:cubicBezTo>
                        <a:pt x="15" y="11"/>
                        <a:pt x="15" y="11"/>
                        <a:pt x="15" y="11"/>
                      </a:cubicBezTo>
                      <a:cubicBezTo>
                        <a:pt x="16" y="8"/>
                        <a:pt x="16" y="8"/>
                        <a:pt x="16" y="8"/>
                      </a:cubicBezTo>
                      <a:cubicBezTo>
                        <a:pt x="16" y="5"/>
                        <a:pt x="16" y="2"/>
                        <a:pt x="15" y="0"/>
                      </a:cubicBezTo>
                      <a:cubicBezTo>
                        <a:pt x="13" y="1"/>
                        <a:pt x="12" y="2"/>
                        <a:pt x="10" y="2"/>
                      </a:cubicBezTo>
                      <a:cubicBezTo>
                        <a:pt x="11" y="5"/>
                        <a:pt x="11" y="5"/>
                        <a:pt x="11" y="5"/>
                      </a:cubicBezTo>
                      <a:cubicBezTo>
                        <a:pt x="6" y="8"/>
                        <a:pt x="6" y="8"/>
                        <a:pt x="6" y="8"/>
                      </a:cubicBezTo>
                      <a:cubicBezTo>
                        <a:pt x="6" y="12"/>
                        <a:pt x="6" y="16"/>
                        <a:pt x="5" y="19"/>
                      </a:cubicBezTo>
                      <a:cubicBezTo>
                        <a:pt x="7" y="16"/>
                        <a:pt x="8" y="12"/>
                        <a:pt x="8" y="9"/>
                      </a:cubicBezTo>
                      <a:cubicBezTo>
                        <a:pt x="12" y="6"/>
                        <a:pt x="12" y="6"/>
                        <a:pt x="12" y="6"/>
                      </a:cubicBezTo>
                      <a:cubicBezTo>
                        <a:pt x="12" y="3"/>
                        <a:pt x="12" y="3"/>
                        <a:pt x="1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199"/>
                <p:cNvSpPr/>
                <p:nvPr/>
              </p:nvSpPr>
              <p:spPr bwMode="auto">
                <a:xfrm>
                  <a:off x="11185526" y="2678113"/>
                  <a:ext cx="53975" cy="98425"/>
                </a:xfrm>
                <a:custGeom>
                  <a:avLst/>
                  <a:gdLst>
                    <a:gd name="T0" fmla="*/ 9 w 11"/>
                    <a:gd name="T1" fmla="*/ 0 h 20"/>
                    <a:gd name="T2" fmla="*/ 7 w 11"/>
                    <a:gd name="T3" fmla="*/ 0 h 20"/>
                    <a:gd name="T4" fmla="*/ 7 w 11"/>
                    <a:gd name="T5" fmla="*/ 3 h 20"/>
                    <a:gd name="T6" fmla="*/ 3 w 11"/>
                    <a:gd name="T7" fmla="*/ 6 h 20"/>
                    <a:gd name="T8" fmla="*/ 0 w 11"/>
                    <a:gd name="T9" fmla="*/ 16 h 20"/>
                    <a:gd name="T10" fmla="*/ 0 w 11"/>
                    <a:gd name="T11" fmla="*/ 16 h 20"/>
                    <a:gd name="T12" fmla="*/ 7 w 11"/>
                    <a:gd name="T13" fmla="*/ 19 h 20"/>
                    <a:gd name="T14" fmla="*/ 8 w 11"/>
                    <a:gd name="T15" fmla="*/ 13 h 20"/>
                    <a:gd name="T16" fmla="*/ 11 w 11"/>
                    <a:gd name="T17" fmla="*/ 11 h 20"/>
                    <a:gd name="T18" fmla="*/ 9 w 11"/>
                    <a:gd name="T19" fmla="*/ 7 h 20"/>
                    <a:gd name="T20" fmla="*/ 9 w 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9" y="0"/>
                      </a:moveTo>
                      <a:cubicBezTo>
                        <a:pt x="7" y="0"/>
                        <a:pt x="7" y="0"/>
                        <a:pt x="7" y="0"/>
                      </a:cubicBezTo>
                      <a:cubicBezTo>
                        <a:pt x="7" y="3"/>
                        <a:pt x="7" y="3"/>
                        <a:pt x="7" y="3"/>
                      </a:cubicBezTo>
                      <a:cubicBezTo>
                        <a:pt x="3" y="6"/>
                        <a:pt x="3" y="6"/>
                        <a:pt x="3" y="6"/>
                      </a:cubicBezTo>
                      <a:cubicBezTo>
                        <a:pt x="3" y="9"/>
                        <a:pt x="2" y="13"/>
                        <a:pt x="0" y="16"/>
                      </a:cubicBezTo>
                      <a:cubicBezTo>
                        <a:pt x="0" y="16"/>
                        <a:pt x="0" y="16"/>
                        <a:pt x="0" y="16"/>
                      </a:cubicBezTo>
                      <a:cubicBezTo>
                        <a:pt x="3" y="19"/>
                        <a:pt x="5" y="20"/>
                        <a:pt x="7" y="19"/>
                      </a:cubicBezTo>
                      <a:cubicBezTo>
                        <a:pt x="8" y="13"/>
                        <a:pt x="8" y="13"/>
                        <a:pt x="8" y="13"/>
                      </a:cubicBezTo>
                      <a:cubicBezTo>
                        <a:pt x="11" y="11"/>
                        <a:pt x="11" y="11"/>
                        <a:pt x="11" y="11"/>
                      </a:cubicBezTo>
                      <a:cubicBezTo>
                        <a:pt x="9" y="7"/>
                        <a:pt x="9" y="7"/>
                        <a:pt x="9" y="7"/>
                      </a:cubicBezTo>
                      <a:cubicBezTo>
                        <a:pt x="10" y="5"/>
                        <a:pt x="10" y="2"/>
                        <a:pt x="9"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200"/>
                <p:cNvSpPr/>
                <p:nvPr/>
              </p:nvSpPr>
              <p:spPr bwMode="auto">
                <a:xfrm>
                  <a:off x="11166476" y="2757488"/>
                  <a:ext cx="30163" cy="44450"/>
                </a:xfrm>
                <a:custGeom>
                  <a:avLst/>
                  <a:gdLst>
                    <a:gd name="T0" fmla="*/ 6 w 6"/>
                    <a:gd name="T1" fmla="*/ 2 h 9"/>
                    <a:gd name="T2" fmla="*/ 4 w 6"/>
                    <a:gd name="T3" fmla="*/ 0 h 9"/>
                    <a:gd name="T4" fmla="*/ 0 w 6"/>
                    <a:gd name="T5" fmla="*/ 8 h 9"/>
                    <a:gd name="T6" fmla="*/ 4 w 6"/>
                    <a:gd name="T7" fmla="*/ 9 h 9"/>
                    <a:gd name="T8" fmla="*/ 6 w 6"/>
                    <a:gd name="T9" fmla="*/ 2 h 9"/>
                  </a:gdLst>
                  <a:ahLst/>
                  <a:cxnLst>
                    <a:cxn ang="0">
                      <a:pos x="T0" y="T1"/>
                    </a:cxn>
                    <a:cxn ang="0">
                      <a:pos x="T2" y="T3"/>
                    </a:cxn>
                    <a:cxn ang="0">
                      <a:pos x="T4" y="T5"/>
                    </a:cxn>
                    <a:cxn ang="0">
                      <a:pos x="T6" y="T7"/>
                    </a:cxn>
                    <a:cxn ang="0">
                      <a:pos x="T8" y="T9"/>
                    </a:cxn>
                  </a:cxnLst>
                  <a:rect l="0" t="0" r="r" b="b"/>
                  <a:pathLst>
                    <a:path w="6" h="9">
                      <a:moveTo>
                        <a:pt x="6" y="2"/>
                      </a:moveTo>
                      <a:cubicBezTo>
                        <a:pt x="4" y="0"/>
                        <a:pt x="4" y="0"/>
                        <a:pt x="4" y="0"/>
                      </a:cubicBezTo>
                      <a:cubicBezTo>
                        <a:pt x="3" y="3"/>
                        <a:pt x="2" y="6"/>
                        <a:pt x="0" y="8"/>
                      </a:cubicBezTo>
                      <a:cubicBezTo>
                        <a:pt x="4" y="9"/>
                        <a:pt x="4" y="9"/>
                        <a:pt x="4" y="9"/>
                      </a:cubicBezTo>
                      <a:cubicBezTo>
                        <a:pt x="6" y="2"/>
                        <a:pt x="6" y="2"/>
                        <a:pt x="6"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201"/>
                <p:cNvSpPr/>
                <p:nvPr/>
              </p:nvSpPr>
              <p:spPr bwMode="auto">
                <a:xfrm>
                  <a:off x="11082338" y="2801938"/>
                  <a:ext cx="123825" cy="284163"/>
                </a:xfrm>
                <a:custGeom>
                  <a:avLst/>
                  <a:gdLst>
                    <a:gd name="T0" fmla="*/ 22 w 25"/>
                    <a:gd name="T1" fmla="*/ 2 h 58"/>
                    <a:gd name="T2" fmla="*/ 16 w 25"/>
                    <a:gd name="T3" fmla="*/ 0 h 58"/>
                    <a:gd name="T4" fmla="*/ 23 w 25"/>
                    <a:gd name="T5" fmla="*/ 9 h 58"/>
                    <a:gd name="T6" fmla="*/ 14 w 25"/>
                    <a:gd name="T7" fmla="*/ 11 h 58"/>
                    <a:gd name="T8" fmla="*/ 11 w 25"/>
                    <a:gd name="T9" fmla="*/ 16 h 58"/>
                    <a:gd name="T10" fmla="*/ 11 w 25"/>
                    <a:gd name="T11" fmla="*/ 13 h 58"/>
                    <a:gd name="T12" fmla="*/ 11 w 25"/>
                    <a:gd name="T13" fmla="*/ 11 h 58"/>
                    <a:gd name="T14" fmla="*/ 0 w 25"/>
                    <a:gd name="T15" fmla="*/ 23 h 58"/>
                    <a:gd name="T16" fmla="*/ 1 w 25"/>
                    <a:gd name="T17" fmla="*/ 25 h 58"/>
                    <a:gd name="T18" fmla="*/ 10 w 25"/>
                    <a:gd name="T19" fmla="*/ 21 h 58"/>
                    <a:gd name="T20" fmla="*/ 17 w 25"/>
                    <a:gd name="T21" fmla="*/ 45 h 58"/>
                    <a:gd name="T22" fmla="*/ 22 w 25"/>
                    <a:gd name="T23" fmla="*/ 51 h 58"/>
                    <a:gd name="T24" fmla="*/ 2 w 25"/>
                    <a:gd name="T25" fmla="*/ 50 h 58"/>
                    <a:gd name="T26" fmla="*/ 1 w 25"/>
                    <a:gd name="T27" fmla="*/ 53 h 58"/>
                    <a:gd name="T28" fmla="*/ 25 w 25"/>
                    <a:gd name="T29" fmla="*/ 58 h 58"/>
                    <a:gd name="T30" fmla="*/ 24 w 25"/>
                    <a:gd name="T31" fmla="*/ 48 h 58"/>
                    <a:gd name="T32" fmla="*/ 20 w 25"/>
                    <a:gd name="T33" fmla="*/ 44 h 58"/>
                    <a:gd name="T34" fmla="*/ 18 w 25"/>
                    <a:gd name="T35" fmla="*/ 38 h 58"/>
                    <a:gd name="T36" fmla="*/ 12 w 25"/>
                    <a:gd name="T37" fmla="*/ 15 h 58"/>
                    <a:gd name="T38" fmla="*/ 25 w 25"/>
                    <a:gd name="T39" fmla="*/ 14 h 58"/>
                    <a:gd name="T40" fmla="*/ 22 w 25"/>
                    <a:gd name="T4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58">
                      <a:moveTo>
                        <a:pt x="22" y="2"/>
                      </a:moveTo>
                      <a:cubicBezTo>
                        <a:pt x="21" y="1"/>
                        <a:pt x="18" y="0"/>
                        <a:pt x="16" y="0"/>
                      </a:cubicBezTo>
                      <a:cubicBezTo>
                        <a:pt x="23" y="9"/>
                        <a:pt x="23" y="9"/>
                        <a:pt x="23" y="9"/>
                      </a:cubicBezTo>
                      <a:cubicBezTo>
                        <a:pt x="19" y="8"/>
                        <a:pt x="16" y="9"/>
                        <a:pt x="14" y="11"/>
                      </a:cubicBezTo>
                      <a:cubicBezTo>
                        <a:pt x="11" y="16"/>
                        <a:pt x="11" y="16"/>
                        <a:pt x="11" y="16"/>
                      </a:cubicBezTo>
                      <a:cubicBezTo>
                        <a:pt x="11" y="15"/>
                        <a:pt x="11" y="14"/>
                        <a:pt x="11" y="13"/>
                      </a:cubicBezTo>
                      <a:cubicBezTo>
                        <a:pt x="11" y="12"/>
                        <a:pt x="11" y="12"/>
                        <a:pt x="11" y="11"/>
                      </a:cubicBezTo>
                      <a:cubicBezTo>
                        <a:pt x="8" y="19"/>
                        <a:pt x="5" y="23"/>
                        <a:pt x="0" y="23"/>
                      </a:cubicBezTo>
                      <a:cubicBezTo>
                        <a:pt x="0" y="24"/>
                        <a:pt x="1" y="25"/>
                        <a:pt x="1" y="25"/>
                      </a:cubicBezTo>
                      <a:cubicBezTo>
                        <a:pt x="10" y="21"/>
                        <a:pt x="10" y="21"/>
                        <a:pt x="10" y="21"/>
                      </a:cubicBezTo>
                      <a:cubicBezTo>
                        <a:pt x="17" y="45"/>
                        <a:pt x="17" y="45"/>
                        <a:pt x="17" y="45"/>
                      </a:cubicBezTo>
                      <a:cubicBezTo>
                        <a:pt x="22" y="51"/>
                        <a:pt x="22" y="51"/>
                        <a:pt x="22" y="51"/>
                      </a:cubicBezTo>
                      <a:cubicBezTo>
                        <a:pt x="2" y="50"/>
                        <a:pt x="2" y="50"/>
                        <a:pt x="2" y="50"/>
                      </a:cubicBezTo>
                      <a:cubicBezTo>
                        <a:pt x="1" y="53"/>
                        <a:pt x="1" y="53"/>
                        <a:pt x="1" y="53"/>
                      </a:cubicBezTo>
                      <a:cubicBezTo>
                        <a:pt x="10" y="52"/>
                        <a:pt x="18" y="54"/>
                        <a:pt x="25" y="58"/>
                      </a:cubicBezTo>
                      <a:cubicBezTo>
                        <a:pt x="24" y="48"/>
                        <a:pt x="24" y="48"/>
                        <a:pt x="24" y="48"/>
                      </a:cubicBezTo>
                      <a:cubicBezTo>
                        <a:pt x="22" y="47"/>
                        <a:pt x="21" y="45"/>
                        <a:pt x="20" y="44"/>
                      </a:cubicBezTo>
                      <a:cubicBezTo>
                        <a:pt x="18" y="38"/>
                        <a:pt x="18" y="38"/>
                        <a:pt x="18" y="38"/>
                      </a:cubicBezTo>
                      <a:cubicBezTo>
                        <a:pt x="12" y="15"/>
                        <a:pt x="12" y="15"/>
                        <a:pt x="12" y="15"/>
                      </a:cubicBezTo>
                      <a:cubicBezTo>
                        <a:pt x="16" y="10"/>
                        <a:pt x="20" y="10"/>
                        <a:pt x="25" y="14"/>
                      </a:cubicBezTo>
                      <a:cubicBezTo>
                        <a:pt x="25" y="8"/>
                        <a:pt x="24" y="4"/>
                        <a:pt x="22" y="2"/>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202"/>
                <p:cNvSpPr/>
                <p:nvPr/>
              </p:nvSpPr>
              <p:spPr bwMode="auto">
                <a:xfrm>
                  <a:off x="11131551" y="2801938"/>
                  <a:ext cx="65088" cy="77788"/>
                </a:xfrm>
                <a:custGeom>
                  <a:avLst/>
                  <a:gdLst>
                    <a:gd name="T0" fmla="*/ 13 w 13"/>
                    <a:gd name="T1" fmla="*/ 9 h 16"/>
                    <a:gd name="T2" fmla="*/ 6 w 13"/>
                    <a:gd name="T3" fmla="*/ 0 h 16"/>
                    <a:gd name="T4" fmla="*/ 1 w 13"/>
                    <a:gd name="T5" fmla="*/ 11 h 16"/>
                    <a:gd name="T6" fmla="*/ 1 w 13"/>
                    <a:gd name="T7" fmla="*/ 13 h 16"/>
                    <a:gd name="T8" fmla="*/ 1 w 13"/>
                    <a:gd name="T9" fmla="*/ 16 h 16"/>
                    <a:gd name="T10" fmla="*/ 4 w 13"/>
                    <a:gd name="T11" fmla="*/ 11 h 16"/>
                    <a:gd name="T12" fmla="*/ 13 w 13"/>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3" y="9"/>
                      </a:moveTo>
                      <a:cubicBezTo>
                        <a:pt x="6" y="0"/>
                        <a:pt x="6" y="0"/>
                        <a:pt x="6" y="0"/>
                      </a:cubicBezTo>
                      <a:cubicBezTo>
                        <a:pt x="2" y="1"/>
                        <a:pt x="0" y="5"/>
                        <a:pt x="1" y="11"/>
                      </a:cubicBezTo>
                      <a:cubicBezTo>
                        <a:pt x="1" y="12"/>
                        <a:pt x="1" y="12"/>
                        <a:pt x="1" y="13"/>
                      </a:cubicBezTo>
                      <a:cubicBezTo>
                        <a:pt x="1" y="14"/>
                        <a:pt x="1" y="15"/>
                        <a:pt x="1" y="16"/>
                      </a:cubicBezTo>
                      <a:cubicBezTo>
                        <a:pt x="4" y="11"/>
                        <a:pt x="4" y="11"/>
                        <a:pt x="4" y="11"/>
                      </a:cubicBezTo>
                      <a:cubicBezTo>
                        <a:pt x="6" y="9"/>
                        <a:pt x="9" y="8"/>
                        <a:pt x="13" y="9"/>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03"/>
                <p:cNvSpPr/>
                <p:nvPr/>
              </p:nvSpPr>
              <p:spPr bwMode="auto">
                <a:xfrm>
                  <a:off x="11142663" y="2851150"/>
                  <a:ext cx="244475" cy="342900"/>
                </a:xfrm>
                <a:custGeom>
                  <a:avLst/>
                  <a:gdLst>
                    <a:gd name="T0" fmla="*/ 0 w 50"/>
                    <a:gd name="T1" fmla="*/ 5 h 70"/>
                    <a:gd name="T2" fmla="*/ 11 w 50"/>
                    <a:gd name="T3" fmla="*/ 7 h 70"/>
                    <a:gd name="T4" fmla="*/ 14 w 50"/>
                    <a:gd name="T5" fmla="*/ 29 h 70"/>
                    <a:gd name="T6" fmla="*/ 39 w 50"/>
                    <a:gd name="T7" fmla="*/ 56 h 70"/>
                    <a:gd name="T8" fmla="*/ 48 w 50"/>
                    <a:gd name="T9" fmla="*/ 62 h 70"/>
                    <a:gd name="T10" fmla="*/ 50 w 50"/>
                    <a:gd name="T11" fmla="*/ 65 h 70"/>
                    <a:gd name="T12" fmla="*/ 50 w 50"/>
                    <a:gd name="T13" fmla="*/ 69 h 70"/>
                    <a:gd name="T14" fmla="*/ 50 w 50"/>
                    <a:gd name="T15" fmla="*/ 70 h 70"/>
                    <a:gd name="T16" fmla="*/ 50 w 50"/>
                    <a:gd name="T17" fmla="*/ 65 h 70"/>
                    <a:gd name="T18" fmla="*/ 50 w 50"/>
                    <a:gd name="T19" fmla="*/ 62 h 70"/>
                    <a:gd name="T20" fmla="*/ 47 w 50"/>
                    <a:gd name="T21" fmla="*/ 59 h 70"/>
                    <a:gd name="T22" fmla="*/ 40 w 50"/>
                    <a:gd name="T23" fmla="*/ 54 h 70"/>
                    <a:gd name="T24" fmla="*/ 21 w 50"/>
                    <a:gd name="T25" fmla="*/ 33 h 70"/>
                    <a:gd name="T26" fmla="*/ 16 w 50"/>
                    <a:gd name="T27" fmla="*/ 28 h 70"/>
                    <a:gd name="T28" fmla="*/ 15 w 50"/>
                    <a:gd name="T29" fmla="*/ 24 h 70"/>
                    <a:gd name="T30" fmla="*/ 13 w 50"/>
                    <a:gd name="T31" fmla="*/ 9 h 70"/>
                    <a:gd name="T32" fmla="*/ 13 w 50"/>
                    <a:gd name="T33" fmla="*/ 4 h 70"/>
                    <a:gd name="T34" fmla="*/ 0 w 50"/>
                    <a:gd name="T35" fmla="*/ 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0" y="5"/>
                      </a:moveTo>
                      <a:cubicBezTo>
                        <a:pt x="4" y="4"/>
                        <a:pt x="8" y="5"/>
                        <a:pt x="11" y="7"/>
                      </a:cubicBezTo>
                      <a:cubicBezTo>
                        <a:pt x="14" y="29"/>
                        <a:pt x="14" y="29"/>
                        <a:pt x="14" y="29"/>
                      </a:cubicBezTo>
                      <a:cubicBezTo>
                        <a:pt x="23" y="38"/>
                        <a:pt x="31" y="47"/>
                        <a:pt x="39" y="56"/>
                      </a:cubicBezTo>
                      <a:cubicBezTo>
                        <a:pt x="48" y="62"/>
                        <a:pt x="48" y="62"/>
                        <a:pt x="48" y="62"/>
                      </a:cubicBezTo>
                      <a:cubicBezTo>
                        <a:pt x="50" y="65"/>
                        <a:pt x="50" y="65"/>
                        <a:pt x="50" y="65"/>
                      </a:cubicBezTo>
                      <a:cubicBezTo>
                        <a:pt x="50" y="69"/>
                        <a:pt x="50" y="69"/>
                        <a:pt x="50" y="69"/>
                      </a:cubicBezTo>
                      <a:cubicBezTo>
                        <a:pt x="50" y="69"/>
                        <a:pt x="50" y="70"/>
                        <a:pt x="50" y="70"/>
                      </a:cubicBezTo>
                      <a:cubicBezTo>
                        <a:pt x="50" y="65"/>
                        <a:pt x="50" y="65"/>
                        <a:pt x="50" y="65"/>
                      </a:cubicBezTo>
                      <a:cubicBezTo>
                        <a:pt x="50" y="62"/>
                        <a:pt x="50" y="62"/>
                        <a:pt x="50" y="62"/>
                      </a:cubicBezTo>
                      <a:cubicBezTo>
                        <a:pt x="47" y="59"/>
                        <a:pt x="47" y="59"/>
                        <a:pt x="47" y="59"/>
                      </a:cubicBezTo>
                      <a:cubicBezTo>
                        <a:pt x="40" y="54"/>
                        <a:pt x="40" y="54"/>
                        <a:pt x="40" y="54"/>
                      </a:cubicBezTo>
                      <a:cubicBezTo>
                        <a:pt x="35" y="47"/>
                        <a:pt x="28" y="40"/>
                        <a:pt x="21" y="33"/>
                      </a:cubicBezTo>
                      <a:cubicBezTo>
                        <a:pt x="19" y="31"/>
                        <a:pt x="17" y="30"/>
                        <a:pt x="16" y="28"/>
                      </a:cubicBezTo>
                      <a:cubicBezTo>
                        <a:pt x="16" y="27"/>
                        <a:pt x="16" y="25"/>
                        <a:pt x="15" y="24"/>
                      </a:cubicBezTo>
                      <a:cubicBezTo>
                        <a:pt x="14" y="19"/>
                        <a:pt x="14" y="14"/>
                        <a:pt x="13" y="9"/>
                      </a:cubicBezTo>
                      <a:cubicBezTo>
                        <a:pt x="13" y="7"/>
                        <a:pt x="13" y="6"/>
                        <a:pt x="13" y="4"/>
                      </a:cubicBezTo>
                      <a:cubicBezTo>
                        <a:pt x="8" y="0"/>
                        <a:pt x="4" y="0"/>
                        <a:pt x="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204"/>
                <p:cNvSpPr>
                  <a:spLocks noEditPoints="1"/>
                </p:cNvSpPr>
                <p:nvPr/>
              </p:nvSpPr>
              <p:spPr bwMode="auto">
                <a:xfrm>
                  <a:off x="11142663" y="2870200"/>
                  <a:ext cx="244475" cy="328613"/>
                </a:xfrm>
                <a:custGeom>
                  <a:avLst/>
                  <a:gdLst>
                    <a:gd name="T0" fmla="*/ 11 w 50"/>
                    <a:gd name="T1" fmla="*/ 3 h 67"/>
                    <a:gd name="T2" fmla="*/ 0 w 50"/>
                    <a:gd name="T3" fmla="*/ 1 h 67"/>
                    <a:gd name="T4" fmla="*/ 6 w 50"/>
                    <a:gd name="T5" fmla="*/ 24 h 67"/>
                    <a:gd name="T6" fmla="*/ 8 w 50"/>
                    <a:gd name="T7" fmla="*/ 30 h 67"/>
                    <a:gd name="T8" fmla="*/ 12 w 50"/>
                    <a:gd name="T9" fmla="*/ 34 h 67"/>
                    <a:gd name="T10" fmla="*/ 13 w 50"/>
                    <a:gd name="T11" fmla="*/ 34 h 67"/>
                    <a:gd name="T12" fmla="*/ 36 w 50"/>
                    <a:gd name="T13" fmla="*/ 53 h 67"/>
                    <a:gd name="T14" fmla="*/ 43 w 50"/>
                    <a:gd name="T15" fmla="*/ 61 h 67"/>
                    <a:gd name="T16" fmla="*/ 44 w 50"/>
                    <a:gd name="T17" fmla="*/ 64 h 67"/>
                    <a:gd name="T18" fmla="*/ 44 w 50"/>
                    <a:gd name="T19" fmla="*/ 67 h 67"/>
                    <a:gd name="T20" fmla="*/ 44 w 50"/>
                    <a:gd name="T21" fmla="*/ 64 h 67"/>
                    <a:gd name="T22" fmla="*/ 45 w 50"/>
                    <a:gd name="T23" fmla="*/ 61 h 67"/>
                    <a:gd name="T24" fmla="*/ 45 w 50"/>
                    <a:gd name="T25" fmla="*/ 61 h 67"/>
                    <a:gd name="T26" fmla="*/ 46 w 50"/>
                    <a:gd name="T27" fmla="*/ 64 h 67"/>
                    <a:gd name="T28" fmla="*/ 47 w 50"/>
                    <a:gd name="T29" fmla="*/ 67 h 67"/>
                    <a:gd name="T30" fmla="*/ 47 w 50"/>
                    <a:gd name="T31" fmla="*/ 63 h 67"/>
                    <a:gd name="T32" fmla="*/ 46 w 50"/>
                    <a:gd name="T33" fmla="*/ 59 h 67"/>
                    <a:gd name="T34" fmla="*/ 47 w 50"/>
                    <a:gd name="T35" fmla="*/ 61 h 67"/>
                    <a:gd name="T36" fmla="*/ 48 w 50"/>
                    <a:gd name="T37" fmla="*/ 63 h 67"/>
                    <a:gd name="T38" fmla="*/ 49 w 50"/>
                    <a:gd name="T39" fmla="*/ 66 h 67"/>
                    <a:gd name="T40" fmla="*/ 49 w 50"/>
                    <a:gd name="T41" fmla="*/ 63 h 67"/>
                    <a:gd name="T42" fmla="*/ 47 w 50"/>
                    <a:gd name="T43" fmla="*/ 59 h 67"/>
                    <a:gd name="T44" fmla="*/ 49 w 50"/>
                    <a:gd name="T45" fmla="*/ 63 h 67"/>
                    <a:gd name="T46" fmla="*/ 49 w 50"/>
                    <a:gd name="T47" fmla="*/ 64 h 67"/>
                    <a:gd name="T48" fmla="*/ 50 w 50"/>
                    <a:gd name="T49" fmla="*/ 65 h 67"/>
                    <a:gd name="T50" fmla="*/ 50 w 50"/>
                    <a:gd name="T51" fmla="*/ 61 h 67"/>
                    <a:gd name="T52" fmla="*/ 48 w 50"/>
                    <a:gd name="T53" fmla="*/ 58 h 67"/>
                    <a:gd name="T54" fmla="*/ 39 w 50"/>
                    <a:gd name="T55" fmla="*/ 52 h 67"/>
                    <a:gd name="T56" fmla="*/ 14 w 50"/>
                    <a:gd name="T57" fmla="*/ 25 h 67"/>
                    <a:gd name="T58" fmla="*/ 11 w 50"/>
                    <a:gd name="T59" fmla="*/ 3 h 67"/>
                    <a:gd name="T60" fmla="*/ 1 w 50"/>
                    <a:gd name="T61" fmla="*/ 1 h 67"/>
                    <a:gd name="T62" fmla="*/ 2 w 50"/>
                    <a:gd name="T63" fmla="*/ 1 h 67"/>
                    <a:gd name="T64" fmla="*/ 10 w 50"/>
                    <a:gd name="T65" fmla="*/ 28 h 67"/>
                    <a:gd name="T66" fmla="*/ 14 w 50"/>
                    <a:gd name="T67" fmla="*/ 32 h 67"/>
                    <a:gd name="T68" fmla="*/ 37 w 50"/>
                    <a:gd name="T69" fmla="*/ 52 h 67"/>
                    <a:gd name="T70" fmla="*/ 43 w 50"/>
                    <a:gd name="T71" fmla="*/ 61 h 67"/>
                    <a:gd name="T72" fmla="*/ 43 w 50"/>
                    <a:gd name="T73" fmla="*/ 61 h 67"/>
                    <a:gd name="T74" fmla="*/ 37 w 50"/>
                    <a:gd name="T75" fmla="*/ 53 h 67"/>
                    <a:gd name="T76" fmla="*/ 36 w 50"/>
                    <a:gd name="T77" fmla="*/ 52 h 67"/>
                    <a:gd name="T78" fmla="*/ 13 w 50"/>
                    <a:gd name="T79" fmla="*/ 34 h 67"/>
                    <a:gd name="T80" fmla="*/ 13 w 50"/>
                    <a:gd name="T81" fmla="*/ 34 h 67"/>
                    <a:gd name="T82" fmla="*/ 12 w 50"/>
                    <a:gd name="T83" fmla="*/ 33 h 67"/>
                    <a:gd name="T84" fmla="*/ 9 w 50"/>
                    <a:gd name="T85" fmla="*/ 30 h 67"/>
                    <a:gd name="T86" fmla="*/ 9 w 50"/>
                    <a:gd name="T87" fmla="*/ 30 h 67"/>
                    <a:gd name="T88" fmla="*/ 7 w 50"/>
                    <a:gd name="T89" fmla="*/ 24 h 67"/>
                    <a:gd name="T90" fmla="*/ 1 w 50"/>
                    <a:gd name="T91" fmla="*/ 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 h="67">
                      <a:moveTo>
                        <a:pt x="11" y="3"/>
                      </a:moveTo>
                      <a:cubicBezTo>
                        <a:pt x="8" y="1"/>
                        <a:pt x="4" y="0"/>
                        <a:pt x="0" y="1"/>
                      </a:cubicBezTo>
                      <a:cubicBezTo>
                        <a:pt x="6" y="24"/>
                        <a:pt x="6" y="24"/>
                        <a:pt x="6" y="24"/>
                      </a:cubicBezTo>
                      <a:cubicBezTo>
                        <a:pt x="8" y="30"/>
                        <a:pt x="8" y="30"/>
                        <a:pt x="8" y="30"/>
                      </a:cubicBezTo>
                      <a:cubicBezTo>
                        <a:pt x="9" y="31"/>
                        <a:pt x="10" y="33"/>
                        <a:pt x="12" y="34"/>
                      </a:cubicBezTo>
                      <a:cubicBezTo>
                        <a:pt x="12" y="34"/>
                        <a:pt x="12" y="34"/>
                        <a:pt x="13" y="34"/>
                      </a:cubicBezTo>
                      <a:cubicBezTo>
                        <a:pt x="20" y="41"/>
                        <a:pt x="27" y="47"/>
                        <a:pt x="36" y="53"/>
                      </a:cubicBezTo>
                      <a:cubicBezTo>
                        <a:pt x="37" y="56"/>
                        <a:pt x="40" y="59"/>
                        <a:pt x="43" y="61"/>
                      </a:cubicBezTo>
                      <a:cubicBezTo>
                        <a:pt x="44" y="64"/>
                        <a:pt x="44" y="64"/>
                        <a:pt x="44" y="64"/>
                      </a:cubicBezTo>
                      <a:cubicBezTo>
                        <a:pt x="43" y="66"/>
                        <a:pt x="44" y="67"/>
                        <a:pt x="44" y="67"/>
                      </a:cubicBezTo>
                      <a:cubicBezTo>
                        <a:pt x="44" y="64"/>
                        <a:pt x="44" y="64"/>
                        <a:pt x="44" y="64"/>
                      </a:cubicBezTo>
                      <a:cubicBezTo>
                        <a:pt x="45" y="61"/>
                        <a:pt x="45" y="61"/>
                        <a:pt x="45" y="61"/>
                      </a:cubicBezTo>
                      <a:cubicBezTo>
                        <a:pt x="45" y="61"/>
                        <a:pt x="45" y="61"/>
                        <a:pt x="45" y="61"/>
                      </a:cubicBezTo>
                      <a:cubicBezTo>
                        <a:pt x="46" y="64"/>
                        <a:pt x="46" y="64"/>
                        <a:pt x="46" y="64"/>
                      </a:cubicBezTo>
                      <a:cubicBezTo>
                        <a:pt x="46" y="65"/>
                        <a:pt x="46" y="67"/>
                        <a:pt x="47" y="67"/>
                      </a:cubicBezTo>
                      <a:cubicBezTo>
                        <a:pt x="47" y="63"/>
                        <a:pt x="47" y="63"/>
                        <a:pt x="47" y="63"/>
                      </a:cubicBezTo>
                      <a:cubicBezTo>
                        <a:pt x="46" y="59"/>
                        <a:pt x="46" y="59"/>
                        <a:pt x="46" y="59"/>
                      </a:cubicBezTo>
                      <a:cubicBezTo>
                        <a:pt x="47" y="61"/>
                        <a:pt x="47" y="61"/>
                        <a:pt x="47" y="61"/>
                      </a:cubicBezTo>
                      <a:cubicBezTo>
                        <a:pt x="48" y="63"/>
                        <a:pt x="48" y="63"/>
                        <a:pt x="48" y="63"/>
                      </a:cubicBezTo>
                      <a:cubicBezTo>
                        <a:pt x="48" y="65"/>
                        <a:pt x="48" y="66"/>
                        <a:pt x="49" y="66"/>
                      </a:cubicBezTo>
                      <a:cubicBezTo>
                        <a:pt x="49" y="63"/>
                        <a:pt x="49" y="63"/>
                        <a:pt x="49" y="63"/>
                      </a:cubicBezTo>
                      <a:cubicBezTo>
                        <a:pt x="47" y="59"/>
                        <a:pt x="47" y="59"/>
                        <a:pt x="47" y="59"/>
                      </a:cubicBezTo>
                      <a:cubicBezTo>
                        <a:pt x="49" y="63"/>
                        <a:pt x="49" y="63"/>
                        <a:pt x="49" y="63"/>
                      </a:cubicBezTo>
                      <a:cubicBezTo>
                        <a:pt x="49" y="64"/>
                        <a:pt x="49" y="64"/>
                        <a:pt x="49" y="64"/>
                      </a:cubicBezTo>
                      <a:cubicBezTo>
                        <a:pt x="50" y="65"/>
                        <a:pt x="50" y="65"/>
                        <a:pt x="50" y="65"/>
                      </a:cubicBezTo>
                      <a:cubicBezTo>
                        <a:pt x="50" y="61"/>
                        <a:pt x="50" y="61"/>
                        <a:pt x="50" y="61"/>
                      </a:cubicBezTo>
                      <a:cubicBezTo>
                        <a:pt x="48" y="58"/>
                        <a:pt x="48" y="58"/>
                        <a:pt x="48" y="58"/>
                      </a:cubicBezTo>
                      <a:cubicBezTo>
                        <a:pt x="39" y="52"/>
                        <a:pt x="39" y="52"/>
                        <a:pt x="39" y="52"/>
                      </a:cubicBezTo>
                      <a:cubicBezTo>
                        <a:pt x="31" y="43"/>
                        <a:pt x="23" y="34"/>
                        <a:pt x="14" y="25"/>
                      </a:cubicBezTo>
                      <a:cubicBezTo>
                        <a:pt x="11" y="3"/>
                        <a:pt x="11" y="3"/>
                        <a:pt x="11" y="3"/>
                      </a:cubicBezTo>
                      <a:close/>
                      <a:moveTo>
                        <a:pt x="1" y="1"/>
                      </a:moveTo>
                      <a:cubicBezTo>
                        <a:pt x="2" y="1"/>
                        <a:pt x="2" y="1"/>
                        <a:pt x="2" y="1"/>
                      </a:cubicBezTo>
                      <a:cubicBezTo>
                        <a:pt x="10" y="28"/>
                        <a:pt x="10" y="28"/>
                        <a:pt x="10" y="28"/>
                      </a:cubicBezTo>
                      <a:cubicBezTo>
                        <a:pt x="10" y="30"/>
                        <a:pt x="12" y="31"/>
                        <a:pt x="14" y="32"/>
                      </a:cubicBezTo>
                      <a:cubicBezTo>
                        <a:pt x="20" y="39"/>
                        <a:pt x="28" y="45"/>
                        <a:pt x="37" y="52"/>
                      </a:cubicBezTo>
                      <a:cubicBezTo>
                        <a:pt x="43" y="61"/>
                        <a:pt x="43" y="61"/>
                        <a:pt x="43" y="61"/>
                      </a:cubicBezTo>
                      <a:cubicBezTo>
                        <a:pt x="43" y="61"/>
                        <a:pt x="43" y="61"/>
                        <a:pt x="43" y="61"/>
                      </a:cubicBezTo>
                      <a:cubicBezTo>
                        <a:pt x="40" y="58"/>
                        <a:pt x="38" y="56"/>
                        <a:pt x="37" y="53"/>
                      </a:cubicBezTo>
                      <a:cubicBezTo>
                        <a:pt x="37" y="52"/>
                        <a:pt x="36" y="52"/>
                        <a:pt x="36" y="52"/>
                      </a:cubicBezTo>
                      <a:cubicBezTo>
                        <a:pt x="28" y="46"/>
                        <a:pt x="20" y="40"/>
                        <a:pt x="13" y="34"/>
                      </a:cubicBezTo>
                      <a:cubicBezTo>
                        <a:pt x="13" y="34"/>
                        <a:pt x="13" y="34"/>
                        <a:pt x="13" y="34"/>
                      </a:cubicBezTo>
                      <a:cubicBezTo>
                        <a:pt x="13" y="33"/>
                        <a:pt x="13" y="33"/>
                        <a:pt x="12" y="33"/>
                      </a:cubicBezTo>
                      <a:cubicBezTo>
                        <a:pt x="11" y="32"/>
                        <a:pt x="10" y="31"/>
                        <a:pt x="9" y="30"/>
                      </a:cubicBezTo>
                      <a:cubicBezTo>
                        <a:pt x="9" y="30"/>
                        <a:pt x="9" y="30"/>
                        <a:pt x="9" y="30"/>
                      </a:cubicBezTo>
                      <a:cubicBezTo>
                        <a:pt x="7" y="24"/>
                        <a:pt x="7" y="24"/>
                        <a:pt x="7" y="24"/>
                      </a:cubicBezTo>
                      <a:cubicBezTo>
                        <a:pt x="1" y="1"/>
                        <a:pt x="1" y="1"/>
                        <a:pt x="1"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205"/>
                <p:cNvSpPr/>
                <p:nvPr/>
              </p:nvSpPr>
              <p:spPr bwMode="auto">
                <a:xfrm>
                  <a:off x="11147426" y="2874963"/>
                  <a:ext cx="204788" cy="295275"/>
                </a:xfrm>
                <a:custGeom>
                  <a:avLst/>
                  <a:gdLst>
                    <a:gd name="T0" fmla="*/ 1 w 42"/>
                    <a:gd name="T1" fmla="*/ 0 h 60"/>
                    <a:gd name="T2" fmla="*/ 0 w 42"/>
                    <a:gd name="T3" fmla="*/ 0 h 60"/>
                    <a:gd name="T4" fmla="*/ 6 w 42"/>
                    <a:gd name="T5" fmla="*/ 23 h 60"/>
                    <a:gd name="T6" fmla="*/ 8 w 42"/>
                    <a:gd name="T7" fmla="*/ 29 h 60"/>
                    <a:gd name="T8" fmla="*/ 8 w 42"/>
                    <a:gd name="T9" fmla="*/ 29 h 60"/>
                    <a:gd name="T10" fmla="*/ 11 w 42"/>
                    <a:gd name="T11" fmla="*/ 32 h 60"/>
                    <a:gd name="T12" fmla="*/ 12 w 42"/>
                    <a:gd name="T13" fmla="*/ 33 h 60"/>
                    <a:gd name="T14" fmla="*/ 12 w 42"/>
                    <a:gd name="T15" fmla="*/ 33 h 60"/>
                    <a:gd name="T16" fmla="*/ 35 w 42"/>
                    <a:gd name="T17" fmla="*/ 51 h 60"/>
                    <a:gd name="T18" fmla="*/ 36 w 42"/>
                    <a:gd name="T19" fmla="*/ 52 h 60"/>
                    <a:gd name="T20" fmla="*/ 42 w 42"/>
                    <a:gd name="T21" fmla="*/ 60 h 60"/>
                    <a:gd name="T22" fmla="*/ 42 w 42"/>
                    <a:gd name="T23" fmla="*/ 60 h 60"/>
                    <a:gd name="T24" fmla="*/ 36 w 42"/>
                    <a:gd name="T25" fmla="*/ 51 h 60"/>
                    <a:gd name="T26" fmla="*/ 13 w 42"/>
                    <a:gd name="T27" fmla="*/ 31 h 60"/>
                    <a:gd name="T28" fmla="*/ 9 w 42"/>
                    <a:gd name="T29" fmla="*/ 27 h 60"/>
                    <a:gd name="T30" fmla="*/ 1 w 42"/>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60">
                      <a:moveTo>
                        <a:pt x="1" y="0"/>
                      </a:moveTo>
                      <a:cubicBezTo>
                        <a:pt x="1" y="0"/>
                        <a:pt x="1" y="0"/>
                        <a:pt x="0" y="0"/>
                      </a:cubicBezTo>
                      <a:cubicBezTo>
                        <a:pt x="6" y="23"/>
                        <a:pt x="6" y="23"/>
                        <a:pt x="6" y="23"/>
                      </a:cubicBezTo>
                      <a:cubicBezTo>
                        <a:pt x="8" y="29"/>
                        <a:pt x="8" y="29"/>
                        <a:pt x="8" y="29"/>
                      </a:cubicBezTo>
                      <a:cubicBezTo>
                        <a:pt x="8" y="29"/>
                        <a:pt x="8" y="29"/>
                        <a:pt x="8" y="29"/>
                      </a:cubicBezTo>
                      <a:cubicBezTo>
                        <a:pt x="9" y="30"/>
                        <a:pt x="10" y="31"/>
                        <a:pt x="11" y="32"/>
                      </a:cubicBezTo>
                      <a:cubicBezTo>
                        <a:pt x="12" y="32"/>
                        <a:pt x="12" y="32"/>
                        <a:pt x="12" y="33"/>
                      </a:cubicBezTo>
                      <a:cubicBezTo>
                        <a:pt x="12" y="33"/>
                        <a:pt x="12" y="33"/>
                        <a:pt x="12" y="33"/>
                      </a:cubicBezTo>
                      <a:cubicBezTo>
                        <a:pt x="19" y="39"/>
                        <a:pt x="27" y="45"/>
                        <a:pt x="35" y="51"/>
                      </a:cubicBezTo>
                      <a:cubicBezTo>
                        <a:pt x="35" y="51"/>
                        <a:pt x="36" y="51"/>
                        <a:pt x="36" y="52"/>
                      </a:cubicBezTo>
                      <a:cubicBezTo>
                        <a:pt x="37" y="55"/>
                        <a:pt x="39" y="57"/>
                        <a:pt x="42" y="60"/>
                      </a:cubicBezTo>
                      <a:cubicBezTo>
                        <a:pt x="42" y="60"/>
                        <a:pt x="42" y="60"/>
                        <a:pt x="42" y="60"/>
                      </a:cubicBezTo>
                      <a:cubicBezTo>
                        <a:pt x="36" y="51"/>
                        <a:pt x="36" y="51"/>
                        <a:pt x="36" y="51"/>
                      </a:cubicBezTo>
                      <a:cubicBezTo>
                        <a:pt x="27" y="44"/>
                        <a:pt x="19" y="38"/>
                        <a:pt x="13" y="31"/>
                      </a:cubicBezTo>
                      <a:cubicBezTo>
                        <a:pt x="11" y="30"/>
                        <a:pt x="9" y="29"/>
                        <a:pt x="9" y="27"/>
                      </a:cubicBezTo>
                      <a:cubicBezTo>
                        <a:pt x="1" y="0"/>
                        <a:pt x="1" y="0"/>
                        <a:pt x="1"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206"/>
                <p:cNvSpPr>
                  <a:spLocks noEditPoints="1"/>
                </p:cNvSpPr>
                <p:nvPr/>
              </p:nvSpPr>
              <p:spPr bwMode="auto">
                <a:xfrm>
                  <a:off x="11088688" y="2905125"/>
                  <a:ext cx="101600" cy="147638"/>
                </a:xfrm>
                <a:custGeom>
                  <a:avLst/>
                  <a:gdLst>
                    <a:gd name="T0" fmla="*/ 9 w 21"/>
                    <a:gd name="T1" fmla="*/ 0 h 30"/>
                    <a:gd name="T2" fmla="*/ 0 w 21"/>
                    <a:gd name="T3" fmla="*/ 4 h 30"/>
                    <a:gd name="T4" fmla="*/ 1 w 21"/>
                    <a:gd name="T5" fmla="*/ 21 h 30"/>
                    <a:gd name="T6" fmla="*/ 1 w 21"/>
                    <a:gd name="T7" fmla="*/ 26 h 30"/>
                    <a:gd name="T8" fmla="*/ 1 w 21"/>
                    <a:gd name="T9" fmla="*/ 29 h 30"/>
                    <a:gd name="T10" fmla="*/ 21 w 21"/>
                    <a:gd name="T11" fmla="*/ 30 h 30"/>
                    <a:gd name="T12" fmla="*/ 16 w 21"/>
                    <a:gd name="T13" fmla="*/ 24 h 30"/>
                    <a:gd name="T14" fmla="*/ 9 w 21"/>
                    <a:gd name="T15" fmla="*/ 0 h 30"/>
                    <a:gd name="T16" fmla="*/ 1 w 21"/>
                    <a:gd name="T17" fmla="*/ 5 h 30"/>
                    <a:gd name="T18" fmla="*/ 2 w 21"/>
                    <a:gd name="T19" fmla="*/ 4 h 30"/>
                    <a:gd name="T20" fmla="*/ 3 w 21"/>
                    <a:gd name="T21" fmla="*/ 28 h 30"/>
                    <a:gd name="T22" fmla="*/ 2 w 21"/>
                    <a:gd name="T23" fmla="*/ 28 h 30"/>
                    <a:gd name="T24" fmla="*/ 2 w 21"/>
                    <a:gd name="T25" fmla="*/ 26 h 30"/>
                    <a:gd name="T26" fmla="*/ 2 w 21"/>
                    <a:gd name="T27" fmla="*/ 26 h 30"/>
                    <a:gd name="T28" fmla="*/ 2 w 21"/>
                    <a:gd name="T29" fmla="*/ 25 h 30"/>
                    <a:gd name="T30" fmla="*/ 2 w 21"/>
                    <a:gd name="T31" fmla="*/ 22 h 30"/>
                    <a:gd name="T32" fmla="*/ 2 w 21"/>
                    <a:gd name="T33" fmla="*/ 21 h 30"/>
                    <a:gd name="T34" fmla="*/ 1 w 21"/>
                    <a:gd name="T35"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0">
                      <a:moveTo>
                        <a:pt x="9" y="0"/>
                      </a:moveTo>
                      <a:cubicBezTo>
                        <a:pt x="0" y="4"/>
                        <a:pt x="0" y="4"/>
                        <a:pt x="0" y="4"/>
                      </a:cubicBezTo>
                      <a:cubicBezTo>
                        <a:pt x="1" y="10"/>
                        <a:pt x="1" y="16"/>
                        <a:pt x="1" y="21"/>
                      </a:cubicBezTo>
                      <a:cubicBezTo>
                        <a:pt x="0" y="23"/>
                        <a:pt x="0" y="24"/>
                        <a:pt x="1" y="26"/>
                      </a:cubicBezTo>
                      <a:cubicBezTo>
                        <a:pt x="1" y="29"/>
                        <a:pt x="1" y="29"/>
                        <a:pt x="1" y="29"/>
                      </a:cubicBezTo>
                      <a:cubicBezTo>
                        <a:pt x="21" y="30"/>
                        <a:pt x="21" y="30"/>
                        <a:pt x="21" y="30"/>
                      </a:cubicBezTo>
                      <a:cubicBezTo>
                        <a:pt x="16" y="24"/>
                        <a:pt x="16" y="24"/>
                        <a:pt x="16" y="24"/>
                      </a:cubicBezTo>
                      <a:cubicBezTo>
                        <a:pt x="9" y="0"/>
                        <a:pt x="9" y="0"/>
                        <a:pt x="9" y="0"/>
                      </a:cubicBezTo>
                      <a:close/>
                      <a:moveTo>
                        <a:pt x="1" y="5"/>
                      </a:moveTo>
                      <a:cubicBezTo>
                        <a:pt x="2" y="4"/>
                        <a:pt x="2" y="4"/>
                        <a:pt x="2" y="4"/>
                      </a:cubicBezTo>
                      <a:cubicBezTo>
                        <a:pt x="4" y="15"/>
                        <a:pt x="4" y="23"/>
                        <a:pt x="3" y="28"/>
                      </a:cubicBezTo>
                      <a:cubicBezTo>
                        <a:pt x="2" y="28"/>
                        <a:pt x="2" y="28"/>
                        <a:pt x="2" y="28"/>
                      </a:cubicBezTo>
                      <a:cubicBezTo>
                        <a:pt x="2" y="26"/>
                        <a:pt x="2" y="26"/>
                        <a:pt x="2" y="26"/>
                      </a:cubicBezTo>
                      <a:cubicBezTo>
                        <a:pt x="2" y="26"/>
                        <a:pt x="2" y="26"/>
                        <a:pt x="2" y="26"/>
                      </a:cubicBezTo>
                      <a:cubicBezTo>
                        <a:pt x="2" y="26"/>
                        <a:pt x="2" y="25"/>
                        <a:pt x="2" y="25"/>
                      </a:cubicBezTo>
                      <a:cubicBezTo>
                        <a:pt x="1" y="24"/>
                        <a:pt x="1" y="23"/>
                        <a:pt x="2" y="22"/>
                      </a:cubicBezTo>
                      <a:cubicBezTo>
                        <a:pt x="2" y="22"/>
                        <a:pt x="2" y="22"/>
                        <a:pt x="2" y="21"/>
                      </a:cubicBezTo>
                      <a:cubicBezTo>
                        <a:pt x="2" y="16"/>
                        <a:pt x="2" y="10"/>
                        <a:pt x="1" y="5"/>
                      </a:cubicBezTo>
                      <a:close/>
                    </a:path>
                  </a:pathLst>
                </a:custGeom>
                <a:solidFill>
                  <a:srgbClr val="A9818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207"/>
                <p:cNvSpPr/>
                <p:nvPr/>
              </p:nvSpPr>
              <p:spPr bwMode="auto">
                <a:xfrm>
                  <a:off x="11093451" y="2924175"/>
                  <a:ext cx="14288" cy="117475"/>
                </a:xfrm>
                <a:custGeom>
                  <a:avLst/>
                  <a:gdLst>
                    <a:gd name="T0" fmla="*/ 1 w 3"/>
                    <a:gd name="T1" fmla="*/ 0 h 24"/>
                    <a:gd name="T2" fmla="*/ 0 w 3"/>
                    <a:gd name="T3" fmla="*/ 1 h 24"/>
                    <a:gd name="T4" fmla="*/ 1 w 3"/>
                    <a:gd name="T5" fmla="*/ 17 h 24"/>
                    <a:gd name="T6" fmla="*/ 1 w 3"/>
                    <a:gd name="T7" fmla="*/ 18 h 24"/>
                    <a:gd name="T8" fmla="*/ 1 w 3"/>
                    <a:gd name="T9" fmla="*/ 21 h 24"/>
                    <a:gd name="T10" fmla="*/ 1 w 3"/>
                    <a:gd name="T11" fmla="*/ 22 h 24"/>
                    <a:gd name="T12" fmla="*/ 1 w 3"/>
                    <a:gd name="T13" fmla="*/ 22 h 24"/>
                    <a:gd name="T14" fmla="*/ 1 w 3"/>
                    <a:gd name="T15" fmla="*/ 24 h 24"/>
                    <a:gd name="T16" fmla="*/ 2 w 3"/>
                    <a:gd name="T17" fmla="*/ 24 h 24"/>
                    <a:gd name="T18" fmla="*/ 1 w 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4">
                      <a:moveTo>
                        <a:pt x="1" y="0"/>
                      </a:moveTo>
                      <a:cubicBezTo>
                        <a:pt x="0" y="1"/>
                        <a:pt x="0" y="1"/>
                        <a:pt x="0" y="1"/>
                      </a:cubicBezTo>
                      <a:cubicBezTo>
                        <a:pt x="1" y="6"/>
                        <a:pt x="1" y="12"/>
                        <a:pt x="1" y="17"/>
                      </a:cubicBezTo>
                      <a:cubicBezTo>
                        <a:pt x="1" y="18"/>
                        <a:pt x="1" y="18"/>
                        <a:pt x="1" y="18"/>
                      </a:cubicBezTo>
                      <a:cubicBezTo>
                        <a:pt x="0" y="19"/>
                        <a:pt x="0" y="20"/>
                        <a:pt x="1" y="21"/>
                      </a:cubicBezTo>
                      <a:cubicBezTo>
                        <a:pt x="1" y="21"/>
                        <a:pt x="1" y="22"/>
                        <a:pt x="1" y="22"/>
                      </a:cubicBezTo>
                      <a:cubicBezTo>
                        <a:pt x="1" y="22"/>
                        <a:pt x="1" y="22"/>
                        <a:pt x="1" y="22"/>
                      </a:cubicBezTo>
                      <a:cubicBezTo>
                        <a:pt x="1" y="24"/>
                        <a:pt x="1" y="24"/>
                        <a:pt x="1" y="24"/>
                      </a:cubicBezTo>
                      <a:cubicBezTo>
                        <a:pt x="2" y="24"/>
                        <a:pt x="2" y="24"/>
                        <a:pt x="2" y="24"/>
                      </a:cubicBezTo>
                      <a:cubicBezTo>
                        <a:pt x="3" y="19"/>
                        <a:pt x="3" y="11"/>
                        <a:pt x="1" y="0"/>
                      </a:cubicBezTo>
                      <a:close/>
                    </a:path>
                  </a:pathLst>
                </a:custGeom>
                <a:solidFill>
                  <a:srgbClr val="D2BD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208"/>
                <p:cNvSpPr/>
                <p:nvPr/>
              </p:nvSpPr>
              <p:spPr bwMode="auto">
                <a:xfrm>
                  <a:off x="11206163" y="2895600"/>
                  <a:ext cx="23813" cy="73025"/>
                </a:xfrm>
                <a:custGeom>
                  <a:avLst/>
                  <a:gdLst>
                    <a:gd name="T0" fmla="*/ 0 w 5"/>
                    <a:gd name="T1" fmla="*/ 0 h 15"/>
                    <a:gd name="T2" fmla="*/ 2 w 5"/>
                    <a:gd name="T3" fmla="*/ 15 h 15"/>
                    <a:gd name="T4" fmla="*/ 3 w 5"/>
                    <a:gd name="T5" fmla="*/ 5 h 15"/>
                    <a:gd name="T6" fmla="*/ 0 w 5"/>
                    <a:gd name="T7" fmla="*/ 0 h 15"/>
                  </a:gdLst>
                  <a:ahLst/>
                  <a:cxnLst>
                    <a:cxn ang="0">
                      <a:pos x="T0" y="T1"/>
                    </a:cxn>
                    <a:cxn ang="0">
                      <a:pos x="T2" y="T3"/>
                    </a:cxn>
                    <a:cxn ang="0">
                      <a:pos x="T4" y="T5"/>
                    </a:cxn>
                    <a:cxn ang="0">
                      <a:pos x="T6" y="T7"/>
                    </a:cxn>
                  </a:cxnLst>
                  <a:rect l="0" t="0" r="r" b="b"/>
                  <a:pathLst>
                    <a:path w="5" h="15">
                      <a:moveTo>
                        <a:pt x="0" y="0"/>
                      </a:moveTo>
                      <a:cubicBezTo>
                        <a:pt x="1" y="5"/>
                        <a:pt x="1" y="10"/>
                        <a:pt x="2" y="15"/>
                      </a:cubicBezTo>
                      <a:cubicBezTo>
                        <a:pt x="5" y="11"/>
                        <a:pt x="5" y="8"/>
                        <a:pt x="3" y="5"/>
                      </a:cubicBezTo>
                      <a:cubicBezTo>
                        <a:pt x="0" y="0"/>
                        <a:pt x="0" y="0"/>
                        <a:pt x="0" y="0"/>
                      </a:cubicBezTo>
                      <a:close/>
                    </a:path>
                  </a:pathLst>
                </a:custGeom>
                <a:solidFill>
                  <a:srgbClr val="7450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209"/>
                <p:cNvSpPr>
                  <a:spLocks noEditPoints="1"/>
                </p:cNvSpPr>
                <p:nvPr/>
              </p:nvSpPr>
              <p:spPr bwMode="auto">
                <a:xfrm>
                  <a:off x="10969626" y="3067050"/>
                  <a:ext cx="220663" cy="604838"/>
                </a:xfrm>
                <a:custGeom>
                  <a:avLst/>
                  <a:gdLst>
                    <a:gd name="T0" fmla="*/ 19 w 45"/>
                    <a:gd name="T1" fmla="*/ 7 h 123"/>
                    <a:gd name="T2" fmla="*/ 18 w 45"/>
                    <a:gd name="T3" fmla="*/ 33 h 123"/>
                    <a:gd name="T4" fmla="*/ 16 w 45"/>
                    <a:gd name="T5" fmla="*/ 53 h 123"/>
                    <a:gd name="T6" fmla="*/ 13 w 45"/>
                    <a:gd name="T7" fmla="*/ 70 h 123"/>
                    <a:gd name="T8" fmla="*/ 11 w 45"/>
                    <a:gd name="T9" fmla="*/ 75 h 123"/>
                    <a:gd name="T10" fmla="*/ 1 w 45"/>
                    <a:gd name="T11" fmla="*/ 120 h 123"/>
                    <a:gd name="T12" fmla="*/ 0 w 45"/>
                    <a:gd name="T13" fmla="*/ 123 h 123"/>
                    <a:gd name="T14" fmla="*/ 12 w 45"/>
                    <a:gd name="T15" fmla="*/ 120 h 123"/>
                    <a:gd name="T16" fmla="*/ 20 w 45"/>
                    <a:gd name="T17" fmla="*/ 80 h 123"/>
                    <a:gd name="T18" fmla="*/ 27 w 45"/>
                    <a:gd name="T19" fmla="*/ 68 h 123"/>
                    <a:gd name="T20" fmla="*/ 42 w 45"/>
                    <a:gd name="T21" fmla="*/ 12 h 123"/>
                    <a:gd name="T22" fmla="*/ 45 w 45"/>
                    <a:gd name="T23" fmla="*/ 7 h 123"/>
                    <a:gd name="T24" fmla="*/ 23 w 45"/>
                    <a:gd name="T25" fmla="*/ 0 h 123"/>
                    <a:gd name="T26" fmla="*/ 19 w 45"/>
                    <a:gd name="T27" fmla="*/ 7 h 123"/>
                    <a:gd name="T28" fmla="*/ 19 w 45"/>
                    <a:gd name="T29" fmla="*/ 8 h 123"/>
                    <a:gd name="T30" fmla="*/ 19 w 45"/>
                    <a:gd name="T31" fmla="*/ 8 h 123"/>
                    <a:gd name="T32" fmla="*/ 24 w 45"/>
                    <a:gd name="T33" fmla="*/ 1 h 123"/>
                    <a:gd name="T34" fmla="*/ 25 w 45"/>
                    <a:gd name="T35" fmla="*/ 2 h 123"/>
                    <a:gd name="T36" fmla="*/ 20 w 45"/>
                    <a:gd name="T37" fmla="*/ 10 h 123"/>
                    <a:gd name="T38" fmla="*/ 21 w 45"/>
                    <a:gd name="T39" fmla="*/ 32 h 123"/>
                    <a:gd name="T40" fmla="*/ 16 w 45"/>
                    <a:gd name="T41" fmla="*/ 69 h 123"/>
                    <a:gd name="T42" fmla="*/ 5 w 45"/>
                    <a:gd name="T43" fmla="*/ 117 h 123"/>
                    <a:gd name="T44" fmla="*/ 3 w 45"/>
                    <a:gd name="T45" fmla="*/ 122 h 123"/>
                    <a:gd name="T46" fmla="*/ 2 w 45"/>
                    <a:gd name="T47" fmla="*/ 122 h 123"/>
                    <a:gd name="T48" fmla="*/ 2 w 45"/>
                    <a:gd name="T49" fmla="*/ 120 h 123"/>
                    <a:gd name="T50" fmla="*/ 2 w 45"/>
                    <a:gd name="T51" fmla="*/ 120 h 123"/>
                    <a:gd name="T52" fmla="*/ 12 w 45"/>
                    <a:gd name="T53" fmla="*/ 75 h 123"/>
                    <a:gd name="T54" fmla="*/ 14 w 45"/>
                    <a:gd name="T55" fmla="*/ 70 h 123"/>
                    <a:gd name="T56" fmla="*/ 14 w 45"/>
                    <a:gd name="T57" fmla="*/ 70 h 123"/>
                    <a:gd name="T58" fmla="*/ 17 w 45"/>
                    <a:gd name="T59" fmla="*/ 53 h 123"/>
                    <a:gd name="T60" fmla="*/ 19 w 45"/>
                    <a:gd name="T61" fmla="*/ 34 h 123"/>
                    <a:gd name="T62" fmla="*/ 19 w 45"/>
                    <a:gd name="T63" fmla="*/ 33 h 123"/>
                    <a:gd name="T64" fmla="*/ 19 w 45"/>
                    <a:gd name="T65" fmla="*/ 32 h 123"/>
                    <a:gd name="T66" fmla="*/ 19 w 45"/>
                    <a:gd name="T67"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23">
                      <a:moveTo>
                        <a:pt x="19" y="7"/>
                      </a:moveTo>
                      <a:cubicBezTo>
                        <a:pt x="14" y="14"/>
                        <a:pt x="14" y="23"/>
                        <a:pt x="18" y="33"/>
                      </a:cubicBezTo>
                      <a:cubicBezTo>
                        <a:pt x="18" y="39"/>
                        <a:pt x="17" y="46"/>
                        <a:pt x="16" y="53"/>
                      </a:cubicBezTo>
                      <a:cubicBezTo>
                        <a:pt x="15" y="59"/>
                        <a:pt x="14" y="64"/>
                        <a:pt x="13" y="70"/>
                      </a:cubicBezTo>
                      <a:cubicBezTo>
                        <a:pt x="11" y="75"/>
                        <a:pt x="11" y="75"/>
                        <a:pt x="11" y="75"/>
                      </a:cubicBezTo>
                      <a:cubicBezTo>
                        <a:pt x="5" y="90"/>
                        <a:pt x="2" y="105"/>
                        <a:pt x="1" y="120"/>
                      </a:cubicBezTo>
                      <a:cubicBezTo>
                        <a:pt x="0" y="123"/>
                        <a:pt x="0" y="123"/>
                        <a:pt x="0" y="123"/>
                      </a:cubicBezTo>
                      <a:cubicBezTo>
                        <a:pt x="12" y="120"/>
                        <a:pt x="12" y="120"/>
                        <a:pt x="12" y="120"/>
                      </a:cubicBezTo>
                      <a:cubicBezTo>
                        <a:pt x="13" y="107"/>
                        <a:pt x="15" y="94"/>
                        <a:pt x="20" y="80"/>
                      </a:cubicBezTo>
                      <a:cubicBezTo>
                        <a:pt x="27" y="68"/>
                        <a:pt x="27" y="68"/>
                        <a:pt x="27" y="68"/>
                      </a:cubicBezTo>
                      <a:cubicBezTo>
                        <a:pt x="42" y="12"/>
                        <a:pt x="42" y="12"/>
                        <a:pt x="42" y="12"/>
                      </a:cubicBezTo>
                      <a:cubicBezTo>
                        <a:pt x="45" y="7"/>
                        <a:pt x="45" y="7"/>
                        <a:pt x="45" y="7"/>
                      </a:cubicBezTo>
                      <a:cubicBezTo>
                        <a:pt x="37" y="4"/>
                        <a:pt x="30" y="2"/>
                        <a:pt x="23" y="0"/>
                      </a:cubicBezTo>
                      <a:cubicBezTo>
                        <a:pt x="19" y="7"/>
                        <a:pt x="19" y="7"/>
                        <a:pt x="19" y="7"/>
                      </a:cubicBezTo>
                      <a:close/>
                      <a:moveTo>
                        <a:pt x="19" y="8"/>
                      </a:moveTo>
                      <a:cubicBezTo>
                        <a:pt x="19" y="8"/>
                        <a:pt x="19" y="8"/>
                        <a:pt x="19" y="8"/>
                      </a:cubicBezTo>
                      <a:cubicBezTo>
                        <a:pt x="24" y="1"/>
                        <a:pt x="24" y="1"/>
                        <a:pt x="24" y="1"/>
                      </a:cubicBezTo>
                      <a:cubicBezTo>
                        <a:pt x="25" y="2"/>
                        <a:pt x="25" y="2"/>
                        <a:pt x="25" y="2"/>
                      </a:cubicBezTo>
                      <a:cubicBezTo>
                        <a:pt x="20" y="10"/>
                        <a:pt x="20" y="10"/>
                        <a:pt x="20" y="10"/>
                      </a:cubicBezTo>
                      <a:cubicBezTo>
                        <a:pt x="16" y="16"/>
                        <a:pt x="17" y="24"/>
                        <a:pt x="21" y="32"/>
                      </a:cubicBezTo>
                      <a:cubicBezTo>
                        <a:pt x="16" y="69"/>
                        <a:pt x="16" y="69"/>
                        <a:pt x="16" y="69"/>
                      </a:cubicBezTo>
                      <a:cubicBezTo>
                        <a:pt x="9" y="85"/>
                        <a:pt x="6" y="101"/>
                        <a:pt x="5" y="117"/>
                      </a:cubicBezTo>
                      <a:cubicBezTo>
                        <a:pt x="3" y="122"/>
                        <a:pt x="3" y="122"/>
                        <a:pt x="3" y="122"/>
                      </a:cubicBezTo>
                      <a:cubicBezTo>
                        <a:pt x="2" y="122"/>
                        <a:pt x="2" y="122"/>
                        <a:pt x="2" y="122"/>
                      </a:cubicBezTo>
                      <a:cubicBezTo>
                        <a:pt x="2" y="120"/>
                        <a:pt x="2" y="120"/>
                        <a:pt x="2" y="120"/>
                      </a:cubicBezTo>
                      <a:cubicBezTo>
                        <a:pt x="2" y="120"/>
                        <a:pt x="2" y="120"/>
                        <a:pt x="2" y="120"/>
                      </a:cubicBezTo>
                      <a:cubicBezTo>
                        <a:pt x="3" y="105"/>
                        <a:pt x="6" y="90"/>
                        <a:pt x="12" y="75"/>
                      </a:cubicBezTo>
                      <a:cubicBezTo>
                        <a:pt x="14" y="70"/>
                        <a:pt x="14" y="70"/>
                        <a:pt x="14" y="70"/>
                      </a:cubicBezTo>
                      <a:cubicBezTo>
                        <a:pt x="14" y="70"/>
                        <a:pt x="14" y="70"/>
                        <a:pt x="14" y="70"/>
                      </a:cubicBezTo>
                      <a:cubicBezTo>
                        <a:pt x="15" y="64"/>
                        <a:pt x="16" y="59"/>
                        <a:pt x="17" y="53"/>
                      </a:cubicBezTo>
                      <a:cubicBezTo>
                        <a:pt x="18" y="47"/>
                        <a:pt x="18" y="40"/>
                        <a:pt x="19" y="34"/>
                      </a:cubicBezTo>
                      <a:cubicBezTo>
                        <a:pt x="19" y="34"/>
                        <a:pt x="19" y="33"/>
                        <a:pt x="19" y="33"/>
                      </a:cubicBezTo>
                      <a:cubicBezTo>
                        <a:pt x="19" y="32"/>
                        <a:pt x="19" y="32"/>
                        <a:pt x="19" y="32"/>
                      </a:cubicBezTo>
                      <a:cubicBezTo>
                        <a:pt x="15" y="23"/>
                        <a:pt x="15" y="14"/>
                        <a:pt x="19" y="8"/>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10"/>
                <p:cNvSpPr/>
                <p:nvPr/>
              </p:nvSpPr>
              <p:spPr bwMode="auto">
                <a:xfrm>
                  <a:off x="10980738" y="3071813"/>
                  <a:ext cx="112713" cy="595313"/>
                </a:xfrm>
                <a:custGeom>
                  <a:avLst/>
                  <a:gdLst>
                    <a:gd name="T0" fmla="*/ 17 w 23"/>
                    <a:gd name="T1" fmla="*/ 7 h 121"/>
                    <a:gd name="T2" fmla="*/ 17 w 23"/>
                    <a:gd name="T3" fmla="*/ 7 h 121"/>
                    <a:gd name="T4" fmla="*/ 17 w 23"/>
                    <a:gd name="T5" fmla="*/ 31 h 121"/>
                    <a:gd name="T6" fmla="*/ 17 w 23"/>
                    <a:gd name="T7" fmla="*/ 32 h 121"/>
                    <a:gd name="T8" fmla="*/ 17 w 23"/>
                    <a:gd name="T9" fmla="*/ 33 h 121"/>
                    <a:gd name="T10" fmla="*/ 15 w 23"/>
                    <a:gd name="T11" fmla="*/ 52 h 121"/>
                    <a:gd name="T12" fmla="*/ 12 w 23"/>
                    <a:gd name="T13" fmla="*/ 69 h 121"/>
                    <a:gd name="T14" fmla="*/ 12 w 23"/>
                    <a:gd name="T15" fmla="*/ 69 h 121"/>
                    <a:gd name="T16" fmla="*/ 10 w 23"/>
                    <a:gd name="T17" fmla="*/ 74 h 121"/>
                    <a:gd name="T18" fmla="*/ 0 w 23"/>
                    <a:gd name="T19" fmla="*/ 119 h 121"/>
                    <a:gd name="T20" fmla="*/ 0 w 23"/>
                    <a:gd name="T21" fmla="*/ 119 h 121"/>
                    <a:gd name="T22" fmla="*/ 0 w 23"/>
                    <a:gd name="T23" fmla="*/ 121 h 121"/>
                    <a:gd name="T24" fmla="*/ 1 w 23"/>
                    <a:gd name="T25" fmla="*/ 121 h 121"/>
                    <a:gd name="T26" fmla="*/ 3 w 23"/>
                    <a:gd name="T27" fmla="*/ 116 h 121"/>
                    <a:gd name="T28" fmla="*/ 14 w 23"/>
                    <a:gd name="T29" fmla="*/ 68 h 121"/>
                    <a:gd name="T30" fmla="*/ 19 w 23"/>
                    <a:gd name="T31" fmla="*/ 31 h 121"/>
                    <a:gd name="T32" fmla="*/ 18 w 23"/>
                    <a:gd name="T33" fmla="*/ 9 h 121"/>
                    <a:gd name="T34" fmla="*/ 23 w 23"/>
                    <a:gd name="T35" fmla="*/ 1 h 121"/>
                    <a:gd name="T36" fmla="*/ 22 w 23"/>
                    <a:gd name="T37" fmla="*/ 0 h 121"/>
                    <a:gd name="T38" fmla="*/ 17 w 23"/>
                    <a:gd name="T39" fmla="*/ 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121">
                      <a:moveTo>
                        <a:pt x="17" y="7"/>
                      </a:moveTo>
                      <a:cubicBezTo>
                        <a:pt x="17" y="7"/>
                        <a:pt x="17" y="7"/>
                        <a:pt x="17" y="7"/>
                      </a:cubicBezTo>
                      <a:cubicBezTo>
                        <a:pt x="13" y="13"/>
                        <a:pt x="13" y="22"/>
                        <a:pt x="17" y="31"/>
                      </a:cubicBezTo>
                      <a:cubicBezTo>
                        <a:pt x="17" y="31"/>
                        <a:pt x="17" y="31"/>
                        <a:pt x="17" y="32"/>
                      </a:cubicBezTo>
                      <a:cubicBezTo>
                        <a:pt x="17" y="32"/>
                        <a:pt x="17" y="33"/>
                        <a:pt x="17" y="33"/>
                      </a:cubicBezTo>
                      <a:cubicBezTo>
                        <a:pt x="16" y="39"/>
                        <a:pt x="16" y="46"/>
                        <a:pt x="15" y="52"/>
                      </a:cubicBezTo>
                      <a:cubicBezTo>
                        <a:pt x="14" y="58"/>
                        <a:pt x="13" y="63"/>
                        <a:pt x="12" y="69"/>
                      </a:cubicBezTo>
                      <a:cubicBezTo>
                        <a:pt x="12" y="69"/>
                        <a:pt x="12" y="69"/>
                        <a:pt x="12" y="69"/>
                      </a:cubicBezTo>
                      <a:cubicBezTo>
                        <a:pt x="10" y="74"/>
                        <a:pt x="10" y="74"/>
                        <a:pt x="10" y="74"/>
                      </a:cubicBezTo>
                      <a:cubicBezTo>
                        <a:pt x="4" y="89"/>
                        <a:pt x="1" y="104"/>
                        <a:pt x="0" y="119"/>
                      </a:cubicBezTo>
                      <a:cubicBezTo>
                        <a:pt x="0" y="119"/>
                        <a:pt x="0" y="119"/>
                        <a:pt x="0" y="119"/>
                      </a:cubicBezTo>
                      <a:cubicBezTo>
                        <a:pt x="0" y="121"/>
                        <a:pt x="0" y="121"/>
                        <a:pt x="0" y="121"/>
                      </a:cubicBezTo>
                      <a:cubicBezTo>
                        <a:pt x="1" y="121"/>
                        <a:pt x="1" y="121"/>
                        <a:pt x="1" y="121"/>
                      </a:cubicBezTo>
                      <a:cubicBezTo>
                        <a:pt x="3" y="116"/>
                        <a:pt x="3" y="116"/>
                        <a:pt x="3" y="116"/>
                      </a:cubicBezTo>
                      <a:cubicBezTo>
                        <a:pt x="4" y="100"/>
                        <a:pt x="7" y="84"/>
                        <a:pt x="14" y="68"/>
                      </a:cubicBezTo>
                      <a:cubicBezTo>
                        <a:pt x="19" y="31"/>
                        <a:pt x="19" y="31"/>
                        <a:pt x="19" y="31"/>
                      </a:cubicBezTo>
                      <a:cubicBezTo>
                        <a:pt x="15" y="23"/>
                        <a:pt x="14" y="15"/>
                        <a:pt x="18" y="9"/>
                      </a:cubicBezTo>
                      <a:cubicBezTo>
                        <a:pt x="23" y="1"/>
                        <a:pt x="23" y="1"/>
                        <a:pt x="23" y="1"/>
                      </a:cubicBezTo>
                      <a:cubicBezTo>
                        <a:pt x="22" y="0"/>
                        <a:pt x="22" y="0"/>
                        <a:pt x="22" y="0"/>
                      </a:cubicBezTo>
                      <a:cubicBezTo>
                        <a:pt x="17" y="7"/>
                        <a:pt x="17" y="7"/>
                        <a:pt x="17" y="7"/>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211"/>
                <p:cNvSpPr/>
                <p:nvPr/>
              </p:nvSpPr>
              <p:spPr bwMode="auto">
                <a:xfrm>
                  <a:off x="10964863" y="3057525"/>
                  <a:ext cx="363538" cy="633413"/>
                </a:xfrm>
                <a:custGeom>
                  <a:avLst/>
                  <a:gdLst>
                    <a:gd name="T0" fmla="*/ 25 w 74"/>
                    <a:gd name="T1" fmla="*/ 1 h 129"/>
                    <a:gd name="T2" fmla="*/ 24 w 74"/>
                    <a:gd name="T3" fmla="*/ 2 h 129"/>
                    <a:gd name="T4" fmla="*/ 46 w 74"/>
                    <a:gd name="T5" fmla="*/ 9 h 129"/>
                    <a:gd name="T6" fmla="*/ 43 w 74"/>
                    <a:gd name="T7" fmla="*/ 14 h 129"/>
                    <a:gd name="T8" fmla="*/ 28 w 74"/>
                    <a:gd name="T9" fmla="*/ 70 h 129"/>
                    <a:gd name="T10" fmla="*/ 21 w 74"/>
                    <a:gd name="T11" fmla="*/ 82 h 129"/>
                    <a:gd name="T12" fmla="*/ 13 w 74"/>
                    <a:gd name="T13" fmla="*/ 122 h 129"/>
                    <a:gd name="T14" fmla="*/ 1 w 74"/>
                    <a:gd name="T15" fmla="*/ 125 h 129"/>
                    <a:gd name="T16" fmla="*/ 0 w 74"/>
                    <a:gd name="T17" fmla="*/ 128 h 129"/>
                    <a:gd name="T18" fmla="*/ 2 w 74"/>
                    <a:gd name="T19" fmla="*/ 129 h 129"/>
                    <a:gd name="T20" fmla="*/ 17 w 74"/>
                    <a:gd name="T21" fmla="*/ 126 h 129"/>
                    <a:gd name="T22" fmla="*/ 18 w 74"/>
                    <a:gd name="T23" fmla="*/ 125 h 129"/>
                    <a:gd name="T24" fmla="*/ 27 w 74"/>
                    <a:gd name="T25" fmla="*/ 81 h 129"/>
                    <a:gd name="T26" fmla="*/ 38 w 74"/>
                    <a:gd name="T27" fmla="*/ 57 h 129"/>
                    <a:gd name="T28" fmla="*/ 39 w 74"/>
                    <a:gd name="T29" fmla="*/ 54 h 129"/>
                    <a:gd name="T30" fmla="*/ 39 w 74"/>
                    <a:gd name="T31" fmla="*/ 52 h 129"/>
                    <a:gd name="T32" fmla="*/ 45 w 74"/>
                    <a:gd name="T33" fmla="*/ 32 h 129"/>
                    <a:gd name="T34" fmla="*/ 62 w 74"/>
                    <a:gd name="T35" fmla="*/ 60 h 129"/>
                    <a:gd name="T36" fmla="*/ 64 w 74"/>
                    <a:gd name="T37" fmla="*/ 71 h 129"/>
                    <a:gd name="T38" fmla="*/ 67 w 74"/>
                    <a:gd name="T39" fmla="*/ 118 h 129"/>
                    <a:gd name="T40" fmla="*/ 54 w 74"/>
                    <a:gd name="T41" fmla="*/ 122 h 129"/>
                    <a:gd name="T42" fmla="*/ 53 w 74"/>
                    <a:gd name="T43" fmla="*/ 125 h 129"/>
                    <a:gd name="T44" fmla="*/ 55 w 74"/>
                    <a:gd name="T45" fmla="*/ 125 h 129"/>
                    <a:gd name="T46" fmla="*/ 72 w 74"/>
                    <a:gd name="T47" fmla="*/ 122 h 129"/>
                    <a:gd name="T48" fmla="*/ 74 w 74"/>
                    <a:gd name="T49" fmla="*/ 121 h 129"/>
                    <a:gd name="T50" fmla="*/ 67 w 74"/>
                    <a:gd name="T51" fmla="*/ 101 h 129"/>
                    <a:gd name="T52" fmla="*/ 68 w 74"/>
                    <a:gd name="T53" fmla="*/ 74 h 129"/>
                    <a:gd name="T54" fmla="*/ 68 w 74"/>
                    <a:gd name="T55" fmla="*/ 61 h 129"/>
                    <a:gd name="T56" fmla="*/ 61 w 74"/>
                    <a:gd name="T57" fmla="*/ 50 h 129"/>
                    <a:gd name="T58" fmla="*/ 46 w 74"/>
                    <a:gd name="T59" fmla="*/ 23 h 129"/>
                    <a:gd name="T60" fmla="*/ 46 w 74"/>
                    <a:gd name="T61" fmla="*/ 21 h 129"/>
                    <a:gd name="T62" fmla="*/ 49 w 74"/>
                    <a:gd name="T63" fmla="*/ 6 h 129"/>
                    <a:gd name="T64" fmla="*/ 25 w 74"/>
                    <a:gd name="T65"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29">
                      <a:moveTo>
                        <a:pt x="25" y="1"/>
                      </a:moveTo>
                      <a:cubicBezTo>
                        <a:pt x="24" y="2"/>
                        <a:pt x="24" y="2"/>
                        <a:pt x="24" y="2"/>
                      </a:cubicBezTo>
                      <a:cubicBezTo>
                        <a:pt x="31" y="4"/>
                        <a:pt x="38" y="6"/>
                        <a:pt x="46" y="9"/>
                      </a:cubicBezTo>
                      <a:cubicBezTo>
                        <a:pt x="43" y="14"/>
                        <a:pt x="43" y="14"/>
                        <a:pt x="43" y="14"/>
                      </a:cubicBezTo>
                      <a:cubicBezTo>
                        <a:pt x="28" y="70"/>
                        <a:pt x="28" y="70"/>
                        <a:pt x="28" y="70"/>
                      </a:cubicBezTo>
                      <a:cubicBezTo>
                        <a:pt x="21" y="82"/>
                        <a:pt x="21" y="82"/>
                        <a:pt x="21" y="82"/>
                      </a:cubicBezTo>
                      <a:cubicBezTo>
                        <a:pt x="16" y="96"/>
                        <a:pt x="14" y="109"/>
                        <a:pt x="13" y="122"/>
                      </a:cubicBezTo>
                      <a:cubicBezTo>
                        <a:pt x="1" y="125"/>
                        <a:pt x="1" y="125"/>
                        <a:pt x="1" y="125"/>
                      </a:cubicBezTo>
                      <a:cubicBezTo>
                        <a:pt x="0" y="128"/>
                        <a:pt x="0" y="128"/>
                        <a:pt x="0" y="128"/>
                      </a:cubicBezTo>
                      <a:cubicBezTo>
                        <a:pt x="1" y="129"/>
                        <a:pt x="1" y="129"/>
                        <a:pt x="2" y="129"/>
                      </a:cubicBezTo>
                      <a:cubicBezTo>
                        <a:pt x="7" y="129"/>
                        <a:pt x="12" y="128"/>
                        <a:pt x="17" y="126"/>
                      </a:cubicBezTo>
                      <a:cubicBezTo>
                        <a:pt x="17" y="125"/>
                        <a:pt x="18" y="125"/>
                        <a:pt x="18" y="125"/>
                      </a:cubicBezTo>
                      <a:cubicBezTo>
                        <a:pt x="19" y="112"/>
                        <a:pt x="22" y="97"/>
                        <a:pt x="27" y="81"/>
                      </a:cubicBezTo>
                      <a:cubicBezTo>
                        <a:pt x="31" y="75"/>
                        <a:pt x="34" y="67"/>
                        <a:pt x="38" y="57"/>
                      </a:cubicBezTo>
                      <a:cubicBezTo>
                        <a:pt x="38" y="56"/>
                        <a:pt x="38" y="55"/>
                        <a:pt x="39" y="54"/>
                      </a:cubicBezTo>
                      <a:cubicBezTo>
                        <a:pt x="39" y="54"/>
                        <a:pt x="39" y="53"/>
                        <a:pt x="39" y="52"/>
                      </a:cubicBezTo>
                      <a:cubicBezTo>
                        <a:pt x="42" y="46"/>
                        <a:pt x="43" y="39"/>
                        <a:pt x="45" y="32"/>
                      </a:cubicBezTo>
                      <a:cubicBezTo>
                        <a:pt x="62" y="60"/>
                        <a:pt x="62" y="60"/>
                        <a:pt x="62" y="60"/>
                      </a:cubicBezTo>
                      <a:cubicBezTo>
                        <a:pt x="65" y="65"/>
                        <a:pt x="66" y="68"/>
                        <a:pt x="64" y="71"/>
                      </a:cubicBezTo>
                      <a:cubicBezTo>
                        <a:pt x="62" y="88"/>
                        <a:pt x="63" y="103"/>
                        <a:pt x="67" y="118"/>
                      </a:cubicBezTo>
                      <a:cubicBezTo>
                        <a:pt x="64" y="121"/>
                        <a:pt x="60" y="122"/>
                        <a:pt x="54" y="122"/>
                      </a:cubicBezTo>
                      <a:cubicBezTo>
                        <a:pt x="54" y="123"/>
                        <a:pt x="53" y="124"/>
                        <a:pt x="53" y="125"/>
                      </a:cubicBezTo>
                      <a:cubicBezTo>
                        <a:pt x="54" y="125"/>
                        <a:pt x="54" y="125"/>
                        <a:pt x="55" y="125"/>
                      </a:cubicBezTo>
                      <a:cubicBezTo>
                        <a:pt x="62" y="127"/>
                        <a:pt x="68" y="126"/>
                        <a:pt x="72" y="122"/>
                      </a:cubicBezTo>
                      <a:cubicBezTo>
                        <a:pt x="73" y="122"/>
                        <a:pt x="73" y="121"/>
                        <a:pt x="74" y="121"/>
                      </a:cubicBezTo>
                      <a:cubicBezTo>
                        <a:pt x="69" y="115"/>
                        <a:pt x="67" y="108"/>
                        <a:pt x="67" y="101"/>
                      </a:cubicBezTo>
                      <a:cubicBezTo>
                        <a:pt x="68" y="74"/>
                        <a:pt x="68" y="74"/>
                        <a:pt x="68" y="74"/>
                      </a:cubicBezTo>
                      <a:cubicBezTo>
                        <a:pt x="70" y="68"/>
                        <a:pt x="70" y="64"/>
                        <a:pt x="68" y="61"/>
                      </a:cubicBezTo>
                      <a:cubicBezTo>
                        <a:pt x="61" y="50"/>
                        <a:pt x="61" y="50"/>
                        <a:pt x="61" y="50"/>
                      </a:cubicBezTo>
                      <a:cubicBezTo>
                        <a:pt x="57" y="41"/>
                        <a:pt x="52" y="32"/>
                        <a:pt x="46" y="23"/>
                      </a:cubicBezTo>
                      <a:cubicBezTo>
                        <a:pt x="46" y="23"/>
                        <a:pt x="46" y="22"/>
                        <a:pt x="46" y="21"/>
                      </a:cubicBezTo>
                      <a:cubicBezTo>
                        <a:pt x="48" y="17"/>
                        <a:pt x="49" y="12"/>
                        <a:pt x="49" y="6"/>
                      </a:cubicBezTo>
                      <a:cubicBezTo>
                        <a:pt x="42" y="2"/>
                        <a:pt x="34" y="0"/>
                        <a:pt x="25" y="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12"/>
                <p:cNvSpPr>
                  <a:spLocks noEditPoints="1"/>
                </p:cNvSpPr>
                <p:nvPr/>
              </p:nvSpPr>
              <p:spPr bwMode="auto">
                <a:xfrm>
                  <a:off x="11156951" y="3214688"/>
                  <a:ext cx="136525" cy="441325"/>
                </a:xfrm>
                <a:custGeom>
                  <a:avLst/>
                  <a:gdLst>
                    <a:gd name="T0" fmla="*/ 6 w 28"/>
                    <a:gd name="T1" fmla="*/ 0 h 90"/>
                    <a:gd name="T2" fmla="*/ 0 w 28"/>
                    <a:gd name="T3" fmla="*/ 20 h 90"/>
                    <a:gd name="T4" fmla="*/ 15 w 28"/>
                    <a:gd name="T5" fmla="*/ 37 h 90"/>
                    <a:gd name="T6" fmla="*/ 15 w 28"/>
                    <a:gd name="T7" fmla="*/ 79 h 90"/>
                    <a:gd name="T8" fmla="*/ 15 w 28"/>
                    <a:gd name="T9" fmla="*/ 90 h 90"/>
                    <a:gd name="T10" fmla="*/ 28 w 28"/>
                    <a:gd name="T11" fmla="*/ 86 h 90"/>
                    <a:gd name="T12" fmla="*/ 25 w 28"/>
                    <a:gd name="T13" fmla="*/ 39 h 90"/>
                    <a:gd name="T14" fmla="*/ 23 w 28"/>
                    <a:gd name="T15" fmla="*/ 28 h 90"/>
                    <a:gd name="T16" fmla="*/ 6 w 28"/>
                    <a:gd name="T17" fmla="*/ 0 h 90"/>
                    <a:gd name="T18" fmla="*/ 1 w 28"/>
                    <a:gd name="T19" fmla="*/ 20 h 90"/>
                    <a:gd name="T20" fmla="*/ 2 w 28"/>
                    <a:gd name="T21" fmla="*/ 19 h 90"/>
                    <a:gd name="T22" fmla="*/ 18 w 28"/>
                    <a:gd name="T23" fmla="*/ 37 h 90"/>
                    <a:gd name="T24" fmla="*/ 17 w 28"/>
                    <a:gd name="T25" fmla="*/ 76 h 90"/>
                    <a:gd name="T26" fmla="*/ 18 w 28"/>
                    <a:gd name="T27" fmla="*/ 89 h 90"/>
                    <a:gd name="T28" fmla="*/ 16 w 28"/>
                    <a:gd name="T29" fmla="*/ 89 h 90"/>
                    <a:gd name="T30" fmla="*/ 16 w 28"/>
                    <a:gd name="T31" fmla="*/ 79 h 90"/>
                    <a:gd name="T32" fmla="*/ 16 w 28"/>
                    <a:gd name="T33" fmla="*/ 79 h 90"/>
                    <a:gd name="T34" fmla="*/ 16 w 28"/>
                    <a:gd name="T35" fmla="*/ 37 h 90"/>
                    <a:gd name="T36" fmla="*/ 16 w 28"/>
                    <a:gd name="T37" fmla="*/ 37 h 90"/>
                    <a:gd name="T38" fmla="*/ 16 w 28"/>
                    <a:gd name="T39" fmla="*/ 37 h 90"/>
                    <a:gd name="T40" fmla="*/ 1 w 28"/>
                    <a:gd name="T4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0">
                      <a:moveTo>
                        <a:pt x="6" y="0"/>
                      </a:moveTo>
                      <a:cubicBezTo>
                        <a:pt x="4" y="7"/>
                        <a:pt x="3" y="14"/>
                        <a:pt x="0" y="20"/>
                      </a:cubicBezTo>
                      <a:cubicBezTo>
                        <a:pt x="15" y="37"/>
                        <a:pt x="15" y="37"/>
                        <a:pt x="15" y="37"/>
                      </a:cubicBezTo>
                      <a:cubicBezTo>
                        <a:pt x="13" y="51"/>
                        <a:pt x="13" y="65"/>
                        <a:pt x="15" y="79"/>
                      </a:cubicBezTo>
                      <a:cubicBezTo>
                        <a:pt x="16" y="84"/>
                        <a:pt x="16" y="88"/>
                        <a:pt x="15" y="90"/>
                      </a:cubicBezTo>
                      <a:cubicBezTo>
                        <a:pt x="21" y="90"/>
                        <a:pt x="25" y="89"/>
                        <a:pt x="28" y="86"/>
                      </a:cubicBezTo>
                      <a:cubicBezTo>
                        <a:pt x="24" y="71"/>
                        <a:pt x="23" y="56"/>
                        <a:pt x="25" y="39"/>
                      </a:cubicBezTo>
                      <a:cubicBezTo>
                        <a:pt x="27" y="36"/>
                        <a:pt x="26" y="33"/>
                        <a:pt x="23" y="28"/>
                      </a:cubicBezTo>
                      <a:cubicBezTo>
                        <a:pt x="6" y="0"/>
                        <a:pt x="6" y="0"/>
                        <a:pt x="6" y="0"/>
                      </a:cubicBezTo>
                      <a:close/>
                      <a:moveTo>
                        <a:pt x="1" y="20"/>
                      </a:moveTo>
                      <a:cubicBezTo>
                        <a:pt x="1" y="20"/>
                        <a:pt x="2" y="19"/>
                        <a:pt x="2" y="19"/>
                      </a:cubicBezTo>
                      <a:cubicBezTo>
                        <a:pt x="18" y="37"/>
                        <a:pt x="18" y="37"/>
                        <a:pt x="18" y="37"/>
                      </a:cubicBezTo>
                      <a:cubicBezTo>
                        <a:pt x="15" y="49"/>
                        <a:pt x="14" y="63"/>
                        <a:pt x="17" y="76"/>
                      </a:cubicBezTo>
                      <a:cubicBezTo>
                        <a:pt x="18" y="81"/>
                        <a:pt x="18" y="85"/>
                        <a:pt x="18" y="89"/>
                      </a:cubicBezTo>
                      <a:cubicBezTo>
                        <a:pt x="17" y="89"/>
                        <a:pt x="17" y="89"/>
                        <a:pt x="16" y="89"/>
                      </a:cubicBezTo>
                      <a:cubicBezTo>
                        <a:pt x="16" y="87"/>
                        <a:pt x="16" y="83"/>
                        <a:pt x="16" y="79"/>
                      </a:cubicBezTo>
                      <a:cubicBezTo>
                        <a:pt x="16" y="79"/>
                        <a:pt x="16" y="79"/>
                        <a:pt x="16" y="79"/>
                      </a:cubicBezTo>
                      <a:cubicBezTo>
                        <a:pt x="13" y="65"/>
                        <a:pt x="13" y="51"/>
                        <a:pt x="16" y="37"/>
                      </a:cubicBezTo>
                      <a:cubicBezTo>
                        <a:pt x="16" y="37"/>
                        <a:pt x="16" y="37"/>
                        <a:pt x="16" y="37"/>
                      </a:cubicBezTo>
                      <a:cubicBezTo>
                        <a:pt x="16" y="37"/>
                        <a:pt x="16" y="37"/>
                        <a:pt x="16" y="37"/>
                      </a:cubicBezTo>
                      <a:cubicBezTo>
                        <a:pt x="1" y="20"/>
                        <a:pt x="1" y="20"/>
                        <a:pt x="1" y="20"/>
                      </a:cubicBezTo>
                      <a:close/>
                    </a:path>
                  </a:pathLst>
                </a:custGeom>
                <a:solidFill>
                  <a:srgbClr val="2F2F2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213"/>
                <p:cNvSpPr/>
                <p:nvPr/>
              </p:nvSpPr>
              <p:spPr bwMode="auto">
                <a:xfrm>
                  <a:off x="11161713" y="3308350"/>
                  <a:ext cx="82550" cy="342900"/>
                </a:xfrm>
                <a:custGeom>
                  <a:avLst/>
                  <a:gdLst>
                    <a:gd name="T0" fmla="*/ 1 w 17"/>
                    <a:gd name="T1" fmla="*/ 0 h 70"/>
                    <a:gd name="T2" fmla="*/ 0 w 17"/>
                    <a:gd name="T3" fmla="*/ 1 h 70"/>
                    <a:gd name="T4" fmla="*/ 15 w 17"/>
                    <a:gd name="T5" fmla="*/ 18 h 70"/>
                    <a:gd name="T6" fmla="*/ 15 w 17"/>
                    <a:gd name="T7" fmla="*/ 18 h 70"/>
                    <a:gd name="T8" fmla="*/ 15 w 17"/>
                    <a:gd name="T9" fmla="*/ 18 h 70"/>
                    <a:gd name="T10" fmla="*/ 15 w 17"/>
                    <a:gd name="T11" fmla="*/ 60 h 70"/>
                    <a:gd name="T12" fmla="*/ 15 w 17"/>
                    <a:gd name="T13" fmla="*/ 60 h 70"/>
                    <a:gd name="T14" fmla="*/ 15 w 17"/>
                    <a:gd name="T15" fmla="*/ 70 h 70"/>
                    <a:gd name="T16" fmla="*/ 17 w 17"/>
                    <a:gd name="T17" fmla="*/ 70 h 70"/>
                    <a:gd name="T18" fmla="*/ 16 w 17"/>
                    <a:gd name="T19" fmla="*/ 57 h 70"/>
                    <a:gd name="T20" fmla="*/ 17 w 17"/>
                    <a:gd name="T21" fmla="*/ 18 h 70"/>
                    <a:gd name="T22" fmla="*/ 1 w 17"/>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0">
                      <a:moveTo>
                        <a:pt x="1" y="0"/>
                      </a:moveTo>
                      <a:cubicBezTo>
                        <a:pt x="1" y="0"/>
                        <a:pt x="0" y="1"/>
                        <a:pt x="0" y="1"/>
                      </a:cubicBezTo>
                      <a:cubicBezTo>
                        <a:pt x="15" y="18"/>
                        <a:pt x="15" y="18"/>
                        <a:pt x="15" y="18"/>
                      </a:cubicBezTo>
                      <a:cubicBezTo>
                        <a:pt x="15" y="18"/>
                        <a:pt x="15" y="18"/>
                        <a:pt x="15" y="18"/>
                      </a:cubicBezTo>
                      <a:cubicBezTo>
                        <a:pt x="15" y="18"/>
                        <a:pt x="15" y="18"/>
                        <a:pt x="15" y="18"/>
                      </a:cubicBezTo>
                      <a:cubicBezTo>
                        <a:pt x="12" y="32"/>
                        <a:pt x="12" y="46"/>
                        <a:pt x="15" y="60"/>
                      </a:cubicBezTo>
                      <a:cubicBezTo>
                        <a:pt x="15" y="60"/>
                        <a:pt x="15" y="60"/>
                        <a:pt x="15" y="60"/>
                      </a:cubicBezTo>
                      <a:cubicBezTo>
                        <a:pt x="15" y="64"/>
                        <a:pt x="15" y="68"/>
                        <a:pt x="15" y="70"/>
                      </a:cubicBezTo>
                      <a:cubicBezTo>
                        <a:pt x="16" y="70"/>
                        <a:pt x="16" y="70"/>
                        <a:pt x="17" y="70"/>
                      </a:cubicBezTo>
                      <a:cubicBezTo>
                        <a:pt x="17" y="66"/>
                        <a:pt x="17" y="62"/>
                        <a:pt x="16" y="57"/>
                      </a:cubicBezTo>
                      <a:cubicBezTo>
                        <a:pt x="13" y="44"/>
                        <a:pt x="14" y="30"/>
                        <a:pt x="17" y="18"/>
                      </a:cubicBezTo>
                      <a:cubicBezTo>
                        <a:pt x="1" y="0"/>
                        <a:pt x="1" y="0"/>
                        <a:pt x="1" y="0"/>
                      </a:cubicBezTo>
                      <a:close/>
                    </a:path>
                  </a:pathLst>
                </a:custGeom>
                <a:solidFill>
                  <a:srgbClr val="62626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214"/>
                <p:cNvSpPr/>
                <p:nvPr/>
              </p:nvSpPr>
              <p:spPr bwMode="auto">
                <a:xfrm>
                  <a:off x="11372851" y="3160713"/>
                  <a:ext cx="9525" cy="33338"/>
                </a:xfrm>
                <a:custGeom>
                  <a:avLst/>
                  <a:gdLst>
                    <a:gd name="T0" fmla="*/ 2 w 2"/>
                    <a:gd name="T1" fmla="*/ 4 h 7"/>
                    <a:gd name="T2" fmla="*/ 0 w 2"/>
                    <a:gd name="T3" fmla="*/ 0 h 7"/>
                    <a:gd name="T4" fmla="*/ 2 w 2"/>
                    <a:gd name="T5" fmla="*/ 4 h 7"/>
                    <a:gd name="T6" fmla="*/ 2 w 2"/>
                    <a:gd name="T7" fmla="*/ 7 h 7"/>
                    <a:gd name="T8" fmla="*/ 2 w 2"/>
                    <a:gd name="T9" fmla="*/ 7 h 7"/>
                    <a:gd name="T10" fmla="*/ 2 w 2"/>
                    <a:gd name="T11" fmla="*/ 5 h 7"/>
                    <a:gd name="T12" fmla="*/ 2 w 2"/>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2" h="7">
                      <a:moveTo>
                        <a:pt x="2" y="4"/>
                      </a:moveTo>
                      <a:cubicBezTo>
                        <a:pt x="0" y="0"/>
                        <a:pt x="0" y="0"/>
                        <a:pt x="0" y="0"/>
                      </a:cubicBezTo>
                      <a:cubicBezTo>
                        <a:pt x="2" y="4"/>
                        <a:pt x="2" y="4"/>
                        <a:pt x="2" y="4"/>
                      </a:cubicBezTo>
                      <a:cubicBezTo>
                        <a:pt x="2" y="7"/>
                        <a:pt x="2" y="7"/>
                        <a:pt x="2" y="7"/>
                      </a:cubicBezTo>
                      <a:cubicBezTo>
                        <a:pt x="2" y="7"/>
                        <a:pt x="2" y="7"/>
                        <a:pt x="2" y="7"/>
                      </a:cubicBezTo>
                      <a:cubicBezTo>
                        <a:pt x="2" y="5"/>
                        <a:pt x="2" y="5"/>
                        <a:pt x="2" y="5"/>
                      </a:cubicBezTo>
                      <a:cubicBezTo>
                        <a:pt x="2" y="4"/>
                        <a:pt x="2" y="4"/>
                        <a:pt x="2" y="4"/>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215"/>
                <p:cNvSpPr/>
                <p:nvPr/>
              </p:nvSpPr>
              <p:spPr bwMode="auto">
                <a:xfrm>
                  <a:off x="11368088" y="3160713"/>
                  <a:ext cx="4763" cy="38100"/>
                </a:xfrm>
                <a:custGeom>
                  <a:avLst/>
                  <a:gdLst>
                    <a:gd name="T0" fmla="*/ 1 w 1"/>
                    <a:gd name="T1" fmla="*/ 2 h 8"/>
                    <a:gd name="T2" fmla="*/ 0 w 1"/>
                    <a:gd name="T3" fmla="*/ 0 h 8"/>
                    <a:gd name="T4" fmla="*/ 1 w 1"/>
                    <a:gd name="T5" fmla="*/ 4 h 8"/>
                    <a:gd name="T6" fmla="*/ 1 w 1"/>
                    <a:gd name="T7" fmla="*/ 8 h 8"/>
                    <a:gd name="T8" fmla="*/ 1 w 1"/>
                    <a:gd name="T9" fmla="*/ 8 h 8"/>
                    <a:gd name="T10" fmla="*/ 1 w 1"/>
                    <a:gd name="T11" fmla="*/ 4 h 8"/>
                    <a:gd name="T12" fmla="*/ 1 w 1"/>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1" h="8">
                      <a:moveTo>
                        <a:pt x="1" y="2"/>
                      </a:moveTo>
                      <a:cubicBezTo>
                        <a:pt x="0" y="0"/>
                        <a:pt x="0" y="0"/>
                        <a:pt x="0" y="0"/>
                      </a:cubicBezTo>
                      <a:cubicBezTo>
                        <a:pt x="1" y="4"/>
                        <a:pt x="1" y="4"/>
                        <a:pt x="1" y="4"/>
                      </a:cubicBezTo>
                      <a:cubicBezTo>
                        <a:pt x="1" y="8"/>
                        <a:pt x="1" y="8"/>
                        <a:pt x="1" y="8"/>
                      </a:cubicBezTo>
                      <a:cubicBezTo>
                        <a:pt x="1" y="8"/>
                        <a:pt x="1" y="8"/>
                        <a:pt x="1" y="8"/>
                      </a:cubicBezTo>
                      <a:cubicBezTo>
                        <a:pt x="1" y="4"/>
                        <a:pt x="1" y="4"/>
                        <a:pt x="1" y="4"/>
                      </a:cubicBezTo>
                      <a:cubicBezTo>
                        <a:pt x="1" y="2"/>
                        <a:pt x="1" y="2"/>
                        <a:pt x="1"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216"/>
                <p:cNvSpPr/>
                <p:nvPr/>
              </p:nvSpPr>
              <p:spPr bwMode="auto">
                <a:xfrm>
                  <a:off x="11356976" y="3170238"/>
                  <a:ext cx="6350" cy="28575"/>
                </a:xfrm>
                <a:custGeom>
                  <a:avLst/>
                  <a:gdLst>
                    <a:gd name="T0" fmla="*/ 1 w 1"/>
                    <a:gd name="T1" fmla="*/ 0 h 6"/>
                    <a:gd name="T2" fmla="*/ 1 w 1"/>
                    <a:gd name="T3" fmla="*/ 0 h 6"/>
                    <a:gd name="T4" fmla="*/ 0 w 1"/>
                    <a:gd name="T5" fmla="*/ 3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cubicBezTo>
                        <a:pt x="1" y="0"/>
                        <a:pt x="1" y="0"/>
                        <a:pt x="1" y="0"/>
                      </a:cubicBezTo>
                      <a:cubicBezTo>
                        <a:pt x="0" y="3"/>
                        <a:pt x="0" y="3"/>
                        <a:pt x="0" y="3"/>
                      </a:cubicBezTo>
                      <a:cubicBezTo>
                        <a:pt x="0" y="6"/>
                        <a:pt x="0" y="6"/>
                        <a:pt x="0" y="6"/>
                      </a:cubicBezTo>
                      <a:cubicBezTo>
                        <a:pt x="0" y="6"/>
                        <a:pt x="0" y="6"/>
                        <a:pt x="1" y="6"/>
                      </a:cubicBezTo>
                      <a:cubicBezTo>
                        <a:pt x="1" y="4"/>
                        <a:pt x="1" y="3"/>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217"/>
                <p:cNvSpPr/>
                <p:nvPr/>
              </p:nvSpPr>
              <p:spPr bwMode="auto">
                <a:xfrm>
                  <a:off x="11234738" y="3656013"/>
                  <a:ext cx="161925" cy="53975"/>
                </a:xfrm>
                <a:custGeom>
                  <a:avLst/>
                  <a:gdLst>
                    <a:gd name="T0" fmla="*/ 33 w 33"/>
                    <a:gd name="T1" fmla="*/ 9 h 11"/>
                    <a:gd name="T2" fmla="*/ 26 w 33"/>
                    <a:gd name="T3" fmla="*/ 4 h 11"/>
                    <a:gd name="T4" fmla="*/ 17 w 33"/>
                    <a:gd name="T5" fmla="*/ 0 h 11"/>
                    <a:gd name="T6" fmla="*/ 0 w 33"/>
                    <a:gd name="T7" fmla="*/ 3 h 11"/>
                    <a:gd name="T8" fmla="*/ 0 w 33"/>
                    <a:gd name="T9" fmla="*/ 6 h 11"/>
                    <a:gd name="T10" fmla="*/ 19 w 33"/>
                    <a:gd name="T11" fmla="*/ 3 h 11"/>
                    <a:gd name="T12" fmla="*/ 28 w 33"/>
                    <a:gd name="T13" fmla="*/ 8 h 11"/>
                    <a:gd name="T14" fmla="*/ 18 w 33"/>
                    <a:gd name="T15" fmla="*/ 10 h 11"/>
                    <a:gd name="T16" fmla="*/ 20 w 33"/>
                    <a:gd name="T17" fmla="*/ 11 h 11"/>
                    <a:gd name="T18" fmla="*/ 33 w 33"/>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1">
                      <a:moveTo>
                        <a:pt x="33" y="9"/>
                      </a:moveTo>
                      <a:cubicBezTo>
                        <a:pt x="32" y="5"/>
                        <a:pt x="30" y="4"/>
                        <a:pt x="26" y="4"/>
                      </a:cubicBezTo>
                      <a:cubicBezTo>
                        <a:pt x="22" y="3"/>
                        <a:pt x="19" y="2"/>
                        <a:pt x="17" y="0"/>
                      </a:cubicBezTo>
                      <a:cubicBezTo>
                        <a:pt x="13" y="4"/>
                        <a:pt x="7" y="5"/>
                        <a:pt x="0" y="3"/>
                      </a:cubicBezTo>
                      <a:cubicBezTo>
                        <a:pt x="0" y="6"/>
                        <a:pt x="0" y="6"/>
                        <a:pt x="0" y="6"/>
                      </a:cubicBezTo>
                      <a:cubicBezTo>
                        <a:pt x="7" y="6"/>
                        <a:pt x="13" y="6"/>
                        <a:pt x="19" y="3"/>
                      </a:cubicBezTo>
                      <a:cubicBezTo>
                        <a:pt x="28" y="8"/>
                        <a:pt x="28" y="8"/>
                        <a:pt x="28" y="8"/>
                      </a:cubicBezTo>
                      <a:cubicBezTo>
                        <a:pt x="18" y="10"/>
                        <a:pt x="18" y="10"/>
                        <a:pt x="18" y="10"/>
                      </a:cubicBezTo>
                      <a:cubicBezTo>
                        <a:pt x="20" y="11"/>
                        <a:pt x="20" y="11"/>
                        <a:pt x="20" y="11"/>
                      </a:cubicBezTo>
                      <a:cubicBezTo>
                        <a:pt x="33" y="9"/>
                        <a:pt x="33" y="9"/>
                        <a:pt x="33" y="9"/>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218"/>
                <p:cNvSpPr/>
                <p:nvPr/>
              </p:nvSpPr>
              <p:spPr bwMode="auto">
                <a:xfrm>
                  <a:off x="11234738" y="3671888"/>
                  <a:ext cx="138113" cy="33338"/>
                </a:xfrm>
                <a:custGeom>
                  <a:avLst/>
                  <a:gdLst>
                    <a:gd name="T0" fmla="*/ 28 w 28"/>
                    <a:gd name="T1" fmla="*/ 5 h 7"/>
                    <a:gd name="T2" fmla="*/ 19 w 28"/>
                    <a:gd name="T3" fmla="*/ 0 h 7"/>
                    <a:gd name="T4" fmla="*/ 0 w 28"/>
                    <a:gd name="T5" fmla="*/ 3 h 7"/>
                    <a:gd name="T6" fmla="*/ 0 w 28"/>
                    <a:gd name="T7" fmla="*/ 6 h 7"/>
                    <a:gd name="T8" fmla="*/ 11 w 28"/>
                    <a:gd name="T9" fmla="*/ 6 h 7"/>
                    <a:gd name="T10" fmla="*/ 16 w 28"/>
                    <a:gd name="T11" fmla="*/ 6 h 7"/>
                    <a:gd name="T12" fmla="*/ 18 w 28"/>
                    <a:gd name="T13" fmla="*/ 7 h 7"/>
                    <a:gd name="T14" fmla="*/ 28 w 28"/>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7">
                      <a:moveTo>
                        <a:pt x="28" y="5"/>
                      </a:moveTo>
                      <a:cubicBezTo>
                        <a:pt x="19" y="0"/>
                        <a:pt x="19" y="0"/>
                        <a:pt x="19" y="0"/>
                      </a:cubicBezTo>
                      <a:cubicBezTo>
                        <a:pt x="13" y="3"/>
                        <a:pt x="7" y="3"/>
                        <a:pt x="0" y="3"/>
                      </a:cubicBezTo>
                      <a:cubicBezTo>
                        <a:pt x="0" y="6"/>
                        <a:pt x="0" y="6"/>
                        <a:pt x="0" y="6"/>
                      </a:cubicBezTo>
                      <a:cubicBezTo>
                        <a:pt x="11" y="6"/>
                        <a:pt x="11" y="6"/>
                        <a:pt x="11" y="6"/>
                      </a:cubicBezTo>
                      <a:cubicBezTo>
                        <a:pt x="16" y="6"/>
                        <a:pt x="16" y="6"/>
                        <a:pt x="16" y="6"/>
                      </a:cubicBezTo>
                      <a:cubicBezTo>
                        <a:pt x="18" y="7"/>
                        <a:pt x="18" y="7"/>
                        <a:pt x="18" y="7"/>
                      </a:cubicBezTo>
                      <a:cubicBezTo>
                        <a:pt x="28" y="5"/>
                        <a:pt x="28" y="5"/>
                        <a:pt x="28" y="5"/>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219"/>
                <p:cNvSpPr/>
                <p:nvPr/>
              </p:nvSpPr>
              <p:spPr bwMode="auto">
                <a:xfrm>
                  <a:off x="10974388" y="3676650"/>
                  <a:ext cx="168275" cy="58738"/>
                </a:xfrm>
                <a:custGeom>
                  <a:avLst/>
                  <a:gdLst>
                    <a:gd name="T0" fmla="*/ 0 w 34"/>
                    <a:gd name="T1" fmla="*/ 3 h 12"/>
                    <a:gd name="T2" fmla="*/ 0 w 34"/>
                    <a:gd name="T3" fmla="*/ 5 h 12"/>
                    <a:gd name="T4" fmla="*/ 15 w 34"/>
                    <a:gd name="T5" fmla="*/ 5 h 12"/>
                    <a:gd name="T6" fmla="*/ 28 w 34"/>
                    <a:gd name="T7" fmla="*/ 10 h 12"/>
                    <a:gd name="T8" fmla="*/ 18 w 34"/>
                    <a:gd name="T9" fmla="*/ 11 h 12"/>
                    <a:gd name="T10" fmla="*/ 21 w 34"/>
                    <a:gd name="T11" fmla="*/ 12 h 12"/>
                    <a:gd name="T12" fmla="*/ 34 w 34"/>
                    <a:gd name="T13" fmla="*/ 11 h 12"/>
                    <a:gd name="T14" fmla="*/ 26 w 34"/>
                    <a:gd name="T15" fmla="*/ 7 h 12"/>
                    <a:gd name="T16" fmla="*/ 15 w 34"/>
                    <a:gd name="T17" fmla="*/ 0 h 12"/>
                    <a:gd name="T18" fmla="*/ 0 w 34"/>
                    <a:gd name="T19"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2">
                      <a:moveTo>
                        <a:pt x="0" y="3"/>
                      </a:moveTo>
                      <a:cubicBezTo>
                        <a:pt x="0" y="3"/>
                        <a:pt x="0" y="4"/>
                        <a:pt x="0" y="5"/>
                      </a:cubicBezTo>
                      <a:cubicBezTo>
                        <a:pt x="15" y="5"/>
                        <a:pt x="15" y="5"/>
                        <a:pt x="15" y="5"/>
                      </a:cubicBezTo>
                      <a:cubicBezTo>
                        <a:pt x="28" y="10"/>
                        <a:pt x="28" y="10"/>
                        <a:pt x="28" y="10"/>
                      </a:cubicBezTo>
                      <a:cubicBezTo>
                        <a:pt x="18" y="11"/>
                        <a:pt x="18" y="11"/>
                        <a:pt x="18" y="11"/>
                      </a:cubicBezTo>
                      <a:cubicBezTo>
                        <a:pt x="21" y="12"/>
                        <a:pt x="21" y="12"/>
                        <a:pt x="21" y="12"/>
                      </a:cubicBezTo>
                      <a:cubicBezTo>
                        <a:pt x="34" y="11"/>
                        <a:pt x="34" y="11"/>
                        <a:pt x="34" y="11"/>
                      </a:cubicBezTo>
                      <a:cubicBezTo>
                        <a:pt x="33" y="9"/>
                        <a:pt x="31" y="8"/>
                        <a:pt x="26" y="7"/>
                      </a:cubicBezTo>
                      <a:cubicBezTo>
                        <a:pt x="22" y="5"/>
                        <a:pt x="18" y="2"/>
                        <a:pt x="15" y="0"/>
                      </a:cubicBezTo>
                      <a:cubicBezTo>
                        <a:pt x="10" y="2"/>
                        <a:pt x="5" y="3"/>
                        <a:pt x="0" y="3"/>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220"/>
                <p:cNvSpPr/>
                <p:nvPr/>
              </p:nvSpPr>
              <p:spPr bwMode="auto">
                <a:xfrm>
                  <a:off x="10969626" y="3721100"/>
                  <a:ext cx="49213" cy="19050"/>
                </a:xfrm>
                <a:custGeom>
                  <a:avLst/>
                  <a:gdLst>
                    <a:gd name="T0" fmla="*/ 0 w 10"/>
                    <a:gd name="T1" fmla="*/ 1 h 4"/>
                    <a:gd name="T2" fmla="*/ 1 w 10"/>
                    <a:gd name="T3" fmla="*/ 4 h 4"/>
                    <a:gd name="T4" fmla="*/ 10 w 10"/>
                    <a:gd name="T5" fmla="*/ 4 h 4"/>
                    <a:gd name="T6" fmla="*/ 10 w 10"/>
                    <a:gd name="T7" fmla="*/ 0 h 4"/>
                    <a:gd name="T8" fmla="*/ 0 w 10"/>
                    <a:gd name="T9" fmla="*/ 1 h 4"/>
                  </a:gdLst>
                  <a:ahLst/>
                  <a:cxnLst>
                    <a:cxn ang="0">
                      <a:pos x="T0" y="T1"/>
                    </a:cxn>
                    <a:cxn ang="0">
                      <a:pos x="T2" y="T3"/>
                    </a:cxn>
                    <a:cxn ang="0">
                      <a:pos x="T4" y="T5"/>
                    </a:cxn>
                    <a:cxn ang="0">
                      <a:pos x="T6" y="T7"/>
                    </a:cxn>
                    <a:cxn ang="0">
                      <a:pos x="T8" y="T9"/>
                    </a:cxn>
                  </a:cxnLst>
                  <a:rect l="0" t="0" r="r" b="b"/>
                  <a:pathLst>
                    <a:path w="10" h="4">
                      <a:moveTo>
                        <a:pt x="0" y="1"/>
                      </a:moveTo>
                      <a:cubicBezTo>
                        <a:pt x="1" y="2"/>
                        <a:pt x="1" y="3"/>
                        <a:pt x="1" y="4"/>
                      </a:cubicBezTo>
                      <a:cubicBezTo>
                        <a:pt x="10" y="4"/>
                        <a:pt x="10" y="4"/>
                        <a:pt x="10" y="4"/>
                      </a:cubicBezTo>
                      <a:cubicBezTo>
                        <a:pt x="10" y="0"/>
                        <a:pt x="10" y="0"/>
                        <a:pt x="10" y="0"/>
                      </a:cubicBezTo>
                      <a:cubicBezTo>
                        <a:pt x="0" y="1"/>
                        <a:pt x="0" y="1"/>
                        <a:pt x="0" y="1"/>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221"/>
                <p:cNvSpPr/>
                <p:nvPr/>
              </p:nvSpPr>
              <p:spPr bwMode="auto">
                <a:xfrm>
                  <a:off x="10969626" y="3700463"/>
                  <a:ext cx="142875" cy="30163"/>
                </a:xfrm>
                <a:custGeom>
                  <a:avLst/>
                  <a:gdLst>
                    <a:gd name="T0" fmla="*/ 14 w 29"/>
                    <a:gd name="T1" fmla="*/ 4 h 6"/>
                    <a:gd name="T2" fmla="*/ 19 w 29"/>
                    <a:gd name="T3" fmla="*/ 6 h 6"/>
                    <a:gd name="T4" fmla="*/ 29 w 29"/>
                    <a:gd name="T5" fmla="*/ 5 h 6"/>
                    <a:gd name="T6" fmla="*/ 16 w 29"/>
                    <a:gd name="T7" fmla="*/ 0 h 6"/>
                    <a:gd name="T8" fmla="*/ 1 w 29"/>
                    <a:gd name="T9" fmla="*/ 0 h 6"/>
                    <a:gd name="T10" fmla="*/ 0 w 29"/>
                    <a:gd name="T11" fmla="*/ 5 h 6"/>
                    <a:gd name="T12" fmla="*/ 10 w 29"/>
                    <a:gd name="T13" fmla="*/ 4 h 6"/>
                    <a:gd name="T14" fmla="*/ 14 w 29"/>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
                      <a:moveTo>
                        <a:pt x="14" y="4"/>
                      </a:moveTo>
                      <a:cubicBezTo>
                        <a:pt x="19" y="6"/>
                        <a:pt x="19" y="6"/>
                        <a:pt x="19" y="6"/>
                      </a:cubicBezTo>
                      <a:cubicBezTo>
                        <a:pt x="29" y="5"/>
                        <a:pt x="29" y="5"/>
                        <a:pt x="29" y="5"/>
                      </a:cubicBezTo>
                      <a:cubicBezTo>
                        <a:pt x="16" y="0"/>
                        <a:pt x="16" y="0"/>
                        <a:pt x="16" y="0"/>
                      </a:cubicBezTo>
                      <a:cubicBezTo>
                        <a:pt x="1" y="0"/>
                        <a:pt x="1" y="0"/>
                        <a:pt x="1" y="0"/>
                      </a:cubicBezTo>
                      <a:cubicBezTo>
                        <a:pt x="0" y="2"/>
                        <a:pt x="0" y="3"/>
                        <a:pt x="0" y="5"/>
                      </a:cubicBezTo>
                      <a:cubicBezTo>
                        <a:pt x="10" y="4"/>
                        <a:pt x="10" y="4"/>
                        <a:pt x="10" y="4"/>
                      </a:cubicBezTo>
                      <a:cubicBezTo>
                        <a:pt x="14" y="4"/>
                        <a:pt x="14" y="4"/>
                        <a:pt x="14" y="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222"/>
                <p:cNvSpPr/>
                <p:nvPr/>
              </p:nvSpPr>
              <p:spPr bwMode="auto">
                <a:xfrm>
                  <a:off x="11234738" y="3700463"/>
                  <a:ext cx="53975" cy="20638"/>
                </a:xfrm>
                <a:custGeom>
                  <a:avLst/>
                  <a:gdLst>
                    <a:gd name="T0" fmla="*/ 0 w 34"/>
                    <a:gd name="T1" fmla="*/ 0 h 13"/>
                    <a:gd name="T2" fmla="*/ 0 w 34"/>
                    <a:gd name="T3" fmla="*/ 13 h 13"/>
                    <a:gd name="T4" fmla="*/ 34 w 34"/>
                    <a:gd name="T5" fmla="*/ 10 h 13"/>
                    <a:gd name="T6" fmla="*/ 34 w 34"/>
                    <a:gd name="T7" fmla="*/ 0 h 13"/>
                    <a:gd name="T8" fmla="*/ 0 w 34"/>
                    <a:gd name="T9" fmla="*/ 0 h 13"/>
                    <a:gd name="T10" fmla="*/ 0 w 34"/>
                    <a:gd name="T11" fmla="*/ 0 h 13"/>
                  </a:gdLst>
                  <a:ahLst/>
                  <a:cxnLst>
                    <a:cxn ang="0">
                      <a:pos x="T0" y="T1"/>
                    </a:cxn>
                    <a:cxn ang="0">
                      <a:pos x="T2" y="T3"/>
                    </a:cxn>
                    <a:cxn ang="0">
                      <a:pos x="T4" y="T5"/>
                    </a:cxn>
                    <a:cxn ang="0">
                      <a:pos x="T6" y="T7"/>
                    </a:cxn>
                    <a:cxn ang="0">
                      <a:pos x="T8" y="T9"/>
                    </a:cxn>
                    <a:cxn ang="0">
                      <a:pos x="T10" y="T11"/>
                    </a:cxn>
                  </a:cxnLst>
                  <a:rect l="0" t="0" r="r" b="b"/>
                  <a:pathLst>
                    <a:path w="34" h="13">
                      <a:moveTo>
                        <a:pt x="0" y="0"/>
                      </a:moveTo>
                      <a:lnTo>
                        <a:pt x="0" y="13"/>
                      </a:lnTo>
                      <a:lnTo>
                        <a:pt x="34" y="10"/>
                      </a:lnTo>
                      <a:lnTo>
                        <a:pt x="34" y="0"/>
                      </a:lnTo>
                      <a:lnTo>
                        <a:pt x="0" y="0"/>
                      </a:lnTo>
                      <a:lnTo>
                        <a:pt x="0" y="0"/>
                      </a:ln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 name="组合 23"/>
              <p:cNvGrpSpPr/>
              <p:nvPr/>
            </p:nvGrpSpPr>
            <p:grpSpPr>
              <a:xfrm>
                <a:off x="4420692" y="4311923"/>
                <a:ext cx="633413" cy="1090612"/>
                <a:chOff x="4435476" y="3592513"/>
                <a:chExt cx="633413" cy="1090612"/>
              </a:xfrm>
            </p:grpSpPr>
            <p:sp>
              <p:nvSpPr>
                <p:cNvPr id="106" name="Freeform 1223"/>
                <p:cNvSpPr/>
                <p:nvPr/>
              </p:nvSpPr>
              <p:spPr bwMode="auto">
                <a:xfrm>
                  <a:off x="5038726" y="4094163"/>
                  <a:ext cx="14288" cy="39688"/>
                </a:xfrm>
                <a:custGeom>
                  <a:avLst/>
                  <a:gdLst>
                    <a:gd name="T0" fmla="*/ 2 w 3"/>
                    <a:gd name="T1" fmla="*/ 3 h 8"/>
                    <a:gd name="T2" fmla="*/ 2 w 3"/>
                    <a:gd name="T3" fmla="*/ 2 h 8"/>
                    <a:gd name="T4" fmla="*/ 0 w 3"/>
                    <a:gd name="T5" fmla="*/ 0 h 8"/>
                    <a:gd name="T6" fmla="*/ 2 w 3"/>
                    <a:gd name="T7" fmla="*/ 4 h 8"/>
                    <a:gd name="T8" fmla="*/ 2 w 3"/>
                    <a:gd name="T9" fmla="*/ 7 h 8"/>
                    <a:gd name="T10" fmla="*/ 3 w 3"/>
                    <a:gd name="T11" fmla="*/ 7 h 8"/>
                    <a:gd name="T12" fmla="*/ 2 w 3"/>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2" y="3"/>
                      </a:moveTo>
                      <a:cubicBezTo>
                        <a:pt x="2" y="2"/>
                        <a:pt x="2" y="2"/>
                        <a:pt x="2" y="2"/>
                      </a:cubicBezTo>
                      <a:cubicBezTo>
                        <a:pt x="0" y="0"/>
                        <a:pt x="0" y="0"/>
                        <a:pt x="0" y="0"/>
                      </a:cubicBezTo>
                      <a:cubicBezTo>
                        <a:pt x="2" y="4"/>
                        <a:pt x="2" y="4"/>
                        <a:pt x="2" y="4"/>
                      </a:cubicBezTo>
                      <a:cubicBezTo>
                        <a:pt x="2" y="7"/>
                        <a:pt x="2" y="7"/>
                        <a:pt x="2" y="7"/>
                      </a:cubicBezTo>
                      <a:cubicBezTo>
                        <a:pt x="2" y="8"/>
                        <a:pt x="2" y="8"/>
                        <a:pt x="3" y="7"/>
                      </a:cubicBezTo>
                      <a:cubicBezTo>
                        <a:pt x="2" y="3"/>
                        <a:pt x="2" y="3"/>
                        <a:pt x="2"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224"/>
                <p:cNvSpPr/>
                <p:nvPr/>
              </p:nvSpPr>
              <p:spPr bwMode="auto">
                <a:xfrm>
                  <a:off x="5048251" y="4094163"/>
                  <a:ext cx="15875" cy="34925"/>
                </a:xfrm>
                <a:custGeom>
                  <a:avLst/>
                  <a:gdLst>
                    <a:gd name="T0" fmla="*/ 2 w 3"/>
                    <a:gd name="T1" fmla="*/ 5 h 7"/>
                    <a:gd name="T2" fmla="*/ 2 w 3"/>
                    <a:gd name="T3" fmla="*/ 3 h 7"/>
                    <a:gd name="T4" fmla="*/ 0 w 3"/>
                    <a:gd name="T5" fmla="*/ 0 h 7"/>
                    <a:gd name="T6" fmla="*/ 2 w 3"/>
                    <a:gd name="T7" fmla="*/ 3 h 7"/>
                    <a:gd name="T8" fmla="*/ 2 w 3"/>
                    <a:gd name="T9" fmla="*/ 7 h 7"/>
                    <a:gd name="T10" fmla="*/ 3 w 3"/>
                    <a:gd name="T11" fmla="*/ 7 h 7"/>
                    <a:gd name="T12" fmla="*/ 2 w 3"/>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5"/>
                      </a:moveTo>
                      <a:cubicBezTo>
                        <a:pt x="2" y="3"/>
                        <a:pt x="2" y="3"/>
                        <a:pt x="2" y="3"/>
                      </a:cubicBezTo>
                      <a:cubicBezTo>
                        <a:pt x="0" y="0"/>
                        <a:pt x="0" y="0"/>
                        <a:pt x="0" y="0"/>
                      </a:cubicBezTo>
                      <a:cubicBezTo>
                        <a:pt x="2" y="3"/>
                        <a:pt x="2" y="3"/>
                        <a:pt x="2" y="3"/>
                      </a:cubicBezTo>
                      <a:cubicBezTo>
                        <a:pt x="2" y="7"/>
                        <a:pt x="2" y="7"/>
                        <a:pt x="2" y="7"/>
                      </a:cubicBezTo>
                      <a:cubicBezTo>
                        <a:pt x="2" y="7"/>
                        <a:pt x="2" y="7"/>
                        <a:pt x="3" y="7"/>
                      </a:cubicBezTo>
                      <a:cubicBezTo>
                        <a:pt x="2" y="5"/>
                        <a:pt x="2" y="5"/>
                        <a:pt x="2"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225"/>
                <p:cNvSpPr/>
                <p:nvPr/>
              </p:nvSpPr>
              <p:spPr bwMode="auto">
                <a:xfrm>
                  <a:off x="5033963" y="4103688"/>
                  <a:ext cx="4763" cy="30163"/>
                </a:xfrm>
                <a:custGeom>
                  <a:avLst/>
                  <a:gdLst>
                    <a:gd name="T0" fmla="*/ 1 w 1"/>
                    <a:gd name="T1" fmla="*/ 5 h 6"/>
                    <a:gd name="T2" fmla="*/ 0 w 1"/>
                    <a:gd name="T3" fmla="*/ 0 h 6"/>
                    <a:gd name="T4" fmla="*/ 0 w 1"/>
                    <a:gd name="T5" fmla="*/ 0 h 6"/>
                    <a:gd name="T6" fmla="*/ 0 w 1"/>
                    <a:gd name="T7" fmla="*/ 3 h 6"/>
                    <a:gd name="T8" fmla="*/ 0 w 1"/>
                    <a:gd name="T9" fmla="*/ 6 h 6"/>
                    <a:gd name="T10" fmla="*/ 1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1" y="5"/>
                      </a:moveTo>
                      <a:cubicBezTo>
                        <a:pt x="1" y="4"/>
                        <a:pt x="1" y="2"/>
                        <a:pt x="0" y="0"/>
                      </a:cubicBezTo>
                      <a:cubicBezTo>
                        <a:pt x="0" y="0"/>
                        <a:pt x="0" y="0"/>
                        <a:pt x="0" y="0"/>
                      </a:cubicBezTo>
                      <a:cubicBezTo>
                        <a:pt x="0" y="3"/>
                        <a:pt x="0" y="3"/>
                        <a:pt x="0" y="3"/>
                      </a:cubicBezTo>
                      <a:cubicBezTo>
                        <a:pt x="0" y="6"/>
                        <a:pt x="0" y="6"/>
                        <a:pt x="0" y="6"/>
                      </a:cubicBezTo>
                      <a:cubicBezTo>
                        <a:pt x="0" y="6"/>
                        <a:pt x="1" y="6"/>
                        <a:pt x="1"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226"/>
                <p:cNvSpPr/>
                <p:nvPr/>
              </p:nvSpPr>
              <p:spPr bwMode="auto">
                <a:xfrm>
                  <a:off x="4799013" y="3824288"/>
                  <a:ext cx="14288" cy="28575"/>
                </a:xfrm>
                <a:custGeom>
                  <a:avLst/>
                  <a:gdLst>
                    <a:gd name="T0" fmla="*/ 3 w 3"/>
                    <a:gd name="T1" fmla="*/ 6 h 6"/>
                    <a:gd name="T2" fmla="*/ 1 w 3"/>
                    <a:gd name="T3" fmla="*/ 0 h 6"/>
                    <a:gd name="T4" fmla="*/ 0 w 3"/>
                    <a:gd name="T5" fmla="*/ 6 h 6"/>
                    <a:gd name="T6" fmla="*/ 3 w 3"/>
                    <a:gd name="T7" fmla="*/ 6 h 6"/>
                  </a:gdLst>
                  <a:ahLst/>
                  <a:cxnLst>
                    <a:cxn ang="0">
                      <a:pos x="T0" y="T1"/>
                    </a:cxn>
                    <a:cxn ang="0">
                      <a:pos x="T2" y="T3"/>
                    </a:cxn>
                    <a:cxn ang="0">
                      <a:pos x="T4" y="T5"/>
                    </a:cxn>
                    <a:cxn ang="0">
                      <a:pos x="T6" y="T7"/>
                    </a:cxn>
                  </a:cxnLst>
                  <a:rect l="0" t="0" r="r" b="b"/>
                  <a:pathLst>
                    <a:path w="3" h="6">
                      <a:moveTo>
                        <a:pt x="3" y="6"/>
                      </a:moveTo>
                      <a:cubicBezTo>
                        <a:pt x="1" y="0"/>
                        <a:pt x="1" y="0"/>
                        <a:pt x="1" y="0"/>
                      </a:cubicBezTo>
                      <a:cubicBezTo>
                        <a:pt x="0" y="6"/>
                        <a:pt x="0" y="6"/>
                        <a:pt x="0" y="6"/>
                      </a:cubicBezTo>
                      <a:cubicBezTo>
                        <a:pt x="1" y="6"/>
                        <a:pt x="2" y="6"/>
                        <a:pt x="3"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227"/>
                <p:cNvSpPr/>
                <p:nvPr/>
              </p:nvSpPr>
              <p:spPr bwMode="auto">
                <a:xfrm>
                  <a:off x="4799013" y="3667125"/>
                  <a:ext cx="19050" cy="38100"/>
                </a:xfrm>
                <a:custGeom>
                  <a:avLst/>
                  <a:gdLst>
                    <a:gd name="T0" fmla="*/ 4 w 4"/>
                    <a:gd name="T1" fmla="*/ 6 h 8"/>
                    <a:gd name="T2" fmla="*/ 1 w 4"/>
                    <a:gd name="T3" fmla="*/ 0 h 8"/>
                    <a:gd name="T4" fmla="*/ 0 w 4"/>
                    <a:gd name="T5" fmla="*/ 2 h 8"/>
                    <a:gd name="T6" fmla="*/ 1 w 4"/>
                    <a:gd name="T7" fmla="*/ 4 h 8"/>
                    <a:gd name="T8" fmla="*/ 4 w 4"/>
                    <a:gd name="T9" fmla="*/ 6 h 8"/>
                  </a:gdLst>
                  <a:ahLst/>
                  <a:cxnLst>
                    <a:cxn ang="0">
                      <a:pos x="T0" y="T1"/>
                    </a:cxn>
                    <a:cxn ang="0">
                      <a:pos x="T2" y="T3"/>
                    </a:cxn>
                    <a:cxn ang="0">
                      <a:pos x="T4" y="T5"/>
                    </a:cxn>
                    <a:cxn ang="0">
                      <a:pos x="T6" y="T7"/>
                    </a:cxn>
                    <a:cxn ang="0">
                      <a:pos x="T8" y="T9"/>
                    </a:cxn>
                  </a:cxnLst>
                  <a:rect l="0" t="0" r="r" b="b"/>
                  <a:pathLst>
                    <a:path w="4" h="8">
                      <a:moveTo>
                        <a:pt x="4" y="6"/>
                      </a:moveTo>
                      <a:cubicBezTo>
                        <a:pt x="2" y="6"/>
                        <a:pt x="1" y="4"/>
                        <a:pt x="1" y="0"/>
                      </a:cubicBezTo>
                      <a:cubicBezTo>
                        <a:pt x="0" y="1"/>
                        <a:pt x="0" y="1"/>
                        <a:pt x="0" y="2"/>
                      </a:cubicBezTo>
                      <a:cubicBezTo>
                        <a:pt x="0" y="2"/>
                        <a:pt x="0" y="3"/>
                        <a:pt x="1" y="4"/>
                      </a:cubicBezTo>
                      <a:cubicBezTo>
                        <a:pt x="2" y="7"/>
                        <a:pt x="3" y="8"/>
                        <a:pt x="4"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228"/>
                <p:cNvSpPr>
                  <a:spLocks noEditPoints="1"/>
                </p:cNvSpPr>
                <p:nvPr/>
              </p:nvSpPr>
              <p:spPr bwMode="auto">
                <a:xfrm>
                  <a:off x="4670426" y="3627438"/>
                  <a:ext cx="69850" cy="180975"/>
                </a:xfrm>
                <a:custGeom>
                  <a:avLst/>
                  <a:gdLst>
                    <a:gd name="T0" fmla="*/ 12 w 14"/>
                    <a:gd name="T1" fmla="*/ 9 h 37"/>
                    <a:gd name="T2" fmla="*/ 14 w 14"/>
                    <a:gd name="T3" fmla="*/ 3 h 37"/>
                    <a:gd name="T4" fmla="*/ 14 w 14"/>
                    <a:gd name="T5" fmla="*/ 0 h 37"/>
                    <a:gd name="T6" fmla="*/ 6 w 14"/>
                    <a:gd name="T7" fmla="*/ 13 h 37"/>
                    <a:gd name="T8" fmla="*/ 0 w 14"/>
                    <a:gd name="T9" fmla="*/ 26 h 37"/>
                    <a:gd name="T10" fmla="*/ 3 w 14"/>
                    <a:gd name="T11" fmla="*/ 29 h 37"/>
                    <a:gd name="T12" fmla="*/ 2 w 14"/>
                    <a:gd name="T13" fmla="*/ 32 h 37"/>
                    <a:gd name="T14" fmla="*/ 0 w 14"/>
                    <a:gd name="T15" fmla="*/ 37 h 37"/>
                    <a:gd name="T16" fmla="*/ 12 w 14"/>
                    <a:gd name="T17" fmla="*/ 30 h 37"/>
                    <a:gd name="T18" fmla="*/ 12 w 14"/>
                    <a:gd name="T19" fmla="*/ 9 h 37"/>
                    <a:gd name="T20" fmla="*/ 13 w 14"/>
                    <a:gd name="T21" fmla="*/ 1 h 37"/>
                    <a:gd name="T22" fmla="*/ 13 w 14"/>
                    <a:gd name="T23" fmla="*/ 2 h 37"/>
                    <a:gd name="T24" fmla="*/ 8 w 14"/>
                    <a:gd name="T25" fmla="*/ 8 h 37"/>
                    <a:gd name="T26" fmla="*/ 9 w 14"/>
                    <a:gd name="T27" fmla="*/ 15 h 37"/>
                    <a:gd name="T28" fmla="*/ 7 w 14"/>
                    <a:gd name="T29" fmla="*/ 23 h 37"/>
                    <a:gd name="T30" fmla="*/ 4 w 14"/>
                    <a:gd name="T31" fmla="*/ 26 h 37"/>
                    <a:gd name="T32" fmla="*/ 3 w 14"/>
                    <a:gd name="T33" fmla="*/ 26 h 37"/>
                    <a:gd name="T34" fmla="*/ 2 w 14"/>
                    <a:gd name="T35" fmla="*/ 25 h 37"/>
                    <a:gd name="T36" fmla="*/ 7 w 14"/>
                    <a:gd name="T37" fmla="*/ 13 h 37"/>
                    <a:gd name="T38" fmla="*/ 7 w 14"/>
                    <a:gd name="T39" fmla="*/ 13 h 37"/>
                    <a:gd name="T40" fmla="*/ 8 w 14"/>
                    <a:gd name="T41" fmla="*/ 5 h 37"/>
                    <a:gd name="T42" fmla="*/ 13 w 14"/>
                    <a:gd name="T4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37">
                      <a:moveTo>
                        <a:pt x="12" y="9"/>
                      </a:moveTo>
                      <a:cubicBezTo>
                        <a:pt x="12" y="7"/>
                        <a:pt x="12" y="5"/>
                        <a:pt x="14" y="3"/>
                      </a:cubicBezTo>
                      <a:cubicBezTo>
                        <a:pt x="14" y="0"/>
                        <a:pt x="14" y="0"/>
                        <a:pt x="14" y="0"/>
                      </a:cubicBezTo>
                      <a:cubicBezTo>
                        <a:pt x="7" y="1"/>
                        <a:pt x="4" y="5"/>
                        <a:pt x="6" y="13"/>
                      </a:cubicBezTo>
                      <a:cubicBezTo>
                        <a:pt x="8" y="18"/>
                        <a:pt x="6" y="23"/>
                        <a:pt x="0" y="26"/>
                      </a:cubicBezTo>
                      <a:cubicBezTo>
                        <a:pt x="3" y="26"/>
                        <a:pt x="4" y="27"/>
                        <a:pt x="3" y="29"/>
                      </a:cubicBezTo>
                      <a:cubicBezTo>
                        <a:pt x="3" y="30"/>
                        <a:pt x="2" y="31"/>
                        <a:pt x="2" y="32"/>
                      </a:cubicBezTo>
                      <a:cubicBezTo>
                        <a:pt x="1" y="34"/>
                        <a:pt x="0" y="35"/>
                        <a:pt x="0" y="37"/>
                      </a:cubicBezTo>
                      <a:cubicBezTo>
                        <a:pt x="4" y="36"/>
                        <a:pt x="8" y="33"/>
                        <a:pt x="12" y="30"/>
                      </a:cubicBezTo>
                      <a:cubicBezTo>
                        <a:pt x="14" y="22"/>
                        <a:pt x="14" y="15"/>
                        <a:pt x="12" y="9"/>
                      </a:cubicBezTo>
                      <a:close/>
                      <a:moveTo>
                        <a:pt x="13" y="1"/>
                      </a:moveTo>
                      <a:cubicBezTo>
                        <a:pt x="13" y="2"/>
                        <a:pt x="13" y="2"/>
                        <a:pt x="13" y="2"/>
                      </a:cubicBezTo>
                      <a:cubicBezTo>
                        <a:pt x="10" y="3"/>
                        <a:pt x="8" y="5"/>
                        <a:pt x="8" y="8"/>
                      </a:cubicBezTo>
                      <a:cubicBezTo>
                        <a:pt x="8" y="10"/>
                        <a:pt x="8" y="12"/>
                        <a:pt x="9" y="15"/>
                      </a:cubicBezTo>
                      <a:cubicBezTo>
                        <a:pt x="10" y="18"/>
                        <a:pt x="9" y="21"/>
                        <a:pt x="7" y="23"/>
                      </a:cubicBezTo>
                      <a:cubicBezTo>
                        <a:pt x="4" y="26"/>
                        <a:pt x="4" y="26"/>
                        <a:pt x="4" y="26"/>
                      </a:cubicBezTo>
                      <a:cubicBezTo>
                        <a:pt x="4" y="26"/>
                        <a:pt x="3" y="26"/>
                        <a:pt x="3" y="26"/>
                      </a:cubicBezTo>
                      <a:cubicBezTo>
                        <a:pt x="3" y="26"/>
                        <a:pt x="3" y="25"/>
                        <a:pt x="2" y="25"/>
                      </a:cubicBezTo>
                      <a:cubicBezTo>
                        <a:pt x="8" y="22"/>
                        <a:pt x="9" y="18"/>
                        <a:pt x="7" y="13"/>
                      </a:cubicBezTo>
                      <a:cubicBezTo>
                        <a:pt x="7" y="13"/>
                        <a:pt x="7" y="13"/>
                        <a:pt x="7" y="13"/>
                      </a:cubicBezTo>
                      <a:cubicBezTo>
                        <a:pt x="6" y="9"/>
                        <a:pt x="7" y="7"/>
                        <a:pt x="8" y="5"/>
                      </a:cubicBezTo>
                      <a:cubicBezTo>
                        <a:pt x="9" y="3"/>
                        <a:pt x="11" y="2"/>
                        <a:pt x="13" y="1"/>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29"/>
                <p:cNvSpPr/>
                <p:nvPr/>
              </p:nvSpPr>
              <p:spPr bwMode="auto">
                <a:xfrm>
                  <a:off x="4681538" y="3632200"/>
                  <a:ext cx="53975" cy="122238"/>
                </a:xfrm>
                <a:custGeom>
                  <a:avLst/>
                  <a:gdLst>
                    <a:gd name="T0" fmla="*/ 11 w 11"/>
                    <a:gd name="T1" fmla="*/ 1 h 25"/>
                    <a:gd name="T2" fmla="*/ 11 w 11"/>
                    <a:gd name="T3" fmla="*/ 0 h 25"/>
                    <a:gd name="T4" fmla="*/ 6 w 11"/>
                    <a:gd name="T5" fmla="*/ 4 h 25"/>
                    <a:gd name="T6" fmla="*/ 5 w 11"/>
                    <a:gd name="T7" fmla="*/ 12 h 25"/>
                    <a:gd name="T8" fmla="*/ 5 w 11"/>
                    <a:gd name="T9" fmla="*/ 12 h 25"/>
                    <a:gd name="T10" fmla="*/ 0 w 11"/>
                    <a:gd name="T11" fmla="*/ 24 h 25"/>
                    <a:gd name="T12" fmla="*/ 1 w 11"/>
                    <a:gd name="T13" fmla="*/ 25 h 25"/>
                    <a:gd name="T14" fmla="*/ 2 w 11"/>
                    <a:gd name="T15" fmla="*/ 25 h 25"/>
                    <a:gd name="T16" fmla="*/ 5 w 11"/>
                    <a:gd name="T17" fmla="*/ 22 h 25"/>
                    <a:gd name="T18" fmla="*/ 7 w 11"/>
                    <a:gd name="T19" fmla="*/ 14 h 25"/>
                    <a:gd name="T20" fmla="*/ 6 w 11"/>
                    <a:gd name="T21" fmla="*/ 7 h 25"/>
                    <a:gd name="T22" fmla="*/ 11 w 11"/>
                    <a:gd name="T23"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11" y="1"/>
                      </a:moveTo>
                      <a:cubicBezTo>
                        <a:pt x="11" y="0"/>
                        <a:pt x="11" y="0"/>
                        <a:pt x="11" y="0"/>
                      </a:cubicBezTo>
                      <a:cubicBezTo>
                        <a:pt x="9" y="1"/>
                        <a:pt x="7" y="2"/>
                        <a:pt x="6" y="4"/>
                      </a:cubicBezTo>
                      <a:cubicBezTo>
                        <a:pt x="5" y="6"/>
                        <a:pt x="4" y="8"/>
                        <a:pt x="5" y="12"/>
                      </a:cubicBezTo>
                      <a:cubicBezTo>
                        <a:pt x="5" y="12"/>
                        <a:pt x="5" y="12"/>
                        <a:pt x="5" y="12"/>
                      </a:cubicBezTo>
                      <a:cubicBezTo>
                        <a:pt x="7" y="17"/>
                        <a:pt x="6" y="21"/>
                        <a:pt x="0" y="24"/>
                      </a:cubicBezTo>
                      <a:cubicBezTo>
                        <a:pt x="1" y="24"/>
                        <a:pt x="1" y="25"/>
                        <a:pt x="1" y="25"/>
                      </a:cubicBezTo>
                      <a:cubicBezTo>
                        <a:pt x="1" y="25"/>
                        <a:pt x="2" y="25"/>
                        <a:pt x="2" y="25"/>
                      </a:cubicBezTo>
                      <a:cubicBezTo>
                        <a:pt x="5" y="22"/>
                        <a:pt x="5" y="22"/>
                        <a:pt x="5" y="22"/>
                      </a:cubicBezTo>
                      <a:cubicBezTo>
                        <a:pt x="7" y="20"/>
                        <a:pt x="8" y="17"/>
                        <a:pt x="7" y="14"/>
                      </a:cubicBezTo>
                      <a:cubicBezTo>
                        <a:pt x="6" y="11"/>
                        <a:pt x="6" y="9"/>
                        <a:pt x="6" y="7"/>
                      </a:cubicBezTo>
                      <a:cubicBezTo>
                        <a:pt x="6" y="4"/>
                        <a:pt x="8" y="2"/>
                        <a:pt x="11" y="1"/>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230"/>
                <p:cNvSpPr/>
                <p:nvPr/>
              </p:nvSpPr>
              <p:spPr bwMode="auto">
                <a:xfrm>
                  <a:off x="4778376" y="4232275"/>
                  <a:ext cx="182563" cy="347663"/>
                </a:xfrm>
                <a:custGeom>
                  <a:avLst/>
                  <a:gdLst>
                    <a:gd name="T0" fmla="*/ 29 w 37"/>
                    <a:gd name="T1" fmla="*/ 6 h 71"/>
                    <a:gd name="T2" fmla="*/ 25 w 37"/>
                    <a:gd name="T3" fmla="*/ 20 h 71"/>
                    <a:gd name="T4" fmla="*/ 5 w 37"/>
                    <a:gd name="T5" fmla="*/ 55 h 71"/>
                    <a:gd name="T6" fmla="*/ 5 w 37"/>
                    <a:gd name="T7" fmla="*/ 66 h 71"/>
                    <a:gd name="T8" fmla="*/ 0 w 37"/>
                    <a:gd name="T9" fmla="*/ 62 h 71"/>
                    <a:gd name="T10" fmla="*/ 10 w 37"/>
                    <a:gd name="T11" fmla="*/ 68 h 71"/>
                    <a:gd name="T12" fmla="*/ 8 w 37"/>
                    <a:gd name="T13" fmla="*/ 53 h 71"/>
                    <a:gd name="T14" fmla="*/ 32 w 37"/>
                    <a:gd name="T15" fmla="*/ 18 h 71"/>
                    <a:gd name="T16" fmla="*/ 35 w 37"/>
                    <a:gd name="T17" fmla="*/ 6 h 71"/>
                    <a:gd name="T18" fmla="*/ 32 w 37"/>
                    <a:gd name="T19" fmla="*/ 0 h 71"/>
                    <a:gd name="T20" fmla="*/ 16 w 37"/>
                    <a:gd name="T21" fmla="*/ 6 h 71"/>
                    <a:gd name="T22" fmla="*/ 29 w 37"/>
                    <a:gd name="T23"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71">
                      <a:moveTo>
                        <a:pt x="29" y="6"/>
                      </a:moveTo>
                      <a:cubicBezTo>
                        <a:pt x="32" y="10"/>
                        <a:pt x="31" y="14"/>
                        <a:pt x="25" y="20"/>
                      </a:cubicBezTo>
                      <a:cubicBezTo>
                        <a:pt x="16" y="32"/>
                        <a:pt x="9" y="43"/>
                        <a:pt x="5" y="55"/>
                      </a:cubicBezTo>
                      <a:cubicBezTo>
                        <a:pt x="5" y="66"/>
                        <a:pt x="5" y="66"/>
                        <a:pt x="5" y="66"/>
                      </a:cubicBezTo>
                      <a:cubicBezTo>
                        <a:pt x="0" y="62"/>
                        <a:pt x="0" y="62"/>
                        <a:pt x="0" y="62"/>
                      </a:cubicBezTo>
                      <a:cubicBezTo>
                        <a:pt x="4" y="69"/>
                        <a:pt x="7" y="71"/>
                        <a:pt x="10" y="68"/>
                      </a:cubicBezTo>
                      <a:cubicBezTo>
                        <a:pt x="7" y="63"/>
                        <a:pt x="6" y="58"/>
                        <a:pt x="8" y="53"/>
                      </a:cubicBezTo>
                      <a:cubicBezTo>
                        <a:pt x="14" y="41"/>
                        <a:pt x="22" y="29"/>
                        <a:pt x="32" y="18"/>
                      </a:cubicBezTo>
                      <a:cubicBezTo>
                        <a:pt x="36" y="13"/>
                        <a:pt x="37" y="9"/>
                        <a:pt x="35" y="6"/>
                      </a:cubicBezTo>
                      <a:cubicBezTo>
                        <a:pt x="32" y="0"/>
                        <a:pt x="32" y="0"/>
                        <a:pt x="32" y="0"/>
                      </a:cubicBezTo>
                      <a:cubicBezTo>
                        <a:pt x="26" y="1"/>
                        <a:pt x="21" y="3"/>
                        <a:pt x="16" y="6"/>
                      </a:cubicBezTo>
                      <a:cubicBezTo>
                        <a:pt x="29" y="6"/>
                        <a:pt x="29" y="6"/>
                        <a:pt x="29" y="6"/>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231"/>
                <p:cNvSpPr>
                  <a:spLocks noEditPoints="1"/>
                </p:cNvSpPr>
                <p:nvPr/>
              </p:nvSpPr>
              <p:spPr bwMode="auto">
                <a:xfrm>
                  <a:off x="4557713" y="3779838"/>
                  <a:ext cx="157163" cy="192088"/>
                </a:xfrm>
                <a:custGeom>
                  <a:avLst/>
                  <a:gdLst>
                    <a:gd name="T0" fmla="*/ 12 w 32"/>
                    <a:gd name="T1" fmla="*/ 20 h 39"/>
                    <a:gd name="T2" fmla="*/ 12 w 32"/>
                    <a:gd name="T3" fmla="*/ 17 h 39"/>
                    <a:gd name="T4" fmla="*/ 25 w 32"/>
                    <a:gd name="T5" fmla="*/ 10 h 39"/>
                    <a:gd name="T6" fmla="*/ 21 w 32"/>
                    <a:gd name="T7" fmla="*/ 8 h 39"/>
                    <a:gd name="T8" fmla="*/ 24 w 32"/>
                    <a:gd name="T9" fmla="*/ 0 h 39"/>
                    <a:gd name="T10" fmla="*/ 5 w 32"/>
                    <a:gd name="T11" fmla="*/ 13 h 39"/>
                    <a:gd name="T12" fmla="*/ 5 w 32"/>
                    <a:gd name="T13" fmla="*/ 25 h 39"/>
                    <a:gd name="T14" fmla="*/ 26 w 32"/>
                    <a:gd name="T15" fmla="*/ 38 h 39"/>
                    <a:gd name="T16" fmla="*/ 29 w 32"/>
                    <a:gd name="T17" fmla="*/ 39 h 39"/>
                    <a:gd name="T18" fmla="*/ 32 w 32"/>
                    <a:gd name="T19" fmla="*/ 36 h 39"/>
                    <a:gd name="T20" fmla="*/ 30 w 32"/>
                    <a:gd name="T21" fmla="*/ 36 h 39"/>
                    <a:gd name="T22" fmla="*/ 12 w 32"/>
                    <a:gd name="T23" fmla="*/ 20 h 39"/>
                    <a:gd name="T24" fmla="*/ 6 w 32"/>
                    <a:gd name="T25" fmla="*/ 14 h 39"/>
                    <a:gd name="T26" fmla="*/ 6 w 32"/>
                    <a:gd name="T27" fmla="*/ 14 h 39"/>
                    <a:gd name="T28" fmla="*/ 22 w 32"/>
                    <a:gd name="T29" fmla="*/ 2 h 39"/>
                    <a:gd name="T30" fmla="*/ 21 w 32"/>
                    <a:gd name="T31" fmla="*/ 5 h 39"/>
                    <a:gd name="T32" fmla="*/ 6 w 32"/>
                    <a:gd name="T33" fmla="*/ 16 h 39"/>
                    <a:gd name="T34" fmla="*/ 6 w 32"/>
                    <a:gd name="T35" fmla="*/ 22 h 39"/>
                    <a:gd name="T36" fmla="*/ 19 w 32"/>
                    <a:gd name="T37" fmla="*/ 32 h 39"/>
                    <a:gd name="T38" fmla="*/ 6 w 32"/>
                    <a:gd name="T39" fmla="*/ 24 h 39"/>
                    <a:gd name="T40" fmla="*/ 2 w 32"/>
                    <a:gd name="T41" fmla="*/ 19 h 39"/>
                    <a:gd name="T42" fmla="*/ 6 w 32"/>
                    <a:gd name="T43"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39">
                      <a:moveTo>
                        <a:pt x="12" y="20"/>
                      </a:moveTo>
                      <a:cubicBezTo>
                        <a:pt x="10" y="19"/>
                        <a:pt x="10" y="18"/>
                        <a:pt x="12" y="17"/>
                      </a:cubicBezTo>
                      <a:cubicBezTo>
                        <a:pt x="25" y="10"/>
                        <a:pt x="25" y="10"/>
                        <a:pt x="25" y="10"/>
                      </a:cubicBezTo>
                      <a:cubicBezTo>
                        <a:pt x="21" y="8"/>
                        <a:pt x="21" y="8"/>
                        <a:pt x="21" y="8"/>
                      </a:cubicBezTo>
                      <a:cubicBezTo>
                        <a:pt x="24" y="0"/>
                        <a:pt x="24" y="0"/>
                        <a:pt x="24" y="0"/>
                      </a:cubicBezTo>
                      <a:cubicBezTo>
                        <a:pt x="17" y="4"/>
                        <a:pt x="11" y="8"/>
                        <a:pt x="5" y="13"/>
                      </a:cubicBezTo>
                      <a:cubicBezTo>
                        <a:pt x="0" y="17"/>
                        <a:pt x="0" y="21"/>
                        <a:pt x="5" y="25"/>
                      </a:cubicBezTo>
                      <a:cubicBezTo>
                        <a:pt x="26" y="38"/>
                        <a:pt x="26" y="38"/>
                        <a:pt x="26" y="38"/>
                      </a:cubicBezTo>
                      <a:cubicBezTo>
                        <a:pt x="27" y="39"/>
                        <a:pt x="28" y="39"/>
                        <a:pt x="29" y="39"/>
                      </a:cubicBezTo>
                      <a:cubicBezTo>
                        <a:pt x="30" y="38"/>
                        <a:pt x="31" y="37"/>
                        <a:pt x="32" y="36"/>
                      </a:cubicBezTo>
                      <a:cubicBezTo>
                        <a:pt x="30" y="36"/>
                        <a:pt x="30" y="36"/>
                        <a:pt x="30" y="36"/>
                      </a:cubicBezTo>
                      <a:cubicBezTo>
                        <a:pt x="12" y="20"/>
                        <a:pt x="12" y="20"/>
                        <a:pt x="12" y="20"/>
                      </a:cubicBezTo>
                      <a:close/>
                      <a:moveTo>
                        <a:pt x="6" y="14"/>
                      </a:moveTo>
                      <a:cubicBezTo>
                        <a:pt x="6" y="14"/>
                        <a:pt x="6" y="14"/>
                        <a:pt x="6" y="14"/>
                      </a:cubicBezTo>
                      <a:cubicBezTo>
                        <a:pt x="11" y="10"/>
                        <a:pt x="17" y="6"/>
                        <a:pt x="22" y="2"/>
                      </a:cubicBezTo>
                      <a:cubicBezTo>
                        <a:pt x="21" y="5"/>
                        <a:pt x="21" y="5"/>
                        <a:pt x="21" y="5"/>
                      </a:cubicBezTo>
                      <a:cubicBezTo>
                        <a:pt x="6" y="16"/>
                        <a:pt x="6" y="16"/>
                        <a:pt x="6" y="16"/>
                      </a:cubicBezTo>
                      <a:cubicBezTo>
                        <a:pt x="3" y="18"/>
                        <a:pt x="3" y="20"/>
                        <a:pt x="6" y="22"/>
                      </a:cubicBezTo>
                      <a:cubicBezTo>
                        <a:pt x="19" y="32"/>
                        <a:pt x="19" y="32"/>
                        <a:pt x="19" y="32"/>
                      </a:cubicBezTo>
                      <a:cubicBezTo>
                        <a:pt x="6" y="24"/>
                        <a:pt x="6" y="24"/>
                        <a:pt x="6" y="24"/>
                      </a:cubicBezTo>
                      <a:cubicBezTo>
                        <a:pt x="4" y="22"/>
                        <a:pt x="3" y="21"/>
                        <a:pt x="2" y="19"/>
                      </a:cubicBezTo>
                      <a:cubicBezTo>
                        <a:pt x="3" y="17"/>
                        <a:pt x="4" y="16"/>
                        <a:pt x="6" y="1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232"/>
                <p:cNvSpPr/>
                <p:nvPr/>
              </p:nvSpPr>
              <p:spPr bwMode="auto">
                <a:xfrm>
                  <a:off x="4567238" y="3789363"/>
                  <a:ext cx="98425" cy="147638"/>
                </a:xfrm>
                <a:custGeom>
                  <a:avLst/>
                  <a:gdLst>
                    <a:gd name="T0" fmla="*/ 4 w 20"/>
                    <a:gd name="T1" fmla="*/ 12 h 30"/>
                    <a:gd name="T2" fmla="*/ 4 w 20"/>
                    <a:gd name="T3" fmla="*/ 12 h 30"/>
                    <a:gd name="T4" fmla="*/ 0 w 20"/>
                    <a:gd name="T5" fmla="*/ 17 h 30"/>
                    <a:gd name="T6" fmla="*/ 4 w 20"/>
                    <a:gd name="T7" fmla="*/ 22 h 30"/>
                    <a:gd name="T8" fmla="*/ 17 w 20"/>
                    <a:gd name="T9" fmla="*/ 30 h 30"/>
                    <a:gd name="T10" fmla="*/ 4 w 20"/>
                    <a:gd name="T11" fmla="*/ 20 h 30"/>
                    <a:gd name="T12" fmla="*/ 4 w 20"/>
                    <a:gd name="T13" fmla="*/ 14 h 30"/>
                    <a:gd name="T14" fmla="*/ 19 w 20"/>
                    <a:gd name="T15" fmla="*/ 3 h 30"/>
                    <a:gd name="T16" fmla="*/ 20 w 20"/>
                    <a:gd name="T17" fmla="*/ 0 h 30"/>
                    <a:gd name="T18" fmla="*/ 4 w 20"/>
                    <a:gd name="T1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0">
                      <a:moveTo>
                        <a:pt x="4" y="12"/>
                      </a:moveTo>
                      <a:cubicBezTo>
                        <a:pt x="4" y="12"/>
                        <a:pt x="4" y="12"/>
                        <a:pt x="4" y="12"/>
                      </a:cubicBezTo>
                      <a:cubicBezTo>
                        <a:pt x="2" y="14"/>
                        <a:pt x="1" y="15"/>
                        <a:pt x="0" y="17"/>
                      </a:cubicBezTo>
                      <a:cubicBezTo>
                        <a:pt x="1" y="19"/>
                        <a:pt x="2" y="20"/>
                        <a:pt x="4" y="22"/>
                      </a:cubicBezTo>
                      <a:cubicBezTo>
                        <a:pt x="17" y="30"/>
                        <a:pt x="17" y="30"/>
                        <a:pt x="17" y="30"/>
                      </a:cubicBezTo>
                      <a:cubicBezTo>
                        <a:pt x="4" y="20"/>
                        <a:pt x="4" y="20"/>
                        <a:pt x="4" y="20"/>
                      </a:cubicBezTo>
                      <a:cubicBezTo>
                        <a:pt x="1" y="18"/>
                        <a:pt x="1" y="16"/>
                        <a:pt x="4" y="14"/>
                      </a:cubicBezTo>
                      <a:cubicBezTo>
                        <a:pt x="19" y="3"/>
                        <a:pt x="19" y="3"/>
                        <a:pt x="19" y="3"/>
                      </a:cubicBezTo>
                      <a:cubicBezTo>
                        <a:pt x="20" y="0"/>
                        <a:pt x="20" y="0"/>
                        <a:pt x="20" y="0"/>
                      </a:cubicBezTo>
                      <a:cubicBezTo>
                        <a:pt x="15" y="4"/>
                        <a:pt x="9" y="8"/>
                        <a:pt x="4" y="12"/>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233"/>
                <p:cNvSpPr/>
                <p:nvPr/>
              </p:nvSpPr>
              <p:spPr bwMode="auto">
                <a:xfrm>
                  <a:off x="4719638" y="4487863"/>
                  <a:ext cx="53975" cy="68263"/>
                </a:xfrm>
                <a:custGeom>
                  <a:avLst/>
                  <a:gdLst>
                    <a:gd name="T0" fmla="*/ 7 w 11"/>
                    <a:gd name="T1" fmla="*/ 0 h 14"/>
                    <a:gd name="T2" fmla="*/ 4 w 11"/>
                    <a:gd name="T3" fmla="*/ 3 h 14"/>
                    <a:gd name="T4" fmla="*/ 0 w 11"/>
                    <a:gd name="T5" fmla="*/ 12 h 14"/>
                    <a:gd name="T6" fmla="*/ 2 w 11"/>
                    <a:gd name="T7" fmla="*/ 14 h 14"/>
                    <a:gd name="T8" fmla="*/ 7 w 11"/>
                    <a:gd name="T9" fmla="*/ 8 h 14"/>
                    <a:gd name="T10" fmla="*/ 10 w 11"/>
                    <a:gd name="T11" fmla="*/ 11 h 14"/>
                    <a:gd name="T12" fmla="*/ 7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7" y="0"/>
                      </a:moveTo>
                      <a:cubicBezTo>
                        <a:pt x="6" y="1"/>
                        <a:pt x="5" y="2"/>
                        <a:pt x="4" y="3"/>
                      </a:cubicBezTo>
                      <a:cubicBezTo>
                        <a:pt x="4" y="5"/>
                        <a:pt x="3" y="8"/>
                        <a:pt x="0" y="12"/>
                      </a:cubicBezTo>
                      <a:cubicBezTo>
                        <a:pt x="2" y="14"/>
                        <a:pt x="2" y="14"/>
                        <a:pt x="2" y="14"/>
                      </a:cubicBezTo>
                      <a:cubicBezTo>
                        <a:pt x="7" y="8"/>
                        <a:pt x="7" y="8"/>
                        <a:pt x="7" y="8"/>
                      </a:cubicBezTo>
                      <a:cubicBezTo>
                        <a:pt x="8" y="9"/>
                        <a:pt x="10" y="10"/>
                        <a:pt x="10" y="11"/>
                      </a:cubicBezTo>
                      <a:cubicBezTo>
                        <a:pt x="11" y="9"/>
                        <a:pt x="9" y="5"/>
                        <a:pt x="7"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234"/>
                <p:cNvSpPr/>
                <p:nvPr/>
              </p:nvSpPr>
              <p:spPr bwMode="auto">
                <a:xfrm>
                  <a:off x="4754563" y="4487863"/>
                  <a:ext cx="93663" cy="122238"/>
                </a:xfrm>
                <a:custGeom>
                  <a:avLst/>
                  <a:gdLst>
                    <a:gd name="T0" fmla="*/ 0 w 19"/>
                    <a:gd name="T1" fmla="*/ 0 h 25"/>
                    <a:gd name="T2" fmla="*/ 3 w 19"/>
                    <a:gd name="T3" fmla="*/ 11 h 25"/>
                    <a:gd name="T4" fmla="*/ 5 w 19"/>
                    <a:gd name="T5" fmla="*/ 18 h 25"/>
                    <a:gd name="T6" fmla="*/ 17 w 19"/>
                    <a:gd name="T7" fmla="*/ 25 h 25"/>
                    <a:gd name="T8" fmla="*/ 15 w 19"/>
                    <a:gd name="T9" fmla="*/ 16 h 25"/>
                    <a:gd name="T10" fmla="*/ 5 w 19"/>
                    <a:gd name="T11" fmla="*/ 10 h 25"/>
                    <a:gd name="T12" fmla="*/ 2 w 19"/>
                    <a:gd name="T13" fmla="*/ 0 h 25"/>
                    <a:gd name="T14" fmla="*/ 0 w 19"/>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0" y="0"/>
                      </a:moveTo>
                      <a:cubicBezTo>
                        <a:pt x="2" y="5"/>
                        <a:pt x="4" y="9"/>
                        <a:pt x="3" y="11"/>
                      </a:cubicBezTo>
                      <a:cubicBezTo>
                        <a:pt x="5" y="13"/>
                        <a:pt x="6" y="16"/>
                        <a:pt x="5" y="18"/>
                      </a:cubicBezTo>
                      <a:cubicBezTo>
                        <a:pt x="10" y="22"/>
                        <a:pt x="14" y="24"/>
                        <a:pt x="17" y="25"/>
                      </a:cubicBezTo>
                      <a:cubicBezTo>
                        <a:pt x="19" y="22"/>
                        <a:pt x="18" y="18"/>
                        <a:pt x="15" y="16"/>
                      </a:cubicBezTo>
                      <a:cubicBezTo>
                        <a:pt x="12" y="19"/>
                        <a:pt x="9" y="17"/>
                        <a:pt x="5" y="10"/>
                      </a:cubicBezTo>
                      <a:cubicBezTo>
                        <a:pt x="5" y="7"/>
                        <a:pt x="4" y="3"/>
                        <a:pt x="2" y="0"/>
                      </a:cubicBezTo>
                      <a:cubicBezTo>
                        <a:pt x="1" y="0"/>
                        <a:pt x="1" y="0"/>
                        <a:pt x="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235"/>
                <p:cNvSpPr>
                  <a:spLocks noEditPoints="1"/>
                </p:cNvSpPr>
                <p:nvPr/>
              </p:nvSpPr>
              <p:spPr bwMode="auto">
                <a:xfrm>
                  <a:off x="4484688" y="4310063"/>
                  <a:ext cx="190500" cy="334963"/>
                </a:xfrm>
                <a:custGeom>
                  <a:avLst/>
                  <a:gdLst>
                    <a:gd name="T0" fmla="*/ 39 w 39"/>
                    <a:gd name="T1" fmla="*/ 6 h 68"/>
                    <a:gd name="T2" fmla="*/ 27 w 39"/>
                    <a:gd name="T3" fmla="*/ 0 h 68"/>
                    <a:gd name="T4" fmla="*/ 15 w 39"/>
                    <a:gd name="T5" fmla="*/ 22 h 68"/>
                    <a:gd name="T6" fmla="*/ 0 w 39"/>
                    <a:gd name="T7" fmla="*/ 48 h 68"/>
                    <a:gd name="T8" fmla="*/ 0 w 39"/>
                    <a:gd name="T9" fmla="*/ 58 h 68"/>
                    <a:gd name="T10" fmla="*/ 4 w 39"/>
                    <a:gd name="T11" fmla="*/ 68 h 68"/>
                    <a:gd name="T12" fmla="*/ 5 w 39"/>
                    <a:gd name="T13" fmla="*/ 55 h 68"/>
                    <a:gd name="T14" fmla="*/ 23 w 39"/>
                    <a:gd name="T15" fmla="*/ 23 h 68"/>
                    <a:gd name="T16" fmla="*/ 39 w 39"/>
                    <a:gd name="T17" fmla="*/ 6 h 68"/>
                    <a:gd name="T18" fmla="*/ 27 w 39"/>
                    <a:gd name="T19" fmla="*/ 1 h 68"/>
                    <a:gd name="T20" fmla="*/ 29 w 39"/>
                    <a:gd name="T21" fmla="*/ 2 h 68"/>
                    <a:gd name="T22" fmla="*/ 16 w 39"/>
                    <a:gd name="T23" fmla="*/ 27 h 68"/>
                    <a:gd name="T24" fmla="*/ 2 w 39"/>
                    <a:gd name="T25" fmla="*/ 49 h 68"/>
                    <a:gd name="T26" fmla="*/ 1 w 39"/>
                    <a:gd name="T27" fmla="*/ 48 h 68"/>
                    <a:gd name="T28" fmla="*/ 16 w 39"/>
                    <a:gd name="T29" fmla="*/ 22 h 68"/>
                    <a:gd name="T30" fmla="*/ 27 w 39"/>
                    <a:gd name="T3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8">
                      <a:moveTo>
                        <a:pt x="39" y="6"/>
                      </a:moveTo>
                      <a:cubicBezTo>
                        <a:pt x="27" y="0"/>
                        <a:pt x="27" y="0"/>
                        <a:pt x="27" y="0"/>
                      </a:cubicBezTo>
                      <a:cubicBezTo>
                        <a:pt x="22" y="5"/>
                        <a:pt x="18" y="12"/>
                        <a:pt x="15" y="22"/>
                      </a:cubicBezTo>
                      <a:cubicBezTo>
                        <a:pt x="12" y="30"/>
                        <a:pt x="7" y="39"/>
                        <a:pt x="0" y="48"/>
                      </a:cubicBezTo>
                      <a:cubicBezTo>
                        <a:pt x="2" y="51"/>
                        <a:pt x="2" y="55"/>
                        <a:pt x="0" y="58"/>
                      </a:cubicBezTo>
                      <a:cubicBezTo>
                        <a:pt x="1" y="62"/>
                        <a:pt x="3" y="66"/>
                        <a:pt x="4" y="68"/>
                      </a:cubicBezTo>
                      <a:cubicBezTo>
                        <a:pt x="5" y="55"/>
                        <a:pt x="5" y="55"/>
                        <a:pt x="5" y="55"/>
                      </a:cubicBezTo>
                      <a:cubicBezTo>
                        <a:pt x="23" y="23"/>
                        <a:pt x="23" y="23"/>
                        <a:pt x="23" y="23"/>
                      </a:cubicBezTo>
                      <a:cubicBezTo>
                        <a:pt x="26" y="17"/>
                        <a:pt x="32" y="11"/>
                        <a:pt x="39" y="6"/>
                      </a:cubicBezTo>
                      <a:close/>
                      <a:moveTo>
                        <a:pt x="27" y="1"/>
                      </a:moveTo>
                      <a:cubicBezTo>
                        <a:pt x="29" y="2"/>
                        <a:pt x="29" y="2"/>
                        <a:pt x="29" y="2"/>
                      </a:cubicBezTo>
                      <a:cubicBezTo>
                        <a:pt x="23" y="9"/>
                        <a:pt x="19" y="18"/>
                        <a:pt x="16" y="27"/>
                      </a:cubicBezTo>
                      <a:cubicBezTo>
                        <a:pt x="13" y="34"/>
                        <a:pt x="9" y="42"/>
                        <a:pt x="2" y="49"/>
                      </a:cubicBezTo>
                      <a:cubicBezTo>
                        <a:pt x="2" y="49"/>
                        <a:pt x="2" y="48"/>
                        <a:pt x="1" y="48"/>
                      </a:cubicBezTo>
                      <a:cubicBezTo>
                        <a:pt x="8" y="39"/>
                        <a:pt x="13" y="30"/>
                        <a:pt x="16" y="22"/>
                      </a:cubicBezTo>
                      <a:cubicBezTo>
                        <a:pt x="18" y="13"/>
                        <a:pt x="22" y="6"/>
                        <a:pt x="27"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236"/>
                <p:cNvSpPr/>
                <p:nvPr/>
              </p:nvSpPr>
              <p:spPr bwMode="auto">
                <a:xfrm>
                  <a:off x="4489451" y="4314825"/>
                  <a:ext cx="138113" cy="236538"/>
                </a:xfrm>
                <a:custGeom>
                  <a:avLst/>
                  <a:gdLst>
                    <a:gd name="T0" fmla="*/ 28 w 28"/>
                    <a:gd name="T1" fmla="*/ 1 h 48"/>
                    <a:gd name="T2" fmla="*/ 26 w 28"/>
                    <a:gd name="T3" fmla="*/ 0 h 48"/>
                    <a:gd name="T4" fmla="*/ 15 w 28"/>
                    <a:gd name="T5" fmla="*/ 21 h 48"/>
                    <a:gd name="T6" fmla="*/ 0 w 28"/>
                    <a:gd name="T7" fmla="*/ 47 h 48"/>
                    <a:gd name="T8" fmla="*/ 1 w 28"/>
                    <a:gd name="T9" fmla="*/ 48 h 48"/>
                    <a:gd name="T10" fmla="*/ 15 w 28"/>
                    <a:gd name="T11" fmla="*/ 26 h 48"/>
                    <a:gd name="T12" fmla="*/ 28 w 28"/>
                    <a:gd name="T13" fmla="*/ 1 h 48"/>
                  </a:gdLst>
                  <a:ahLst/>
                  <a:cxnLst>
                    <a:cxn ang="0">
                      <a:pos x="T0" y="T1"/>
                    </a:cxn>
                    <a:cxn ang="0">
                      <a:pos x="T2" y="T3"/>
                    </a:cxn>
                    <a:cxn ang="0">
                      <a:pos x="T4" y="T5"/>
                    </a:cxn>
                    <a:cxn ang="0">
                      <a:pos x="T6" y="T7"/>
                    </a:cxn>
                    <a:cxn ang="0">
                      <a:pos x="T8" y="T9"/>
                    </a:cxn>
                    <a:cxn ang="0">
                      <a:pos x="T10" y="T11"/>
                    </a:cxn>
                    <a:cxn ang="0">
                      <a:pos x="T12" y="T13"/>
                    </a:cxn>
                  </a:cxnLst>
                  <a:rect l="0" t="0" r="r" b="b"/>
                  <a:pathLst>
                    <a:path w="28" h="48">
                      <a:moveTo>
                        <a:pt x="28" y="1"/>
                      </a:moveTo>
                      <a:cubicBezTo>
                        <a:pt x="26" y="0"/>
                        <a:pt x="26" y="0"/>
                        <a:pt x="26" y="0"/>
                      </a:cubicBezTo>
                      <a:cubicBezTo>
                        <a:pt x="21" y="5"/>
                        <a:pt x="17" y="12"/>
                        <a:pt x="15" y="21"/>
                      </a:cubicBezTo>
                      <a:cubicBezTo>
                        <a:pt x="12" y="29"/>
                        <a:pt x="7" y="38"/>
                        <a:pt x="0" y="47"/>
                      </a:cubicBezTo>
                      <a:cubicBezTo>
                        <a:pt x="1" y="47"/>
                        <a:pt x="1" y="48"/>
                        <a:pt x="1" y="48"/>
                      </a:cubicBezTo>
                      <a:cubicBezTo>
                        <a:pt x="8" y="41"/>
                        <a:pt x="12" y="33"/>
                        <a:pt x="15" y="26"/>
                      </a:cubicBezTo>
                      <a:cubicBezTo>
                        <a:pt x="18" y="17"/>
                        <a:pt x="22" y="8"/>
                        <a:pt x="28"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237"/>
                <p:cNvSpPr/>
                <p:nvPr/>
              </p:nvSpPr>
              <p:spPr bwMode="auto">
                <a:xfrm>
                  <a:off x="4435476" y="4546600"/>
                  <a:ext cx="44450" cy="68263"/>
                </a:xfrm>
                <a:custGeom>
                  <a:avLst/>
                  <a:gdLst>
                    <a:gd name="T0" fmla="*/ 9 w 9"/>
                    <a:gd name="T1" fmla="*/ 0 h 14"/>
                    <a:gd name="T2" fmla="*/ 3 w 9"/>
                    <a:gd name="T3" fmla="*/ 1 h 14"/>
                    <a:gd name="T4" fmla="*/ 0 w 9"/>
                    <a:gd name="T5" fmla="*/ 12 h 14"/>
                    <a:gd name="T6" fmla="*/ 1 w 9"/>
                    <a:gd name="T7" fmla="*/ 14 h 14"/>
                    <a:gd name="T8" fmla="*/ 7 w 9"/>
                    <a:gd name="T9" fmla="*/ 8 h 14"/>
                    <a:gd name="T10" fmla="*/ 9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9" y="0"/>
                      </a:moveTo>
                      <a:cubicBezTo>
                        <a:pt x="6" y="0"/>
                        <a:pt x="4" y="0"/>
                        <a:pt x="3" y="1"/>
                      </a:cubicBezTo>
                      <a:cubicBezTo>
                        <a:pt x="3" y="6"/>
                        <a:pt x="2" y="9"/>
                        <a:pt x="0" y="12"/>
                      </a:cubicBezTo>
                      <a:cubicBezTo>
                        <a:pt x="1" y="14"/>
                        <a:pt x="1" y="14"/>
                        <a:pt x="1" y="14"/>
                      </a:cubicBezTo>
                      <a:cubicBezTo>
                        <a:pt x="7" y="8"/>
                        <a:pt x="7" y="8"/>
                        <a:pt x="7" y="8"/>
                      </a:cubicBezTo>
                      <a:cubicBezTo>
                        <a:pt x="9" y="0"/>
                        <a:pt x="9" y="0"/>
                        <a:pt x="9" y="0"/>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238"/>
                <p:cNvSpPr/>
                <p:nvPr/>
              </p:nvSpPr>
              <p:spPr bwMode="auto">
                <a:xfrm>
                  <a:off x="4470401" y="4546600"/>
                  <a:ext cx="73025" cy="136525"/>
                </a:xfrm>
                <a:custGeom>
                  <a:avLst/>
                  <a:gdLst>
                    <a:gd name="T0" fmla="*/ 3 w 15"/>
                    <a:gd name="T1" fmla="*/ 0 h 28"/>
                    <a:gd name="T2" fmla="*/ 2 w 15"/>
                    <a:gd name="T3" fmla="*/ 0 h 28"/>
                    <a:gd name="T4" fmla="*/ 0 w 15"/>
                    <a:gd name="T5" fmla="*/ 8 h 28"/>
                    <a:gd name="T6" fmla="*/ 2 w 15"/>
                    <a:gd name="T7" fmla="*/ 6 h 28"/>
                    <a:gd name="T8" fmla="*/ 2 w 15"/>
                    <a:gd name="T9" fmla="*/ 20 h 28"/>
                    <a:gd name="T10" fmla="*/ 7 w 15"/>
                    <a:gd name="T11" fmla="*/ 28 h 28"/>
                    <a:gd name="T12" fmla="*/ 14 w 15"/>
                    <a:gd name="T13" fmla="*/ 28 h 28"/>
                    <a:gd name="T14" fmla="*/ 9 w 15"/>
                    <a:gd name="T15" fmla="*/ 22 h 28"/>
                    <a:gd name="T16" fmla="*/ 7 w 15"/>
                    <a:gd name="T17" fmla="*/ 20 h 28"/>
                    <a:gd name="T18" fmla="*/ 3 w 15"/>
                    <a:gd name="T19" fmla="*/ 10 h 28"/>
                    <a:gd name="T20" fmla="*/ 3 w 1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8">
                      <a:moveTo>
                        <a:pt x="3" y="0"/>
                      </a:moveTo>
                      <a:cubicBezTo>
                        <a:pt x="3" y="0"/>
                        <a:pt x="2" y="0"/>
                        <a:pt x="2" y="0"/>
                      </a:cubicBezTo>
                      <a:cubicBezTo>
                        <a:pt x="0" y="8"/>
                        <a:pt x="0" y="8"/>
                        <a:pt x="0" y="8"/>
                      </a:cubicBezTo>
                      <a:cubicBezTo>
                        <a:pt x="2" y="6"/>
                        <a:pt x="2" y="6"/>
                        <a:pt x="2" y="6"/>
                      </a:cubicBezTo>
                      <a:cubicBezTo>
                        <a:pt x="2" y="11"/>
                        <a:pt x="2" y="15"/>
                        <a:pt x="2" y="20"/>
                      </a:cubicBezTo>
                      <a:cubicBezTo>
                        <a:pt x="3" y="23"/>
                        <a:pt x="5" y="26"/>
                        <a:pt x="7" y="28"/>
                      </a:cubicBezTo>
                      <a:cubicBezTo>
                        <a:pt x="14" y="28"/>
                        <a:pt x="14" y="28"/>
                        <a:pt x="14" y="28"/>
                      </a:cubicBezTo>
                      <a:cubicBezTo>
                        <a:pt x="15" y="26"/>
                        <a:pt x="13" y="24"/>
                        <a:pt x="9" y="22"/>
                      </a:cubicBezTo>
                      <a:cubicBezTo>
                        <a:pt x="9" y="22"/>
                        <a:pt x="8" y="21"/>
                        <a:pt x="7" y="20"/>
                      </a:cubicBezTo>
                      <a:cubicBezTo>
                        <a:pt x="6" y="18"/>
                        <a:pt x="4" y="14"/>
                        <a:pt x="3" y="10"/>
                      </a:cubicBezTo>
                      <a:cubicBezTo>
                        <a:pt x="5" y="7"/>
                        <a:pt x="5" y="3"/>
                        <a:pt x="3"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39"/>
                <p:cNvSpPr/>
                <p:nvPr/>
              </p:nvSpPr>
              <p:spPr bwMode="auto">
                <a:xfrm>
                  <a:off x="4503738" y="4300538"/>
                  <a:ext cx="201613" cy="354013"/>
                </a:xfrm>
                <a:custGeom>
                  <a:avLst/>
                  <a:gdLst>
                    <a:gd name="T0" fmla="*/ 23 w 41"/>
                    <a:gd name="T1" fmla="*/ 2 h 72"/>
                    <a:gd name="T2" fmla="*/ 35 w 41"/>
                    <a:gd name="T3" fmla="*/ 8 h 72"/>
                    <a:gd name="T4" fmla="*/ 19 w 41"/>
                    <a:gd name="T5" fmla="*/ 25 h 72"/>
                    <a:gd name="T6" fmla="*/ 1 w 41"/>
                    <a:gd name="T7" fmla="*/ 57 h 72"/>
                    <a:gd name="T8" fmla="*/ 0 w 41"/>
                    <a:gd name="T9" fmla="*/ 70 h 72"/>
                    <a:gd name="T10" fmla="*/ 2 w 41"/>
                    <a:gd name="T11" fmla="*/ 72 h 72"/>
                    <a:gd name="T12" fmla="*/ 4 w 41"/>
                    <a:gd name="T13" fmla="*/ 58 h 72"/>
                    <a:gd name="T14" fmla="*/ 32 w 41"/>
                    <a:gd name="T15" fmla="*/ 16 h 72"/>
                    <a:gd name="T16" fmla="*/ 41 w 41"/>
                    <a:gd name="T17" fmla="*/ 4 h 72"/>
                    <a:gd name="T18" fmla="*/ 25 w 41"/>
                    <a:gd name="T19" fmla="*/ 0 h 72"/>
                    <a:gd name="T20" fmla="*/ 23 w 41"/>
                    <a:gd name="T2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72">
                      <a:moveTo>
                        <a:pt x="23" y="2"/>
                      </a:moveTo>
                      <a:cubicBezTo>
                        <a:pt x="35" y="8"/>
                        <a:pt x="35" y="8"/>
                        <a:pt x="35" y="8"/>
                      </a:cubicBezTo>
                      <a:cubicBezTo>
                        <a:pt x="28" y="13"/>
                        <a:pt x="22" y="19"/>
                        <a:pt x="19" y="25"/>
                      </a:cubicBezTo>
                      <a:cubicBezTo>
                        <a:pt x="1" y="57"/>
                        <a:pt x="1" y="57"/>
                        <a:pt x="1" y="57"/>
                      </a:cubicBezTo>
                      <a:cubicBezTo>
                        <a:pt x="0" y="70"/>
                        <a:pt x="0" y="70"/>
                        <a:pt x="0" y="70"/>
                      </a:cubicBezTo>
                      <a:cubicBezTo>
                        <a:pt x="1" y="71"/>
                        <a:pt x="2" y="72"/>
                        <a:pt x="2" y="72"/>
                      </a:cubicBezTo>
                      <a:cubicBezTo>
                        <a:pt x="4" y="58"/>
                        <a:pt x="4" y="58"/>
                        <a:pt x="4" y="58"/>
                      </a:cubicBezTo>
                      <a:cubicBezTo>
                        <a:pt x="12" y="41"/>
                        <a:pt x="22" y="27"/>
                        <a:pt x="32" y="16"/>
                      </a:cubicBezTo>
                      <a:cubicBezTo>
                        <a:pt x="37" y="12"/>
                        <a:pt x="40" y="7"/>
                        <a:pt x="41" y="4"/>
                      </a:cubicBezTo>
                      <a:cubicBezTo>
                        <a:pt x="35" y="3"/>
                        <a:pt x="30" y="2"/>
                        <a:pt x="25" y="0"/>
                      </a:cubicBezTo>
                      <a:cubicBezTo>
                        <a:pt x="24" y="0"/>
                        <a:pt x="23" y="1"/>
                        <a:pt x="2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40"/>
                <p:cNvSpPr/>
                <p:nvPr/>
              </p:nvSpPr>
              <p:spPr bwMode="auto">
                <a:xfrm>
                  <a:off x="4606926" y="3770313"/>
                  <a:ext cx="117475" cy="206375"/>
                </a:xfrm>
                <a:custGeom>
                  <a:avLst/>
                  <a:gdLst>
                    <a:gd name="T0" fmla="*/ 16 w 24"/>
                    <a:gd name="T1" fmla="*/ 0 h 42"/>
                    <a:gd name="T2" fmla="*/ 14 w 24"/>
                    <a:gd name="T3" fmla="*/ 2 h 42"/>
                    <a:gd name="T4" fmla="*/ 11 w 24"/>
                    <a:gd name="T5" fmla="*/ 10 h 42"/>
                    <a:gd name="T6" fmla="*/ 15 w 24"/>
                    <a:gd name="T7" fmla="*/ 12 h 42"/>
                    <a:gd name="T8" fmla="*/ 2 w 24"/>
                    <a:gd name="T9" fmla="*/ 19 h 42"/>
                    <a:gd name="T10" fmla="*/ 2 w 24"/>
                    <a:gd name="T11" fmla="*/ 22 h 42"/>
                    <a:gd name="T12" fmla="*/ 20 w 24"/>
                    <a:gd name="T13" fmla="*/ 38 h 42"/>
                    <a:gd name="T14" fmla="*/ 22 w 24"/>
                    <a:gd name="T15" fmla="*/ 38 h 42"/>
                    <a:gd name="T16" fmla="*/ 19 w 24"/>
                    <a:gd name="T17" fmla="*/ 41 h 42"/>
                    <a:gd name="T18" fmla="*/ 23 w 24"/>
                    <a:gd name="T19" fmla="*/ 42 h 42"/>
                    <a:gd name="T20" fmla="*/ 24 w 24"/>
                    <a:gd name="T21" fmla="*/ 34 h 42"/>
                    <a:gd name="T22" fmla="*/ 21 w 24"/>
                    <a:gd name="T23" fmla="*/ 36 h 42"/>
                    <a:gd name="T24" fmla="*/ 12 w 24"/>
                    <a:gd name="T25" fmla="*/ 29 h 42"/>
                    <a:gd name="T26" fmla="*/ 4 w 24"/>
                    <a:gd name="T27" fmla="*/ 21 h 42"/>
                    <a:gd name="T28" fmla="*/ 21 w 24"/>
                    <a:gd name="T29" fmla="*/ 13 h 42"/>
                    <a:gd name="T30" fmla="*/ 21 w 24"/>
                    <a:gd name="T31" fmla="*/ 8 h 42"/>
                    <a:gd name="T32" fmla="*/ 19 w 24"/>
                    <a:gd name="T33" fmla="*/ 9 h 42"/>
                    <a:gd name="T34" fmla="*/ 13 w 24"/>
                    <a:gd name="T35" fmla="*/ 9 h 42"/>
                    <a:gd name="T36" fmla="*/ 13 w 24"/>
                    <a:gd name="T37" fmla="*/ 8 h 42"/>
                    <a:gd name="T38" fmla="*/ 15 w 24"/>
                    <a:gd name="T39" fmla="*/ 3 h 42"/>
                    <a:gd name="T40" fmla="*/ 16 w 24"/>
                    <a:gd name="T4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2">
                      <a:moveTo>
                        <a:pt x="16" y="0"/>
                      </a:moveTo>
                      <a:cubicBezTo>
                        <a:pt x="15" y="0"/>
                        <a:pt x="15" y="1"/>
                        <a:pt x="14" y="2"/>
                      </a:cubicBezTo>
                      <a:cubicBezTo>
                        <a:pt x="11" y="10"/>
                        <a:pt x="11" y="10"/>
                        <a:pt x="11" y="10"/>
                      </a:cubicBezTo>
                      <a:cubicBezTo>
                        <a:pt x="15" y="12"/>
                        <a:pt x="15" y="12"/>
                        <a:pt x="15" y="12"/>
                      </a:cubicBezTo>
                      <a:cubicBezTo>
                        <a:pt x="2" y="19"/>
                        <a:pt x="2" y="19"/>
                        <a:pt x="2" y="19"/>
                      </a:cubicBezTo>
                      <a:cubicBezTo>
                        <a:pt x="0" y="20"/>
                        <a:pt x="0" y="21"/>
                        <a:pt x="2" y="22"/>
                      </a:cubicBezTo>
                      <a:cubicBezTo>
                        <a:pt x="20" y="38"/>
                        <a:pt x="20" y="38"/>
                        <a:pt x="20" y="38"/>
                      </a:cubicBezTo>
                      <a:cubicBezTo>
                        <a:pt x="22" y="38"/>
                        <a:pt x="22" y="38"/>
                        <a:pt x="22" y="38"/>
                      </a:cubicBezTo>
                      <a:cubicBezTo>
                        <a:pt x="21" y="39"/>
                        <a:pt x="20" y="40"/>
                        <a:pt x="19" y="41"/>
                      </a:cubicBezTo>
                      <a:cubicBezTo>
                        <a:pt x="20" y="42"/>
                        <a:pt x="21" y="42"/>
                        <a:pt x="23" y="42"/>
                      </a:cubicBezTo>
                      <a:cubicBezTo>
                        <a:pt x="24" y="39"/>
                        <a:pt x="24" y="37"/>
                        <a:pt x="24" y="34"/>
                      </a:cubicBezTo>
                      <a:cubicBezTo>
                        <a:pt x="21" y="36"/>
                        <a:pt x="21" y="36"/>
                        <a:pt x="21" y="36"/>
                      </a:cubicBezTo>
                      <a:cubicBezTo>
                        <a:pt x="17" y="34"/>
                        <a:pt x="14" y="32"/>
                        <a:pt x="12" y="29"/>
                      </a:cubicBezTo>
                      <a:cubicBezTo>
                        <a:pt x="4" y="21"/>
                        <a:pt x="4" y="21"/>
                        <a:pt x="4" y="21"/>
                      </a:cubicBezTo>
                      <a:cubicBezTo>
                        <a:pt x="9" y="17"/>
                        <a:pt x="15" y="14"/>
                        <a:pt x="21" y="13"/>
                      </a:cubicBezTo>
                      <a:cubicBezTo>
                        <a:pt x="21" y="11"/>
                        <a:pt x="21" y="9"/>
                        <a:pt x="21" y="8"/>
                      </a:cubicBezTo>
                      <a:cubicBezTo>
                        <a:pt x="21" y="8"/>
                        <a:pt x="20" y="9"/>
                        <a:pt x="19" y="9"/>
                      </a:cubicBezTo>
                      <a:cubicBezTo>
                        <a:pt x="17" y="10"/>
                        <a:pt x="15" y="10"/>
                        <a:pt x="13" y="9"/>
                      </a:cubicBezTo>
                      <a:cubicBezTo>
                        <a:pt x="13" y="9"/>
                        <a:pt x="13" y="9"/>
                        <a:pt x="13" y="8"/>
                      </a:cubicBezTo>
                      <a:cubicBezTo>
                        <a:pt x="13" y="6"/>
                        <a:pt x="14" y="5"/>
                        <a:pt x="15" y="3"/>
                      </a:cubicBezTo>
                      <a:cubicBezTo>
                        <a:pt x="15" y="2"/>
                        <a:pt x="16" y="1"/>
                        <a:pt x="16"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41"/>
                <p:cNvSpPr/>
                <p:nvPr/>
              </p:nvSpPr>
              <p:spPr bwMode="auto">
                <a:xfrm>
                  <a:off x="4670426" y="3606800"/>
                  <a:ext cx="182563" cy="212725"/>
                </a:xfrm>
                <a:custGeom>
                  <a:avLst/>
                  <a:gdLst>
                    <a:gd name="T0" fmla="*/ 16 w 37"/>
                    <a:gd name="T1" fmla="*/ 4 h 43"/>
                    <a:gd name="T2" fmla="*/ 14 w 37"/>
                    <a:gd name="T3" fmla="*/ 4 h 43"/>
                    <a:gd name="T4" fmla="*/ 14 w 37"/>
                    <a:gd name="T5" fmla="*/ 7 h 43"/>
                    <a:gd name="T6" fmla="*/ 12 w 37"/>
                    <a:gd name="T7" fmla="*/ 13 h 43"/>
                    <a:gd name="T8" fmla="*/ 12 w 37"/>
                    <a:gd name="T9" fmla="*/ 34 h 43"/>
                    <a:gd name="T10" fmla="*/ 0 w 37"/>
                    <a:gd name="T11" fmla="*/ 41 h 43"/>
                    <a:gd name="T12" fmla="*/ 0 w 37"/>
                    <a:gd name="T13" fmla="*/ 42 h 43"/>
                    <a:gd name="T14" fmla="*/ 6 w 37"/>
                    <a:gd name="T15" fmla="*/ 42 h 43"/>
                    <a:gd name="T16" fmla="*/ 8 w 37"/>
                    <a:gd name="T17" fmla="*/ 41 h 43"/>
                    <a:gd name="T18" fmla="*/ 10 w 37"/>
                    <a:gd name="T19" fmla="*/ 39 h 43"/>
                    <a:gd name="T20" fmla="*/ 16 w 37"/>
                    <a:gd name="T21" fmla="*/ 28 h 43"/>
                    <a:gd name="T22" fmla="*/ 17 w 37"/>
                    <a:gd name="T23" fmla="*/ 25 h 43"/>
                    <a:gd name="T24" fmla="*/ 18 w 37"/>
                    <a:gd name="T25" fmla="*/ 25 h 43"/>
                    <a:gd name="T26" fmla="*/ 22 w 37"/>
                    <a:gd name="T27" fmla="*/ 22 h 43"/>
                    <a:gd name="T28" fmla="*/ 26 w 37"/>
                    <a:gd name="T29" fmla="*/ 14 h 43"/>
                    <a:gd name="T30" fmla="*/ 27 w 37"/>
                    <a:gd name="T31" fmla="*/ 12 h 43"/>
                    <a:gd name="T32" fmla="*/ 29 w 37"/>
                    <a:gd name="T33" fmla="*/ 11 h 43"/>
                    <a:gd name="T34" fmla="*/ 32 w 37"/>
                    <a:gd name="T35" fmla="*/ 13 h 43"/>
                    <a:gd name="T36" fmla="*/ 35 w 37"/>
                    <a:gd name="T37" fmla="*/ 8 h 43"/>
                    <a:gd name="T38" fmla="*/ 36 w 37"/>
                    <a:gd name="T39" fmla="*/ 4 h 43"/>
                    <a:gd name="T40" fmla="*/ 37 w 37"/>
                    <a:gd name="T41" fmla="*/ 4 h 43"/>
                    <a:gd name="T42" fmla="*/ 34 w 37"/>
                    <a:gd name="T43" fmla="*/ 0 h 43"/>
                    <a:gd name="T44" fmla="*/ 32 w 37"/>
                    <a:gd name="T45" fmla="*/ 4 h 43"/>
                    <a:gd name="T46" fmla="*/ 33 w 37"/>
                    <a:gd name="T47" fmla="*/ 7 h 43"/>
                    <a:gd name="T48" fmla="*/ 31 w 37"/>
                    <a:gd name="T49" fmla="*/ 9 h 43"/>
                    <a:gd name="T50" fmla="*/ 26 w 37"/>
                    <a:gd name="T51" fmla="*/ 9 h 43"/>
                    <a:gd name="T52" fmla="*/ 16 w 37"/>
                    <a:gd name="T53" fmla="*/ 20 h 43"/>
                    <a:gd name="T54" fmla="*/ 15 w 37"/>
                    <a:gd name="T55" fmla="*/ 13 h 43"/>
                    <a:gd name="T56" fmla="*/ 16 w 37"/>
                    <a:gd name="T57" fmla="*/ 8 h 43"/>
                    <a:gd name="T58" fmla="*/ 16 w 37"/>
                    <a:gd name="T59"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43">
                      <a:moveTo>
                        <a:pt x="16" y="4"/>
                      </a:moveTo>
                      <a:cubicBezTo>
                        <a:pt x="15" y="4"/>
                        <a:pt x="15" y="4"/>
                        <a:pt x="14" y="4"/>
                      </a:cubicBezTo>
                      <a:cubicBezTo>
                        <a:pt x="14" y="7"/>
                        <a:pt x="14" y="7"/>
                        <a:pt x="14" y="7"/>
                      </a:cubicBezTo>
                      <a:cubicBezTo>
                        <a:pt x="12" y="9"/>
                        <a:pt x="12" y="11"/>
                        <a:pt x="12" y="13"/>
                      </a:cubicBezTo>
                      <a:cubicBezTo>
                        <a:pt x="14" y="19"/>
                        <a:pt x="14" y="26"/>
                        <a:pt x="12" y="34"/>
                      </a:cubicBezTo>
                      <a:cubicBezTo>
                        <a:pt x="8" y="37"/>
                        <a:pt x="4" y="40"/>
                        <a:pt x="0" y="41"/>
                      </a:cubicBezTo>
                      <a:cubicBezTo>
                        <a:pt x="0" y="42"/>
                        <a:pt x="0" y="42"/>
                        <a:pt x="0" y="42"/>
                      </a:cubicBezTo>
                      <a:cubicBezTo>
                        <a:pt x="2" y="43"/>
                        <a:pt x="4" y="43"/>
                        <a:pt x="6" y="42"/>
                      </a:cubicBezTo>
                      <a:cubicBezTo>
                        <a:pt x="7" y="42"/>
                        <a:pt x="8" y="41"/>
                        <a:pt x="8" y="41"/>
                      </a:cubicBezTo>
                      <a:cubicBezTo>
                        <a:pt x="9" y="40"/>
                        <a:pt x="9" y="40"/>
                        <a:pt x="10" y="39"/>
                      </a:cubicBezTo>
                      <a:cubicBezTo>
                        <a:pt x="13" y="36"/>
                        <a:pt x="16" y="33"/>
                        <a:pt x="16" y="28"/>
                      </a:cubicBezTo>
                      <a:cubicBezTo>
                        <a:pt x="17" y="27"/>
                        <a:pt x="17" y="26"/>
                        <a:pt x="17" y="25"/>
                      </a:cubicBezTo>
                      <a:cubicBezTo>
                        <a:pt x="17" y="25"/>
                        <a:pt x="18" y="25"/>
                        <a:pt x="18" y="25"/>
                      </a:cubicBezTo>
                      <a:cubicBezTo>
                        <a:pt x="19" y="24"/>
                        <a:pt x="21" y="23"/>
                        <a:pt x="22" y="22"/>
                      </a:cubicBezTo>
                      <a:cubicBezTo>
                        <a:pt x="24" y="21"/>
                        <a:pt x="26" y="18"/>
                        <a:pt x="26" y="14"/>
                      </a:cubicBezTo>
                      <a:cubicBezTo>
                        <a:pt x="26" y="13"/>
                        <a:pt x="26" y="13"/>
                        <a:pt x="27" y="12"/>
                      </a:cubicBezTo>
                      <a:cubicBezTo>
                        <a:pt x="27" y="11"/>
                        <a:pt x="28" y="11"/>
                        <a:pt x="29" y="11"/>
                      </a:cubicBezTo>
                      <a:cubicBezTo>
                        <a:pt x="32" y="13"/>
                        <a:pt x="32" y="13"/>
                        <a:pt x="32" y="13"/>
                      </a:cubicBezTo>
                      <a:cubicBezTo>
                        <a:pt x="32" y="11"/>
                        <a:pt x="33" y="9"/>
                        <a:pt x="35" y="8"/>
                      </a:cubicBezTo>
                      <a:cubicBezTo>
                        <a:pt x="34" y="7"/>
                        <a:pt x="35" y="5"/>
                        <a:pt x="36" y="4"/>
                      </a:cubicBezTo>
                      <a:cubicBezTo>
                        <a:pt x="37" y="4"/>
                        <a:pt x="37" y="4"/>
                        <a:pt x="37" y="4"/>
                      </a:cubicBezTo>
                      <a:cubicBezTo>
                        <a:pt x="36" y="2"/>
                        <a:pt x="35" y="1"/>
                        <a:pt x="34" y="0"/>
                      </a:cubicBezTo>
                      <a:cubicBezTo>
                        <a:pt x="32" y="4"/>
                        <a:pt x="32" y="4"/>
                        <a:pt x="32" y="4"/>
                      </a:cubicBezTo>
                      <a:cubicBezTo>
                        <a:pt x="31" y="5"/>
                        <a:pt x="31" y="6"/>
                        <a:pt x="33" y="7"/>
                      </a:cubicBezTo>
                      <a:cubicBezTo>
                        <a:pt x="31" y="9"/>
                        <a:pt x="31" y="9"/>
                        <a:pt x="31" y="9"/>
                      </a:cubicBezTo>
                      <a:cubicBezTo>
                        <a:pt x="29" y="8"/>
                        <a:pt x="27" y="8"/>
                        <a:pt x="26" y="9"/>
                      </a:cubicBezTo>
                      <a:cubicBezTo>
                        <a:pt x="24" y="17"/>
                        <a:pt x="21" y="21"/>
                        <a:pt x="16" y="20"/>
                      </a:cubicBezTo>
                      <a:cubicBezTo>
                        <a:pt x="16" y="18"/>
                        <a:pt x="16" y="15"/>
                        <a:pt x="15" y="13"/>
                      </a:cubicBezTo>
                      <a:cubicBezTo>
                        <a:pt x="13" y="10"/>
                        <a:pt x="14" y="9"/>
                        <a:pt x="16" y="8"/>
                      </a:cubicBezTo>
                      <a:cubicBezTo>
                        <a:pt x="17" y="7"/>
                        <a:pt x="17" y="5"/>
                        <a:pt x="16" y="4"/>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42"/>
                <p:cNvSpPr>
                  <a:spLocks noEditPoints="1"/>
                </p:cNvSpPr>
                <p:nvPr/>
              </p:nvSpPr>
              <p:spPr bwMode="auto">
                <a:xfrm>
                  <a:off x="4735513" y="3592513"/>
                  <a:ext cx="101600" cy="117475"/>
                </a:xfrm>
                <a:custGeom>
                  <a:avLst/>
                  <a:gdLst>
                    <a:gd name="T0" fmla="*/ 18 w 21"/>
                    <a:gd name="T1" fmla="*/ 2 h 24"/>
                    <a:gd name="T2" fmla="*/ 3 w 21"/>
                    <a:gd name="T3" fmla="*/ 7 h 24"/>
                    <a:gd name="T4" fmla="*/ 3 w 21"/>
                    <a:gd name="T5" fmla="*/ 11 h 24"/>
                    <a:gd name="T6" fmla="*/ 2 w 21"/>
                    <a:gd name="T7" fmla="*/ 16 h 24"/>
                    <a:gd name="T8" fmla="*/ 3 w 21"/>
                    <a:gd name="T9" fmla="*/ 23 h 24"/>
                    <a:gd name="T10" fmla="*/ 13 w 21"/>
                    <a:gd name="T11" fmla="*/ 12 h 24"/>
                    <a:gd name="T12" fmla="*/ 18 w 21"/>
                    <a:gd name="T13" fmla="*/ 12 h 24"/>
                    <a:gd name="T14" fmla="*/ 20 w 21"/>
                    <a:gd name="T15" fmla="*/ 10 h 24"/>
                    <a:gd name="T16" fmla="*/ 19 w 21"/>
                    <a:gd name="T17" fmla="*/ 7 h 24"/>
                    <a:gd name="T18" fmla="*/ 21 w 21"/>
                    <a:gd name="T19" fmla="*/ 3 h 24"/>
                    <a:gd name="T20" fmla="*/ 18 w 21"/>
                    <a:gd name="T21" fmla="*/ 2 h 24"/>
                    <a:gd name="T22" fmla="*/ 4 w 21"/>
                    <a:gd name="T23" fmla="*/ 7 h 24"/>
                    <a:gd name="T24" fmla="*/ 4 w 21"/>
                    <a:gd name="T25" fmla="*/ 7 h 24"/>
                    <a:gd name="T26" fmla="*/ 17 w 21"/>
                    <a:gd name="T27" fmla="*/ 3 h 24"/>
                    <a:gd name="T28" fmla="*/ 18 w 21"/>
                    <a:gd name="T29" fmla="*/ 3 h 24"/>
                    <a:gd name="T30" fmla="*/ 19 w 21"/>
                    <a:gd name="T31" fmla="*/ 4 h 24"/>
                    <a:gd name="T32" fmla="*/ 19 w 21"/>
                    <a:gd name="T33" fmla="*/ 5 h 24"/>
                    <a:gd name="T34" fmla="*/ 4 w 21"/>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24">
                      <a:moveTo>
                        <a:pt x="18" y="2"/>
                      </a:moveTo>
                      <a:cubicBezTo>
                        <a:pt x="11" y="0"/>
                        <a:pt x="7" y="1"/>
                        <a:pt x="3" y="7"/>
                      </a:cubicBezTo>
                      <a:cubicBezTo>
                        <a:pt x="4" y="8"/>
                        <a:pt x="4" y="10"/>
                        <a:pt x="3" y="11"/>
                      </a:cubicBezTo>
                      <a:cubicBezTo>
                        <a:pt x="1" y="12"/>
                        <a:pt x="0" y="13"/>
                        <a:pt x="2" y="16"/>
                      </a:cubicBezTo>
                      <a:cubicBezTo>
                        <a:pt x="3" y="18"/>
                        <a:pt x="3" y="21"/>
                        <a:pt x="3" y="23"/>
                      </a:cubicBezTo>
                      <a:cubicBezTo>
                        <a:pt x="8" y="24"/>
                        <a:pt x="11" y="20"/>
                        <a:pt x="13" y="12"/>
                      </a:cubicBezTo>
                      <a:cubicBezTo>
                        <a:pt x="14" y="11"/>
                        <a:pt x="16" y="11"/>
                        <a:pt x="18" y="12"/>
                      </a:cubicBezTo>
                      <a:cubicBezTo>
                        <a:pt x="20" y="10"/>
                        <a:pt x="20" y="10"/>
                        <a:pt x="20" y="10"/>
                      </a:cubicBezTo>
                      <a:cubicBezTo>
                        <a:pt x="18" y="9"/>
                        <a:pt x="18" y="8"/>
                        <a:pt x="19" y="7"/>
                      </a:cubicBezTo>
                      <a:cubicBezTo>
                        <a:pt x="21" y="3"/>
                        <a:pt x="21" y="3"/>
                        <a:pt x="21" y="3"/>
                      </a:cubicBezTo>
                      <a:cubicBezTo>
                        <a:pt x="20" y="3"/>
                        <a:pt x="19" y="2"/>
                        <a:pt x="18" y="2"/>
                      </a:cubicBezTo>
                      <a:close/>
                      <a:moveTo>
                        <a:pt x="4" y="7"/>
                      </a:moveTo>
                      <a:cubicBezTo>
                        <a:pt x="4" y="7"/>
                        <a:pt x="4" y="7"/>
                        <a:pt x="4" y="7"/>
                      </a:cubicBezTo>
                      <a:cubicBezTo>
                        <a:pt x="7" y="2"/>
                        <a:pt x="12" y="1"/>
                        <a:pt x="17" y="3"/>
                      </a:cubicBezTo>
                      <a:cubicBezTo>
                        <a:pt x="18" y="3"/>
                        <a:pt x="18" y="3"/>
                        <a:pt x="18" y="3"/>
                      </a:cubicBezTo>
                      <a:cubicBezTo>
                        <a:pt x="18" y="3"/>
                        <a:pt x="19" y="3"/>
                        <a:pt x="19" y="4"/>
                      </a:cubicBezTo>
                      <a:cubicBezTo>
                        <a:pt x="19" y="5"/>
                        <a:pt x="19" y="5"/>
                        <a:pt x="19" y="5"/>
                      </a:cubicBezTo>
                      <a:cubicBezTo>
                        <a:pt x="14" y="3"/>
                        <a:pt x="9" y="4"/>
                        <a:pt x="4" y="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3"/>
                <p:cNvSpPr/>
                <p:nvPr/>
              </p:nvSpPr>
              <p:spPr bwMode="auto">
                <a:xfrm>
                  <a:off x="4754563" y="3597275"/>
                  <a:ext cx="73025" cy="30163"/>
                </a:xfrm>
                <a:custGeom>
                  <a:avLst/>
                  <a:gdLst>
                    <a:gd name="T0" fmla="*/ 0 w 15"/>
                    <a:gd name="T1" fmla="*/ 6 h 6"/>
                    <a:gd name="T2" fmla="*/ 0 w 15"/>
                    <a:gd name="T3" fmla="*/ 6 h 6"/>
                    <a:gd name="T4" fmla="*/ 15 w 15"/>
                    <a:gd name="T5" fmla="*/ 4 h 6"/>
                    <a:gd name="T6" fmla="*/ 15 w 15"/>
                    <a:gd name="T7" fmla="*/ 3 h 6"/>
                    <a:gd name="T8" fmla="*/ 14 w 15"/>
                    <a:gd name="T9" fmla="*/ 2 h 6"/>
                    <a:gd name="T10" fmla="*/ 13 w 15"/>
                    <a:gd name="T11" fmla="*/ 2 h 6"/>
                    <a:gd name="T12" fmla="*/ 0 w 1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0" y="6"/>
                      </a:moveTo>
                      <a:cubicBezTo>
                        <a:pt x="0" y="6"/>
                        <a:pt x="0" y="6"/>
                        <a:pt x="0" y="6"/>
                      </a:cubicBezTo>
                      <a:cubicBezTo>
                        <a:pt x="5" y="3"/>
                        <a:pt x="10" y="2"/>
                        <a:pt x="15" y="4"/>
                      </a:cubicBezTo>
                      <a:cubicBezTo>
                        <a:pt x="15" y="3"/>
                        <a:pt x="15" y="3"/>
                        <a:pt x="15" y="3"/>
                      </a:cubicBezTo>
                      <a:cubicBezTo>
                        <a:pt x="15" y="2"/>
                        <a:pt x="14" y="2"/>
                        <a:pt x="14" y="2"/>
                      </a:cubicBezTo>
                      <a:cubicBezTo>
                        <a:pt x="14" y="2"/>
                        <a:pt x="14" y="2"/>
                        <a:pt x="13" y="2"/>
                      </a:cubicBezTo>
                      <a:cubicBezTo>
                        <a:pt x="8" y="0"/>
                        <a:pt x="3" y="1"/>
                        <a:pt x="0" y="6"/>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44"/>
                <p:cNvSpPr/>
                <p:nvPr/>
              </p:nvSpPr>
              <p:spPr bwMode="auto">
                <a:xfrm>
                  <a:off x="4759326" y="3646488"/>
                  <a:ext cx="103188" cy="93663"/>
                </a:xfrm>
                <a:custGeom>
                  <a:avLst/>
                  <a:gdLst>
                    <a:gd name="T0" fmla="*/ 19 w 21"/>
                    <a:gd name="T1" fmla="*/ 6 h 19"/>
                    <a:gd name="T2" fmla="*/ 19 w 21"/>
                    <a:gd name="T3" fmla="*/ 0 h 19"/>
                    <a:gd name="T4" fmla="*/ 14 w 21"/>
                    <a:gd name="T5" fmla="*/ 5 h 19"/>
                    <a:gd name="T6" fmla="*/ 11 w 21"/>
                    <a:gd name="T7" fmla="*/ 3 h 19"/>
                    <a:gd name="T8" fmla="*/ 9 w 21"/>
                    <a:gd name="T9" fmla="*/ 4 h 19"/>
                    <a:gd name="T10" fmla="*/ 12 w 21"/>
                    <a:gd name="T11" fmla="*/ 10 h 19"/>
                    <a:gd name="T12" fmla="*/ 9 w 21"/>
                    <a:gd name="T13" fmla="*/ 8 h 19"/>
                    <a:gd name="T14" fmla="*/ 8 w 21"/>
                    <a:gd name="T15" fmla="*/ 6 h 19"/>
                    <a:gd name="T16" fmla="*/ 4 w 21"/>
                    <a:gd name="T17" fmla="*/ 14 h 19"/>
                    <a:gd name="T18" fmla="*/ 0 w 21"/>
                    <a:gd name="T19" fmla="*/ 17 h 19"/>
                    <a:gd name="T20" fmla="*/ 0 w 21"/>
                    <a:gd name="T21" fmla="*/ 19 h 19"/>
                    <a:gd name="T22" fmla="*/ 10 w 21"/>
                    <a:gd name="T23" fmla="*/ 19 h 19"/>
                    <a:gd name="T24" fmla="*/ 12 w 21"/>
                    <a:gd name="T25" fmla="*/ 15 h 19"/>
                    <a:gd name="T26" fmla="*/ 8 w 21"/>
                    <a:gd name="T27" fmla="*/ 12 h 19"/>
                    <a:gd name="T28" fmla="*/ 18 w 21"/>
                    <a:gd name="T29" fmla="*/ 17 h 19"/>
                    <a:gd name="T30" fmla="*/ 18 w 21"/>
                    <a:gd name="T31" fmla="*/ 10 h 19"/>
                    <a:gd name="T32" fmla="*/ 20 w 21"/>
                    <a:gd name="T33" fmla="*/ 8 h 19"/>
                    <a:gd name="T34" fmla="*/ 19 w 21"/>
                    <a:gd name="T35"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19">
                      <a:moveTo>
                        <a:pt x="19" y="6"/>
                      </a:moveTo>
                      <a:cubicBezTo>
                        <a:pt x="20" y="4"/>
                        <a:pt x="20" y="2"/>
                        <a:pt x="19" y="0"/>
                      </a:cubicBezTo>
                      <a:cubicBezTo>
                        <a:pt x="16" y="1"/>
                        <a:pt x="15" y="3"/>
                        <a:pt x="14" y="5"/>
                      </a:cubicBezTo>
                      <a:cubicBezTo>
                        <a:pt x="11" y="3"/>
                        <a:pt x="11" y="3"/>
                        <a:pt x="11" y="3"/>
                      </a:cubicBezTo>
                      <a:cubicBezTo>
                        <a:pt x="10" y="3"/>
                        <a:pt x="9" y="3"/>
                        <a:pt x="9" y="4"/>
                      </a:cubicBezTo>
                      <a:cubicBezTo>
                        <a:pt x="9" y="8"/>
                        <a:pt x="10" y="10"/>
                        <a:pt x="12" y="10"/>
                      </a:cubicBezTo>
                      <a:cubicBezTo>
                        <a:pt x="11" y="12"/>
                        <a:pt x="10" y="11"/>
                        <a:pt x="9" y="8"/>
                      </a:cubicBezTo>
                      <a:cubicBezTo>
                        <a:pt x="8" y="7"/>
                        <a:pt x="8" y="6"/>
                        <a:pt x="8" y="6"/>
                      </a:cubicBezTo>
                      <a:cubicBezTo>
                        <a:pt x="8" y="10"/>
                        <a:pt x="6" y="13"/>
                        <a:pt x="4" y="14"/>
                      </a:cubicBezTo>
                      <a:cubicBezTo>
                        <a:pt x="3" y="15"/>
                        <a:pt x="1" y="16"/>
                        <a:pt x="0" y="17"/>
                      </a:cubicBezTo>
                      <a:cubicBezTo>
                        <a:pt x="0" y="19"/>
                        <a:pt x="0" y="19"/>
                        <a:pt x="0" y="19"/>
                      </a:cubicBezTo>
                      <a:cubicBezTo>
                        <a:pt x="10" y="19"/>
                        <a:pt x="10" y="19"/>
                        <a:pt x="10" y="19"/>
                      </a:cubicBezTo>
                      <a:cubicBezTo>
                        <a:pt x="12" y="15"/>
                        <a:pt x="12" y="15"/>
                        <a:pt x="12" y="15"/>
                      </a:cubicBezTo>
                      <a:cubicBezTo>
                        <a:pt x="8" y="12"/>
                        <a:pt x="8" y="12"/>
                        <a:pt x="8" y="12"/>
                      </a:cubicBezTo>
                      <a:cubicBezTo>
                        <a:pt x="11" y="15"/>
                        <a:pt x="15" y="16"/>
                        <a:pt x="18" y="17"/>
                      </a:cubicBezTo>
                      <a:cubicBezTo>
                        <a:pt x="18" y="10"/>
                        <a:pt x="18" y="10"/>
                        <a:pt x="18" y="10"/>
                      </a:cubicBezTo>
                      <a:cubicBezTo>
                        <a:pt x="20" y="10"/>
                        <a:pt x="21" y="9"/>
                        <a:pt x="20" y="8"/>
                      </a:cubicBezTo>
                      <a:cubicBezTo>
                        <a:pt x="19" y="6"/>
                        <a:pt x="19" y="6"/>
                        <a:pt x="1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45"/>
                <p:cNvSpPr>
                  <a:spLocks noEditPoints="1"/>
                </p:cNvSpPr>
                <p:nvPr/>
              </p:nvSpPr>
              <p:spPr bwMode="auto">
                <a:xfrm>
                  <a:off x="4764088" y="3749675"/>
                  <a:ext cx="300038" cy="384175"/>
                </a:xfrm>
                <a:custGeom>
                  <a:avLst/>
                  <a:gdLst>
                    <a:gd name="T0" fmla="*/ 20 w 61"/>
                    <a:gd name="T1" fmla="*/ 40 h 78"/>
                    <a:gd name="T2" fmla="*/ 20 w 61"/>
                    <a:gd name="T3" fmla="*/ 27 h 78"/>
                    <a:gd name="T4" fmla="*/ 17 w 61"/>
                    <a:gd name="T5" fmla="*/ 7 h 78"/>
                    <a:gd name="T6" fmla="*/ 9 w 61"/>
                    <a:gd name="T7" fmla="*/ 0 h 78"/>
                    <a:gd name="T8" fmla="*/ 3 w 61"/>
                    <a:gd name="T9" fmla="*/ 19 h 78"/>
                    <a:gd name="T10" fmla="*/ 7 w 61"/>
                    <a:gd name="T11" fmla="*/ 21 h 78"/>
                    <a:gd name="T12" fmla="*/ 8 w 61"/>
                    <a:gd name="T13" fmla="*/ 15 h 78"/>
                    <a:gd name="T14" fmla="*/ 10 w 61"/>
                    <a:gd name="T15" fmla="*/ 21 h 78"/>
                    <a:gd name="T16" fmla="*/ 16 w 61"/>
                    <a:gd name="T17" fmla="*/ 45 h 78"/>
                    <a:gd name="T18" fmla="*/ 17 w 61"/>
                    <a:gd name="T19" fmla="*/ 47 h 78"/>
                    <a:gd name="T20" fmla="*/ 20 w 61"/>
                    <a:gd name="T21" fmla="*/ 49 h 78"/>
                    <a:gd name="T22" fmla="*/ 21 w 61"/>
                    <a:gd name="T23" fmla="*/ 49 h 78"/>
                    <a:gd name="T24" fmla="*/ 46 w 61"/>
                    <a:gd name="T25" fmla="*/ 65 h 78"/>
                    <a:gd name="T26" fmla="*/ 53 w 61"/>
                    <a:gd name="T27" fmla="*/ 73 h 78"/>
                    <a:gd name="T28" fmla="*/ 55 w 61"/>
                    <a:gd name="T29" fmla="*/ 75 h 78"/>
                    <a:gd name="T30" fmla="*/ 55 w 61"/>
                    <a:gd name="T31" fmla="*/ 78 h 78"/>
                    <a:gd name="T32" fmla="*/ 55 w 61"/>
                    <a:gd name="T33" fmla="*/ 75 h 78"/>
                    <a:gd name="T34" fmla="*/ 55 w 61"/>
                    <a:gd name="T35" fmla="*/ 72 h 78"/>
                    <a:gd name="T36" fmla="*/ 55 w 61"/>
                    <a:gd name="T37" fmla="*/ 72 h 78"/>
                    <a:gd name="T38" fmla="*/ 57 w 61"/>
                    <a:gd name="T39" fmla="*/ 74 h 78"/>
                    <a:gd name="T40" fmla="*/ 58 w 61"/>
                    <a:gd name="T41" fmla="*/ 77 h 78"/>
                    <a:gd name="T42" fmla="*/ 58 w 61"/>
                    <a:gd name="T43" fmla="*/ 74 h 78"/>
                    <a:gd name="T44" fmla="*/ 56 w 61"/>
                    <a:gd name="T45" fmla="*/ 70 h 78"/>
                    <a:gd name="T46" fmla="*/ 58 w 61"/>
                    <a:gd name="T47" fmla="*/ 72 h 78"/>
                    <a:gd name="T48" fmla="*/ 59 w 61"/>
                    <a:gd name="T49" fmla="*/ 73 h 78"/>
                    <a:gd name="T50" fmla="*/ 60 w 61"/>
                    <a:gd name="T51" fmla="*/ 77 h 78"/>
                    <a:gd name="T52" fmla="*/ 60 w 61"/>
                    <a:gd name="T53" fmla="*/ 73 h 78"/>
                    <a:gd name="T54" fmla="*/ 58 w 61"/>
                    <a:gd name="T55" fmla="*/ 70 h 78"/>
                    <a:gd name="T56" fmla="*/ 60 w 61"/>
                    <a:gd name="T57" fmla="*/ 73 h 78"/>
                    <a:gd name="T58" fmla="*/ 60 w 61"/>
                    <a:gd name="T59" fmla="*/ 75 h 78"/>
                    <a:gd name="T60" fmla="*/ 61 w 61"/>
                    <a:gd name="T61" fmla="*/ 76 h 78"/>
                    <a:gd name="T62" fmla="*/ 60 w 61"/>
                    <a:gd name="T63" fmla="*/ 72 h 78"/>
                    <a:gd name="T64" fmla="*/ 59 w 61"/>
                    <a:gd name="T65" fmla="*/ 68 h 78"/>
                    <a:gd name="T66" fmla="*/ 49 w 61"/>
                    <a:gd name="T67" fmla="*/ 64 h 78"/>
                    <a:gd name="T68" fmla="*/ 20 w 61"/>
                    <a:gd name="T69" fmla="*/ 40 h 78"/>
                    <a:gd name="T70" fmla="*/ 8 w 61"/>
                    <a:gd name="T71" fmla="*/ 15 h 78"/>
                    <a:gd name="T72" fmla="*/ 10 w 61"/>
                    <a:gd name="T73" fmla="*/ 16 h 78"/>
                    <a:gd name="T74" fmla="*/ 17 w 61"/>
                    <a:gd name="T75" fmla="*/ 43 h 78"/>
                    <a:gd name="T76" fmla="*/ 21 w 61"/>
                    <a:gd name="T77" fmla="*/ 47 h 78"/>
                    <a:gd name="T78" fmla="*/ 47 w 61"/>
                    <a:gd name="T79" fmla="*/ 64 h 78"/>
                    <a:gd name="T80" fmla="*/ 54 w 61"/>
                    <a:gd name="T81" fmla="*/ 72 h 78"/>
                    <a:gd name="T82" fmla="*/ 46 w 61"/>
                    <a:gd name="T83" fmla="*/ 65 h 78"/>
                    <a:gd name="T84" fmla="*/ 46 w 61"/>
                    <a:gd name="T85" fmla="*/ 64 h 78"/>
                    <a:gd name="T86" fmla="*/ 21 w 61"/>
                    <a:gd name="T87" fmla="*/ 48 h 78"/>
                    <a:gd name="T88" fmla="*/ 21 w 61"/>
                    <a:gd name="T89" fmla="*/ 48 h 78"/>
                    <a:gd name="T90" fmla="*/ 20 w 61"/>
                    <a:gd name="T91" fmla="*/ 48 h 78"/>
                    <a:gd name="T92" fmla="*/ 17 w 61"/>
                    <a:gd name="T93" fmla="*/ 46 h 78"/>
                    <a:gd name="T94" fmla="*/ 17 w 61"/>
                    <a:gd name="T95" fmla="*/ 45 h 78"/>
                    <a:gd name="T96" fmla="*/ 17 w 61"/>
                    <a:gd name="T97" fmla="*/ 45 h 78"/>
                    <a:gd name="T98" fmla="*/ 8 w 61"/>
                    <a:gd name="T99"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 h="78">
                      <a:moveTo>
                        <a:pt x="20" y="40"/>
                      </a:moveTo>
                      <a:cubicBezTo>
                        <a:pt x="20" y="27"/>
                        <a:pt x="20" y="27"/>
                        <a:pt x="20" y="27"/>
                      </a:cubicBezTo>
                      <a:cubicBezTo>
                        <a:pt x="20" y="21"/>
                        <a:pt x="19" y="14"/>
                        <a:pt x="17" y="7"/>
                      </a:cubicBezTo>
                      <a:cubicBezTo>
                        <a:pt x="16" y="4"/>
                        <a:pt x="13" y="1"/>
                        <a:pt x="9" y="0"/>
                      </a:cubicBezTo>
                      <a:cubicBezTo>
                        <a:pt x="2" y="4"/>
                        <a:pt x="0" y="10"/>
                        <a:pt x="3" y="19"/>
                      </a:cubicBezTo>
                      <a:cubicBezTo>
                        <a:pt x="4" y="20"/>
                        <a:pt x="6" y="21"/>
                        <a:pt x="7" y="21"/>
                      </a:cubicBezTo>
                      <a:cubicBezTo>
                        <a:pt x="8" y="15"/>
                        <a:pt x="8" y="15"/>
                        <a:pt x="8" y="15"/>
                      </a:cubicBezTo>
                      <a:cubicBezTo>
                        <a:pt x="10" y="21"/>
                        <a:pt x="10" y="21"/>
                        <a:pt x="10" y="21"/>
                      </a:cubicBezTo>
                      <a:cubicBezTo>
                        <a:pt x="16" y="45"/>
                        <a:pt x="16" y="45"/>
                        <a:pt x="16" y="45"/>
                      </a:cubicBezTo>
                      <a:cubicBezTo>
                        <a:pt x="16" y="46"/>
                        <a:pt x="17" y="47"/>
                        <a:pt x="17" y="47"/>
                      </a:cubicBezTo>
                      <a:cubicBezTo>
                        <a:pt x="18" y="48"/>
                        <a:pt x="19" y="48"/>
                        <a:pt x="20" y="49"/>
                      </a:cubicBezTo>
                      <a:cubicBezTo>
                        <a:pt x="20" y="49"/>
                        <a:pt x="20" y="49"/>
                        <a:pt x="21" y="49"/>
                      </a:cubicBezTo>
                      <a:cubicBezTo>
                        <a:pt x="28" y="55"/>
                        <a:pt x="36" y="60"/>
                        <a:pt x="46" y="65"/>
                      </a:cubicBezTo>
                      <a:cubicBezTo>
                        <a:pt x="48" y="68"/>
                        <a:pt x="50" y="71"/>
                        <a:pt x="53" y="73"/>
                      </a:cubicBezTo>
                      <a:cubicBezTo>
                        <a:pt x="55" y="75"/>
                        <a:pt x="55" y="75"/>
                        <a:pt x="55" y="75"/>
                      </a:cubicBezTo>
                      <a:cubicBezTo>
                        <a:pt x="55" y="77"/>
                        <a:pt x="55" y="77"/>
                        <a:pt x="55" y="78"/>
                      </a:cubicBezTo>
                      <a:cubicBezTo>
                        <a:pt x="55" y="75"/>
                        <a:pt x="55" y="75"/>
                        <a:pt x="55" y="75"/>
                      </a:cubicBezTo>
                      <a:cubicBezTo>
                        <a:pt x="55" y="72"/>
                        <a:pt x="55" y="72"/>
                        <a:pt x="55" y="72"/>
                      </a:cubicBezTo>
                      <a:cubicBezTo>
                        <a:pt x="55" y="72"/>
                        <a:pt x="55" y="72"/>
                        <a:pt x="55" y="72"/>
                      </a:cubicBezTo>
                      <a:cubicBezTo>
                        <a:pt x="57" y="74"/>
                        <a:pt x="57" y="74"/>
                        <a:pt x="57" y="74"/>
                      </a:cubicBezTo>
                      <a:cubicBezTo>
                        <a:pt x="57" y="76"/>
                        <a:pt x="57" y="77"/>
                        <a:pt x="58" y="77"/>
                      </a:cubicBezTo>
                      <a:cubicBezTo>
                        <a:pt x="58" y="74"/>
                        <a:pt x="58" y="74"/>
                        <a:pt x="58" y="74"/>
                      </a:cubicBezTo>
                      <a:cubicBezTo>
                        <a:pt x="56" y="70"/>
                        <a:pt x="56" y="70"/>
                        <a:pt x="56" y="70"/>
                      </a:cubicBezTo>
                      <a:cubicBezTo>
                        <a:pt x="58" y="72"/>
                        <a:pt x="58" y="72"/>
                        <a:pt x="58" y="72"/>
                      </a:cubicBezTo>
                      <a:cubicBezTo>
                        <a:pt x="59" y="73"/>
                        <a:pt x="59" y="73"/>
                        <a:pt x="59" y="73"/>
                      </a:cubicBezTo>
                      <a:cubicBezTo>
                        <a:pt x="59" y="75"/>
                        <a:pt x="59" y="76"/>
                        <a:pt x="60" y="77"/>
                      </a:cubicBezTo>
                      <a:cubicBezTo>
                        <a:pt x="60" y="73"/>
                        <a:pt x="60" y="73"/>
                        <a:pt x="60" y="73"/>
                      </a:cubicBezTo>
                      <a:cubicBezTo>
                        <a:pt x="58" y="70"/>
                        <a:pt x="58" y="70"/>
                        <a:pt x="58" y="70"/>
                      </a:cubicBezTo>
                      <a:cubicBezTo>
                        <a:pt x="60" y="73"/>
                        <a:pt x="60" y="73"/>
                        <a:pt x="60" y="73"/>
                      </a:cubicBezTo>
                      <a:cubicBezTo>
                        <a:pt x="60" y="75"/>
                        <a:pt x="60" y="75"/>
                        <a:pt x="60" y="75"/>
                      </a:cubicBezTo>
                      <a:cubicBezTo>
                        <a:pt x="61" y="75"/>
                        <a:pt x="61" y="76"/>
                        <a:pt x="61" y="76"/>
                      </a:cubicBezTo>
                      <a:cubicBezTo>
                        <a:pt x="60" y="72"/>
                        <a:pt x="60" y="72"/>
                        <a:pt x="60" y="72"/>
                      </a:cubicBezTo>
                      <a:cubicBezTo>
                        <a:pt x="59" y="68"/>
                        <a:pt x="59" y="68"/>
                        <a:pt x="59" y="68"/>
                      </a:cubicBezTo>
                      <a:cubicBezTo>
                        <a:pt x="49" y="64"/>
                        <a:pt x="49" y="64"/>
                        <a:pt x="49" y="64"/>
                      </a:cubicBezTo>
                      <a:cubicBezTo>
                        <a:pt x="40" y="55"/>
                        <a:pt x="30" y="47"/>
                        <a:pt x="20" y="40"/>
                      </a:cubicBezTo>
                      <a:close/>
                      <a:moveTo>
                        <a:pt x="8" y="15"/>
                      </a:moveTo>
                      <a:cubicBezTo>
                        <a:pt x="10" y="16"/>
                        <a:pt x="10" y="16"/>
                        <a:pt x="10" y="16"/>
                      </a:cubicBezTo>
                      <a:cubicBezTo>
                        <a:pt x="17" y="43"/>
                        <a:pt x="17" y="43"/>
                        <a:pt x="17" y="43"/>
                      </a:cubicBezTo>
                      <a:cubicBezTo>
                        <a:pt x="17" y="45"/>
                        <a:pt x="19" y="46"/>
                        <a:pt x="21" y="47"/>
                      </a:cubicBezTo>
                      <a:cubicBezTo>
                        <a:pt x="29" y="53"/>
                        <a:pt x="37" y="58"/>
                        <a:pt x="47" y="64"/>
                      </a:cubicBezTo>
                      <a:cubicBezTo>
                        <a:pt x="54" y="72"/>
                        <a:pt x="54" y="72"/>
                        <a:pt x="54" y="72"/>
                      </a:cubicBezTo>
                      <a:cubicBezTo>
                        <a:pt x="51" y="70"/>
                        <a:pt x="48" y="67"/>
                        <a:pt x="46" y="65"/>
                      </a:cubicBezTo>
                      <a:cubicBezTo>
                        <a:pt x="46" y="64"/>
                        <a:pt x="46" y="64"/>
                        <a:pt x="46" y="64"/>
                      </a:cubicBezTo>
                      <a:cubicBezTo>
                        <a:pt x="37" y="59"/>
                        <a:pt x="29" y="54"/>
                        <a:pt x="21" y="48"/>
                      </a:cubicBezTo>
                      <a:cubicBezTo>
                        <a:pt x="21" y="48"/>
                        <a:pt x="21" y="48"/>
                        <a:pt x="21" y="48"/>
                      </a:cubicBezTo>
                      <a:cubicBezTo>
                        <a:pt x="21" y="48"/>
                        <a:pt x="20" y="48"/>
                        <a:pt x="20" y="48"/>
                      </a:cubicBezTo>
                      <a:cubicBezTo>
                        <a:pt x="19" y="47"/>
                        <a:pt x="18" y="47"/>
                        <a:pt x="17" y="46"/>
                      </a:cubicBezTo>
                      <a:cubicBezTo>
                        <a:pt x="17" y="46"/>
                        <a:pt x="17" y="45"/>
                        <a:pt x="17" y="45"/>
                      </a:cubicBezTo>
                      <a:cubicBezTo>
                        <a:pt x="17" y="45"/>
                        <a:pt x="17" y="45"/>
                        <a:pt x="17" y="45"/>
                      </a:cubicBezTo>
                      <a:cubicBezTo>
                        <a:pt x="8" y="15"/>
                        <a:pt x="8" y="15"/>
                        <a:pt x="8" y="1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46"/>
                <p:cNvSpPr/>
                <p:nvPr/>
              </p:nvSpPr>
              <p:spPr bwMode="auto">
                <a:xfrm>
                  <a:off x="4803776" y="3824288"/>
                  <a:ext cx="225425" cy="279400"/>
                </a:xfrm>
                <a:custGeom>
                  <a:avLst/>
                  <a:gdLst>
                    <a:gd name="T0" fmla="*/ 2 w 46"/>
                    <a:gd name="T1" fmla="*/ 1 h 57"/>
                    <a:gd name="T2" fmla="*/ 0 w 46"/>
                    <a:gd name="T3" fmla="*/ 0 h 57"/>
                    <a:gd name="T4" fmla="*/ 9 w 46"/>
                    <a:gd name="T5" fmla="*/ 30 h 57"/>
                    <a:gd name="T6" fmla="*/ 9 w 46"/>
                    <a:gd name="T7" fmla="*/ 30 h 57"/>
                    <a:gd name="T8" fmla="*/ 9 w 46"/>
                    <a:gd name="T9" fmla="*/ 31 h 57"/>
                    <a:gd name="T10" fmla="*/ 12 w 46"/>
                    <a:gd name="T11" fmla="*/ 33 h 57"/>
                    <a:gd name="T12" fmla="*/ 13 w 46"/>
                    <a:gd name="T13" fmla="*/ 33 h 57"/>
                    <a:gd name="T14" fmla="*/ 13 w 46"/>
                    <a:gd name="T15" fmla="*/ 33 h 57"/>
                    <a:gd name="T16" fmla="*/ 38 w 46"/>
                    <a:gd name="T17" fmla="*/ 49 h 57"/>
                    <a:gd name="T18" fmla="*/ 38 w 46"/>
                    <a:gd name="T19" fmla="*/ 50 h 57"/>
                    <a:gd name="T20" fmla="*/ 46 w 46"/>
                    <a:gd name="T21" fmla="*/ 57 h 57"/>
                    <a:gd name="T22" fmla="*/ 39 w 46"/>
                    <a:gd name="T23" fmla="*/ 49 h 57"/>
                    <a:gd name="T24" fmla="*/ 13 w 46"/>
                    <a:gd name="T25" fmla="*/ 32 h 57"/>
                    <a:gd name="T26" fmla="*/ 9 w 46"/>
                    <a:gd name="T27" fmla="*/ 28 h 57"/>
                    <a:gd name="T28" fmla="*/ 2 w 46"/>
                    <a:gd name="T29"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7">
                      <a:moveTo>
                        <a:pt x="2" y="1"/>
                      </a:moveTo>
                      <a:cubicBezTo>
                        <a:pt x="0" y="0"/>
                        <a:pt x="0" y="0"/>
                        <a:pt x="0" y="0"/>
                      </a:cubicBezTo>
                      <a:cubicBezTo>
                        <a:pt x="9" y="30"/>
                        <a:pt x="9" y="30"/>
                        <a:pt x="9" y="30"/>
                      </a:cubicBezTo>
                      <a:cubicBezTo>
                        <a:pt x="9" y="30"/>
                        <a:pt x="9" y="30"/>
                        <a:pt x="9" y="30"/>
                      </a:cubicBezTo>
                      <a:cubicBezTo>
                        <a:pt x="9" y="30"/>
                        <a:pt x="9" y="31"/>
                        <a:pt x="9" y="31"/>
                      </a:cubicBezTo>
                      <a:cubicBezTo>
                        <a:pt x="10" y="32"/>
                        <a:pt x="11" y="32"/>
                        <a:pt x="12" y="33"/>
                      </a:cubicBezTo>
                      <a:cubicBezTo>
                        <a:pt x="12" y="33"/>
                        <a:pt x="13" y="33"/>
                        <a:pt x="13" y="33"/>
                      </a:cubicBezTo>
                      <a:cubicBezTo>
                        <a:pt x="13" y="33"/>
                        <a:pt x="13" y="33"/>
                        <a:pt x="13" y="33"/>
                      </a:cubicBezTo>
                      <a:cubicBezTo>
                        <a:pt x="21" y="39"/>
                        <a:pt x="29" y="44"/>
                        <a:pt x="38" y="49"/>
                      </a:cubicBezTo>
                      <a:cubicBezTo>
                        <a:pt x="38" y="49"/>
                        <a:pt x="38" y="49"/>
                        <a:pt x="38" y="50"/>
                      </a:cubicBezTo>
                      <a:cubicBezTo>
                        <a:pt x="40" y="52"/>
                        <a:pt x="43" y="55"/>
                        <a:pt x="46" y="57"/>
                      </a:cubicBezTo>
                      <a:cubicBezTo>
                        <a:pt x="39" y="49"/>
                        <a:pt x="39" y="49"/>
                        <a:pt x="39" y="49"/>
                      </a:cubicBezTo>
                      <a:cubicBezTo>
                        <a:pt x="29" y="43"/>
                        <a:pt x="21" y="38"/>
                        <a:pt x="13" y="32"/>
                      </a:cubicBezTo>
                      <a:cubicBezTo>
                        <a:pt x="11" y="31"/>
                        <a:pt x="9" y="30"/>
                        <a:pt x="9" y="28"/>
                      </a:cubicBezTo>
                      <a:cubicBezTo>
                        <a:pt x="2" y="1"/>
                        <a:pt x="2" y="1"/>
                        <a:pt x="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47"/>
                <p:cNvSpPr>
                  <a:spLocks noEditPoints="1"/>
                </p:cNvSpPr>
                <p:nvPr/>
              </p:nvSpPr>
              <p:spPr bwMode="auto">
                <a:xfrm>
                  <a:off x="4764088" y="4260850"/>
                  <a:ext cx="171450" cy="295275"/>
                </a:xfrm>
                <a:custGeom>
                  <a:avLst/>
                  <a:gdLst>
                    <a:gd name="T0" fmla="*/ 28 w 35"/>
                    <a:gd name="T1" fmla="*/ 14 h 60"/>
                    <a:gd name="T2" fmla="*/ 32 w 35"/>
                    <a:gd name="T3" fmla="*/ 0 h 60"/>
                    <a:gd name="T4" fmla="*/ 19 w 35"/>
                    <a:gd name="T5" fmla="*/ 0 h 60"/>
                    <a:gd name="T6" fmla="*/ 19 w 35"/>
                    <a:gd name="T7" fmla="*/ 0 h 60"/>
                    <a:gd name="T8" fmla="*/ 23 w 35"/>
                    <a:gd name="T9" fmla="*/ 5 h 60"/>
                    <a:gd name="T10" fmla="*/ 11 w 35"/>
                    <a:gd name="T11" fmla="*/ 25 h 60"/>
                    <a:gd name="T12" fmla="*/ 0 w 35"/>
                    <a:gd name="T13" fmla="*/ 46 h 60"/>
                    <a:gd name="T14" fmla="*/ 3 w 35"/>
                    <a:gd name="T15" fmla="*/ 56 h 60"/>
                    <a:gd name="T16" fmla="*/ 8 w 35"/>
                    <a:gd name="T17" fmla="*/ 60 h 60"/>
                    <a:gd name="T18" fmla="*/ 8 w 35"/>
                    <a:gd name="T19" fmla="*/ 49 h 60"/>
                    <a:gd name="T20" fmla="*/ 28 w 35"/>
                    <a:gd name="T21" fmla="*/ 14 h 60"/>
                    <a:gd name="T22" fmla="*/ 24 w 35"/>
                    <a:gd name="T23" fmla="*/ 5 h 60"/>
                    <a:gd name="T24" fmla="*/ 24 w 35"/>
                    <a:gd name="T25" fmla="*/ 5 h 60"/>
                    <a:gd name="T26" fmla="*/ 24 w 35"/>
                    <a:gd name="T27" fmla="*/ 4 h 60"/>
                    <a:gd name="T28" fmla="*/ 25 w 35"/>
                    <a:gd name="T29" fmla="*/ 6 h 60"/>
                    <a:gd name="T30" fmla="*/ 13 w 35"/>
                    <a:gd name="T31" fmla="*/ 27 h 60"/>
                    <a:gd name="T32" fmla="*/ 2 w 35"/>
                    <a:gd name="T33" fmla="*/ 47 h 60"/>
                    <a:gd name="T34" fmla="*/ 2 w 35"/>
                    <a:gd name="T35" fmla="*/ 46 h 60"/>
                    <a:gd name="T36" fmla="*/ 12 w 35"/>
                    <a:gd name="T37" fmla="*/ 25 h 60"/>
                    <a:gd name="T38" fmla="*/ 12 w 35"/>
                    <a:gd name="T39" fmla="*/ 25 h 60"/>
                    <a:gd name="T40" fmla="*/ 24 w 35"/>
                    <a:gd name="T41" fmla="*/ 6 h 60"/>
                    <a:gd name="T42" fmla="*/ 24 w 35"/>
                    <a:gd name="T43"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60">
                      <a:moveTo>
                        <a:pt x="28" y="14"/>
                      </a:moveTo>
                      <a:cubicBezTo>
                        <a:pt x="34" y="8"/>
                        <a:pt x="35" y="4"/>
                        <a:pt x="32" y="0"/>
                      </a:cubicBezTo>
                      <a:cubicBezTo>
                        <a:pt x="19" y="0"/>
                        <a:pt x="19" y="0"/>
                        <a:pt x="19" y="0"/>
                      </a:cubicBezTo>
                      <a:cubicBezTo>
                        <a:pt x="19" y="0"/>
                        <a:pt x="19" y="0"/>
                        <a:pt x="19" y="0"/>
                      </a:cubicBezTo>
                      <a:cubicBezTo>
                        <a:pt x="23" y="5"/>
                        <a:pt x="23" y="5"/>
                        <a:pt x="23" y="5"/>
                      </a:cubicBezTo>
                      <a:cubicBezTo>
                        <a:pt x="18" y="9"/>
                        <a:pt x="14" y="16"/>
                        <a:pt x="11" y="25"/>
                      </a:cubicBezTo>
                      <a:cubicBezTo>
                        <a:pt x="9" y="33"/>
                        <a:pt x="5" y="40"/>
                        <a:pt x="0" y="46"/>
                      </a:cubicBezTo>
                      <a:cubicBezTo>
                        <a:pt x="2" y="49"/>
                        <a:pt x="3" y="53"/>
                        <a:pt x="3" y="56"/>
                      </a:cubicBezTo>
                      <a:cubicBezTo>
                        <a:pt x="8" y="60"/>
                        <a:pt x="8" y="60"/>
                        <a:pt x="8" y="60"/>
                      </a:cubicBezTo>
                      <a:cubicBezTo>
                        <a:pt x="8" y="49"/>
                        <a:pt x="8" y="49"/>
                        <a:pt x="8" y="49"/>
                      </a:cubicBezTo>
                      <a:cubicBezTo>
                        <a:pt x="12" y="37"/>
                        <a:pt x="19" y="26"/>
                        <a:pt x="28" y="14"/>
                      </a:cubicBezTo>
                      <a:close/>
                      <a:moveTo>
                        <a:pt x="24" y="5"/>
                      </a:moveTo>
                      <a:cubicBezTo>
                        <a:pt x="24" y="5"/>
                        <a:pt x="24" y="5"/>
                        <a:pt x="24" y="5"/>
                      </a:cubicBezTo>
                      <a:cubicBezTo>
                        <a:pt x="24" y="4"/>
                        <a:pt x="24" y="4"/>
                        <a:pt x="24" y="4"/>
                      </a:cubicBezTo>
                      <a:cubicBezTo>
                        <a:pt x="25" y="6"/>
                        <a:pt x="25" y="6"/>
                        <a:pt x="25" y="6"/>
                      </a:cubicBezTo>
                      <a:cubicBezTo>
                        <a:pt x="20" y="11"/>
                        <a:pt x="15" y="19"/>
                        <a:pt x="13" y="27"/>
                      </a:cubicBezTo>
                      <a:cubicBezTo>
                        <a:pt x="11" y="34"/>
                        <a:pt x="7" y="41"/>
                        <a:pt x="2" y="47"/>
                      </a:cubicBezTo>
                      <a:cubicBezTo>
                        <a:pt x="2" y="47"/>
                        <a:pt x="2" y="46"/>
                        <a:pt x="2" y="46"/>
                      </a:cubicBezTo>
                      <a:cubicBezTo>
                        <a:pt x="6" y="40"/>
                        <a:pt x="10" y="33"/>
                        <a:pt x="12" y="25"/>
                      </a:cubicBezTo>
                      <a:cubicBezTo>
                        <a:pt x="12" y="25"/>
                        <a:pt x="12" y="25"/>
                        <a:pt x="12" y="25"/>
                      </a:cubicBezTo>
                      <a:cubicBezTo>
                        <a:pt x="14" y="16"/>
                        <a:pt x="19" y="10"/>
                        <a:pt x="24" y="6"/>
                      </a:cubicBezTo>
                      <a:cubicBezTo>
                        <a:pt x="24" y="5"/>
                        <a:pt x="24" y="5"/>
                        <a:pt x="24" y="5"/>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48"/>
                <p:cNvSpPr/>
                <p:nvPr/>
              </p:nvSpPr>
              <p:spPr bwMode="auto">
                <a:xfrm>
                  <a:off x="4773613" y="4281488"/>
                  <a:ext cx="112713" cy="211138"/>
                </a:xfrm>
                <a:custGeom>
                  <a:avLst/>
                  <a:gdLst>
                    <a:gd name="T0" fmla="*/ 22 w 23"/>
                    <a:gd name="T1" fmla="*/ 1 h 43"/>
                    <a:gd name="T2" fmla="*/ 22 w 23"/>
                    <a:gd name="T3" fmla="*/ 1 h 43"/>
                    <a:gd name="T4" fmla="*/ 22 w 23"/>
                    <a:gd name="T5" fmla="*/ 2 h 43"/>
                    <a:gd name="T6" fmla="*/ 10 w 23"/>
                    <a:gd name="T7" fmla="*/ 21 h 43"/>
                    <a:gd name="T8" fmla="*/ 10 w 23"/>
                    <a:gd name="T9" fmla="*/ 21 h 43"/>
                    <a:gd name="T10" fmla="*/ 0 w 23"/>
                    <a:gd name="T11" fmla="*/ 42 h 43"/>
                    <a:gd name="T12" fmla="*/ 0 w 23"/>
                    <a:gd name="T13" fmla="*/ 43 h 43"/>
                    <a:gd name="T14" fmla="*/ 11 w 23"/>
                    <a:gd name="T15" fmla="*/ 23 h 43"/>
                    <a:gd name="T16" fmla="*/ 23 w 23"/>
                    <a:gd name="T17" fmla="*/ 2 h 43"/>
                    <a:gd name="T18" fmla="*/ 22 w 23"/>
                    <a:gd name="T19" fmla="*/ 0 h 43"/>
                    <a:gd name="T20" fmla="*/ 22 w 23"/>
                    <a:gd name="T21"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3">
                      <a:moveTo>
                        <a:pt x="22" y="1"/>
                      </a:moveTo>
                      <a:cubicBezTo>
                        <a:pt x="22" y="1"/>
                        <a:pt x="22" y="1"/>
                        <a:pt x="22" y="1"/>
                      </a:cubicBezTo>
                      <a:cubicBezTo>
                        <a:pt x="22" y="1"/>
                        <a:pt x="22" y="1"/>
                        <a:pt x="22" y="2"/>
                      </a:cubicBezTo>
                      <a:cubicBezTo>
                        <a:pt x="17" y="6"/>
                        <a:pt x="12" y="12"/>
                        <a:pt x="10" y="21"/>
                      </a:cubicBezTo>
                      <a:cubicBezTo>
                        <a:pt x="10" y="21"/>
                        <a:pt x="10" y="21"/>
                        <a:pt x="10" y="21"/>
                      </a:cubicBezTo>
                      <a:cubicBezTo>
                        <a:pt x="8" y="29"/>
                        <a:pt x="4" y="36"/>
                        <a:pt x="0" y="42"/>
                      </a:cubicBezTo>
                      <a:cubicBezTo>
                        <a:pt x="0" y="42"/>
                        <a:pt x="0" y="43"/>
                        <a:pt x="0" y="43"/>
                      </a:cubicBezTo>
                      <a:cubicBezTo>
                        <a:pt x="5" y="37"/>
                        <a:pt x="9" y="30"/>
                        <a:pt x="11" y="23"/>
                      </a:cubicBezTo>
                      <a:cubicBezTo>
                        <a:pt x="13" y="15"/>
                        <a:pt x="18" y="7"/>
                        <a:pt x="23" y="2"/>
                      </a:cubicBezTo>
                      <a:cubicBezTo>
                        <a:pt x="22" y="0"/>
                        <a:pt x="22" y="0"/>
                        <a:pt x="22" y="0"/>
                      </a:cubicBezTo>
                      <a:cubicBezTo>
                        <a:pt x="22" y="0"/>
                        <a:pt x="22" y="0"/>
                        <a:pt x="22"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49"/>
                <p:cNvSpPr/>
                <p:nvPr/>
              </p:nvSpPr>
              <p:spPr bwMode="auto">
                <a:xfrm>
                  <a:off x="4749801" y="3627438"/>
                  <a:ext cx="122238" cy="117475"/>
                </a:xfrm>
                <a:custGeom>
                  <a:avLst/>
                  <a:gdLst>
                    <a:gd name="T0" fmla="*/ 22 w 25"/>
                    <a:gd name="T1" fmla="*/ 18 h 24"/>
                    <a:gd name="T2" fmla="*/ 22 w 25"/>
                    <a:gd name="T3" fmla="*/ 15 h 24"/>
                    <a:gd name="T4" fmla="*/ 24 w 25"/>
                    <a:gd name="T5" fmla="*/ 14 h 24"/>
                    <a:gd name="T6" fmla="*/ 23 w 25"/>
                    <a:gd name="T7" fmla="*/ 10 h 24"/>
                    <a:gd name="T8" fmla="*/ 23 w 25"/>
                    <a:gd name="T9" fmla="*/ 8 h 24"/>
                    <a:gd name="T10" fmla="*/ 20 w 25"/>
                    <a:gd name="T11" fmla="*/ 0 h 24"/>
                    <a:gd name="T12" fmla="*/ 19 w 25"/>
                    <a:gd name="T13" fmla="*/ 4 h 24"/>
                    <a:gd name="T14" fmla="*/ 16 w 25"/>
                    <a:gd name="T15" fmla="*/ 9 h 24"/>
                    <a:gd name="T16" fmla="*/ 21 w 25"/>
                    <a:gd name="T17" fmla="*/ 4 h 24"/>
                    <a:gd name="T18" fmla="*/ 21 w 25"/>
                    <a:gd name="T19" fmla="*/ 10 h 24"/>
                    <a:gd name="T20" fmla="*/ 22 w 25"/>
                    <a:gd name="T21" fmla="*/ 12 h 24"/>
                    <a:gd name="T22" fmla="*/ 20 w 25"/>
                    <a:gd name="T23" fmla="*/ 14 h 24"/>
                    <a:gd name="T24" fmla="*/ 20 w 25"/>
                    <a:gd name="T25" fmla="*/ 21 h 24"/>
                    <a:gd name="T26" fmla="*/ 10 w 25"/>
                    <a:gd name="T27" fmla="*/ 16 h 24"/>
                    <a:gd name="T28" fmla="*/ 14 w 25"/>
                    <a:gd name="T29" fmla="*/ 19 h 24"/>
                    <a:gd name="T30" fmla="*/ 12 w 25"/>
                    <a:gd name="T31" fmla="*/ 23 h 24"/>
                    <a:gd name="T32" fmla="*/ 2 w 25"/>
                    <a:gd name="T33" fmla="*/ 23 h 24"/>
                    <a:gd name="T34" fmla="*/ 2 w 25"/>
                    <a:gd name="T35" fmla="*/ 21 h 24"/>
                    <a:gd name="T36" fmla="*/ 1 w 25"/>
                    <a:gd name="T37" fmla="*/ 21 h 24"/>
                    <a:gd name="T38" fmla="*/ 0 w 25"/>
                    <a:gd name="T39" fmla="*/ 24 h 24"/>
                    <a:gd name="T40" fmla="*/ 7 w 25"/>
                    <a:gd name="T41" fmla="*/ 24 h 24"/>
                    <a:gd name="T42" fmla="*/ 9 w 25"/>
                    <a:gd name="T43" fmla="*/ 24 h 24"/>
                    <a:gd name="T44" fmla="*/ 14 w 25"/>
                    <a:gd name="T45" fmla="*/ 24 h 24"/>
                    <a:gd name="T46" fmla="*/ 15 w 25"/>
                    <a:gd name="T47" fmla="*/ 20 h 24"/>
                    <a:gd name="T48" fmla="*/ 17 w 25"/>
                    <a:gd name="T49" fmla="*/ 21 h 24"/>
                    <a:gd name="T50" fmla="*/ 22 w 25"/>
                    <a:gd name="T5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4">
                      <a:moveTo>
                        <a:pt x="22" y="18"/>
                      </a:moveTo>
                      <a:cubicBezTo>
                        <a:pt x="22" y="15"/>
                        <a:pt x="22" y="15"/>
                        <a:pt x="22" y="15"/>
                      </a:cubicBezTo>
                      <a:cubicBezTo>
                        <a:pt x="23" y="15"/>
                        <a:pt x="24" y="15"/>
                        <a:pt x="24" y="14"/>
                      </a:cubicBezTo>
                      <a:cubicBezTo>
                        <a:pt x="25" y="13"/>
                        <a:pt x="24" y="12"/>
                        <a:pt x="23" y="10"/>
                      </a:cubicBezTo>
                      <a:cubicBezTo>
                        <a:pt x="22" y="9"/>
                        <a:pt x="22" y="9"/>
                        <a:pt x="23" y="8"/>
                      </a:cubicBezTo>
                      <a:cubicBezTo>
                        <a:pt x="23" y="5"/>
                        <a:pt x="22" y="2"/>
                        <a:pt x="20" y="0"/>
                      </a:cubicBezTo>
                      <a:cubicBezTo>
                        <a:pt x="19" y="1"/>
                        <a:pt x="18" y="3"/>
                        <a:pt x="19" y="4"/>
                      </a:cubicBezTo>
                      <a:cubicBezTo>
                        <a:pt x="17" y="5"/>
                        <a:pt x="16" y="7"/>
                        <a:pt x="16" y="9"/>
                      </a:cubicBezTo>
                      <a:cubicBezTo>
                        <a:pt x="17" y="7"/>
                        <a:pt x="18" y="5"/>
                        <a:pt x="21" y="4"/>
                      </a:cubicBezTo>
                      <a:cubicBezTo>
                        <a:pt x="22" y="6"/>
                        <a:pt x="22" y="8"/>
                        <a:pt x="21" y="10"/>
                      </a:cubicBezTo>
                      <a:cubicBezTo>
                        <a:pt x="22" y="12"/>
                        <a:pt x="22" y="12"/>
                        <a:pt x="22" y="12"/>
                      </a:cubicBezTo>
                      <a:cubicBezTo>
                        <a:pt x="23" y="13"/>
                        <a:pt x="22" y="14"/>
                        <a:pt x="20" y="14"/>
                      </a:cubicBezTo>
                      <a:cubicBezTo>
                        <a:pt x="20" y="21"/>
                        <a:pt x="20" y="21"/>
                        <a:pt x="20" y="21"/>
                      </a:cubicBezTo>
                      <a:cubicBezTo>
                        <a:pt x="17" y="20"/>
                        <a:pt x="13" y="19"/>
                        <a:pt x="10" y="16"/>
                      </a:cubicBezTo>
                      <a:cubicBezTo>
                        <a:pt x="14" y="19"/>
                        <a:pt x="14" y="19"/>
                        <a:pt x="14" y="19"/>
                      </a:cubicBezTo>
                      <a:cubicBezTo>
                        <a:pt x="12" y="23"/>
                        <a:pt x="12" y="23"/>
                        <a:pt x="12" y="23"/>
                      </a:cubicBezTo>
                      <a:cubicBezTo>
                        <a:pt x="2" y="23"/>
                        <a:pt x="2" y="23"/>
                        <a:pt x="2" y="23"/>
                      </a:cubicBezTo>
                      <a:cubicBezTo>
                        <a:pt x="2" y="21"/>
                        <a:pt x="2" y="21"/>
                        <a:pt x="2" y="21"/>
                      </a:cubicBezTo>
                      <a:cubicBezTo>
                        <a:pt x="2" y="21"/>
                        <a:pt x="1" y="21"/>
                        <a:pt x="1" y="21"/>
                      </a:cubicBezTo>
                      <a:cubicBezTo>
                        <a:pt x="1" y="22"/>
                        <a:pt x="1" y="23"/>
                        <a:pt x="0" y="24"/>
                      </a:cubicBezTo>
                      <a:cubicBezTo>
                        <a:pt x="2" y="24"/>
                        <a:pt x="5" y="24"/>
                        <a:pt x="7" y="24"/>
                      </a:cubicBezTo>
                      <a:cubicBezTo>
                        <a:pt x="7" y="24"/>
                        <a:pt x="8" y="24"/>
                        <a:pt x="9" y="24"/>
                      </a:cubicBezTo>
                      <a:cubicBezTo>
                        <a:pt x="14" y="24"/>
                        <a:pt x="14" y="24"/>
                        <a:pt x="14" y="24"/>
                      </a:cubicBezTo>
                      <a:cubicBezTo>
                        <a:pt x="15" y="20"/>
                        <a:pt x="15" y="20"/>
                        <a:pt x="15" y="20"/>
                      </a:cubicBezTo>
                      <a:cubicBezTo>
                        <a:pt x="17" y="21"/>
                        <a:pt x="17" y="21"/>
                        <a:pt x="17" y="21"/>
                      </a:cubicBezTo>
                      <a:cubicBezTo>
                        <a:pt x="21" y="23"/>
                        <a:pt x="22" y="22"/>
                        <a:pt x="22" y="1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50"/>
                <p:cNvSpPr/>
                <p:nvPr/>
              </p:nvSpPr>
              <p:spPr bwMode="auto">
                <a:xfrm>
                  <a:off x="4759326" y="3749675"/>
                  <a:ext cx="309563" cy="374650"/>
                </a:xfrm>
                <a:custGeom>
                  <a:avLst/>
                  <a:gdLst>
                    <a:gd name="T0" fmla="*/ 22 w 63"/>
                    <a:gd name="T1" fmla="*/ 13 h 76"/>
                    <a:gd name="T2" fmla="*/ 22 w 63"/>
                    <a:gd name="T3" fmla="*/ 11 h 76"/>
                    <a:gd name="T4" fmla="*/ 21 w 63"/>
                    <a:gd name="T5" fmla="*/ 13 h 76"/>
                    <a:gd name="T6" fmla="*/ 12 w 63"/>
                    <a:gd name="T7" fmla="*/ 0 h 76"/>
                    <a:gd name="T8" fmla="*/ 8 w 63"/>
                    <a:gd name="T9" fmla="*/ 0 h 76"/>
                    <a:gd name="T10" fmla="*/ 1 w 63"/>
                    <a:gd name="T11" fmla="*/ 13 h 76"/>
                    <a:gd name="T12" fmla="*/ 4 w 63"/>
                    <a:gd name="T13" fmla="*/ 19 h 76"/>
                    <a:gd name="T14" fmla="*/ 10 w 63"/>
                    <a:gd name="T15" fmla="*/ 0 h 76"/>
                    <a:gd name="T16" fmla="*/ 18 w 63"/>
                    <a:gd name="T17" fmla="*/ 7 h 76"/>
                    <a:gd name="T18" fmla="*/ 21 w 63"/>
                    <a:gd name="T19" fmla="*/ 27 h 76"/>
                    <a:gd name="T20" fmla="*/ 21 w 63"/>
                    <a:gd name="T21" fmla="*/ 40 h 76"/>
                    <a:gd name="T22" fmla="*/ 50 w 63"/>
                    <a:gd name="T23" fmla="*/ 64 h 76"/>
                    <a:gd name="T24" fmla="*/ 60 w 63"/>
                    <a:gd name="T25" fmla="*/ 68 h 76"/>
                    <a:gd name="T26" fmla="*/ 61 w 63"/>
                    <a:gd name="T27" fmla="*/ 72 h 76"/>
                    <a:gd name="T28" fmla="*/ 62 w 63"/>
                    <a:gd name="T29" fmla="*/ 76 h 76"/>
                    <a:gd name="T30" fmla="*/ 63 w 63"/>
                    <a:gd name="T31" fmla="*/ 76 h 76"/>
                    <a:gd name="T32" fmla="*/ 62 w 63"/>
                    <a:gd name="T33" fmla="*/ 72 h 76"/>
                    <a:gd name="T34" fmla="*/ 61 w 63"/>
                    <a:gd name="T35" fmla="*/ 68 h 76"/>
                    <a:gd name="T36" fmla="*/ 58 w 63"/>
                    <a:gd name="T37" fmla="*/ 66 h 76"/>
                    <a:gd name="T38" fmla="*/ 51 w 63"/>
                    <a:gd name="T39" fmla="*/ 62 h 76"/>
                    <a:gd name="T40" fmla="*/ 29 w 63"/>
                    <a:gd name="T41" fmla="*/ 43 h 76"/>
                    <a:gd name="T42" fmla="*/ 24 w 63"/>
                    <a:gd name="T43" fmla="*/ 38 h 76"/>
                    <a:gd name="T44" fmla="*/ 22 w 63"/>
                    <a:gd name="T45" fmla="*/ 1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6">
                      <a:moveTo>
                        <a:pt x="22" y="13"/>
                      </a:moveTo>
                      <a:cubicBezTo>
                        <a:pt x="22" y="13"/>
                        <a:pt x="22" y="12"/>
                        <a:pt x="22" y="11"/>
                      </a:cubicBezTo>
                      <a:cubicBezTo>
                        <a:pt x="21" y="13"/>
                        <a:pt x="21" y="13"/>
                        <a:pt x="21" y="13"/>
                      </a:cubicBezTo>
                      <a:cubicBezTo>
                        <a:pt x="22" y="5"/>
                        <a:pt x="19" y="1"/>
                        <a:pt x="12" y="0"/>
                      </a:cubicBezTo>
                      <a:cubicBezTo>
                        <a:pt x="8" y="0"/>
                        <a:pt x="8" y="0"/>
                        <a:pt x="8" y="0"/>
                      </a:cubicBezTo>
                      <a:cubicBezTo>
                        <a:pt x="3" y="2"/>
                        <a:pt x="0" y="7"/>
                        <a:pt x="1" y="13"/>
                      </a:cubicBezTo>
                      <a:cubicBezTo>
                        <a:pt x="2" y="16"/>
                        <a:pt x="3" y="17"/>
                        <a:pt x="4" y="19"/>
                      </a:cubicBezTo>
                      <a:cubicBezTo>
                        <a:pt x="1" y="10"/>
                        <a:pt x="3" y="4"/>
                        <a:pt x="10" y="0"/>
                      </a:cubicBezTo>
                      <a:cubicBezTo>
                        <a:pt x="14" y="1"/>
                        <a:pt x="17" y="4"/>
                        <a:pt x="18" y="7"/>
                      </a:cubicBezTo>
                      <a:cubicBezTo>
                        <a:pt x="20" y="14"/>
                        <a:pt x="21" y="21"/>
                        <a:pt x="21" y="27"/>
                      </a:cubicBezTo>
                      <a:cubicBezTo>
                        <a:pt x="21" y="40"/>
                        <a:pt x="21" y="40"/>
                        <a:pt x="21" y="40"/>
                      </a:cubicBezTo>
                      <a:cubicBezTo>
                        <a:pt x="31" y="47"/>
                        <a:pt x="41" y="55"/>
                        <a:pt x="50" y="64"/>
                      </a:cubicBezTo>
                      <a:cubicBezTo>
                        <a:pt x="60" y="68"/>
                        <a:pt x="60" y="68"/>
                        <a:pt x="60" y="68"/>
                      </a:cubicBezTo>
                      <a:cubicBezTo>
                        <a:pt x="61" y="72"/>
                        <a:pt x="61" y="72"/>
                        <a:pt x="61" y="72"/>
                      </a:cubicBezTo>
                      <a:cubicBezTo>
                        <a:pt x="62" y="76"/>
                        <a:pt x="62" y="76"/>
                        <a:pt x="62" y="76"/>
                      </a:cubicBezTo>
                      <a:cubicBezTo>
                        <a:pt x="62" y="76"/>
                        <a:pt x="62" y="76"/>
                        <a:pt x="63" y="76"/>
                      </a:cubicBezTo>
                      <a:cubicBezTo>
                        <a:pt x="62" y="72"/>
                        <a:pt x="62" y="72"/>
                        <a:pt x="62" y="72"/>
                      </a:cubicBezTo>
                      <a:cubicBezTo>
                        <a:pt x="61" y="68"/>
                        <a:pt x="61" y="68"/>
                        <a:pt x="61" y="68"/>
                      </a:cubicBezTo>
                      <a:cubicBezTo>
                        <a:pt x="58" y="66"/>
                        <a:pt x="58" y="66"/>
                        <a:pt x="58" y="66"/>
                      </a:cubicBezTo>
                      <a:cubicBezTo>
                        <a:pt x="51" y="62"/>
                        <a:pt x="51" y="62"/>
                        <a:pt x="51" y="62"/>
                      </a:cubicBezTo>
                      <a:cubicBezTo>
                        <a:pt x="44" y="56"/>
                        <a:pt x="37" y="49"/>
                        <a:pt x="29" y="43"/>
                      </a:cubicBezTo>
                      <a:cubicBezTo>
                        <a:pt x="27" y="42"/>
                        <a:pt x="25" y="40"/>
                        <a:pt x="24" y="38"/>
                      </a:cubicBezTo>
                      <a:cubicBezTo>
                        <a:pt x="23" y="37"/>
                        <a:pt x="23" y="29"/>
                        <a:pt x="22" y="1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251"/>
                <p:cNvSpPr/>
                <p:nvPr/>
              </p:nvSpPr>
              <p:spPr bwMode="auto">
                <a:xfrm>
                  <a:off x="4794251" y="3744913"/>
                  <a:ext cx="23813" cy="4763"/>
                </a:xfrm>
                <a:custGeom>
                  <a:avLst/>
                  <a:gdLst>
                    <a:gd name="T0" fmla="*/ 1 w 5"/>
                    <a:gd name="T1" fmla="*/ 1 h 1"/>
                    <a:gd name="T2" fmla="*/ 5 w 5"/>
                    <a:gd name="T3" fmla="*/ 1 h 1"/>
                    <a:gd name="T4" fmla="*/ 5 w 5"/>
                    <a:gd name="T5" fmla="*/ 0 h 1"/>
                    <a:gd name="T6" fmla="*/ 0 w 5"/>
                    <a:gd name="T7" fmla="*/ 1 h 1"/>
                    <a:gd name="T8" fmla="*/ 1 w 5"/>
                    <a:gd name="T9" fmla="*/ 1 h 1"/>
                  </a:gdLst>
                  <a:ahLst/>
                  <a:cxnLst>
                    <a:cxn ang="0">
                      <a:pos x="T0" y="T1"/>
                    </a:cxn>
                    <a:cxn ang="0">
                      <a:pos x="T2" y="T3"/>
                    </a:cxn>
                    <a:cxn ang="0">
                      <a:pos x="T4" y="T5"/>
                    </a:cxn>
                    <a:cxn ang="0">
                      <a:pos x="T6" y="T7"/>
                    </a:cxn>
                    <a:cxn ang="0">
                      <a:pos x="T8" y="T9"/>
                    </a:cxn>
                  </a:cxnLst>
                  <a:rect l="0" t="0" r="r" b="b"/>
                  <a:pathLst>
                    <a:path w="5" h="1">
                      <a:moveTo>
                        <a:pt x="1" y="1"/>
                      </a:moveTo>
                      <a:cubicBezTo>
                        <a:pt x="5" y="1"/>
                        <a:pt x="5" y="1"/>
                        <a:pt x="5" y="1"/>
                      </a:cubicBezTo>
                      <a:cubicBezTo>
                        <a:pt x="5" y="0"/>
                        <a:pt x="5" y="0"/>
                        <a:pt x="5" y="0"/>
                      </a:cubicBezTo>
                      <a:cubicBezTo>
                        <a:pt x="0" y="1"/>
                        <a:pt x="0" y="1"/>
                        <a:pt x="0" y="1"/>
                      </a:cubicBezTo>
                      <a:cubicBezTo>
                        <a:pt x="0" y="1"/>
                        <a:pt x="1" y="1"/>
                        <a:pt x="1" y="1"/>
                      </a:cubicBezTo>
                      <a:close/>
                    </a:path>
                  </a:pathLst>
                </a:custGeom>
                <a:solidFill>
                  <a:srgbClr val="8A593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252"/>
                <p:cNvSpPr/>
                <p:nvPr/>
              </p:nvSpPr>
              <p:spPr bwMode="auto">
                <a:xfrm>
                  <a:off x="4611688" y="3744913"/>
                  <a:ext cx="328613" cy="574675"/>
                </a:xfrm>
                <a:custGeom>
                  <a:avLst/>
                  <a:gdLst>
                    <a:gd name="T0" fmla="*/ 37 w 67"/>
                    <a:gd name="T1" fmla="*/ 0 h 117"/>
                    <a:gd name="T2" fmla="*/ 35 w 67"/>
                    <a:gd name="T3" fmla="*/ 0 h 117"/>
                    <a:gd name="T4" fmla="*/ 28 w 67"/>
                    <a:gd name="T5" fmla="*/ 13 h 117"/>
                    <a:gd name="T6" fmla="*/ 37 w 67"/>
                    <a:gd name="T7" fmla="*/ 25 h 117"/>
                    <a:gd name="T8" fmla="*/ 42 w 67"/>
                    <a:gd name="T9" fmla="*/ 46 h 117"/>
                    <a:gd name="T10" fmla="*/ 44 w 67"/>
                    <a:gd name="T11" fmla="*/ 50 h 117"/>
                    <a:gd name="T12" fmla="*/ 37 w 67"/>
                    <a:gd name="T13" fmla="*/ 72 h 117"/>
                    <a:gd name="T14" fmla="*/ 53 w 67"/>
                    <a:gd name="T15" fmla="*/ 94 h 117"/>
                    <a:gd name="T16" fmla="*/ 35 w 67"/>
                    <a:gd name="T17" fmla="*/ 109 h 117"/>
                    <a:gd name="T18" fmla="*/ 2 w 67"/>
                    <a:gd name="T19" fmla="*/ 110 h 117"/>
                    <a:gd name="T20" fmla="*/ 0 w 67"/>
                    <a:gd name="T21" fmla="*/ 112 h 117"/>
                    <a:gd name="T22" fmla="*/ 3 w 67"/>
                    <a:gd name="T23" fmla="*/ 113 h 117"/>
                    <a:gd name="T24" fmla="*/ 19 w 67"/>
                    <a:gd name="T25" fmla="*/ 117 h 117"/>
                    <a:gd name="T26" fmla="*/ 36 w 67"/>
                    <a:gd name="T27" fmla="*/ 113 h 117"/>
                    <a:gd name="T28" fmla="*/ 50 w 67"/>
                    <a:gd name="T29" fmla="*/ 105 h 117"/>
                    <a:gd name="T30" fmla="*/ 50 w 67"/>
                    <a:gd name="T31" fmla="*/ 105 h 117"/>
                    <a:gd name="T32" fmla="*/ 66 w 67"/>
                    <a:gd name="T33" fmla="*/ 99 h 117"/>
                    <a:gd name="T34" fmla="*/ 67 w 67"/>
                    <a:gd name="T35" fmla="*/ 99 h 117"/>
                    <a:gd name="T36" fmla="*/ 44 w 67"/>
                    <a:gd name="T37" fmla="*/ 70 h 117"/>
                    <a:gd name="T38" fmla="*/ 48 w 67"/>
                    <a:gd name="T39" fmla="*/ 48 h 117"/>
                    <a:gd name="T40" fmla="*/ 47 w 67"/>
                    <a:gd name="T41" fmla="*/ 46 h 117"/>
                    <a:gd name="T42" fmla="*/ 41 w 67"/>
                    <a:gd name="T43" fmla="*/ 22 h 117"/>
                    <a:gd name="T44" fmla="*/ 38 w 67"/>
                    <a:gd name="T45" fmla="*/ 22 h 117"/>
                    <a:gd name="T46" fmla="*/ 34 w 67"/>
                    <a:gd name="T47" fmla="*/ 20 h 117"/>
                    <a:gd name="T48" fmla="*/ 31 w 67"/>
                    <a:gd name="T49" fmla="*/ 14 h 117"/>
                    <a:gd name="T50" fmla="*/ 38 w 67"/>
                    <a:gd name="T51" fmla="*/ 1 h 117"/>
                    <a:gd name="T52" fmla="*/ 37 w 67"/>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117">
                      <a:moveTo>
                        <a:pt x="37" y="0"/>
                      </a:moveTo>
                      <a:cubicBezTo>
                        <a:pt x="36" y="0"/>
                        <a:pt x="35" y="0"/>
                        <a:pt x="35" y="0"/>
                      </a:cubicBezTo>
                      <a:cubicBezTo>
                        <a:pt x="30" y="4"/>
                        <a:pt x="28" y="8"/>
                        <a:pt x="28" y="13"/>
                      </a:cubicBezTo>
                      <a:cubicBezTo>
                        <a:pt x="28" y="19"/>
                        <a:pt x="31" y="23"/>
                        <a:pt x="37" y="25"/>
                      </a:cubicBezTo>
                      <a:cubicBezTo>
                        <a:pt x="42" y="46"/>
                        <a:pt x="42" y="46"/>
                        <a:pt x="42" y="46"/>
                      </a:cubicBezTo>
                      <a:cubicBezTo>
                        <a:pt x="42" y="48"/>
                        <a:pt x="43" y="49"/>
                        <a:pt x="44" y="50"/>
                      </a:cubicBezTo>
                      <a:cubicBezTo>
                        <a:pt x="42" y="59"/>
                        <a:pt x="40" y="66"/>
                        <a:pt x="37" y="72"/>
                      </a:cubicBezTo>
                      <a:cubicBezTo>
                        <a:pt x="53" y="94"/>
                        <a:pt x="53" y="94"/>
                        <a:pt x="53" y="94"/>
                      </a:cubicBezTo>
                      <a:cubicBezTo>
                        <a:pt x="35" y="109"/>
                        <a:pt x="35" y="109"/>
                        <a:pt x="35" y="109"/>
                      </a:cubicBezTo>
                      <a:cubicBezTo>
                        <a:pt x="24" y="113"/>
                        <a:pt x="13" y="113"/>
                        <a:pt x="2" y="110"/>
                      </a:cubicBezTo>
                      <a:cubicBezTo>
                        <a:pt x="1" y="110"/>
                        <a:pt x="1" y="111"/>
                        <a:pt x="0" y="112"/>
                      </a:cubicBezTo>
                      <a:cubicBezTo>
                        <a:pt x="1" y="112"/>
                        <a:pt x="2" y="112"/>
                        <a:pt x="3" y="113"/>
                      </a:cubicBezTo>
                      <a:cubicBezTo>
                        <a:pt x="8" y="115"/>
                        <a:pt x="13" y="116"/>
                        <a:pt x="19" y="117"/>
                      </a:cubicBezTo>
                      <a:cubicBezTo>
                        <a:pt x="24" y="117"/>
                        <a:pt x="30" y="116"/>
                        <a:pt x="36" y="113"/>
                      </a:cubicBezTo>
                      <a:cubicBezTo>
                        <a:pt x="40" y="110"/>
                        <a:pt x="45" y="108"/>
                        <a:pt x="50" y="105"/>
                      </a:cubicBezTo>
                      <a:cubicBezTo>
                        <a:pt x="50" y="105"/>
                        <a:pt x="50" y="105"/>
                        <a:pt x="50" y="105"/>
                      </a:cubicBezTo>
                      <a:cubicBezTo>
                        <a:pt x="55" y="102"/>
                        <a:pt x="60" y="100"/>
                        <a:pt x="66" y="99"/>
                      </a:cubicBezTo>
                      <a:cubicBezTo>
                        <a:pt x="66" y="99"/>
                        <a:pt x="66" y="99"/>
                        <a:pt x="67" y="99"/>
                      </a:cubicBezTo>
                      <a:cubicBezTo>
                        <a:pt x="61" y="89"/>
                        <a:pt x="53" y="80"/>
                        <a:pt x="44" y="70"/>
                      </a:cubicBezTo>
                      <a:cubicBezTo>
                        <a:pt x="47" y="64"/>
                        <a:pt x="48" y="56"/>
                        <a:pt x="48" y="48"/>
                      </a:cubicBezTo>
                      <a:cubicBezTo>
                        <a:pt x="48" y="48"/>
                        <a:pt x="47" y="47"/>
                        <a:pt x="47" y="46"/>
                      </a:cubicBezTo>
                      <a:cubicBezTo>
                        <a:pt x="41" y="22"/>
                        <a:pt x="41" y="22"/>
                        <a:pt x="41" y="22"/>
                      </a:cubicBezTo>
                      <a:cubicBezTo>
                        <a:pt x="40" y="22"/>
                        <a:pt x="39" y="22"/>
                        <a:pt x="38" y="22"/>
                      </a:cubicBezTo>
                      <a:cubicBezTo>
                        <a:pt x="37" y="22"/>
                        <a:pt x="35" y="21"/>
                        <a:pt x="34" y="20"/>
                      </a:cubicBezTo>
                      <a:cubicBezTo>
                        <a:pt x="33" y="18"/>
                        <a:pt x="32" y="17"/>
                        <a:pt x="31" y="14"/>
                      </a:cubicBezTo>
                      <a:cubicBezTo>
                        <a:pt x="30" y="8"/>
                        <a:pt x="33" y="3"/>
                        <a:pt x="38" y="1"/>
                      </a:cubicBezTo>
                      <a:cubicBezTo>
                        <a:pt x="38" y="1"/>
                        <a:pt x="37" y="1"/>
                        <a:pt x="37"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253"/>
                <p:cNvSpPr>
                  <a:spLocks noEditPoints="1"/>
                </p:cNvSpPr>
                <p:nvPr/>
              </p:nvSpPr>
              <p:spPr bwMode="auto">
                <a:xfrm>
                  <a:off x="4621213" y="3744913"/>
                  <a:ext cx="250825" cy="555625"/>
                </a:xfrm>
                <a:custGeom>
                  <a:avLst/>
                  <a:gdLst>
                    <a:gd name="T0" fmla="*/ 33 w 51"/>
                    <a:gd name="T1" fmla="*/ 0 h 113"/>
                    <a:gd name="T2" fmla="*/ 26 w 51"/>
                    <a:gd name="T3" fmla="*/ 0 h 113"/>
                    <a:gd name="T4" fmla="*/ 20 w 51"/>
                    <a:gd name="T5" fmla="*/ 11 h 113"/>
                    <a:gd name="T6" fmla="*/ 18 w 51"/>
                    <a:gd name="T7" fmla="*/ 13 h 113"/>
                    <a:gd name="T8" fmla="*/ 18 w 51"/>
                    <a:gd name="T9" fmla="*/ 18 h 113"/>
                    <a:gd name="T10" fmla="*/ 21 w 51"/>
                    <a:gd name="T11" fmla="*/ 34 h 113"/>
                    <a:gd name="T12" fmla="*/ 21 w 51"/>
                    <a:gd name="T13" fmla="*/ 39 h 113"/>
                    <a:gd name="T14" fmla="*/ 20 w 51"/>
                    <a:gd name="T15" fmla="*/ 47 h 113"/>
                    <a:gd name="T16" fmla="*/ 17 w 51"/>
                    <a:gd name="T17" fmla="*/ 59 h 113"/>
                    <a:gd name="T18" fmla="*/ 13 w 51"/>
                    <a:gd name="T19" fmla="*/ 85 h 113"/>
                    <a:gd name="T20" fmla="*/ 0 w 51"/>
                    <a:gd name="T21" fmla="*/ 110 h 113"/>
                    <a:gd name="T22" fmla="*/ 33 w 51"/>
                    <a:gd name="T23" fmla="*/ 109 h 113"/>
                    <a:gd name="T24" fmla="*/ 51 w 51"/>
                    <a:gd name="T25" fmla="*/ 94 h 113"/>
                    <a:gd name="T26" fmla="*/ 35 w 51"/>
                    <a:gd name="T27" fmla="*/ 72 h 113"/>
                    <a:gd name="T28" fmla="*/ 42 w 51"/>
                    <a:gd name="T29" fmla="*/ 50 h 113"/>
                    <a:gd name="T30" fmla="*/ 40 w 51"/>
                    <a:gd name="T31" fmla="*/ 46 h 113"/>
                    <a:gd name="T32" fmla="*/ 35 w 51"/>
                    <a:gd name="T33" fmla="*/ 25 h 113"/>
                    <a:gd name="T34" fmla="*/ 26 w 51"/>
                    <a:gd name="T35" fmla="*/ 13 h 113"/>
                    <a:gd name="T36" fmla="*/ 33 w 51"/>
                    <a:gd name="T37" fmla="*/ 0 h 113"/>
                    <a:gd name="T38" fmla="*/ 19 w 51"/>
                    <a:gd name="T39" fmla="*/ 13 h 113"/>
                    <a:gd name="T40" fmla="*/ 20 w 51"/>
                    <a:gd name="T41" fmla="*/ 12 h 113"/>
                    <a:gd name="T42" fmla="*/ 23 w 51"/>
                    <a:gd name="T43" fmla="*/ 33 h 113"/>
                    <a:gd name="T44" fmla="*/ 19 w 51"/>
                    <a:gd name="T45" fmla="*/ 61 h 113"/>
                    <a:gd name="T46" fmla="*/ 16 w 51"/>
                    <a:gd name="T47" fmla="*/ 84 h 113"/>
                    <a:gd name="T48" fmla="*/ 4 w 51"/>
                    <a:gd name="T49" fmla="*/ 110 h 113"/>
                    <a:gd name="T50" fmla="*/ 1 w 51"/>
                    <a:gd name="T51" fmla="*/ 109 h 113"/>
                    <a:gd name="T52" fmla="*/ 13 w 51"/>
                    <a:gd name="T53" fmla="*/ 85 h 113"/>
                    <a:gd name="T54" fmla="*/ 14 w 51"/>
                    <a:gd name="T55" fmla="*/ 84 h 113"/>
                    <a:gd name="T56" fmla="*/ 18 w 51"/>
                    <a:gd name="T57" fmla="*/ 60 h 113"/>
                    <a:gd name="T58" fmla="*/ 18 w 51"/>
                    <a:gd name="T59" fmla="*/ 60 h 113"/>
                    <a:gd name="T60" fmla="*/ 21 w 51"/>
                    <a:gd name="T61" fmla="*/ 47 h 113"/>
                    <a:gd name="T62" fmla="*/ 22 w 51"/>
                    <a:gd name="T63" fmla="*/ 39 h 113"/>
                    <a:gd name="T64" fmla="*/ 22 w 51"/>
                    <a:gd name="T65" fmla="*/ 35 h 113"/>
                    <a:gd name="T66" fmla="*/ 22 w 51"/>
                    <a:gd name="T67" fmla="*/ 34 h 113"/>
                    <a:gd name="T68" fmla="*/ 19 w 51"/>
                    <a:gd name="T69" fmla="*/ 18 h 113"/>
                    <a:gd name="T70" fmla="*/ 19 w 51"/>
                    <a:gd name="T71" fmla="*/ 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113">
                      <a:moveTo>
                        <a:pt x="33" y="0"/>
                      </a:moveTo>
                      <a:cubicBezTo>
                        <a:pt x="31" y="0"/>
                        <a:pt x="28" y="0"/>
                        <a:pt x="26" y="0"/>
                      </a:cubicBezTo>
                      <a:cubicBezTo>
                        <a:pt x="26" y="5"/>
                        <a:pt x="23" y="8"/>
                        <a:pt x="20" y="11"/>
                      </a:cubicBezTo>
                      <a:cubicBezTo>
                        <a:pt x="19" y="12"/>
                        <a:pt x="19" y="12"/>
                        <a:pt x="18" y="13"/>
                      </a:cubicBezTo>
                      <a:cubicBezTo>
                        <a:pt x="18" y="14"/>
                        <a:pt x="18" y="16"/>
                        <a:pt x="18" y="18"/>
                      </a:cubicBezTo>
                      <a:cubicBezTo>
                        <a:pt x="19" y="23"/>
                        <a:pt x="20" y="29"/>
                        <a:pt x="21" y="34"/>
                      </a:cubicBezTo>
                      <a:cubicBezTo>
                        <a:pt x="21" y="36"/>
                        <a:pt x="21" y="38"/>
                        <a:pt x="21" y="39"/>
                      </a:cubicBezTo>
                      <a:cubicBezTo>
                        <a:pt x="21" y="42"/>
                        <a:pt x="21" y="44"/>
                        <a:pt x="20" y="47"/>
                      </a:cubicBezTo>
                      <a:cubicBezTo>
                        <a:pt x="19" y="51"/>
                        <a:pt x="18" y="55"/>
                        <a:pt x="17" y="59"/>
                      </a:cubicBezTo>
                      <a:cubicBezTo>
                        <a:pt x="12" y="67"/>
                        <a:pt x="11" y="75"/>
                        <a:pt x="13" y="85"/>
                      </a:cubicBezTo>
                      <a:cubicBezTo>
                        <a:pt x="10" y="94"/>
                        <a:pt x="5" y="102"/>
                        <a:pt x="0" y="110"/>
                      </a:cubicBezTo>
                      <a:cubicBezTo>
                        <a:pt x="11" y="113"/>
                        <a:pt x="22" y="113"/>
                        <a:pt x="33" y="109"/>
                      </a:cubicBezTo>
                      <a:cubicBezTo>
                        <a:pt x="51" y="94"/>
                        <a:pt x="51" y="94"/>
                        <a:pt x="51" y="94"/>
                      </a:cubicBezTo>
                      <a:cubicBezTo>
                        <a:pt x="35" y="72"/>
                        <a:pt x="35" y="72"/>
                        <a:pt x="35" y="72"/>
                      </a:cubicBezTo>
                      <a:cubicBezTo>
                        <a:pt x="38" y="66"/>
                        <a:pt x="40" y="59"/>
                        <a:pt x="42" y="50"/>
                      </a:cubicBezTo>
                      <a:cubicBezTo>
                        <a:pt x="41" y="49"/>
                        <a:pt x="40" y="48"/>
                        <a:pt x="40" y="46"/>
                      </a:cubicBezTo>
                      <a:cubicBezTo>
                        <a:pt x="35" y="25"/>
                        <a:pt x="35" y="25"/>
                        <a:pt x="35" y="25"/>
                      </a:cubicBezTo>
                      <a:cubicBezTo>
                        <a:pt x="29" y="23"/>
                        <a:pt x="26" y="19"/>
                        <a:pt x="26" y="13"/>
                      </a:cubicBezTo>
                      <a:cubicBezTo>
                        <a:pt x="26" y="8"/>
                        <a:pt x="28" y="4"/>
                        <a:pt x="33" y="0"/>
                      </a:cubicBezTo>
                      <a:close/>
                      <a:moveTo>
                        <a:pt x="19" y="13"/>
                      </a:moveTo>
                      <a:cubicBezTo>
                        <a:pt x="20" y="13"/>
                        <a:pt x="20" y="13"/>
                        <a:pt x="20" y="12"/>
                      </a:cubicBezTo>
                      <a:cubicBezTo>
                        <a:pt x="21" y="20"/>
                        <a:pt x="22" y="27"/>
                        <a:pt x="23" y="33"/>
                      </a:cubicBezTo>
                      <a:cubicBezTo>
                        <a:pt x="24" y="43"/>
                        <a:pt x="22" y="52"/>
                        <a:pt x="19" y="61"/>
                      </a:cubicBezTo>
                      <a:cubicBezTo>
                        <a:pt x="16" y="68"/>
                        <a:pt x="14" y="76"/>
                        <a:pt x="16" y="84"/>
                      </a:cubicBezTo>
                      <a:cubicBezTo>
                        <a:pt x="13" y="94"/>
                        <a:pt x="9" y="103"/>
                        <a:pt x="4" y="110"/>
                      </a:cubicBezTo>
                      <a:cubicBezTo>
                        <a:pt x="3" y="110"/>
                        <a:pt x="2" y="110"/>
                        <a:pt x="1" y="109"/>
                      </a:cubicBezTo>
                      <a:cubicBezTo>
                        <a:pt x="7" y="102"/>
                        <a:pt x="11" y="94"/>
                        <a:pt x="13" y="85"/>
                      </a:cubicBezTo>
                      <a:cubicBezTo>
                        <a:pt x="14" y="85"/>
                        <a:pt x="14" y="85"/>
                        <a:pt x="14" y="84"/>
                      </a:cubicBezTo>
                      <a:cubicBezTo>
                        <a:pt x="12" y="75"/>
                        <a:pt x="13" y="67"/>
                        <a:pt x="18" y="60"/>
                      </a:cubicBezTo>
                      <a:cubicBezTo>
                        <a:pt x="18" y="60"/>
                        <a:pt x="18" y="60"/>
                        <a:pt x="18" y="60"/>
                      </a:cubicBezTo>
                      <a:cubicBezTo>
                        <a:pt x="19" y="56"/>
                        <a:pt x="20" y="51"/>
                        <a:pt x="21" y="47"/>
                      </a:cubicBezTo>
                      <a:cubicBezTo>
                        <a:pt x="21" y="45"/>
                        <a:pt x="22" y="42"/>
                        <a:pt x="22" y="39"/>
                      </a:cubicBezTo>
                      <a:cubicBezTo>
                        <a:pt x="22" y="38"/>
                        <a:pt x="22" y="36"/>
                        <a:pt x="22" y="35"/>
                      </a:cubicBezTo>
                      <a:cubicBezTo>
                        <a:pt x="22" y="34"/>
                        <a:pt x="22" y="34"/>
                        <a:pt x="22" y="34"/>
                      </a:cubicBezTo>
                      <a:cubicBezTo>
                        <a:pt x="21" y="29"/>
                        <a:pt x="20" y="23"/>
                        <a:pt x="19" y="18"/>
                      </a:cubicBezTo>
                      <a:cubicBezTo>
                        <a:pt x="19" y="16"/>
                        <a:pt x="19" y="15"/>
                        <a:pt x="19" y="13"/>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254"/>
                <p:cNvSpPr/>
                <p:nvPr/>
              </p:nvSpPr>
              <p:spPr bwMode="auto">
                <a:xfrm>
                  <a:off x="4627563" y="3803650"/>
                  <a:ext cx="112713" cy="482600"/>
                </a:xfrm>
                <a:custGeom>
                  <a:avLst/>
                  <a:gdLst>
                    <a:gd name="T0" fmla="*/ 19 w 23"/>
                    <a:gd name="T1" fmla="*/ 0 h 98"/>
                    <a:gd name="T2" fmla="*/ 18 w 23"/>
                    <a:gd name="T3" fmla="*/ 1 h 98"/>
                    <a:gd name="T4" fmla="*/ 18 w 23"/>
                    <a:gd name="T5" fmla="*/ 6 h 98"/>
                    <a:gd name="T6" fmla="*/ 21 w 23"/>
                    <a:gd name="T7" fmla="*/ 22 h 98"/>
                    <a:gd name="T8" fmla="*/ 21 w 23"/>
                    <a:gd name="T9" fmla="*/ 23 h 98"/>
                    <a:gd name="T10" fmla="*/ 21 w 23"/>
                    <a:gd name="T11" fmla="*/ 27 h 98"/>
                    <a:gd name="T12" fmla="*/ 20 w 23"/>
                    <a:gd name="T13" fmla="*/ 35 h 98"/>
                    <a:gd name="T14" fmla="*/ 17 w 23"/>
                    <a:gd name="T15" fmla="*/ 48 h 98"/>
                    <a:gd name="T16" fmla="*/ 17 w 23"/>
                    <a:gd name="T17" fmla="*/ 48 h 98"/>
                    <a:gd name="T18" fmla="*/ 13 w 23"/>
                    <a:gd name="T19" fmla="*/ 72 h 98"/>
                    <a:gd name="T20" fmla="*/ 12 w 23"/>
                    <a:gd name="T21" fmla="*/ 73 h 98"/>
                    <a:gd name="T22" fmla="*/ 0 w 23"/>
                    <a:gd name="T23" fmla="*/ 97 h 98"/>
                    <a:gd name="T24" fmla="*/ 3 w 23"/>
                    <a:gd name="T25" fmla="*/ 98 h 98"/>
                    <a:gd name="T26" fmla="*/ 15 w 23"/>
                    <a:gd name="T27" fmla="*/ 72 h 98"/>
                    <a:gd name="T28" fmla="*/ 18 w 23"/>
                    <a:gd name="T29" fmla="*/ 49 h 98"/>
                    <a:gd name="T30" fmla="*/ 22 w 23"/>
                    <a:gd name="T31" fmla="*/ 21 h 98"/>
                    <a:gd name="T32" fmla="*/ 19 w 23"/>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98">
                      <a:moveTo>
                        <a:pt x="19" y="0"/>
                      </a:moveTo>
                      <a:cubicBezTo>
                        <a:pt x="19" y="1"/>
                        <a:pt x="19" y="1"/>
                        <a:pt x="18" y="1"/>
                      </a:cubicBezTo>
                      <a:cubicBezTo>
                        <a:pt x="18" y="3"/>
                        <a:pt x="18" y="4"/>
                        <a:pt x="18" y="6"/>
                      </a:cubicBezTo>
                      <a:cubicBezTo>
                        <a:pt x="19" y="11"/>
                        <a:pt x="20" y="17"/>
                        <a:pt x="21" y="22"/>
                      </a:cubicBezTo>
                      <a:cubicBezTo>
                        <a:pt x="21" y="22"/>
                        <a:pt x="21" y="22"/>
                        <a:pt x="21" y="23"/>
                      </a:cubicBezTo>
                      <a:cubicBezTo>
                        <a:pt x="21" y="24"/>
                        <a:pt x="21" y="26"/>
                        <a:pt x="21" y="27"/>
                      </a:cubicBezTo>
                      <a:cubicBezTo>
                        <a:pt x="21" y="30"/>
                        <a:pt x="20" y="33"/>
                        <a:pt x="20" y="35"/>
                      </a:cubicBezTo>
                      <a:cubicBezTo>
                        <a:pt x="19" y="39"/>
                        <a:pt x="18" y="44"/>
                        <a:pt x="17" y="48"/>
                      </a:cubicBezTo>
                      <a:cubicBezTo>
                        <a:pt x="17" y="48"/>
                        <a:pt x="17" y="48"/>
                        <a:pt x="17" y="48"/>
                      </a:cubicBezTo>
                      <a:cubicBezTo>
                        <a:pt x="12" y="55"/>
                        <a:pt x="11" y="63"/>
                        <a:pt x="13" y="72"/>
                      </a:cubicBezTo>
                      <a:cubicBezTo>
                        <a:pt x="13" y="73"/>
                        <a:pt x="13" y="73"/>
                        <a:pt x="12" y="73"/>
                      </a:cubicBezTo>
                      <a:cubicBezTo>
                        <a:pt x="10" y="82"/>
                        <a:pt x="6" y="90"/>
                        <a:pt x="0" y="97"/>
                      </a:cubicBezTo>
                      <a:cubicBezTo>
                        <a:pt x="1" y="98"/>
                        <a:pt x="2" y="98"/>
                        <a:pt x="3" y="98"/>
                      </a:cubicBezTo>
                      <a:cubicBezTo>
                        <a:pt x="8" y="91"/>
                        <a:pt x="12" y="82"/>
                        <a:pt x="15" y="72"/>
                      </a:cubicBezTo>
                      <a:cubicBezTo>
                        <a:pt x="13" y="64"/>
                        <a:pt x="15" y="56"/>
                        <a:pt x="18" y="49"/>
                      </a:cubicBezTo>
                      <a:cubicBezTo>
                        <a:pt x="21" y="40"/>
                        <a:pt x="23" y="31"/>
                        <a:pt x="22" y="21"/>
                      </a:cubicBezTo>
                      <a:cubicBezTo>
                        <a:pt x="21" y="15"/>
                        <a:pt x="20" y="8"/>
                        <a:pt x="19"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a:off x="8884742" y="2370410"/>
                <a:ext cx="461963" cy="1092200"/>
                <a:chOff x="8899526" y="1651000"/>
                <a:chExt cx="461963" cy="1092200"/>
              </a:xfrm>
            </p:grpSpPr>
            <p:sp>
              <p:nvSpPr>
                <p:cNvPr id="72" name="Freeform 1255"/>
                <p:cNvSpPr/>
                <p:nvPr/>
              </p:nvSpPr>
              <p:spPr bwMode="auto">
                <a:xfrm>
                  <a:off x="9199563" y="1716088"/>
                  <a:ext cx="23813" cy="14288"/>
                </a:xfrm>
                <a:custGeom>
                  <a:avLst/>
                  <a:gdLst>
                    <a:gd name="T0" fmla="*/ 0 w 5"/>
                    <a:gd name="T1" fmla="*/ 3 h 3"/>
                    <a:gd name="T2" fmla="*/ 5 w 5"/>
                    <a:gd name="T3" fmla="*/ 3 h 3"/>
                    <a:gd name="T4" fmla="*/ 4 w 5"/>
                    <a:gd name="T5" fmla="*/ 1 h 3"/>
                    <a:gd name="T6" fmla="*/ 0 w 5"/>
                    <a:gd name="T7" fmla="*/ 3 h 3"/>
                  </a:gdLst>
                  <a:ahLst/>
                  <a:cxnLst>
                    <a:cxn ang="0">
                      <a:pos x="T0" y="T1"/>
                    </a:cxn>
                    <a:cxn ang="0">
                      <a:pos x="T2" y="T3"/>
                    </a:cxn>
                    <a:cxn ang="0">
                      <a:pos x="T4" y="T5"/>
                    </a:cxn>
                    <a:cxn ang="0">
                      <a:pos x="T6" y="T7"/>
                    </a:cxn>
                  </a:cxnLst>
                  <a:rect l="0" t="0" r="r" b="b"/>
                  <a:pathLst>
                    <a:path w="5" h="3">
                      <a:moveTo>
                        <a:pt x="0" y="3"/>
                      </a:moveTo>
                      <a:cubicBezTo>
                        <a:pt x="2" y="1"/>
                        <a:pt x="3" y="1"/>
                        <a:pt x="5" y="3"/>
                      </a:cubicBezTo>
                      <a:cubicBezTo>
                        <a:pt x="4" y="1"/>
                        <a:pt x="4" y="1"/>
                        <a:pt x="4" y="1"/>
                      </a:cubicBezTo>
                      <a:cubicBezTo>
                        <a:pt x="2" y="0"/>
                        <a:pt x="0" y="1"/>
                        <a:pt x="0"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256"/>
                <p:cNvSpPr/>
                <p:nvPr/>
              </p:nvSpPr>
              <p:spPr bwMode="auto">
                <a:xfrm>
                  <a:off x="9204326" y="1744663"/>
                  <a:ext cx="14288" cy="9525"/>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cubicBezTo>
                        <a:pt x="2" y="2"/>
                        <a:pt x="0" y="1"/>
                        <a:pt x="0" y="0"/>
                      </a:cubicBezTo>
                      <a:cubicBezTo>
                        <a:pt x="0" y="1"/>
                        <a:pt x="0" y="1"/>
                        <a:pt x="1" y="2"/>
                      </a:cubicBezTo>
                      <a:cubicBezTo>
                        <a:pt x="1" y="2"/>
                        <a:pt x="2" y="2"/>
                        <a:pt x="3"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257"/>
                <p:cNvSpPr/>
                <p:nvPr/>
              </p:nvSpPr>
              <p:spPr bwMode="auto">
                <a:xfrm>
                  <a:off x="9174163" y="2098675"/>
                  <a:ext cx="44450" cy="14288"/>
                </a:xfrm>
                <a:custGeom>
                  <a:avLst/>
                  <a:gdLst>
                    <a:gd name="T0" fmla="*/ 7 w 9"/>
                    <a:gd name="T1" fmla="*/ 3 h 3"/>
                    <a:gd name="T2" fmla="*/ 9 w 9"/>
                    <a:gd name="T3" fmla="*/ 2 h 3"/>
                    <a:gd name="T4" fmla="*/ 0 w 9"/>
                    <a:gd name="T5" fmla="*/ 0 h 3"/>
                    <a:gd name="T6" fmla="*/ 5 w 9"/>
                    <a:gd name="T7" fmla="*/ 3 h 3"/>
                    <a:gd name="T8" fmla="*/ 7 w 9"/>
                    <a:gd name="T9" fmla="*/ 3 h 3"/>
                  </a:gdLst>
                  <a:ahLst/>
                  <a:cxnLst>
                    <a:cxn ang="0">
                      <a:pos x="T0" y="T1"/>
                    </a:cxn>
                    <a:cxn ang="0">
                      <a:pos x="T2" y="T3"/>
                    </a:cxn>
                    <a:cxn ang="0">
                      <a:pos x="T4" y="T5"/>
                    </a:cxn>
                    <a:cxn ang="0">
                      <a:pos x="T6" y="T7"/>
                    </a:cxn>
                    <a:cxn ang="0">
                      <a:pos x="T8" y="T9"/>
                    </a:cxn>
                  </a:cxnLst>
                  <a:rect l="0" t="0" r="r" b="b"/>
                  <a:pathLst>
                    <a:path w="9" h="3">
                      <a:moveTo>
                        <a:pt x="7" y="3"/>
                      </a:moveTo>
                      <a:cubicBezTo>
                        <a:pt x="7" y="3"/>
                        <a:pt x="8" y="3"/>
                        <a:pt x="9" y="2"/>
                      </a:cubicBezTo>
                      <a:cubicBezTo>
                        <a:pt x="6" y="2"/>
                        <a:pt x="3" y="1"/>
                        <a:pt x="0" y="0"/>
                      </a:cubicBezTo>
                      <a:cubicBezTo>
                        <a:pt x="2" y="1"/>
                        <a:pt x="3" y="2"/>
                        <a:pt x="5" y="3"/>
                      </a:cubicBezTo>
                      <a:cubicBezTo>
                        <a:pt x="5" y="3"/>
                        <a:pt x="6" y="3"/>
                        <a:pt x="7" y="3"/>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258"/>
                <p:cNvSpPr/>
                <p:nvPr/>
              </p:nvSpPr>
              <p:spPr bwMode="auto">
                <a:xfrm>
                  <a:off x="9120188" y="2054225"/>
                  <a:ext cx="79375" cy="68263"/>
                </a:xfrm>
                <a:custGeom>
                  <a:avLst/>
                  <a:gdLst>
                    <a:gd name="T0" fmla="*/ 11 w 16"/>
                    <a:gd name="T1" fmla="*/ 9 h 14"/>
                    <a:gd name="T2" fmla="*/ 1 w 16"/>
                    <a:gd name="T3" fmla="*/ 0 h 14"/>
                    <a:gd name="T4" fmla="*/ 0 w 16"/>
                    <a:gd name="T5" fmla="*/ 7 h 14"/>
                    <a:gd name="T6" fmla="*/ 13 w 16"/>
                    <a:gd name="T7" fmla="*/ 14 h 14"/>
                    <a:gd name="T8" fmla="*/ 16 w 16"/>
                    <a:gd name="T9" fmla="*/ 12 h 14"/>
                    <a:gd name="T10" fmla="*/ 11 w 16"/>
                    <a:gd name="T11" fmla="*/ 9 h 14"/>
                  </a:gdLst>
                  <a:ahLst/>
                  <a:cxnLst>
                    <a:cxn ang="0">
                      <a:pos x="T0" y="T1"/>
                    </a:cxn>
                    <a:cxn ang="0">
                      <a:pos x="T2" y="T3"/>
                    </a:cxn>
                    <a:cxn ang="0">
                      <a:pos x="T4" y="T5"/>
                    </a:cxn>
                    <a:cxn ang="0">
                      <a:pos x="T6" y="T7"/>
                    </a:cxn>
                    <a:cxn ang="0">
                      <a:pos x="T8" y="T9"/>
                    </a:cxn>
                    <a:cxn ang="0">
                      <a:pos x="T10" y="T11"/>
                    </a:cxn>
                  </a:cxnLst>
                  <a:rect l="0" t="0" r="r" b="b"/>
                  <a:pathLst>
                    <a:path w="16" h="14">
                      <a:moveTo>
                        <a:pt x="11" y="9"/>
                      </a:moveTo>
                      <a:cubicBezTo>
                        <a:pt x="8" y="6"/>
                        <a:pt x="4" y="3"/>
                        <a:pt x="1" y="0"/>
                      </a:cubicBezTo>
                      <a:cubicBezTo>
                        <a:pt x="1" y="3"/>
                        <a:pt x="0" y="5"/>
                        <a:pt x="0" y="7"/>
                      </a:cubicBezTo>
                      <a:cubicBezTo>
                        <a:pt x="4" y="11"/>
                        <a:pt x="8" y="13"/>
                        <a:pt x="13" y="14"/>
                      </a:cubicBezTo>
                      <a:cubicBezTo>
                        <a:pt x="16" y="12"/>
                        <a:pt x="16" y="12"/>
                        <a:pt x="16" y="12"/>
                      </a:cubicBezTo>
                      <a:cubicBezTo>
                        <a:pt x="14" y="11"/>
                        <a:pt x="13" y="10"/>
                        <a:pt x="11" y="9"/>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59"/>
                <p:cNvSpPr/>
                <p:nvPr/>
              </p:nvSpPr>
              <p:spPr bwMode="auto">
                <a:xfrm>
                  <a:off x="9115426" y="2089150"/>
                  <a:ext cx="246063" cy="525463"/>
                </a:xfrm>
                <a:custGeom>
                  <a:avLst/>
                  <a:gdLst>
                    <a:gd name="T0" fmla="*/ 19 w 50"/>
                    <a:gd name="T1" fmla="*/ 7 h 107"/>
                    <a:gd name="T2" fmla="*/ 17 w 50"/>
                    <a:gd name="T3" fmla="*/ 5 h 107"/>
                    <a:gd name="T4" fmla="*/ 14 w 50"/>
                    <a:gd name="T5" fmla="*/ 7 h 107"/>
                    <a:gd name="T6" fmla="*/ 1 w 50"/>
                    <a:gd name="T7" fmla="*/ 0 h 107"/>
                    <a:gd name="T8" fmla="*/ 0 w 50"/>
                    <a:gd name="T9" fmla="*/ 3 h 107"/>
                    <a:gd name="T10" fmla="*/ 14 w 50"/>
                    <a:gd name="T11" fmla="*/ 11 h 107"/>
                    <a:gd name="T12" fmla="*/ 17 w 50"/>
                    <a:gd name="T13" fmla="*/ 9 h 107"/>
                    <a:gd name="T14" fmla="*/ 19 w 50"/>
                    <a:gd name="T15" fmla="*/ 13 h 107"/>
                    <a:gd name="T16" fmla="*/ 24 w 50"/>
                    <a:gd name="T17" fmla="*/ 14 h 107"/>
                    <a:gd name="T18" fmla="*/ 41 w 50"/>
                    <a:gd name="T19" fmla="*/ 47 h 107"/>
                    <a:gd name="T20" fmla="*/ 39 w 50"/>
                    <a:gd name="T21" fmla="*/ 67 h 107"/>
                    <a:gd name="T22" fmla="*/ 39 w 50"/>
                    <a:gd name="T23" fmla="*/ 67 h 107"/>
                    <a:gd name="T24" fmla="*/ 19 w 50"/>
                    <a:gd name="T25" fmla="*/ 99 h 107"/>
                    <a:gd name="T26" fmla="*/ 20 w 50"/>
                    <a:gd name="T27" fmla="*/ 103 h 107"/>
                    <a:gd name="T28" fmla="*/ 4 w 50"/>
                    <a:gd name="T29" fmla="*/ 98 h 107"/>
                    <a:gd name="T30" fmla="*/ 3 w 50"/>
                    <a:gd name="T31" fmla="*/ 100 h 107"/>
                    <a:gd name="T32" fmla="*/ 3 w 50"/>
                    <a:gd name="T33" fmla="*/ 100 h 107"/>
                    <a:gd name="T34" fmla="*/ 13 w 50"/>
                    <a:gd name="T35" fmla="*/ 106 h 107"/>
                    <a:gd name="T36" fmla="*/ 23 w 50"/>
                    <a:gd name="T37" fmla="*/ 107 h 107"/>
                    <a:gd name="T38" fmla="*/ 25 w 50"/>
                    <a:gd name="T39" fmla="*/ 107 h 107"/>
                    <a:gd name="T40" fmla="*/ 23 w 50"/>
                    <a:gd name="T41" fmla="*/ 104 h 107"/>
                    <a:gd name="T42" fmla="*/ 25 w 50"/>
                    <a:gd name="T43" fmla="*/ 102 h 107"/>
                    <a:gd name="T44" fmla="*/ 43 w 50"/>
                    <a:gd name="T45" fmla="*/ 70 h 107"/>
                    <a:gd name="T46" fmla="*/ 46 w 50"/>
                    <a:gd name="T47" fmla="*/ 44 h 107"/>
                    <a:gd name="T48" fmla="*/ 27 w 50"/>
                    <a:gd name="T49" fmla="*/ 7 h 107"/>
                    <a:gd name="T50" fmla="*/ 19 w 50"/>
                    <a:gd name="T51"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07">
                      <a:moveTo>
                        <a:pt x="19" y="7"/>
                      </a:moveTo>
                      <a:cubicBezTo>
                        <a:pt x="17" y="5"/>
                        <a:pt x="17" y="5"/>
                        <a:pt x="17" y="5"/>
                      </a:cubicBezTo>
                      <a:cubicBezTo>
                        <a:pt x="14" y="7"/>
                        <a:pt x="14" y="7"/>
                        <a:pt x="14" y="7"/>
                      </a:cubicBezTo>
                      <a:cubicBezTo>
                        <a:pt x="9" y="6"/>
                        <a:pt x="5" y="4"/>
                        <a:pt x="1" y="0"/>
                      </a:cubicBezTo>
                      <a:cubicBezTo>
                        <a:pt x="0" y="1"/>
                        <a:pt x="0" y="2"/>
                        <a:pt x="0" y="3"/>
                      </a:cubicBezTo>
                      <a:cubicBezTo>
                        <a:pt x="4" y="7"/>
                        <a:pt x="9" y="10"/>
                        <a:pt x="14" y="11"/>
                      </a:cubicBezTo>
                      <a:cubicBezTo>
                        <a:pt x="17" y="9"/>
                        <a:pt x="17" y="9"/>
                        <a:pt x="17" y="9"/>
                      </a:cubicBezTo>
                      <a:cubicBezTo>
                        <a:pt x="19" y="13"/>
                        <a:pt x="19" y="13"/>
                        <a:pt x="19" y="13"/>
                      </a:cubicBezTo>
                      <a:cubicBezTo>
                        <a:pt x="24" y="14"/>
                        <a:pt x="24" y="14"/>
                        <a:pt x="24" y="14"/>
                      </a:cubicBezTo>
                      <a:cubicBezTo>
                        <a:pt x="41" y="47"/>
                        <a:pt x="41" y="47"/>
                        <a:pt x="41" y="47"/>
                      </a:cubicBezTo>
                      <a:cubicBezTo>
                        <a:pt x="42" y="54"/>
                        <a:pt x="42" y="61"/>
                        <a:pt x="39" y="67"/>
                      </a:cubicBezTo>
                      <a:cubicBezTo>
                        <a:pt x="39" y="67"/>
                        <a:pt x="39" y="67"/>
                        <a:pt x="39" y="67"/>
                      </a:cubicBezTo>
                      <a:cubicBezTo>
                        <a:pt x="19" y="99"/>
                        <a:pt x="19" y="99"/>
                        <a:pt x="19" y="99"/>
                      </a:cubicBezTo>
                      <a:cubicBezTo>
                        <a:pt x="20" y="103"/>
                        <a:pt x="20" y="103"/>
                        <a:pt x="20" y="103"/>
                      </a:cubicBezTo>
                      <a:cubicBezTo>
                        <a:pt x="4" y="98"/>
                        <a:pt x="4" y="98"/>
                        <a:pt x="4" y="98"/>
                      </a:cubicBezTo>
                      <a:cubicBezTo>
                        <a:pt x="3" y="99"/>
                        <a:pt x="3" y="99"/>
                        <a:pt x="3" y="100"/>
                      </a:cubicBezTo>
                      <a:cubicBezTo>
                        <a:pt x="3" y="100"/>
                        <a:pt x="3" y="100"/>
                        <a:pt x="3" y="100"/>
                      </a:cubicBezTo>
                      <a:cubicBezTo>
                        <a:pt x="6" y="103"/>
                        <a:pt x="10" y="105"/>
                        <a:pt x="13" y="106"/>
                      </a:cubicBezTo>
                      <a:cubicBezTo>
                        <a:pt x="16" y="107"/>
                        <a:pt x="19" y="107"/>
                        <a:pt x="23" y="107"/>
                      </a:cubicBezTo>
                      <a:cubicBezTo>
                        <a:pt x="24" y="107"/>
                        <a:pt x="24" y="107"/>
                        <a:pt x="25" y="107"/>
                      </a:cubicBezTo>
                      <a:cubicBezTo>
                        <a:pt x="23" y="104"/>
                        <a:pt x="23" y="104"/>
                        <a:pt x="23" y="104"/>
                      </a:cubicBezTo>
                      <a:cubicBezTo>
                        <a:pt x="25" y="102"/>
                        <a:pt x="25" y="102"/>
                        <a:pt x="25" y="102"/>
                      </a:cubicBezTo>
                      <a:cubicBezTo>
                        <a:pt x="43" y="70"/>
                        <a:pt x="43" y="70"/>
                        <a:pt x="43" y="70"/>
                      </a:cubicBezTo>
                      <a:cubicBezTo>
                        <a:pt x="49" y="61"/>
                        <a:pt x="50" y="53"/>
                        <a:pt x="46" y="44"/>
                      </a:cubicBezTo>
                      <a:cubicBezTo>
                        <a:pt x="41" y="32"/>
                        <a:pt x="34" y="20"/>
                        <a:pt x="27" y="7"/>
                      </a:cubicBezTo>
                      <a:cubicBezTo>
                        <a:pt x="24" y="8"/>
                        <a:pt x="21" y="8"/>
                        <a:pt x="19" y="7"/>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260"/>
                <p:cNvSpPr/>
                <p:nvPr/>
              </p:nvSpPr>
              <p:spPr bwMode="auto">
                <a:xfrm>
                  <a:off x="8953501" y="2663825"/>
                  <a:ext cx="68263" cy="44450"/>
                </a:xfrm>
                <a:custGeom>
                  <a:avLst/>
                  <a:gdLst>
                    <a:gd name="T0" fmla="*/ 10 w 14"/>
                    <a:gd name="T1" fmla="*/ 9 h 9"/>
                    <a:gd name="T2" fmla="*/ 14 w 14"/>
                    <a:gd name="T3" fmla="*/ 8 h 9"/>
                    <a:gd name="T4" fmla="*/ 10 w 14"/>
                    <a:gd name="T5" fmla="*/ 2 h 9"/>
                    <a:gd name="T6" fmla="*/ 0 w 14"/>
                    <a:gd name="T7" fmla="*/ 0 h 9"/>
                    <a:gd name="T8" fmla="*/ 1 w 14"/>
                    <a:gd name="T9" fmla="*/ 2 h 9"/>
                    <a:gd name="T10" fmla="*/ 8 w 14"/>
                    <a:gd name="T11" fmla="*/ 2 h 9"/>
                    <a:gd name="T12" fmla="*/ 10 w 1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4" h="9">
                      <a:moveTo>
                        <a:pt x="10" y="9"/>
                      </a:moveTo>
                      <a:cubicBezTo>
                        <a:pt x="14" y="8"/>
                        <a:pt x="14" y="8"/>
                        <a:pt x="14" y="8"/>
                      </a:cubicBezTo>
                      <a:cubicBezTo>
                        <a:pt x="11" y="6"/>
                        <a:pt x="10" y="4"/>
                        <a:pt x="10" y="2"/>
                      </a:cubicBezTo>
                      <a:cubicBezTo>
                        <a:pt x="6" y="2"/>
                        <a:pt x="3" y="1"/>
                        <a:pt x="0" y="0"/>
                      </a:cubicBezTo>
                      <a:cubicBezTo>
                        <a:pt x="1" y="2"/>
                        <a:pt x="1" y="2"/>
                        <a:pt x="1" y="2"/>
                      </a:cubicBezTo>
                      <a:cubicBezTo>
                        <a:pt x="8" y="2"/>
                        <a:pt x="8" y="2"/>
                        <a:pt x="8" y="2"/>
                      </a:cubicBezTo>
                      <a:cubicBezTo>
                        <a:pt x="10" y="9"/>
                        <a:pt x="10" y="9"/>
                        <a:pt x="10" y="9"/>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261"/>
                <p:cNvSpPr/>
                <p:nvPr/>
              </p:nvSpPr>
              <p:spPr bwMode="auto">
                <a:xfrm>
                  <a:off x="8899526" y="2644775"/>
                  <a:ext cx="147638" cy="98425"/>
                </a:xfrm>
                <a:custGeom>
                  <a:avLst/>
                  <a:gdLst>
                    <a:gd name="T0" fmla="*/ 25 w 30"/>
                    <a:gd name="T1" fmla="*/ 12 h 20"/>
                    <a:gd name="T2" fmla="*/ 21 w 30"/>
                    <a:gd name="T3" fmla="*/ 13 h 20"/>
                    <a:gd name="T4" fmla="*/ 14 w 30"/>
                    <a:gd name="T5" fmla="*/ 13 h 20"/>
                    <a:gd name="T6" fmla="*/ 12 w 30"/>
                    <a:gd name="T7" fmla="*/ 6 h 20"/>
                    <a:gd name="T8" fmla="*/ 11 w 30"/>
                    <a:gd name="T9" fmla="*/ 4 h 20"/>
                    <a:gd name="T10" fmla="*/ 3 w 30"/>
                    <a:gd name="T11" fmla="*/ 0 h 20"/>
                    <a:gd name="T12" fmla="*/ 0 w 30"/>
                    <a:gd name="T13" fmla="*/ 7 h 20"/>
                    <a:gd name="T14" fmla="*/ 4 w 30"/>
                    <a:gd name="T15" fmla="*/ 11 h 20"/>
                    <a:gd name="T16" fmla="*/ 9 w 30"/>
                    <a:gd name="T17" fmla="*/ 7 h 20"/>
                    <a:gd name="T18" fmla="*/ 11 w 30"/>
                    <a:gd name="T19" fmla="*/ 11 h 20"/>
                    <a:gd name="T20" fmla="*/ 13 w 30"/>
                    <a:gd name="T21" fmla="*/ 15 h 20"/>
                    <a:gd name="T22" fmla="*/ 30 w 30"/>
                    <a:gd name="T23" fmla="*/ 19 h 20"/>
                    <a:gd name="T24" fmla="*/ 25 w 30"/>
                    <a:gd name="T2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0">
                      <a:moveTo>
                        <a:pt x="25" y="12"/>
                      </a:moveTo>
                      <a:cubicBezTo>
                        <a:pt x="21" y="13"/>
                        <a:pt x="21" y="13"/>
                        <a:pt x="21" y="13"/>
                      </a:cubicBezTo>
                      <a:cubicBezTo>
                        <a:pt x="14" y="13"/>
                        <a:pt x="14" y="13"/>
                        <a:pt x="14" y="13"/>
                      </a:cubicBezTo>
                      <a:cubicBezTo>
                        <a:pt x="12" y="6"/>
                        <a:pt x="12" y="6"/>
                        <a:pt x="12" y="6"/>
                      </a:cubicBezTo>
                      <a:cubicBezTo>
                        <a:pt x="11" y="4"/>
                        <a:pt x="11" y="4"/>
                        <a:pt x="11" y="4"/>
                      </a:cubicBezTo>
                      <a:cubicBezTo>
                        <a:pt x="8" y="3"/>
                        <a:pt x="5" y="2"/>
                        <a:pt x="3" y="0"/>
                      </a:cubicBezTo>
                      <a:cubicBezTo>
                        <a:pt x="0" y="7"/>
                        <a:pt x="0" y="7"/>
                        <a:pt x="0" y="7"/>
                      </a:cubicBezTo>
                      <a:cubicBezTo>
                        <a:pt x="4" y="11"/>
                        <a:pt x="4" y="11"/>
                        <a:pt x="4" y="11"/>
                      </a:cubicBezTo>
                      <a:cubicBezTo>
                        <a:pt x="9" y="7"/>
                        <a:pt x="9" y="7"/>
                        <a:pt x="9" y="7"/>
                      </a:cubicBezTo>
                      <a:cubicBezTo>
                        <a:pt x="11" y="11"/>
                        <a:pt x="11" y="11"/>
                        <a:pt x="11" y="11"/>
                      </a:cubicBezTo>
                      <a:cubicBezTo>
                        <a:pt x="13" y="15"/>
                        <a:pt x="13" y="15"/>
                        <a:pt x="13" y="15"/>
                      </a:cubicBezTo>
                      <a:cubicBezTo>
                        <a:pt x="18" y="19"/>
                        <a:pt x="24" y="20"/>
                        <a:pt x="30" y="19"/>
                      </a:cubicBezTo>
                      <a:cubicBezTo>
                        <a:pt x="30" y="16"/>
                        <a:pt x="28" y="13"/>
                        <a:pt x="25" y="12"/>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262"/>
                <p:cNvSpPr/>
                <p:nvPr/>
              </p:nvSpPr>
              <p:spPr bwMode="auto">
                <a:xfrm>
                  <a:off x="8958263" y="2673350"/>
                  <a:ext cx="44450" cy="34925"/>
                </a:xfrm>
                <a:custGeom>
                  <a:avLst/>
                  <a:gdLst>
                    <a:gd name="T0" fmla="*/ 22 w 28"/>
                    <a:gd name="T1" fmla="*/ 0 h 22"/>
                    <a:gd name="T2" fmla="*/ 0 w 28"/>
                    <a:gd name="T3" fmla="*/ 0 h 22"/>
                    <a:gd name="T4" fmla="*/ 7 w 28"/>
                    <a:gd name="T5" fmla="*/ 22 h 22"/>
                    <a:gd name="T6" fmla="*/ 28 w 28"/>
                    <a:gd name="T7" fmla="*/ 22 h 22"/>
                    <a:gd name="T8" fmla="*/ 22 w 28"/>
                    <a:gd name="T9" fmla="*/ 0 h 22"/>
                    <a:gd name="T10" fmla="*/ 22 w 28"/>
                    <a:gd name="T11" fmla="*/ 0 h 22"/>
                  </a:gdLst>
                  <a:ahLst/>
                  <a:cxnLst>
                    <a:cxn ang="0">
                      <a:pos x="T0" y="T1"/>
                    </a:cxn>
                    <a:cxn ang="0">
                      <a:pos x="T2" y="T3"/>
                    </a:cxn>
                    <a:cxn ang="0">
                      <a:pos x="T4" y="T5"/>
                    </a:cxn>
                    <a:cxn ang="0">
                      <a:pos x="T6" y="T7"/>
                    </a:cxn>
                    <a:cxn ang="0">
                      <a:pos x="T8" y="T9"/>
                    </a:cxn>
                    <a:cxn ang="0">
                      <a:pos x="T10" y="T11"/>
                    </a:cxn>
                  </a:cxnLst>
                  <a:rect l="0" t="0" r="r" b="b"/>
                  <a:pathLst>
                    <a:path w="28" h="22">
                      <a:moveTo>
                        <a:pt x="22" y="0"/>
                      </a:moveTo>
                      <a:lnTo>
                        <a:pt x="0" y="0"/>
                      </a:lnTo>
                      <a:lnTo>
                        <a:pt x="7" y="22"/>
                      </a:lnTo>
                      <a:lnTo>
                        <a:pt x="28" y="22"/>
                      </a:lnTo>
                      <a:lnTo>
                        <a:pt x="22" y="0"/>
                      </a:lnTo>
                      <a:lnTo>
                        <a:pt x="22"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263"/>
                <p:cNvSpPr/>
                <p:nvPr/>
              </p:nvSpPr>
              <p:spPr bwMode="auto">
                <a:xfrm>
                  <a:off x="9091613" y="1651000"/>
                  <a:ext cx="176213" cy="260350"/>
                </a:xfrm>
                <a:custGeom>
                  <a:avLst/>
                  <a:gdLst>
                    <a:gd name="T0" fmla="*/ 31 w 36"/>
                    <a:gd name="T1" fmla="*/ 7 h 53"/>
                    <a:gd name="T2" fmla="*/ 33 w 36"/>
                    <a:gd name="T3" fmla="*/ 8 h 53"/>
                    <a:gd name="T4" fmla="*/ 35 w 36"/>
                    <a:gd name="T5" fmla="*/ 5 h 53"/>
                    <a:gd name="T6" fmla="*/ 21 w 36"/>
                    <a:gd name="T7" fmla="*/ 0 h 53"/>
                    <a:gd name="T8" fmla="*/ 28 w 36"/>
                    <a:gd name="T9" fmla="*/ 8 h 53"/>
                    <a:gd name="T10" fmla="*/ 26 w 36"/>
                    <a:gd name="T11" fmla="*/ 11 h 53"/>
                    <a:gd name="T12" fmla="*/ 18 w 36"/>
                    <a:gd name="T13" fmla="*/ 17 h 53"/>
                    <a:gd name="T14" fmla="*/ 18 w 36"/>
                    <a:gd name="T15" fmla="*/ 22 h 53"/>
                    <a:gd name="T16" fmla="*/ 10 w 36"/>
                    <a:gd name="T17" fmla="*/ 36 h 53"/>
                    <a:gd name="T18" fmla="*/ 0 w 36"/>
                    <a:gd name="T19" fmla="*/ 43 h 53"/>
                    <a:gd name="T20" fmla="*/ 3 w 36"/>
                    <a:gd name="T21" fmla="*/ 53 h 53"/>
                    <a:gd name="T22" fmla="*/ 3 w 36"/>
                    <a:gd name="T23" fmla="*/ 51 h 53"/>
                    <a:gd name="T24" fmla="*/ 6 w 36"/>
                    <a:gd name="T25" fmla="*/ 47 h 53"/>
                    <a:gd name="T26" fmla="*/ 11 w 36"/>
                    <a:gd name="T27" fmla="*/ 40 h 53"/>
                    <a:gd name="T28" fmla="*/ 15 w 36"/>
                    <a:gd name="T29" fmla="*/ 34 h 53"/>
                    <a:gd name="T30" fmla="*/ 16 w 36"/>
                    <a:gd name="T31" fmla="*/ 33 h 53"/>
                    <a:gd name="T32" fmla="*/ 18 w 36"/>
                    <a:gd name="T33" fmla="*/ 31 h 53"/>
                    <a:gd name="T34" fmla="*/ 24 w 36"/>
                    <a:gd name="T35" fmla="*/ 21 h 53"/>
                    <a:gd name="T36" fmla="*/ 23 w 36"/>
                    <a:gd name="T37" fmla="*/ 19 h 53"/>
                    <a:gd name="T38" fmla="*/ 22 w 36"/>
                    <a:gd name="T39" fmla="*/ 17 h 53"/>
                    <a:gd name="T40" fmla="*/ 22 w 36"/>
                    <a:gd name="T41" fmla="*/ 16 h 53"/>
                    <a:gd name="T42" fmla="*/ 26 w 36"/>
                    <a:gd name="T43" fmla="*/ 14 h 53"/>
                    <a:gd name="T44" fmla="*/ 27 w 36"/>
                    <a:gd name="T45" fmla="*/ 16 h 53"/>
                    <a:gd name="T46" fmla="*/ 29 w 36"/>
                    <a:gd name="T47" fmla="*/ 12 h 53"/>
                    <a:gd name="T48" fmla="*/ 29 w 36"/>
                    <a:gd name="T49" fmla="*/ 11 h 53"/>
                    <a:gd name="T50" fmla="*/ 31 w 36"/>
                    <a:gd name="T51"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3">
                      <a:moveTo>
                        <a:pt x="31" y="7"/>
                      </a:moveTo>
                      <a:cubicBezTo>
                        <a:pt x="33" y="8"/>
                        <a:pt x="33" y="8"/>
                        <a:pt x="33" y="8"/>
                      </a:cubicBezTo>
                      <a:cubicBezTo>
                        <a:pt x="35" y="8"/>
                        <a:pt x="36" y="7"/>
                        <a:pt x="35" y="5"/>
                      </a:cubicBezTo>
                      <a:cubicBezTo>
                        <a:pt x="32" y="2"/>
                        <a:pt x="28" y="0"/>
                        <a:pt x="21" y="0"/>
                      </a:cubicBezTo>
                      <a:cubicBezTo>
                        <a:pt x="29" y="2"/>
                        <a:pt x="32" y="5"/>
                        <a:pt x="28" y="8"/>
                      </a:cubicBezTo>
                      <a:cubicBezTo>
                        <a:pt x="26" y="11"/>
                        <a:pt x="26" y="11"/>
                        <a:pt x="26" y="11"/>
                      </a:cubicBezTo>
                      <a:cubicBezTo>
                        <a:pt x="21" y="11"/>
                        <a:pt x="19" y="13"/>
                        <a:pt x="18" y="17"/>
                      </a:cubicBezTo>
                      <a:cubicBezTo>
                        <a:pt x="18" y="22"/>
                        <a:pt x="18" y="22"/>
                        <a:pt x="18" y="22"/>
                      </a:cubicBezTo>
                      <a:cubicBezTo>
                        <a:pt x="10" y="36"/>
                        <a:pt x="10" y="36"/>
                        <a:pt x="10" y="36"/>
                      </a:cubicBezTo>
                      <a:cubicBezTo>
                        <a:pt x="8" y="40"/>
                        <a:pt x="4" y="42"/>
                        <a:pt x="0" y="43"/>
                      </a:cubicBezTo>
                      <a:cubicBezTo>
                        <a:pt x="0" y="46"/>
                        <a:pt x="1" y="50"/>
                        <a:pt x="3" y="53"/>
                      </a:cubicBezTo>
                      <a:cubicBezTo>
                        <a:pt x="3" y="51"/>
                        <a:pt x="3" y="51"/>
                        <a:pt x="3" y="51"/>
                      </a:cubicBezTo>
                      <a:cubicBezTo>
                        <a:pt x="6" y="47"/>
                        <a:pt x="6" y="47"/>
                        <a:pt x="6" y="47"/>
                      </a:cubicBezTo>
                      <a:cubicBezTo>
                        <a:pt x="7" y="44"/>
                        <a:pt x="9" y="42"/>
                        <a:pt x="11" y="40"/>
                      </a:cubicBezTo>
                      <a:cubicBezTo>
                        <a:pt x="12" y="38"/>
                        <a:pt x="13" y="36"/>
                        <a:pt x="15" y="34"/>
                      </a:cubicBezTo>
                      <a:cubicBezTo>
                        <a:pt x="15" y="34"/>
                        <a:pt x="16" y="33"/>
                        <a:pt x="16" y="33"/>
                      </a:cubicBezTo>
                      <a:cubicBezTo>
                        <a:pt x="17" y="32"/>
                        <a:pt x="17" y="32"/>
                        <a:pt x="18" y="31"/>
                      </a:cubicBezTo>
                      <a:cubicBezTo>
                        <a:pt x="22" y="28"/>
                        <a:pt x="24" y="24"/>
                        <a:pt x="24" y="21"/>
                      </a:cubicBezTo>
                      <a:cubicBezTo>
                        <a:pt x="23" y="20"/>
                        <a:pt x="23" y="20"/>
                        <a:pt x="23" y="19"/>
                      </a:cubicBezTo>
                      <a:cubicBezTo>
                        <a:pt x="23" y="18"/>
                        <a:pt x="22" y="18"/>
                        <a:pt x="22" y="17"/>
                      </a:cubicBezTo>
                      <a:cubicBezTo>
                        <a:pt x="22" y="17"/>
                        <a:pt x="22" y="16"/>
                        <a:pt x="22" y="16"/>
                      </a:cubicBezTo>
                      <a:cubicBezTo>
                        <a:pt x="22" y="14"/>
                        <a:pt x="24" y="13"/>
                        <a:pt x="26" y="14"/>
                      </a:cubicBezTo>
                      <a:cubicBezTo>
                        <a:pt x="27" y="16"/>
                        <a:pt x="27" y="16"/>
                        <a:pt x="27" y="16"/>
                      </a:cubicBezTo>
                      <a:cubicBezTo>
                        <a:pt x="28" y="16"/>
                        <a:pt x="29" y="14"/>
                        <a:pt x="29" y="12"/>
                      </a:cubicBezTo>
                      <a:cubicBezTo>
                        <a:pt x="29" y="12"/>
                        <a:pt x="29" y="11"/>
                        <a:pt x="29" y="11"/>
                      </a:cubicBezTo>
                      <a:cubicBezTo>
                        <a:pt x="31" y="10"/>
                        <a:pt x="31" y="9"/>
                        <a:pt x="31" y="7"/>
                      </a:cubicBezTo>
                      <a:close/>
                    </a:path>
                  </a:pathLst>
                </a:custGeom>
                <a:solidFill>
                  <a:srgbClr val="5E202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264"/>
                <p:cNvSpPr/>
                <p:nvPr/>
              </p:nvSpPr>
              <p:spPr bwMode="auto">
                <a:xfrm>
                  <a:off x="9169401" y="1685925"/>
                  <a:ext cx="103188" cy="138113"/>
                </a:xfrm>
                <a:custGeom>
                  <a:avLst/>
                  <a:gdLst>
                    <a:gd name="T0" fmla="*/ 17 w 21"/>
                    <a:gd name="T1" fmla="*/ 1 h 28"/>
                    <a:gd name="T2" fmla="*/ 15 w 21"/>
                    <a:gd name="T3" fmla="*/ 0 h 28"/>
                    <a:gd name="T4" fmla="*/ 13 w 21"/>
                    <a:gd name="T5" fmla="*/ 4 h 28"/>
                    <a:gd name="T6" fmla="*/ 13 w 21"/>
                    <a:gd name="T7" fmla="*/ 5 h 28"/>
                    <a:gd name="T8" fmla="*/ 16 w 21"/>
                    <a:gd name="T9" fmla="*/ 3 h 28"/>
                    <a:gd name="T10" fmla="*/ 16 w 21"/>
                    <a:gd name="T11" fmla="*/ 7 h 28"/>
                    <a:gd name="T12" fmla="*/ 18 w 21"/>
                    <a:gd name="T13" fmla="*/ 11 h 28"/>
                    <a:gd name="T14" fmla="*/ 17 w 21"/>
                    <a:gd name="T15" fmla="*/ 13 h 28"/>
                    <a:gd name="T16" fmla="*/ 17 w 21"/>
                    <a:gd name="T17" fmla="*/ 19 h 28"/>
                    <a:gd name="T18" fmla="*/ 8 w 21"/>
                    <a:gd name="T19" fmla="*/ 16 h 28"/>
                    <a:gd name="T20" fmla="*/ 12 w 21"/>
                    <a:gd name="T21" fmla="*/ 20 h 28"/>
                    <a:gd name="T22" fmla="*/ 8 w 21"/>
                    <a:gd name="T23" fmla="*/ 26 h 28"/>
                    <a:gd name="T24" fmla="*/ 2 w 21"/>
                    <a:gd name="T25" fmla="*/ 24 h 28"/>
                    <a:gd name="T26" fmla="*/ 0 w 21"/>
                    <a:gd name="T27" fmla="*/ 26 h 28"/>
                    <a:gd name="T28" fmla="*/ 7 w 21"/>
                    <a:gd name="T29" fmla="*/ 26 h 28"/>
                    <a:gd name="T30" fmla="*/ 10 w 21"/>
                    <a:gd name="T31" fmla="*/ 28 h 28"/>
                    <a:gd name="T32" fmla="*/ 14 w 21"/>
                    <a:gd name="T33" fmla="*/ 21 h 28"/>
                    <a:gd name="T34" fmla="*/ 15 w 21"/>
                    <a:gd name="T35" fmla="*/ 21 h 28"/>
                    <a:gd name="T36" fmla="*/ 18 w 21"/>
                    <a:gd name="T37" fmla="*/ 18 h 28"/>
                    <a:gd name="T38" fmla="*/ 18 w 21"/>
                    <a:gd name="T39" fmla="*/ 13 h 28"/>
                    <a:gd name="T40" fmla="*/ 20 w 21"/>
                    <a:gd name="T41" fmla="*/ 11 h 28"/>
                    <a:gd name="T42" fmla="*/ 18 w 21"/>
                    <a:gd name="T43" fmla="*/ 7 h 28"/>
                    <a:gd name="T44" fmla="*/ 17 w 21"/>
                    <a:gd name="T4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8">
                      <a:moveTo>
                        <a:pt x="17" y="1"/>
                      </a:moveTo>
                      <a:cubicBezTo>
                        <a:pt x="15" y="0"/>
                        <a:pt x="15" y="0"/>
                        <a:pt x="15" y="0"/>
                      </a:cubicBezTo>
                      <a:cubicBezTo>
                        <a:pt x="15" y="2"/>
                        <a:pt x="15" y="3"/>
                        <a:pt x="13" y="4"/>
                      </a:cubicBezTo>
                      <a:cubicBezTo>
                        <a:pt x="13" y="4"/>
                        <a:pt x="13" y="5"/>
                        <a:pt x="13" y="5"/>
                      </a:cubicBezTo>
                      <a:cubicBezTo>
                        <a:pt x="16" y="3"/>
                        <a:pt x="16" y="3"/>
                        <a:pt x="16" y="3"/>
                      </a:cubicBezTo>
                      <a:cubicBezTo>
                        <a:pt x="16" y="7"/>
                        <a:pt x="16" y="7"/>
                        <a:pt x="16" y="7"/>
                      </a:cubicBezTo>
                      <a:cubicBezTo>
                        <a:pt x="18" y="11"/>
                        <a:pt x="18" y="11"/>
                        <a:pt x="18" y="11"/>
                      </a:cubicBezTo>
                      <a:cubicBezTo>
                        <a:pt x="17" y="13"/>
                        <a:pt x="17" y="13"/>
                        <a:pt x="17" y="13"/>
                      </a:cubicBezTo>
                      <a:cubicBezTo>
                        <a:pt x="17" y="19"/>
                        <a:pt x="17" y="19"/>
                        <a:pt x="17" y="19"/>
                      </a:cubicBezTo>
                      <a:cubicBezTo>
                        <a:pt x="16" y="21"/>
                        <a:pt x="13" y="20"/>
                        <a:pt x="8" y="16"/>
                      </a:cubicBezTo>
                      <a:cubicBezTo>
                        <a:pt x="9" y="17"/>
                        <a:pt x="11" y="19"/>
                        <a:pt x="12" y="20"/>
                      </a:cubicBezTo>
                      <a:cubicBezTo>
                        <a:pt x="8" y="26"/>
                        <a:pt x="8" y="26"/>
                        <a:pt x="8" y="26"/>
                      </a:cubicBezTo>
                      <a:cubicBezTo>
                        <a:pt x="6" y="25"/>
                        <a:pt x="4" y="24"/>
                        <a:pt x="2" y="24"/>
                      </a:cubicBezTo>
                      <a:cubicBezTo>
                        <a:pt x="1" y="25"/>
                        <a:pt x="1" y="25"/>
                        <a:pt x="0" y="26"/>
                      </a:cubicBezTo>
                      <a:cubicBezTo>
                        <a:pt x="3" y="25"/>
                        <a:pt x="6" y="26"/>
                        <a:pt x="7" y="26"/>
                      </a:cubicBezTo>
                      <a:cubicBezTo>
                        <a:pt x="8" y="27"/>
                        <a:pt x="9" y="27"/>
                        <a:pt x="10" y="28"/>
                      </a:cubicBezTo>
                      <a:cubicBezTo>
                        <a:pt x="10" y="25"/>
                        <a:pt x="12" y="23"/>
                        <a:pt x="14" y="21"/>
                      </a:cubicBezTo>
                      <a:cubicBezTo>
                        <a:pt x="14" y="21"/>
                        <a:pt x="14" y="21"/>
                        <a:pt x="15" y="21"/>
                      </a:cubicBezTo>
                      <a:cubicBezTo>
                        <a:pt x="17" y="23"/>
                        <a:pt x="19" y="21"/>
                        <a:pt x="18" y="18"/>
                      </a:cubicBezTo>
                      <a:cubicBezTo>
                        <a:pt x="18" y="13"/>
                        <a:pt x="18" y="13"/>
                        <a:pt x="18" y="13"/>
                      </a:cubicBezTo>
                      <a:cubicBezTo>
                        <a:pt x="20" y="12"/>
                        <a:pt x="21" y="12"/>
                        <a:pt x="20" y="11"/>
                      </a:cubicBezTo>
                      <a:cubicBezTo>
                        <a:pt x="18" y="7"/>
                        <a:pt x="18" y="7"/>
                        <a:pt x="18" y="7"/>
                      </a:cubicBezTo>
                      <a:cubicBezTo>
                        <a:pt x="18" y="5"/>
                        <a:pt x="18" y="3"/>
                        <a:pt x="17"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265"/>
                <p:cNvSpPr/>
                <p:nvPr/>
              </p:nvSpPr>
              <p:spPr bwMode="auto">
                <a:xfrm>
                  <a:off x="9178926" y="1700213"/>
                  <a:ext cx="79375" cy="112713"/>
                </a:xfrm>
                <a:custGeom>
                  <a:avLst/>
                  <a:gdLst>
                    <a:gd name="T0" fmla="*/ 9 w 16"/>
                    <a:gd name="T1" fmla="*/ 6 h 23"/>
                    <a:gd name="T2" fmla="*/ 4 w 16"/>
                    <a:gd name="T3" fmla="*/ 6 h 23"/>
                    <a:gd name="T4" fmla="*/ 4 w 16"/>
                    <a:gd name="T5" fmla="*/ 7 h 23"/>
                    <a:gd name="T6" fmla="*/ 5 w 16"/>
                    <a:gd name="T7" fmla="*/ 9 h 23"/>
                    <a:gd name="T8" fmla="*/ 8 w 16"/>
                    <a:gd name="T9" fmla="*/ 11 h 23"/>
                    <a:gd name="T10" fmla="*/ 6 w 16"/>
                    <a:gd name="T11" fmla="*/ 11 h 23"/>
                    <a:gd name="T12" fmla="*/ 0 w 16"/>
                    <a:gd name="T13" fmla="*/ 21 h 23"/>
                    <a:gd name="T14" fmla="*/ 6 w 16"/>
                    <a:gd name="T15" fmla="*/ 23 h 23"/>
                    <a:gd name="T16" fmla="*/ 10 w 16"/>
                    <a:gd name="T17" fmla="*/ 17 h 23"/>
                    <a:gd name="T18" fmla="*/ 6 w 16"/>
                    <a:gd name="T19" fmla="*/ 13 h 23"/>
                    <a:gd name="T20" fmla="*/ 15 w 16"/>
                    <a:gd name="T21" fmla="*/ 16 h 23"/>
                    <a:gd name="T22" fmla="*/ 15 w 16"/>
                    <a:gd name="T23" fmla="*/ 10 h 23"/>
                    <a:gd name="T24" fmla="*/ 16 w 16"/>
                    <a:gd name="T25" fmla="*/ 8 h 23"/>
                    <a:gd name="T26" fmla="*/ 14 w 16"/>
                    <a:gd name="T27" fmla="*/ 4 h 23"/>
                    <a:gd name="T28" fmla="*/ 14 w 16"/>
                    <a:gd name="T29" fmla="*/ 0 h 23"/>
                    <a:gd name="T30" fmla="*/ 11 w 16"/>
                    <a:gd name="T31" fmla="*/ 2 h 23"/>
                    <a:gd name="T32" fmla="*/ 9 w 16"/>
                    <a:gd name="T3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9" y="6"/>
                      </a:moveTo>
                      <a:cubicBezTo>
                        <a:pt x="7" y="4"/>
                        <a:pt x="6" y="4"/>
                        <a:pt x="4" y="6"/>
                      </a:cubicBezTo>
                      <a:cubicBezTo>
                        <a:pt x="4" y="6"/>
                        <a:pt x="4" y="7"/>
                        <a:pt x="4" y="7"/>
                      </a:cubicBezTo>
                      <a:cubicBezTo>
                        <a:pt x="4" y="8"/>
                        <a:pt x="5" y="8"/>
                        <a:pt x="5" y="9"/>
                      </a:cubicBezTo>
                      <a:cubicBezTo>
                        <a:pt x="5" y="10"/>
                        <a:pt x="7" y="11"/>
                        <a:pt x="8" y="11"/>
                      </a:cubicBezTo>
                      <a:cubicBezTo>
                        <a:pt x="7" y="11"/>
                        <a:pt x="6" y="11"/>
                        <a:pt x="6" y="11"/>
                      </a:cubicBezTo>
                      <a:cubicBezTo>
                        <a:pt x="6" y="14"/>
                        <a:pt x="4" y="18"/>
                        <a:pt x="0" y="21"/>
                      </a:cubicBezTo>
                      <a:cubicBezTo>
                        <a:pt x="2" y="21"/>
                        <a:pt x="4" y="22"/>
                        <a:pt x="6" y="23"/>
                      </a:cubicBezTo>
                      <a:cubicBezTo>
                        <a:pt x="10" y="17"/>
                        <a:pt x="10" y="17"/>
                        <a:pt x="10" y="17"/>
                      </a:cubicBezTo>
                      <a:cubicBezTo>
                        <a:pt x="9" y="16"/>
                        <a:pt x="7" y="14"/>
                        <a:pt x="6" y="13"/>
                      </a:cubicBezTo>
                      <a:cubicBezTo>
                        <a:pt x="11" y="17"/>
                        <a:pt x="14" y="18"/>
                        <a:pt x="15" y="16"/>
                      </a:cubicBezTo>
                      <a:cubicBezTo>
                        <a:pt x="15" y="10"/>
                        <a:pt x="15" y="10"/>
                        <a:pt x="15" y="10"/>
                      </a:cubicBezTo>
                      <a:cubicBezTo>
                        <a:pt x="16" y="8"/>
                        <a:pt x="16" y="8"/>
                        <a:pt x="16" y="8"/>
                      </a:cubicBezTo>
                      <a:cubicBezTo>
                        <a:pt x="14" y="4"/>
                        <a:pt x="14" y="4"/>
                        <a:pt x="14" y="4"/>
                      </a:cubicBezTo>
                      <a:cubicBezTo>
                        <a:pt x="14" y="0"/>
                        <a:pt x="14" y="0"/>
                        <a:pt x="14" y="0"/>
                      </a:cubicBezTo>
                      <a:cubicBezTo>
                        <a:pt x="11" y="2"/>
                        <a:pt x="11" y="2"/>
                        <a:pt x="11" y="2"/>
                      </a:cubicBezTo>
                      <a:cubicBezTo>
                        <a:pt x="11" y="4"/>
                        <a:pt x="10" y="6"/>
                        <a:pt x="9"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266"/>
                <p:cNvSpPr>
                  <a:spLocks noEditPoints="1"/>
                </p:cNvSpPr>
                <p:nvPr/>
              </p:nvSpPr>
              <p:spPr bwMode="auto">
                <a:xfrm>
                  <a:off x="9091613" y="1651000"/>
                  <a:ext cx="157163" cy="211138"/>
                </a:xfrm>
                <a:custGeom>
                  <a:avLst/>
                  <a:gdLst>
                    <a:gd name="T0" fmla="*/ 26 w 32"/>
                    <a:gd name="T1" fmla="*/ 11 h 43"/>
                    <a:gd name="T2" fmla="*/ 28 w 32"/>
                    <a:gd name="T3" fmla="*/ 8 h 43"/>
                    <a:gd name="T4" fmla="*/ 21 w 32"/>
                    <a:gd name="T5" fmla="*/ 0 h 43"/>
                    <a:gd name="T6" fmla="*/ 8 w 32"/>
                    <a:gd name="T7" fmla="*/ 14 h 43"/>
                    <a:gd name="T8" fmla="*/ 4 w 32"/>
                    <a:gd name="T9" fmla="*/ 28 h 43"/>
                    <a:gd name="T10" fmla="*/ 0 w 32"/>
                    <a:gd name="T11" fmla="*/ 43 h 43"/>
                    <a:gd name="T12" fmla="*/ 10 w 32"/>
                    <a:gd name="T13" fmla="*/ 36 h 43"/>
                    <a:gd name="T14" fmla="*/ 18 w 32"/>
                    <a:gd name="T15" fmla="*/ 22 h 43"/>
                    <a:gd name="T16" fmla="*/ 18 w 32"/>
                    <a:gd name="T17" fmla="*/ 17 h 43"/>
                    <a:gd name="T18" fmla="*/ 26 w 32"/>
                    <a:gd name="T19" fmla="*/ 11 h 43"/>
                    <a:gd name="T20" fmla="*/ 9 w 32"/>
                    <a:gd name="T21" fmla="*/ 14 h 43"/>
                    <a:gd name="T22" fmla="*/ 11 w 32"/>
                    <a:gd name="T23" fmla="*/ 5 h 43"/>
                    <a:gd name="T24" fmla="*/ 21 w 32"/>
                    <a:gd name="T25" fmla="*/ 1 h 43"/>
                    <a:gd name="T26" fmla="*/ 24 w 32"/>
                    <a:gd name="T27" fmla="*/ 2 h 43"/>
                    <a:gd name="T28" fmla="*/ 9 w 32"/>
                    <a:gd name="T29" fmla="*/ 12 h 43"/>
                    <a:gd name="T30" fmla="*/ 9 w 32"/>
                    <a:gd name="T31" fmla="*/ 24 h 43"/>
                    <a:gd name="T32" fmla="*/ 2 w 32"/>
                    <a:gd name="T33" fmla="*/ 42 h 43"/>
                    <a:gd name="T34" fmla="*/ 1 w 32"/>
                    <a:gd name="T35" fmla="*/ 42 h 43"/>
                    <a:gd name="T36" fmla="*/ 5 w 32"/>
                    <a:gd name="T37" fmla="*/ 29 h 43"/>
                    <a:gd name="T38" fmla="*/ 9 w 32"/>
                    <a:gd name="T3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43">
                      <a:moveTo>
                        <a:pt x="26" y="11"/>
                      </a:moveTo>
                      <a:cubicBezTo>
                        <a:pt x="28" y="8"/>
                        <a:pt x="28" y="8"/>
                        <a:pt x="28" y="8"/>
                      </a:cubicBezTo>
                      <a:cubicBezTo>
                        <a:pt x="32" y="5"/>
                        <a:pt x="29" y="2"/>
                        <a:pt x="21" y="0"/>
                      </a:cubicBezTo>
                      <a:cubicBezTo>
                        <a:pt x="11" y="1"/>
                        <a:pt x="6" y="5"/>
                        <a:pt x="8" y="14"/>
                      </a:cubicBezTo>
                      <a:cubicBezTo>
                        <a:pt x="8" y="20"/>
                        <a:pt x="7" y="24"/>
                        <a:pt x="4" y="28"/>
                      </a:cubicBezTo>
                      <a:cubicBezTo>
                        <a:pt x="1" y="34"/>
                        <a:pt x="0" y="38"/>
                        <a:pt x="0" y="43"/>
                      </a:cubicBezTo>
                      <a:cubicBezTo>
                        <a:pt x="4" y="42"/>
                        <a:pt x="8" y="40"/>
                        <a:pt x="10" y="36"/>
                      </a:cubicBezTo>
                      <a:cubicBezTo>
                        <a:pt x="18" y="22"/>
                        <a:pt x="18" y="22"/>
                        <a:pt x="18" y="22"/>
                      </a:cubicBezTo>
                      <a:cubicBezTo>
                        <a:pt x="18" y="17"/>
                        <a:pt x="18" y="17"/>
                        <a:pt x="18" y="17"/>
                      </a:cubicBezTo>
                      <a:cubicBezTo>
                        <a:pt x="19" y="13"/>
                        <a:pt x="21" y="11"/>
                        <a:pt x="26" y="11"/>
                      </a:cubicBezTo>
                      <a:close/>
                      <a:moveTo>
                        <a:pt x="9" y="14"/>
                      </a:moveTo>
                      <a:cubicBezTo>
                        <a:pt x="8" y="10"/>
                        <a:pt x="9" y="7"/>
                        <a:pt x="11" y="5"/>
                      </a:cubicBezTo>
                      <a:cubicBezTo>
                        <a:pt x="13" y="3"/>
                        <a:pt x="16" y="1"/>
                        <a:pt x="21" y="1"/>
                      </a:cubicBezTo>
                      <a:cubicBezTo>
                        <a:pt x="22" y="1"/>
                        <a:pt x="23" y="1"/>
                        <a:pt x="24" y="2"/>
                      </a:cubicBezTo>
                      <a:cubicBezTo>
                        <a:pt x="15" y="2"/>
                        <a:pt x="10" y="6"/>
                        <a:pt x="9" y="12"/>
                      </a:cubicBezTo>
                      <a:cubicBezTo>
                        <a:pt x="10" y="16"/>
                        <a:pt x="10" y="20"/>
                        <a:pt x="9" y="24"/>
                      </a:cubicBezTo>
                      <a:cubicBezTo>
                        <a:pt x="6" y="30"/>
                        <a:pt x="3" y="36"/>
                        <a:pt x="2" y="42"/>
                      </a:cubicBezTo>
                      <a:cubicBezTo>
                        <a:pt x="2" y="42"/>
                        <a:pt x="2" y="42"/>
                        <a:pt x="1" y="42"/>
                      </a:cubicBezTo>
                      <a:cubicBezTo>
                        <a:pt x="1" y="38"/>
                        <a:pt x="3" y="33"/>
                        <a:pt x="5" y="29"/>
                      </a:cubicBezTo>
                      <a:cubicBezTo>
                        <a:pt x="8" y="25"/>
                        <a:pt x="9" y="20"/>
                        <a:pt x="9" y="14"/>
                      </a:cubicBezTo>
                      <a:close/>
                    </a:path>
                  </a:pathLst>
                </a:custGeom>
                <a:solidFill>
                  <a:srgbClr val="7F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267"/>
                <p:cNvSpPr/>
                <p:nvPr/>
              </p:nvSpPr>
              <p:spPr bwMode="auto">
                <a:xfrm>
                  <a:off x="9096376" y="1655763"/>
                  <a:ext cx="112713" cy="201613"/>
                </a:xfrm>
                <a:custGeom>
                  <a:avLst/>
                  <a:gdLst>
                    <a:gd name="T0" fmla="*/ 10 w 23"/>
                    <a:gd name="T1" fmla="*/ 4 h 41"/>
                    <a:gd name="T2" fmla="*/ 8 w 23"/>
                    <a:gd name="T3" fmla="*/ 13 h 41"/>
                    <a:gd name="T4" fmla="*/ 4 w 23"/>
                    <a:gd name="T5" fmla="*/ 28 h 41"/>
                    <a:gd name="T6" fmla="*/ 0 w 23"/>
                    <a:gd name="T7" fmla="*/ 41 h 41"/>
                    <a:gd name="T8" fmla="*/ 1 w 23"/>
                    <a:gd name="T9" fmla="*/ 41 h 41"/>
                    <a:gd name="T10" fmla="*/ 8 w 23"/>
                    <a:gd name="T11" fmla="*/ 23 h 41"/>
                    <a:gd name="T12" fmla="*/ 8 w 23"/>
                    <a:gd name="T13" fmla="*/ 11 h 41"/>
                    <a:gd name="T14" fmla="*/ 23 w 23"/>
                    <a:gd name="T15" fmla="*/ 1 h 41"/>
                    <a:gd name="T16" fmla="*/ 20 w 23"/>
                    <a:gd name="T17" fmla="*/ 0 h 41"/>
                    <a:gd name="T18" fmla="*/ 10 w 23"/>
                    <a:gd name="T1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41">
                      <a:moveTo>
                        <a:pt x="10" y="4"/>
                      </a:moveTo>
                      <a:cubicBezTo>
                        <a:pt x="8" y="6"/>
                        <a:pt x="7" y="9"/>
                        <a:pt x="8" y="13"/>
                      </a:cubicBezTo>
                      <a:cubicBezTo>
                        <a:pt x="8" y="19"/>
                        <a:pt x="7" y="24"/>
                        <a:pt x="4" y="28"/>
                      </a:cubicBezTo>
                      <a:cubicBezTo>
                        <a:pt x="2" y="32"/>
                        <a:pt x="0" y="37"/>
                        <a:pt x="0" y="41"/>
                      </a:cubicBezTo>
                      <a:cubicBezTo>
                        <a:pt x="1" y="41"/>
                        <a:pt x="1" y="41"/>
                        <a:pt x="1" y="41"/>
                      </a:cubicBezTo>
                      <a:cubicBezTo>
                        <a:pt x="2" y="35"/>
                        <a:pt x="5" y="29"/>
                        <a:pt x="8" y="23"/>
                      </a:cubicBezTo>
                      <a:cubicBezTo>
                        <a:pt x="9" y="19"/>
                        <a:pt x="9" y="15"/>
                        <a:pt x="8" y="11"/>
                      </a:cubicBezTo>
                      <a:cubicBezTo>
                        <a:pt x="9" y="5"/>
                        <a:pt x="14" y="1"/>
                        <a:pt x="23" y="1"/>
                      </a:cubicBezTo>
                      <a:cubicBezTo>
                        <a:pt x="22" y="0"/>
                        <a:pt x="21" y="0"/>
                        <a:pt x="20" y="0"/>
                      </a:cubicBezTo>
                      <a:cubicBezTo>
                        <a:pt x="15" y="0"/>
                        <a:pt x="12" y="2"/>
                        <a:pt x="10" y="4"/>
                      </a:cubicBezTo>
                      <a:close/>
                    </a:path>
                  </a:pathLst>
                </a:custGeom>
                <a:solidFill>
                  <a:srgbClr val="915A5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268"/>
                <p:cNvSpPr/>
                <p:nvPr/>
              </p:nvSpPr>
              <p:spPr bwMode="auto">
                <a:xfrm>
                  <a:off x="9145588" y="1819275"/>
                  <a:ext cx="53975" cy="28575"/>
                </a:xfrm>
                <a:custGeom>
                  <a:avLst/>
                  <a:gdLst>
                    <a:gd name="T0" fmla="*/ 4 w 11"/>
                    <a:gd name="T1" fmla="*/ 0 h 6"/>
                    <a:gd name="T2" fmla="*/ 0 w 11"/>
                    <a:gd name="T3" fmla="*/ 6 h 6"/>
                    <a:gd name="T4" fmla="*/ 11 w 11"/>
                    <a:gd name="T5" fmla="*/ 1 h 6"/>
                    <a:gd name="T6" fmla="*/ 4 w 11"/>
                    <a:gd name="T7" fmla="*/ 0 h 6"/>
                  </a:gdLst>
                  <a:ahLst/>
                  <a:cxnLst>
                    <a:cxn ang="0">
                      <a:pos x="T0" y="T1"/>
                    </a:cxn>
                    <a:cxn ang="0">
                      <a:pos x="T2" y="T3"/>
                    </a:cxn>
                    <a:cxn ang="0">
                      <a:pos x="T4" y="T5"/>
                    </a:cxn>
                    <a:cxn ang="0">
                      <a:pos x="T6" y="T7"/>
                    </a:cxn>
                  </a:cxnLst>
                  <a:rect l="0" t="0" r="r" b="b"/>
                  <a:pathLst>
                    <a:path w="11" h="6">
                      <a:moveTo>
                        <a:pt x="4" y="0"/>
                      </a:moveTo>
                      <a:cubicBezTo>
                        <a:pt x="2" y="2"/>
                        <a:pt x="1" y="4"/>
                        <a:pt x="0" y="6"/>
                      </a:cubicBezTo>
                      <a:cubicBezTo>
                        <a:pt x="3" y="2"/>
                        <a:pt x="7" y="1"/>
                        <a:pt x="11" y="1"/>
                      </a:cubicBezTo>
                      <a:cubicBezTo>
                        <a:pt x="4" y="0"/>
                        <a:pt x="4" y="0"/>
                        <a:pt x="4" y="0"/>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269"/>
                <p:cNvSpPr/>
                <p:nvPr/>
              </p:nvSpPr>
              <p:spPr bwMode="auto">
                <a:xfrm>
                  <a:off x="9082088" y="1892300"/>
                  <a:ext cx="122238" cy="73025"/>
                </a:xfrm>
                <a:custGeom>
                  <a:avLst/>
                  <a:gdLst>
                    <a:gd name="T0" fmla="*/ 5 w 25"/>
                    <a:gd name="T1" fmla="*/ 2 h 15"/>
                    <a:gd name="T2" fmla="*/ 5 w 25"/>
                    <a:gd name="T3" fmla="*/ 4 h 15"/>
                    <a:gd name="T4" fmla="*/ 5 w 25"/>
                    <a:gd name="T5" fmla="*/ 4 h 15"/>
                    <a:gd name="T6" fmla="*/ 13 w 25"/>
                    <a:gd name="T7" fmla="*/ 8 h 15"/>
                    <a:gd name="T8" fmla="*/ 10 w 25"/>
                    <a:gd name="T9" fmla="*/ 12 h 15"/>
                    <a:gd name="T10" fmla="*/ 0 w 25"/>
                    <a:gd name="T11" fmla="*/ 8 h 15"/>
                    <a:gd name="T12" fmla="*/ 0 w 25"/>
                    <a:gd name="T13" fmla="*/ 10 h 15"/>
                    <a:gd name="T14" fmla="*/ 9 w 25"/>
                    <a:gd name="T15" fmla="*/ 15 h 15"/>
                    <a:gd name="T16" fmla="*/ 15 w 25"/>
                    <a:gd name="T17" fmla="*/ 12 h 15"/>
                    <a:gd name="T18" fmla="*/ 15 w 25"/>
                    <a:gd name="T19" fmla="*/ 9 h 15"/>
                    <a:gd name="T20" fmla="*/ 25 w 25"/>
                    <a:gd name="T21" fmla="*/ 0 h 15"/>
                    <a:gd name="T22" fmla="*/ 14 w 25"/>
                    <a:gd name="T23" fmla="*/ 6 h 15"/>
                    <a:gd name="T24" fmla="*/ 5 w 25"/>
                    <a:gd name="T25"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5">
                      <a:moveTo>
                        <a:pt x="5" y="2"/>
                      </a:moveTo>
                      <a:cubicBezTo>
                        <a:pt x="5" y="4"/>
                        <a:pt x="5" y="4"/>
                        <a:pt x="5" y="4"/>
                      </a:cubicBezTo>
                      <a:cubicBezTo>
                        <a:pt x="5" y="4"/>
                        <a:pt x="5" y="4"/>
                        <a:pt x="5" y="4"/>
                      </a:cubicBezTo>
                      <a:cubicBezTo>
                        <a:pt x="13" y="8"/>
                        <a:pt x="13" y="8"/>
                        <a:pt x="13" y="8"/>
                      </a:cubicBezTo>
                      <a:cubicBezTo>
                        <a:pt x="10" y="12"/>
                        <a:pt x="10" y="12"/>
                        <a:pt x="10" y="12"/>
                      </a:cubicBezTo>
                      <a:cubicBezTo>
                        <a:pt x="0" y="8"/>
                        <a:pt x="0" y="8"/>
                        <a:pt x="0" y="8"/>
                      </a:cubicBezTo>
                      <a:cubicBezTo>
                        <a:pt x="0" y="8"/>
                        <a:pt x="0" y="9"/>
                        <a:pt x="0" y="10"/>
                      </a:cubicBezTo>
                      <a:cubicBezTo>
                        <a:pt x="3" y="10"/>
                        <a:pt x="6" y="12"/>
                        <a:pt x="9" y="15"/>
                      </a:cubicBezTo>
                      <a:cubicBezTo>
                        <a:pt x="15" y="12"/>
                        <a:pt x="15" y="12"/>
                        <a:pt x="15" y="12"/>
                      </a:cubicBezTo>
                      <a:cubicBezTo>
                        <a:pt x="16" y="11"/>
                        <a:pt x="16" y="10"/>
                        <a:pt x="15" y="9"/>
                      </a:cubicBezTo>
                      <a:cubicBezTo>
                        <a:pt x="19" y="7"/>
                        <a:pt x="23" y="4"/>
                        <a:pt x="25" y="0"/>
                      </a:cubicBezTo>
                      <a:cubicBezTo>
                        <a:pt x="14" y="6"/>
                        <a:pt x="14" y="6"/>
                        <a:pt x="14" y="6"/>
                      </a:cubicBezTo>
                      <a:cubicBezTo>
                        <a:pt x="5" y="2"/>
                        <a:pt x="5" y="2"/>
                        <a:pt x="5" y="2"/>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270"/>
                <p:cNvSpPr/>
                <p:nvPr/>
              </p:nvSpPr>
              <p:spPr bwMode="auto">
                <a:xfrm>
                  <a:off x="9082088" y="1906588"/>
                  <a:ext cx="63500" cy="44450"/>
                </a:xfrm>
                <a:custGeom>
                  <a:avLst/>
                  <a:gdLst>
                    <a:gd name="T0" fmla="*/ 2 w 13"/>
                    <a:gd name="T1" fmla="*/ 0 h 9"/>
                    <a:gd name="T2" fmla="*/ 0 w 13"/>
                    <a:gd name="T3" fmla="*/ 5 h 9"/>
                    <a:gd name="T4" fmla="*/ 10 w 13"/>
                    <a:gd name="T5" fmla="*/ 9 h 9"/>
                    <a:gd name="T6" fmla="*/ 13 w 13"/>
                    <a:gd name="T7" fmla="*/ 5 h 9"/>
                    <a:gd name="T8" fmla="*/ 5 w 13"/>
                    <a:gd name="T9" fmla="*/ 1 h 9"/>
                    <a:gd name="T10" fmla="*/ 2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2" y="0"/>
                      </a:moveTo>
                      <a:cubicBezTo>
                        <a:pt x="1" y="1"/>
                        <a:pt x="0" y="2"/>
                        <a:pt x="0" y="5"/>
                      </a:cubicBezTo>
                      <a:cubicBezTo>
                        <a:pt x="10" y="9"/>
                        <a:pt x="10" y="9"/>
                        <a:pt x="10" y="9"/>
                      </a:cubicBezTo>
                      <a:cubicBezTo>
                        <a:pt x="13" y="5"/>
                        <a:pt x="13" y="5"/>
                        <a:pt x="13" y="5"/>
                      </a:cubicBezTo>
                      <a:cubicBezTo>
                        <a:pt x="5" y="1"/>
                        <a:pt x="5" y="1"/>
                        <a:pt x="5" y="1"/>
                      </a:cubicBezTo>
                      <a:cubicBezTo>
                        <a:pt x="2" y="0"/>
                        <a:pt x="2" y="0"/>
                        <a:pt x="2" y="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271"/>
                <p:cNvSpPr/>
                <p:nvPr/>
              </p:nvSpPr>
              <p:spPr bwMode="auto">
                <a:xfrm>
                  <a:off x="9075738" y="1941513"/>
                  <a:ext cx="161925" cy="176213"/>
                </a:xfrm>
                <a:custGeom>
                  <a:avLst/>
                  <a:gdLst>
                    <a:gd name="T0" fmla="*/ 10 w 33"/>
                    <a:gd name="T1" fmla="*/ 5 h 36"/>
                    <a:gd name="T2" fmla="*/ 1 w 33"/>
                    <a:gd name="T3" fmla="*/ 0 h 36"/>
                    <a:gd name="T4" fmla="*/ 0 w 33"/>
                    <a:gd name="T5" fmla="*/ 1 h 36"/>
                    <a:gd name="T6" fmla="*/ 7 w 33"/>
                    <a:gd name="T7" fmla="*/ 6 h 36"/>
                    <a:gd name="T8" fmla="*/ 22 w 33"/>
                    <a:gd name="T9" fmla="*/ 29 h 36"/>
                    <a:gd name="T10" fmla="*/ 30 w 33"/>
                    <a:gd name="T11" fmla="*/ 29 h 36"/>
                    <a:gd name="T12" fmla="*/ 32 w 33"/>
                    <a:gd name="T13" fmla="*/ 32 h 36"/>
                    <a:gd name="T14" fmla="*/ 31 w 33"/>
                    <a:gd name="T15" fmla="*/ 34 h 36"/>
                    <a:gd name="T16" fmla="*/ 30 w 33"/>
                    <a:gd name="T17" fmla="*/ 32 h 36"/>
                    <a:gd name="T18" fmla="*/ 29 w 33"/>
                    <a:gd name="T19" fmla="*/ 36 h 36"/>
                    <a:gd name="T20" fmla="*/ 31 w 33"/>
                    <a:gd name="T21" fmla="*/ 36 h 36"/>
                    <a:gd name="T22" fmla="*/ 33 w 33"/>
                    <a:gd name="T23" fmla="*/ 33 h 36"/>
                    <a:gd name="T24" fmla="*/ 33 w 33"/>
                    <a:gd name="T25" fmla="*/ 33 h 36"/>
                    <a:gd name="T26" fmla="*/ 32 w 33"/>
                    <a:gd name="T27" fmla="*/ 30 h 36"/>
                    <a:gd name="T28" fmla="*/ 30 w 33"/>
                    <a:gd name="T29" fmla="*/ 28 h 36"/>
                    <a:gd name="T30" fmla="*/ 23 w 33"/>
                    <a:gd name="T31" fmla="*/ 28 h 36"/>
                    <a:gd name="T32" fmla="*/ 15 w 33"/>
                    <a:gd name="T33" fmla="*/ 17 h 36"/>
                    <a:gd name="T34" fmla="*/ 10 w 33"/>
                    <a:gd name="T35"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6">
                      <a:moveTo>
                        <a:pt x="10" y="5"/>
                      </a:moveTo>
                      <a:cubicBezTo>
                        <a:pt x="7" y="2"/>
                        <a:pt x="4" y="0"/>
                        <a:pt x="1" y="0"/>
                      </a:cubicBezTo>
                      <a:cubicBezTo>
                        <a:pt x="0" y="0"/>
                        <a:pt x="0" y="1"/>
                        <a:pt x="0" y="1"/>
                      </a:cubicBezTo>
                      <a:cubicBezTo>
                        <a:pt x="3" y="2"/>
                        <a:pt x="5" y="4"/>
                        <a:pt x="7" y="6"/>
                      </a:cubicBezTo>
                      <a:cubicBezTo>
                        <a:pt x="11" y="14"/>
                        <a:pt x="16" y="22"/>
                        <a:pt x="22" y="29"/>
                      </a:cubicBezTo>
                      <a:cubicBezTo>
                        <a:pt x="30" y="29"/>
                        <a:pt x="30" y="29"/>
                        <a:pt x="30" y="29"/>
                      </a:cubicBezTo>
                      <a:cubicBezTo>
                        <a:pt x="31" y="29"/>
                        <a:pt x="31" y="30"/>
                        <a:pt x="32" y="32"/>
                      </a:cubicBezTo>
                      <a:cubicBezTo>
                        <a:pt x="32" y="34"/>
                        <a:pt x="32" y="34"/>
                        <a:pt x="31" y="34"/>
                      </a:cubicBezTo>
                      <a:cubicBezTo>
                        <a:pt x="31" y="34"/>
                        <a:pt x="30" y="33"/>
                        <a:pt x="30" y="32"/>
                      </a:cubicBezTo>
                      <a:cubicBezTo>
                        <a:pt x="30" y="34"/>
                        <a:pt x="30" y="35"/>
                        <a:pt x="29" y="36"/>
                      </a:cubicBezTo>
                      <a:cubicBezTo>
                        <a:pt x="30" y="36"/>
                        <a:pt x="31" y="36"/>
                        <a:pt x="31" y="36"/>
                      </a:cubicBezTo>
                      <a:cubicBezTo>
                        <a:pt x="32" y="35"/>
                        <a:pt x="33" y="34"/>
                        <a:pt x="33" y="33"/>
                      </a:cubicBezTo>
                      <a:cubicBezTo>
                        <a:pt x="33" y="33"/>
                        <a:pt x="33" y="33"/>
                        <a:pt x="33" y="33"/>
                      </a:cubicBezTo>
                      <a:cubicBezTo>
                        <a:pt x="33" y="32"/>
                        <a:pt x="33" y="31"/>
                        <a:pt x="32" y="30"/>
                      </a:cubicBezTo>
                      <a:cubicBezTo>
                        <a:pt x="32" y="28"/>
                        <a:pt x="32" y="27"/>
                        <a:pt x="30" y="28"/>
                      </a:cubicBezTo>
                      <a:cubicBezTo>
                        <a:pt x="27" y="28"/>
                        <a:pt x="25" y="28"/>
                        <a:pt x="23" y="28"/>
                      </a:cubicBezTo>
                      <a:cubicBezTo>
                        <a:pt x="20" y="24"/>
                        <a:pt x="17" y="20"/>
                        <a:pt x="15" y="17"/>
                      </a:cubicBezTo>
                      <a:cubicBezTo>
                        <a:pt x="12" y="13"/>
                        <a:pt x="11" y="8"/>
                        <a:pt x="10"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272"/>
                <p:cNvSpPr>
                  <a:spLocks noEditPoints="1"/>
                </p:cNvSpPr>
                <p:nvPr/>
              </p:nvSpPr>
              <p:spPr bwMode="auto">
                <a:xfrm>
                  <a:off x="9066213" y="1946275"/>
                  <a:ext cx="166688" cy="171450"/>
                </a:xfrm>
                <a:custGeom>
                  <a:avLst/>
                  <a:gdLst>
                    <a:gd name="T0" fmla="*/ 9 w 34"/>
                    <a:gd name="T1" fmla="*/ 5 h 35"/>
                    <a:gd name="T2" fmla="*/ 2 w 34"/>
                    <a:gd name="T3" fmla="*/ 0 h 35"/>
                    <a:gd name="T4" fmla="*/ 2 w 34"/>
                    <a:gd name="T5" fmla="*/ 11 h 35"/>
                    <a:gd name="T6" fmla="*/ 12 w 34"/>
                    <a:gd name="T7" fmla="*/ 22 h 35"/>
                    <a:gd name="T8" fmla="*/ 22 w 34"/>
                    <a:gd name="T9" fmla="*/ 31 h 35"/>
                    <a:gd name="T10" fmla="*/ 31 w 34"/>
                    <a:gd name="T11" fmla="*/ 33 h 35"/>
                    <a:gd name="T12" fmla="*/ 29 w 34"/>
                    <a:gd name="T13" fmla="*/ 34 h 35"/>
                    <a:gd name="T14" fmla="*/ 31 w 34"/>
                    <a:gd name="T15" fmla="*/ 35 h 35"/>
                    <a:gd name="T16" fmla="*/ 32 w 34"/>
                    <a:gd name="T17" fmla="*/ 31 h 35"/>
                    <a:gd name="T18" fmla="*/ 33 w 34"/>
                    <a:gd name="T19" fmla="*/ 33 h 35"/>
                    <a:gd name="T20" fmla="*/ 34 w 34"/>
                    <a:gd name="T21" fmla="*/ 31 h 35"/>
                    <a:gd name="T22" fmla="*/ 32 w 34"/>
                    <a:gd name="T23" fmla="*/ 28 h 35"/>
                    <a:gd name="T24" fmla="*/ 24 w 34"/>
                    <a:gd name="T25" fmla="*/ 28 h 35"/>
                    <a:gd name="T26" fmla="*/ 9 w 34"/>
                    <a:gd name="T27" fmla="*/ 5 h 35"/>
                    <a:gd name="T28" fmla="*/ 2 w 34"/>
                    <a:gd name="T29" fmla="*/ 1 h 35"/>
                    <a:gd name="T30" fmla="*/ 4 w 34"/>
                    <a:gd name="T31" fmla="*/ 2 h 35"/>
                    <a:gd name="T32" fmla="*/ 6 w 34"/>
                    <a:gd name="T33" fmla="*/ 12 h 35"/>
                    <a:gd name="T34" fmla="*/ 21 w 34"/>
                    <a:gd name="T35" fmla="*/ 29 h 35"/>
                    <a:gd name="T36" fmla="*/ 13 w 34"/>
                    <a:gd name="T37" fmla="*/ 22 h 35"/>
                    <a:gd name="T38" fmla="*/ 13 w 34"/>
                    <a:gd name="T39" fmla="*/ 22 h 35"/>
                    <a:gd name="T40" fmla="*/ 3 w 34"/>
                    <a:gd name="T41" fmla="*/ 11 h 35"/>
                    <a:gd name="T42" fmla="*/ 2 w 34"/>
                    <a:gd name="T4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5">
                      <a:moveTo>
                        <a:pt x="9" y="5"/>
                      </a:moveTo>
                      <a:cubicBezTo>
                        <a:pt x="7" y="3"/>
                        <a:pt x="5" y="1"/>
                        <a:pt x="2" y="0"/>
                      </a:cubicBezTo>
                      <a:cubicBezTo>
                        <a:pt x="0" y="4"/>
                        <a:pt x="0" y="8"/>
                        <a:pt x="2" y="11"/>
                      </a:cubicBezTo>
                      <a:cubicBezTo>
                        <a:pt x="5" y="15"/>
                        <a:pt x="8" y="19"/>
                        <a:pt x="12" y="22"/>
                      </a:cubicBezTo>
                      <a:cubicBezTo>
                        <a:pt x="15" y="25"/>
                        <a:pt x="19" y="28"/>
                        <a:pt x="22" y="31"/>
                      </a:cubicBezTo>
                      <a:cubicBezTo>
                        <a:pt x="25" y="32"/>
                        <a:pt x="28" y="33"/>
                        <a:pt x="31" y="33"/>
                      </a:cubicBezTo>
                      <a:cubicBezTo>
                        <a:pt x="30" y="34"/>
                        <a:pt x="29" y="34"/>
                        <a:pt x="29" y="34"/>
                      </a:cubicBezTo>
                      <a:cubicBezTo>
                        <a:pt x="29" y="35"/>
                        <a:pt x="30" y="35"/>
                        <a:pt x="31" y="35"/>
                      </a:cubicBezTo>
                      <a:cubicBezTo>
                        <a:pt x="32" y="34"/>
                        <a:pt x="32" y="33"/>
                        <a:pt x="32" y="31"/>
                      </a:cubicBezTo>
                      <a:cubicBezTo>
                        <a:pt x="32" y="32"/>
                        <a:pt x="33" y="33"/>
                        <a:pt x="33" y="33"/>
                      </a:cubicBezTo>
                      <a:cubicBezTo>
                        <a:pt x="34" y="33"/>
                        <a:pt x="34" y="33"/>
                        <a:pt x="34" y="31"/>
                      </a:cubicBezTo>
                      <a:cubicBezTo>
                        <a:pt x="33" y="29"/>
                        <a:pt x="33" y="28"/>
                        <a:pt x="32" y="28"/>
                      </a:cubicBezTo>
                      <a:cubicBezTo>
                        <a:pt x="24" y="28"/>
                        <a:pt x="24" y="28"/>
                        <a:pt x="24" y="28"/>
                      </a:cubicBezTo>
                      <a:cubicBezTo>
                        <a:pt x="18" y="21"/>
                        <a:pt x="13" y="13"/>
                        <a:pt x="9" y="5"/>
                      </a:cubicBezTo>
                      <a:close/>
                      <a:moveTo>
                        <a:pt x="2" y="1"/>
                      </a:moveTo>
                      <a:cubicBezTo>
                        <a:pt x="3" y="2"/>
                        <a:pt x="3" y="2"/>
                        <a:pt x="4" y="2"/>
                      </a:cubicBezTo>
                      <a:cubicBezTo>
                        <a:pt x="3" y="5"/>
                        <a:pt x="3" y="9"/>
                        <a:pt x="6" y="12"/>
                      </a:cubicBezTo>
                      <a:cubicBezTo>
                        <a:pt x="21" y="29"/>
                        <a:pt x="21" y="29"/>
                        <a:pt x="21" y="29"/>
                      </a:cubicBezTo>
                      <a:cubicBezTo>
                        <a:pt x="18" y="27"/>
                        <a:pt x="15" y="24"/>
                        <a:pt x="13" y="22"/>
                      </a:cubicBezTo>
                      <a:cubicBezTo>
                        <a:pt x="13" y="22"/>
                        <a:pt x="13" y="22"/>
                        <a:pt x="13" y="22"/>
                      </a:cubicBezTo>
                      <a:cubicBezTo>
                        <a:pt x="9" y="18"/>
                        <a:pt x="6" y="15"/>
                        <a:pt x="3" y="11"/>
                      </a:cubicBezTo>
                      <a:cubicBezTo>
                        <a:pt x="1" y="8"/>
                        <a:pt x="1" y="4"/>
                        <a:pt x="2" y="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73"/>
                <p:cNvSpPr/>
                <p:nvPr/>
              </p:nvSpPr>
              <p:spPr bwMode="auto">
                <a:xfrm>
                  <a:off x="9070976" y="1951038"/>
                  <a:ext cx="98425" cy="138113"/>
                </a:xfrm>
                <a:custGeom>
                  <a:avLst/>
                  <a:gdLst>
                    <a:gd name="T0" fmla="*/ 3 w 20"/>
                    <a:gd name="T1" fmla="*/ 1 h 28"/>
                    <a:gd name="T2" fmla="*/ 1 w 20"/>
                    <a:gd name="T3" fmla="*/ 0 h 28"/>
                    <a:gd name="T4" fmla="*/ 2 w 20"/>
                    <a:gd name="T5" fmla="*/ 10 h 28"/>
                    <a:gd name="T6" fmla="*/ 12 w 20"/>
                    <a:gd name="T7" fmla="*/ 21 h 28"/>
                    <a:gd name="T8" fmla="*/ 12 w 20"/>
                    <a:gd name="T9" fmla="*/ 21 h 28"/>
                    <a:gd name="T10" fmla="*/ 20 w 20"/>
                    <a:gd name="T11" fmla="*/ 28 h 28"/>
                    <a:gd name="T12" fmla="*/ 5 w 20"/>
                    <a:gd name="T13" fmla="*/ 11 h 28"/>
                    <a:gd name="T14" fmla="*/ 3 w 20"/>
                    <a:gd name="T15" fmla="*/ 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8">
                      <a:moveTo>
                        <a:pt x="3" y="1"/>
                      </a:moveTo>
                      <a:cubicBezTo>
                        <a:pt x="2" y="1"/>
                        <a:pt x="2" y="1"/>
                        <a:pt x="1" y="0"/>
                      </a:cubicBezTo>
                      <a:cubicBezTo>
                        <a:pt x="0" y="3"/>
                        <a:pt x="0" y="7"/>
                        <a:pt x="2" y="10"/>
                      </a:cubicBezTo>
                      <a:cubicBezTo>
                        <a:pt x="5" y="14"/>
                        <a:pt x="8" y="17"/>
                        <a:pt x="12" y="21"/>
                      </a:cubicBezTo>
                      <a:cubicBezTo>
                        <a:pt x="12" y="21"/>
                        <a:pt x="12" y="21"/>
                        <a:pt x="12" y="21"/>
                      </a:cubicBezTo>
                      <a:cubicBezTo>
                        <a:pt x="14" y="23"/>
                        <a:pt x="17" y="26"/>
                        <a:pt x="20" y="28"/>
                      </a:cubicBezTo>
                      <a:cubicBezTo>
                        <a:pt x="5" y="11"/>
                        <a:pt x="5" y="11"/>
                        <a:pt x="5" y="11"/>
                      </a:cubicBezTo>
                      <a:cubicBezTo>
                        <a:pt x="2" y="8"/>
                        <a:pt x="2" y="4"/>
                        <a:pt x="3" y="1"/>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274"/>
                <p:cNvSpPr>
                  <a:spLocks noEditPoints="1"/>
                </p:cNvSpPr>
                <p:nvPr/>
              </p:nvSpPr>
              <p:spPr bwMode="auto">
                <a:xfrm>
                  <a:off x="9105901" y="1808163"/>
                  <a:ext cx="161925" cy="260350"/>
                </a:xfrm>
                <a:custGeom>
                  <a:avLst/>
                  <a:gdLst>
                    <a:gd name="T0" fmla="*/ 10 w 33"/>
                    <a:gd name="T1" fmla="*/ 26 h 53"/>
                    <a:gd name="T2" fmla="*/ 10 w 33"/>
                    <a:gd name="T3" fmla="*/ 29 h 53"/>
                    <a:gd name="T4" fmla="*/ 4 w 33"/>
                    <a:gd name="T5" fmla="*/ 32 h 53"/>
                    <a:gd name="T6" fmla="*/ 9 w 33"/>
                    <a:gd name="T7" fmla="*/ 44 h 53"/>
                    <a:gd name="T8" fmla="*/ 26 w 33"/>
                    <a:gd name="T9" fmla="*/ 53 h 53"/>
                    <a:gd name="T10" fmla="*/ 27 w 33"/>
                    <a:gd name="T11" fmla="*/ 37 h 53"/>
                    <a:gd name="T12" fmla="*/ 32 w 33"/>
                    <a:gd name="T13" fmla="*/ 24 h 53"/>
                    <a:gd name="T14" fmla="*/ 24 w 33"/>
                    <a:gd name="T15" fmla="*/ 14 h 53"/>
                    <a:gd name="T16" fmla="*/ 20 w 33"/>
                    <a:gd name="T17" fmla="*/ 1 h 53"/>
                    <a:gd name="T18" fmla="*/ 13 w 33"/>
                    <a:gd name="T19" fmla="*/ 1 h 53"/>
                    <a:gd name="T20" fmla="*/ 12 w 33"/>
                    <a:gd name="T21" fmla="*/ 2 h 53"/>
                    <a:gd name="T22" fmla="*/ 19 w 33"/>
                    <a:gd name="T23" fmla="*/ 3 h 53"/>
                    <a:gd name="T24" fmla="*/ 8 w 33"/>
                    <a:gd name="T25" fmla="*/ 8 h 53"/>
                    <a:gd name="T26" fmla="*/ 3 w 33"/>
                    <a:gd name="T27" fmla="*/ 15 h 53"/>
                    <a:gd name="T28" fmla="*/ 0 w 33"/>
                    <a:gd name="T29" fmla="*/ 19 h 53"/>
                    <a:gd name="T30" fmla="*/ 9 w 33"/>
                    <a:gd name="T31" fmla="*/ 23 h 53"/>
                    <a:gd name="T32" fmla="*/ 20 w 33"/>
                    <a:gd name="T33" fmla="*/ 17 h 53"/>
                    <a:gd name="T34" fmla="*/ 10 w 33"/>
                    <a:gd name="T35" fmla="*/ 26 h 53"/>
                    <a:gd name="T36" fmla="*/ 18 w 33"/>
                    <a:gd name="T37" fmla="*/ 4 h 53"/>
                    <a:gd name="T38" fmla="*/ 11 w 33"/>
                    <a:gd name="T39" fmla="*/ 9 h 53"/>
                    <a:gd name="T40" fmla="*/ 4 w 33"/>
                    <a:gd name="T41" fmla="*/ 20 h 53"/>
                    <a:gd name="T42" fmla="*/ 2 w 33"/>
                    <a:gd name="T43" fmla="*/ 19 h 53"/>
                    <a:gd name="T44" fmla="*/ 4 w 33"/>
                    <a:gd name="T45" fmla="*/ 15 h 53"/>
                    <a:gd name="T46" fmla="*/ 9 w 33"/>
                    <a:gd name="T47" fmla="*/ 8 h 53"/>
                    <a:gd name="T48" fmla="*/ 9 w 33"/>
                    <a:gd name="T49" fmla="*/ 8 h 53"/>
                    <a:gd name="T50" fmla="*/ 18 w 33"/>
                    <a:gd name="T5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53">
                      <a:moveTo>
                        <a:pt x="10" y="26"/>
                      </a:moveTo>
                      <a:cubicBezTo>
                        <a:pt x="11" y="27"/>
                        <a:pt x="11" y="28"/>
                        <a:pt x="10" y="29"/>
                      </a:cubicBezTo>
                      <a:cubicBezTo>
                        <a:pt x="4" y="32"/>
                        <a:pt x="4" y="32"/>
                        <a:pt x="4" y="32"/>
                      </a:cubicBezTo>
                      <a:cubicBezTo>
                        <a:pt x="5" y="35"/>
                        <a:pt x="6" y="40"/>
                        <a:pt x="9" y="44"/>
                      </a:cubicBezTo>
                      <a:cubicBezTo>
                        <a:pt x="14" y="50"/>
                        <a:pt x="20" y="53"/>
                        <a:pt x="26" y="53"/>
                      </a:cubicBezTo>
                      <a:cubicBezTo>
                        <a:pt x="27" y="37"/>
                        <a:pt x="27" y="37"/>
                        <a:pt x="27" y="37"/>
                      </a:cubicBezTo>
                      <a:cubicBezTo>
                        <a:pt x="31" y="32"/>
                        <a:pt x="33" y="28"/>
                        <a:pt x="32" y="24"/>
                      </a:cubicBezTo>
                      <a:cubicBezTo>
                        <a:pt x="24" y="14"/>
                        <a:pt x="24" y="14"/>
                        <a:pt x="24" y="14"/>
                      </a:cubicBezTo>
                      <a:cubicBezTo>
                        <a:pt x="20" y="1"/>
                        <a:pt x="20" y="1"/>
                        <a:pt x="20" y="1"/>
                      </a:cubicBezTo>
                      <a:cubicBezTo>
                        <a:pt x="19" y="1"/>
                        <a:pt x="16" y="0"/>
                        <a:pt x="13" y="1"/>
                      </a:cubicBezTo>
                      <a:cubicBezTo>
                        <a:pt x="13" y="1"/>
                        <a:pt x="12" y="2"/>
                        <a:pt x="12" y="2"/>
                      </a:cubicBezTo>
                      <a:cubicBezTo>
                        <a:pt x="19" y="3"/>
                        <a:pt x="19" y="3"/>
                        <a:pt x="19" y="3"/>
                      </a:cubicBezTo>
                      <a:cubicBezTo>
                        <a:pt x="15" y="3"/>
                        <a:pt x="11" y="4"/>
                        <a:pt x="8" y="8"/>
                      </a:cubicBezTo>
                      <a:cubicBezTo>
                        <a:pt x="6" y="10"/>
                        <a:pt x="4" y="12"/>
                        <a:pt x="3" y="15"/>
                      </a:cubicBezTo>
                      <a:cubicBezTo>
                        <a:pt x="0" y="19"/>
                        <a:pt x="0" y="19"/>
                        <a:pt x="0" y="19"/>
                      </a:cubicBezTo>
                      <a:cubicBezTo>
                        <a:pt x="9" y="23"/>
                        <a:pt x="9" y="23"/>
                        <a:pt x="9" y="23"/>
                      </a:cubicBezTo>
                      <a:cubicBezTo>
                        <a:pt x="20" y="17"/>
                        <a:pt x="20" y="17"/>
                        <a:pt x="20" y="17"/>
                      </a:cubicBezTo>
                      <a:cubicBezTo>
                        <a:pt x="18" y="21"/>
                        <a:pt x="14" y="24"/>
                        <a:pt x="10" y="26"/>
                      </a:cubicBezTo>
                      <a:close/>
                      <a:moveTo>
                        <a:pt x="18" y="4"/>
                      </a:moveTo>
                      <a:cubicBezTo>
                        <a:pt x="11" y="9"/>
                        <a:pt x="11" y="9"/>
                        <a:pt x="11" y="9"/>
                      </a:cubicBezTo>
                      <a:cubicBezTo>
                        <a:pt x="8" y="13"/>
                        <a:pt x="5" y="16"/>
                        <a:pt x="4" y="20"/>
                      </a:cubicBezTo>
                      <a:cubicBezTo>
                        <a:pt x="2" y="19"/>
                        <a:pt x="2" y="19"/>
                        <a:pt x="2" y="19"/>
                      </a:cubicBezTo>
                      <a:cubicBezTo>
                        <a:pt x="4" y="15"/>
                        <a:pt x="4" y="15"/>
                        <a:pt x="4" y="15"/>
                      </a:cubicBezTo>
                      <a:cubicBezTo>
                        <a:pt x="5" y="13"/>
                        <a:pt x="7" y="10"/>
                        <a:pt x="9" y="8"/>
                      </a:cubicBezTo>
                      <a:cubicBezTo>
                        <a:pt x="9" y="8"/>
                        <a:pt x="9" y="8"/>
                        <a:pt x="9" y="8"/>
                      </a:cubicBezTo>
                      <a:cubicBezTo>
                        <a:pt x="12" y="5"/>
                        <a:pt x="15" y="4"/>
                        <a:pt x="18"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275"/>
                <p:cNvSpPr/>
                <p:nvPr/>
              </p:nvSpPr>
              <p:spPr bwMode="auto">
                <a:xfrm>
                  <a:off x="9115426" y="1828800"/>
                  <a:ext cx="79375" cy="77788"/>
                </a:xfrm>
                <a:custGeom>
                  <a:avLst/>
                  <a:gdLst>
                    <a:gd name="T0" fmla="*/ 9 w 16"/>
                    <a:gd name="T1" fmla="*/ 5 h 16"/>
                    <a:gd name="T2" fmla="*/ 16 w 16"/>
                    <a:gd name="T3" fmla="*/ 0 h 16"/>
                    <a:gd name="T4" fmla="*/ 7 w 16"/>
                    <a:gd name="T5" fmla="*/ 4 h 16"/>
                    <a:gd name="T6" fmla="*/ 7 w 16"/>
                    <a:gd name="T7" fmla="*/ 4 h 16"/>
                    <a:gd name="T8" fmla="*/ 2 w 16"/>
                    <a:gd name="T9" fmla="*/ 11 h 16"/>
                    <a:gd name="T10" fmla="*/ 0 w 16"/>
                    <a:gd name="T11" fmla="*/ 15 h 16"/>
                    <a:gd name="T12" fmla="*/ 2 w 16"/>
                    <a:gd name="T13" fmla="*/ 16 h 16"/>
                    <a:gd name="T14" fmla="*/ 9 w 16"/>
                    <a:gd name="T15" fmla="*/ 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9" y="5"/>
                      </a:moveTo>
                      <a:cubicBezTo>
                        <a:pt x="16" y="0"/>
                        <a:pt x="16" y="0"/>
                        <a:pt x="16" y="0"/>
                      </a:cubicBezTo>
                      <a:cubicBezTo>
                        <a:pt x="13" y="0"/>
                        <a:pt x="10" y="1"/>
                        <a:pt x="7" y="4"/>
                      </a:cubicBezTo>
                      <a:cubicBezTo>
                        <a:pt x="7" y="4"/>
                        <a:pt x="7" y="4"/>
                        <a:pt x="7" y="4"/>
                      </a:cubicBezTo>
                      <a:cubicBezTo>
                        <a:pt x="5" y="6"/>
                        <a:pt x="3" y="9"/>
                        <a:pt x="2" y="11"/>
                      </a:cubicBezTo>
                      <a:cubicBezTo>
                        <a:pt x="0" y="15"/>
                        <a:pt x="0" y="15"/>
                        <a:pt x="0" y="15"/>
                      </a:cubicBezTo>
                      <a:cubicBezTo>
                        <a:pt x="2" y="16"/>
                        <a:pt x="2" y="16"/>
                        <a:pt x="2" y="16"/>
                      </a:cubicBezTo>
                      <a:cubicBezTo>
                        <a:pt x="3" y="12"/>
                        <a:pt x="6" y="9"/>
                        <a:pt x="9" y="5"/>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276"/>
                <p:cNvSpPr/>
                <p:nvPr/>
              </p:nvSpPr>
              <p:spPr bwMode="auto">
                <a:xfrm>
                  <a:off x="9150351" y="1812925"/>
                  <a:ext cx="131763" cy="315913"/>
                </a:xfrm>
                <a:custGeom>
                  <a:avLst/>
                  <a:gdLst>
                    <a:gd name="T0" fmla="*/ 15 w 27"/>
                    <a:gd name="T1" fmla="*/ 5 h 64"/>
                    <a:gd name="T2" fmla="*/ 14 w 27"/>
                    <a:gd name="T3" fmla="*/ 2 h 64"/>
                    <a:gd name="T4" fmla="*/ 11 w 27"/>
                    <a:gd name="T5" fmla="*/ 0 h 64"/>
                    <a:gd name="T6" fmla="*/ 15 w 27"/>
                    <a:gd name="T7" fmla="*/ 13 h 64"/>
                    <a:gd name="T8" fmla="*/ 23 w 27"/>
                    <a:gd name="T9" fmla="*/ 23 h 64"/>
                    <a:gd name="T10" fmla="*/ 18 w 27"/>
                    <a:gd name="T11" fmla="*/ 36 h 64"/>
                    <a:gd name="T12" fmla="*/ 17 w 27"/>
                    <a:gd name="T13" fmla="*/ 52 h 64"/>
                    <a:gd name="T14" fmla="*/ 0 w 27"/>
                    <a:gd name="T15" fmla="*/ 43 h 64"/>
                    <a:gd name="T16" fmla="*/ 8 w 27"/>
                    <a:gd name="T17" fmla="*/ 54 h 64"/>
                    <a:gd name="T18" fmla="*/ 15 w 27"/>
                    <a:gd name="T19" fmla="*/ 54 h 64"/>
                    <a:gd name="T20" fmla="*/ 17 w 27"/>
                    <a:gd name="T21" fmla="*/ 56 h 64"/>
                    <a:gd name="T22" fmla="*/ 18 w 27"/>
                    <a:gd name="T23" fmla="*/ 59 h 64"/>
                    <a:gd name="T24" fmla="*/ 18 w 27"/>
                    <a:gd name="T25" fmla="*/ 59 h 64"/>
                    <a:gd name="T26" fmla="*/ 16 w 27"/>
                    <a:gd name="T27" fmla="*/ 62 h 64"/>
                    <a:gd name="T28" fmla="*/ 14 w 27"/>
                    <a:gd name="T29" fmla="*/ 62 h 64"/>
                    <a:gd name="T30" fmla="*/ 12 w 27"/>
                    <a:gd name="T31" fmla="*/ 61 h 64"/>
                    <a:gd name="T32" fmla="*/ 10 w 27"/>
                    <a:gd name="T33" fmla="*/ 61 h 64"/>
                    <a:gd name="T34" fmla="*/ 12 w 27"/>
                    <a:gd name="T35" fmla="*/ 63 h 64"/>
                    <a:gd name="T36" fmla="*/ 20 w 27"/>
                    <a:gd name="T37" fmla="*/ 63 h 64"/>
                    <a:gd name="T38" fmla="*/ 21 w 27"/>
                    <a:gd name="T39" fmla="*/ 48 h 64"/>
                    <a:gd name="T40" fmla="*/ 21 w 27"/>
                    <a:gd name="T41" fmla="*/ 47 h 64"/>
                    <a:gd name="T42" fmla="*/ 22 w 27"/>
                    <a:gd name="T43" fmla="*/ 42 h 64"/>
                    <a:gd name="T44" fmla="*/ 23 w 27"/>
                    <a:gd name="T45" fmla="*/ 35 h 64"/>
                    <a:gd name="T46" fmla="*/ 27 w 27"/>
                    <a:gd name="T47" fmla="*/ 27 h 64"/>
                    <a:gd name="T48" fmla="*/ 26 w 27"/>
                    <a:gd name="T49" fmla="*/ 21 h 64"/>
                    <a:gd name="T50" fmla="*/ 23 w 27"/>
                    <a:gd name="T51" fmla="*/ 18 h 64"/>
                    <a:gd name="T52" fmla="*/ 18 w 27"/>
                    <a:gd name="T53" fmla="*/ 12 h 64"/>
                    <a:gd name="T54" fmla="*/ 15 w 27"/>
                    <a:gd name="T55"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64">
                      <a:moveTo>
                        <a:pt x="15" y="5"/>
                      </a:moveTo>
                      <a:cubicBezTo>
                        <a:pt x="15" y="4"/>
                        <a:pt x="15" y="2"/>
                        <a:pt x="14" y="2"/>
                      </a:cubicBezTo>
                      <a:cubicBezTo>
                        <a:pt x="13" y="1"/>
                        <a:pt x="12" y="1"/>
                        <a:pt x="11" y="0"/>
                      </a:cubicBezTo>
                      <a:cubicBezTo>
                        <a:pt x="15" y="13"/>
                        <a:pt x="15" y="13"/>
                        <a:pt x="15" y="13"/>
                      </a:cubicBezTo>
                      <a:cubicBezTo>
                        <a:pt x="23" y="23"/>
                        <a:pt x="23" y="23"/>
                        <a:pt x="23" y="23"/>
                      </a:cubicBezTo>
                      <a:cubicBezTo>
                        <a:pt x="24" y="27"/>
                        <a:pt x="22" y="31"/>
                        <a:pt x="18" y="36"/>
                      </a:cubicBezTo>
                      <a:cubicBezTo>
                        <a:pt x="17" y="52"/>
                        <a:pt x="17" y="52"/>
                        <a:pt x="17" y="52"/>
                      </a:cubicBezTo>
                      <a:cubicBezTo>
                        <a:pt x="11" y="52"/>
                        <a:pt x="5" y="49"/>
                        <a:pt x="0" y="43"/>
                      </a:cubicBezTo>
                      <a:cubicBezTo>
                        <a:pt x="2" y="46"/>
                        <a:pt x="5" y="50"/>
                        <a:pt x="8" y="54"/>
                      </a:cubicBezTo>
                      <a:cubicBezTo>
                        <a:pt x="10" y="54"/>
                        <a:pt x="12" y="54"/>
                        <a:pt x="15" y="54"/>
                      </a:cubicBezTo>
                      <a:cubicBezTo>
                        <a:pt x="17" y="53"/>
                        <a:pt x="17" y="54"/>
                        <a:pt x="17" y="56"/>
                      </a:cubicBezTo>
                      <a:cubicBezTo>
                        <a:pt x="18" y="57"/>
                        <a:pt x="18" y="58"/>
                        <a:pt x="18" y="59"/>
                      </a:cubicBezTo>
                      <a:cubicBezTo>
                        <a:pt x="18" y="59"/>
                        <a:pt x="18" y="59"/>
                        <a:pt x="18" y="59"/>
                      </a:cubicBezTo>
                      <a:cubicBezTo>
                        <a:pt x="18" y="60"/>
                        <a:pt x="17" y="61"/>
                        <a:pt x="16" y="62"/>
                      </a:cubicBezTo>
                      <a:cubicBezTo>
                        <a:pt x="16" y="62"/>
                        <a:pt x="15" y="62"/>
                        <a:pt x="14" y="62"/>
                      </a:cubicBezTo>
                      <a:cubicBezTo>
                        <a:pt x="13" y="62"/>
                        <a:pt x="12" y="62"/>
                        <a:pt x="12" y="61"/>
                      </a:cubicBezTo>
                      <a:cubicBezTo>
                        <a:pt x="11" y="61"/>
                        <a:pt x="10" y="61"/>
                        <a:pt x="10" y="61"/>
                      </a:cubicBezTo>
                      <a:cubicBezTo>
                        <a:pt x="12" y="63"/>
                        <a:pt x="12" y="63"/>
                        <a:pt x="12" y="63"/>
                      </a:cubicBezTo>
                      <a:cubicBezTo>
                        <a:pt x="14" y="64"/>
                        <a:pt x="17" y="64"/>
                        <a:pt x="20" y="63"/>
                      </a:cubicBezTo>
                      <a:cubicBezTo>
                        <a:pt x="20" y="58"/>
                        <a:pt x="20" y="53"/>
                        <a:pt x="21" y="48"/>
                      </a:cubicBezTo>
                      <a:cubicBezTo>
                        <a:pt x="21" y="47"/>
                        <a:pt x="21" y="47"/>
                        <a:pt x="21" y="47"/>
                      </a:cubicBezTo>
                      <a:cubicBezTo>
                        <a:pt x="21" y="45"/>
                        <a:pt x="22" y="43"/>
                        <a:pt x="22" y="42"/>
                      </a:cubicBezTo>
                      <a:cubicBezTo>
                        <a:pt x="22" y="40"/>
                        <a:pt x="23" y="37"/>
                        <a:pt x="23" y="35"/>
                      </a:cubicBezTo>
                      <a:cubicBezTo>
                        <a:pt x="26" y="32"/>
                        <a:pt x="27" y="30"/>
                        <a:pt x="27" y="27"/>
                      </a:cubicBezTo>
                      <a:cubicBezTo>
                        <a:pt x="27" y="25"/>
                        <a:pt x="27" y="23"/>
                        <a:pt x="26" y="21"/>
                      </a:cubicBezTo>
                      <a:cubicBezTo>
                        <a:pt x="25" y="20"/>
                        <a:pt x="24" y="19"/>
                        <a:pt x="23" y="18"/>
                      </a:cubicBezTo>
                      <a:cubicBezTo>
                        <a:pt x="18" y="12"/>
                        <a:pt x="18" y="12"/>
                        <a:pt x="18" y="12"/>
                      </a:cubicBezTo>
                      <a:cubicBezTo>
                        <a:pt x="15" y="5"/>
                        <a:pt x="15" y="5"/>
                        <a:pt x="15" y="5"/>
                      </a:cubicBezTo>
                      <a:close/>
                    </a:path>
                  </a:pathLst>
                </a:custGeom>
                <a:solidFill>
                  <a:srgbClr val="090909"/>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277"/>
                <p:cNvSpPr/>
                <p:nvPr/>
              </p:nvSpPr>
              <p:spPr bwMode="auto">
                <a:xfrm>
                  <a:off x="9253538" y="2019300"/>
                  <a:ext cx="53975" cy="30163"/>
                </a:xfrm>
                <a:custGeom>
                  <a:avLst/>
                  <a:gdLst>
                    <a:gd name="T0" fmla="*/ 4 w 11"/>
                    <a:gd name="T1" fmla="*/ 4 h 6"/>
                    <a:gd name="T2" fmla="*/ 2 w 11"/>
                    <a:gd name="T3" fmla="*/ 3 h 6"/>
                    <a:gd name="T4" fmla="*/ 10 w 11"/>
                    <a:gd name="T5" fmla="*/ 3 h 6"/>
                    <a:gd name="T6" fmla="*/ 11 w 11"/>
                    <a:gd name="T7" fmla="*/ 2 h 6"/>
                    <a:gd name="T8" fmla="*/ 6 w 11"/>
                    <a:gd name="T9" fmla="*/ 1 h 6"/>
                    <a:gd name="T10" fmla="*/ 10 w 11"/>
                    <a:gd name="T11" fmla="*/ 1 h 6"/>
                    <a:gd name="T12" fmla="*/ 8 w 11"/>
                    <a:gd name="T13" fmla="*/ 0 h 6"/>
                    <a:gd name="T14" fmla="*/ 1 w 11"/>
                    <a:gd name="T15" fmla="*/ 0 h 6"/>
                    <a:gd name="T16" fmla="*/ 0 w 11"/>
                    <a:gd name="T17" fmla="*/ 5 h 6"/>
                    <a:gd name="T18" fmla="*/ 4 w 11"/>
                    <a:gd name="T19" fmla="*/ 6 h 6"/>
                    <a:gd name="T20" fmla="*/ 4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4" y="4"/>
                      </a:moveTo>
                      <a:cubicBezTo>
                        <a:pt x="4" y="4"/>
                        <a:pt x="3" y="4"/>
                        <a:pt x="2" y="3"/>
                      </a:cubicBezTo>
                      <a:cubicBezTo>
                        <a:pt x="10" y="3"/>
                        <a:pt x="10" y="3"/>
                        <a:pt x="10" y="3"/>
                      </a:cubicBezTo>
                      <a:cubicBezTo>
                        <a:pt x="11" y="2"/>
                        <a:pt x="11" y="2"/>
                        <a:pt x="11" y="2"/>
                      </a:cubicBezTo>
                      <a:cubicBezTo>
                        <a:pt x="6" y="1"/>
                        <a:pt x="6" y="1"/>
                        <a:pt x="6" y="1"/>
                      </a:cubicBezTo>
                      <a:cubicBezTo>
                        <a:pt x="10" y="1"/>
                        <a:pt x="10" y="1"/>
                        <a:pt x="10" y="1"/>
                      </a:cubicBezTo>
                      <a:cubicBezTo>
                        <a:pt x="8" y="0"/>
                        <a:pt x="8" y="0"/>
                        <a:pt x="8" y="0"/>
                      </a:cubicBezTo>
                      <a:cubicBezTo>
                        <a:pt x="1" y="0"/>
                        <a:pt x="1" y="0"/>
                        <a:pt x="1" y="0"/>
                      </a:cubicBezTo>
                      <a:cubicBezTo>
                        <a:pt x="1" y="1"/>
                        <a:pt x="0" y="3"/>
                        <a:pt x="0" y="5"/>
                      </a:cubicBezTo>
                      <a:cubicBezTo>
                        <a:pt x="4" y="6"/>
                        <a:pt x="4" y="6"/>
                        <a:pt x="4" y="6"/>
                      </a:cubicBezTo>
                      <a:cubicBezTo>
                        <a:pt x="4" y="4"/>
                        <a:pt x="4" y="4"/>
                        <a:pt x="4" y="4"/>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278"/>
                <p:cNvSpPr>
                  <a:spLocks noEditPoints="1"/>
                </p:cNvSpPr>
                <p:nvPr/>
              </p:nvSpPr>
              <p:spPr bwMode="auto">
                <a:xfrm>
                  <a:off x="9253538" y="2019300"/>
                  <a:ext cx="68263" cy="44450"/>
                </a:xfrm>
                <a:custGeom>
                  <a:avLst/>
                  <a:gdLst>
                    <a:gd name="T0" fmla="*/ 2 w 14"/>
                    <a:gd name="T1" fmla="*/ 3 h 9"/>
                    <a:gd name="T2" fmla="*/ 4 w 14"/>
                    <a:gd name="T3" fmla="*/ 4 h 9"/>
                    <a:gd name="T4" fmla="*/ 4 w 14"/>
                    <a:gd name="T5" fmla="*/ 6 h 9"/>
                    <a:gd name="T6" fmla="*/ 0 w 14"/>
                    <a:gd name="T7" fmla="*/ 5 h 9"/>
                    <a:gd name="T8" fmla="*/ 0 w 14"/>
                    <a:gd name="T9" fmla="*/ 6 h 9"/>
                    <a:gd name="T10" fmla="*/ 4 w 14"/>
                    <a:gd name="T11" fmla="*/ 7 h 9"/>
                    <a:gd name="T12" fmla="*/ 6 w 14"/>
                    <a:gd name="T13" fmla="*/ 8 h 9"/>
                    <a:gd name="T14" fmla="*/ 6 w 14"/>
                    <a:gd name="T15" fmla="*/ 7 h 9"/>
                    <a:gd name="T16" fmla="*/ 8 w 14"/>
                    <a:gd name="T17" fmla="*/ 7 h 9"/>
                    <a:gd name="T18" fmla="*/ 9 w 14"/>
                    <a:gd name="T19" fmla="*/ 7 h 9"/>
                    <a:gd name="T20" fmla="*/ 6 w 14"/>
                    <a:gd name="T21" fmla="*/ 8 h 9"/>
                    <a:gd name="T22" fmla="*/ 6 w 14"/>
                    <a:gd name="T23" fmla="*/ 9 h 9"/>
                    <a:gd name="T24" fmla="*/ 10 w 14"/>
                    <a:gd name="T25" fmla="*/ 7 h 9"/>
                    <a:gd name="T26" fmla="*/ 11 w 14"/>
                    <a:gd name="T27" fmla="*/ 6 h 9"/>
                    <a:gd name="T28" fmla="*/ 14 w 14"/>
                    <a:gd name="T29" fmla="*/ 3 h 9"/>
                    <a:gd name="T30" fmla="*/ 9 w 14"/>
                    <a:gd name="T31" fmla="*/ 0 h 9"/>
                    <a:gd name="T32" fmla="*/ 8 w 14"/>
                    <a:gd name="T33" fmla="*/ 0 h 9"/>
                    <a:gd name="T34" fmla="*/ 10 w 14"/>
                    <a:gd name="T35" fmla="*/ 1 h 9"/>
                    <a:gd name="T36" fmla="*/ 6 w 14"/>
                    <a:gd name="T37" fmla="*/ 1 h 9"/>
                    <a:gd name="T38" fmla="*/ 11 w 14"/>
                    <a:gd name="T39" fmla="*/ 2 h 9"/>
                    <a:gd name="T40" fmla="*/ 10 w 14"/>
                    <a:gd name="T41" fmla="*/ 3 h 9"/>
                    <a:gd name="T42" fmla="*/ 2 w 14"/>
                    <a:gd name="T43" fmla="*/ 3 h 9"/>
                    <a:gd name="T44" fmla="*/ 6 w 14"/>
                    <a:gd name="T45" fmla="*/ 5 h 9"/>
                    <a:gd name="T46" fmla="*/ 7 w 14"/>
                    <a:gd name="T47" fmla="*/ 4 h 9"/>
                    <a:gd name="T48" fmla="*/ 10 w 14"/>
                    <a:gd name="T49" fmla="*/ 6 h 9"/>
                    <a:gd name="T50" fmla="*/ 9 w 14"/>
                    <a:gd name="T51" fmla="*/ 7 h 9"/>
                    <a:gd name="T52" fmla="*/ 6 w 14"/>
                    <a:gd name="T53" fmla="*/ 5 h 9"/>
                    <a:gd name="T54" fmla="*/ 12 w 14"/>
                    <a:gd name="T55" fmla="*/ 2 h 9"/>
                    <a:gd name="T56" fmla="*/ 13 w 14"/>
                    <a:gd name="T57" fmla="*/ 4 h 9"/>
                    <a:gd name="T58" fmla="*/ 10 w 14"/>
                    <a:gd name="T59" fmla="*/ 5 h 9"/>
                    <a:gd name="T60" fmla="*/ 8 w 14"/>
                    <a:gd name="T61" fmla="*/ 4 h 9"/>
                    <a:gd name="T62" fmla="*/ 12 w 14"/>
                    <a:gd name="T63" fmla="*/ 2 h 9"/>
                    <a:gd name="T64" fmla="*/ 11 w 14"/>
                    <a:gd name="T65" fmla="*/ 2 h 9"/>
                    <a:gd name="T66" fmla="*/ 11 w 14"/>
                    <a:gd name="T67" fmla="*/ 2 h 9"/>
                    <a:gd name="T68" fmla="*/ 12 w 14"/>
                    <a:gd name="T6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9">
                      <a:moveTo>
                        <a:pt x="2" y="3"/>
                      </a:moveTo>
                      <a:cubicBezTo>
                        <a:pt x="3" y="4"/>
                        <a:pt x="4" y="4"/>
                        <a:pt x="4" y="4"/>
                      </a:cubicBezTo>
                      <a:cubicBezTo>
                        <a:pt x="4" y="6"/>
                        <a:pt x="4" y="6"/>
                        <a:pt x="4" y="6"/>
                      </a:cubicBezTo>
                      <a:cubicBezTo>
                        <a:pt x="0" y="5"/>
                        <a:pt x="0" y="5"/>
                        <a:pt x="0" y="5"/>
                      </a:cubicBezTo>
                      <a:cubicBezTo>
                        <a:pt x="0" y="5"/>
                        <a:pt x="0" y="5"/>
                        <a:pt x="0" y="6"/>
                      </a:cubicBezTo>
                      <a:cubicBezTo>
                        <a:pt x="1" y="6"/>
                        <a:pt x="3" y="7"/>
                        <a:pt x="4" y="7"/>
                      </a:cubicBezTo>
                      <a:cubicBezTo>
                        <a:pt x="6" y="8"/>
                        <a:pt x="6" y="8"/>
                        <a:pt x="6" y="8"/>
                      </a:cubicBezTo>
                      <a:cubicBezTo>
                        <a:pt x="6" y="8"/>
                        <a:pt x="6" y="7"/>
                        <a:pt x="6" y="7"/>
                      </a:cubicBezTo>
                      <a:cubicBezTo>
                        <a:pt x="7" y="7"/>
                        <a:pt x="7" y="7"/>
                        <a:pt x="8" y="7"/>
                      </a:cubicBezTo>
                      <a:cubicBezTo>
                        <a:pt x="8" y="7"/>
                        <a:pt x="9" y="7"/>
                        <a:pt x="9" y="7"/>
                      </a:cubicBezTo>
                      <a:cubicBezTo>
                        <a:pt x="6" y="8"/>
                        <a:pt x="6" y="8"/>
                        <a:pt x="6" y="8"/>
                      </a:cubicBezTo>
                      <a:cubicBezTo>
                        <a:pt x="6" y="8"/>
                        <a:pt x="6" y="8"/>
                        <a:pt x="6" y="9"/>
                      </a:cubicBezTo>
                      <a:cubicBezTo>
                        <a:pt x="8" y="9"/>
                        <a:pt x="9" y="9"/>
                        <a:pt x="10" y="7"/>
                      </a:cubicBezTo>
                      <a:cubicBezTo>
                        <a:pt x="10" y="7"/>
                        <a:pt x="11" y="7"/>
                        <a:pt x="11" y="6"/>
                      </a:cubicBezTo>
                      <a:cubicBezTo>
                        <a:pt x="13" y="5"/>
                        <a:pt x="14" y="4"/>
                        <a:pt x="14" y="3"/>
                      </a:cubicBezTo>
                      <a:cubicBezTo>
                        <a:pt x="9" y="0"/>
                        <a:pt x="9" y="0"/>
                        <a:pt x="9" y="0"/>
                      </a:cubicBezTo>
                      <a:cubicBezTo>
                        <a:pt x="8" y="0"/>
                        <a:pt x="8" y="0"/>
                        <a:pt x="8" y="0"/>
                      </a:cubicBezTo>
                      <a:cubicBezTo>
                        <a:pt x="10" y="1"/>
                        <a:pt x="10" y="1"/>
                        <a:pt x="10" y="1"/>
                      </a:cubicBezTo>
                      <a:cubicBezTo>
                        <a:pt x="6" y="1"/>
                        <a:pt x="6" y="1"/>
                        <a:pt x="6" y="1"/>
                      </a:cubicBezTo>
                      <a:cubicBezTo>
                        <a:pt x="11" y="2"/>
                        <a:pt x="11" y="2"/>
                        <a:pt x="11" y="2"/>
                      </a:cubicBezTo>
                      <a:cubicBezTo>
                        <a:pt x="10" y="3"/>
                        <a:pt x="10" y="3"/>
                        <a:pt x="10" y="3"/>
                      </a:cubicBezTo>
                      <a:cubicBezTo>
                        <a:pt x="2" y="3"/>
                        <a:pt x="2" y="3"/>
                        <a:pt x="2" y="3"/>
                      </a:cubicBezTo>
                      <a:close/>
                      <a:moveTo>
                        <a:pt x="6" y="5"/>
                      </a:moveTo>
                      <a:cubicBezTo>
                        <a:pt x="6" y="5"/>
                        <a:pt x="7" y="4"/>
                        <a:pt x="7" y="4"/>
                      </a:cubicBezTo>
                      <a:cubicBezTo>
                        <a:pt x="8" y="5"/>
                        <a:pt x="9" y="6"/>
                        <a:pt x="10" y="6"/>
                      </a:cubicBezTo>
                      <a:cubicBezTo>
                        <a:pt x="9" y="7"/>
                        <a:pt x="9" y="7"/>
                        <a:pt x="9" y="7"/>
                      </a:cubicBezTo>
                      <a:cubicBezTo>
                        <a:pt x="6" y="5"/>
                        <a:pt x="6" y="5"/>
                        <a:pt x="6" y="5"/>
                      </a:cubicBezTo>
                      <a:close/>
                      <a:moveTo>
                        <a:pt x="12" y="2"/>
                      </a:moveTo>
                      <a:cubicBezTo>
                        <a:pt x="13" y="4"/>
                        <a:pt x="13" y="4"/>
                        <a:pt x="13" y="4"/>
                      </a:cubicBezTo>
                      <a:cubicBezTo>
                        <a:pt x="10" y="5"/>
                        <a:pt x="10" y="5"/>
                        <a:pt x="10" y="5"/>
                      </a:cubicBezTo>
                      <a:cubicBezTo>
                        <a:pt x="8" y="4"/>
                        <a:pt x="8" y="4"/>
                        <a:pt x="8" y="4"/>
                      </a:cubicBezTo>
                      <a:cubicBezTo>
                        <a:pt x="12" y="5"/>
                        <a:pt x="13" y="4"/>
                        <a:pt x="12" y="2"/>
                      </a:cubicBezTo>
                      <a:cubicBezTo>
                        <a:pt x="11" y="2"/>
                        <a:pt x="11" y="2"/>
                        <a:pt x="11" y="2"/>
                      </a:cubicBezTo>
                      <a:cubicBezTo>
                        <a:pt x="11" y="2"/>
                        <a:pt x="11" y="2"/>
                        <a:pt x="11" y="2"/>
                      </a:cubicBezTo>
                      <a:cubicBezTo>
                        <a:pt x="12" y="2"/>
                        <a:pt x="12" y="2"/>
                        <a:pt x="1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279"/>
                <p:cNvSpPr/>
                <p:nvPr/>
              </p:nvSpPr>
              <p:spPr bwMode="auto">
                <a:xfrm>
                  <a:off x="9282113" y="2039938"/>
                  <a:ext cx="20638" cy="14288"/>
                </a:xfrm>
                <a:custGeom>
                  <a:avLst/>
                  <a:gdLst>
                    <a:gd name="T0" fmla="*/ 1 w 4"/>
                    <a:gd name="T1" fmla="*/ 0 h 3"/>
                    <a:gd name="T2" fmla="*/ 0 w 4"/>
                    <a:gd name="T3" fmla="*/ 1 h 3"/>
                    <a:gd name="T4" fmla="*/ 3 w 4"/>
                    <a:gd name="T5" fmla="*/ 3 h 3"/>
                    <a:gd name="T6" fmla="*/ 4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1" y="0"/>
                        <a:pt x="0" y="1"/>
                        <a:pt x="0" y="1"/>
                      </a:cubicBezTo>
                      <a:cubicBezTo>
                        <a:pt x="3" y="3"/>
                        <a:pt x="3" y="3"/>
                        <a:pt x="3" y="3"/>
                      </a:cubicBezTo>
                      <a:cubicBezTo>
                        <a:pt x="4" y="2"/>
                        <a:pt x="4" y="2"/>
                        <a:pt x="4" y="2"/>
                      </a:cubicBezTo>
                      <a:cubicBezTo>
                        <a:pt x="3" y="2"/>
                        <a:pt x="2" y="1"/>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280"/>
                <p:cNvSpPr/>
                <p:nvPr/>
              </p:nvSpPr>
              <p:spPr bwMode="auto">
                <a:xfrm>
                  <a:off x="9291638" y="2030413"/>
                  <a:ext cx="25400" cy="14288"/>
                </a:xfrm>
                <a:custGeom>
                  <a:avLst/>
                  <a:gdLst>
                    <a:gd name="T0" fmla="*/ 5 w 5"/>
                    <a:gd name="T1" fmla="*/ 2 h 3"/>
                    <a:gd name="T2" fmla="*/ 4 w 5"/>
                    <a:gd name="T3" fmla="*/ 0 h 3"/>
                    <a:gd name="T4" fmla="*/ 3 w 5"/>
                    <a:gd name="T5" fmla="*/ 0 h 3"/>
                    <a:gd name="T6" fmla="*/ 3 w 5"/>
                    <a:gd name="T7" fmla="*/ 0 h 3"/>
                    <a:gd name="T8" fmla="*/ 4 w 5"/>
                    <a:gd name="T9" fmla="*/ 0 h 3"/>
                    <a:gd name="T10" fmla="*/ 0 w 5"/>
                    <a:gd name="T11" fmla="*/ 2 h 3"/>
                    <a:gd name="T12" fmla="*/ 2 w 5"/>
                    <a:gd name="T13" fmla="*/ 3 h 3"/>
                    <a:gd name="T14" fmla="*/ 5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5" y="2"/>
                      </a:moveTo>
                      <a:cubicBezTo>
                        <a:pt x="4" y="0"/>
                        <a:pt x="4" y="0"/>
                        <a:pt x="4" y="0"/>
                      </a:cubicBezTo>
                      <a:cubicBezTo>
                        <a:pt x="3" y="0"/>
                        <a:pt x="3" y="0"/>
                        <a:pt x="3" y="0"/>
                      </a:cubicBezTo>
                      <a:cubicBezTo>
                        <a:pt x="3" y="0"/>
                        <a:pt x="3" y="0"/>
                        <a:pt x="3" y="0"/>
                      </a:cubicBezTo>
                      <a:cubicBezTo>
                        <a:pt x="4" y="0"/>
                        <a:pt x="4" y="0"/>
                        <a:pt x="4" y="0"/>
                      </a:cubicBezTo>
                      <a:cubicBezTo>
                        <a:pt x="5" y="2"/>
                        <a:pt x="4" y="3"/>
                        <a:pt x="0" y="2"/>
                      </a:cubicBezTo>
                      <a:cubicBezTo>
                        <a:pt x="2" y="3"/>
                        <a:pt x="2" y="3"/>
                        <a:pt x="2" y="3"/>
                      </a:cubicBezTo>
                      <a:cubicBezTo>
                        <a:pt x="5" y="2"/>
                        <a:pt x="5" y="2"/>
                        <a:pt x="5"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281"/>
                <p:cNvSpPr/>
                <p:nvPr/>
              </p:nvSpPr>
              <p:spPr bwMode="auto">
                <a:xfrm>
                  <a:off x="9282113" y="2054225"/>
                  <a:ext cx="15875" cy="4763"/>
                </a:xfrm>
                <a:custGeom>
                  <a:avLst/>
                  <a:gdLst>
                    <a:gd name="T0" fmla="*/ 0 w 3"/>
                    <a:gd name="T1" fmla="*/ 0 h 1"/>
                    <a:gd name="T2" fmla="*/ 0 w 3"/>
                    <a:gd name="T3" fmla="*/ 1 h 1"/>
                    <a:gd name="T4" fmla="*/ 0 w 3"/>
                    <a:gd name="T5" fmla="*/ 1 h 1"/>
                    <a:gd name="T6" fmla="*/ 3 w 3"/>
                    <a:gd name="T7" fmla="*/ 0 h 1"/>
                    <a:gd name="T8" fmla="*/ 2 w 3"/>
                    <a:gd name="T9" fmla="*/ 0 h 1"/>
                    <a:gd name="T10" fmla="*/ 0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0" y="0"/>
                      </a:moveTo>
                      <a:cubicBezTo>
                        <a:pt x="0" y="0"/>
                        <a:pt x="0" y="1"/>
                        <a:pt x="0" y="1"/>
                      </a:cubicBezTo>
                      <a:cubicBezTo>
                        <a:pt x="0" y="1"/>
                        <a:pt x="0" y="1"/>
                        <a:pt x="0" y="1"/>
                      </a:cubicBezTo>
                      <a:cubicBezTo>
                        <a:pt x="3" y="0"/>
                        <a:pt x="3" y="0"/>
                        <a:pt x="3" y="0"/>
                      </a:cubicBezTo>
                      <a:cubicBezTo>
                        <a:pt x="3" y="0"/>
                        <a:pt x="2" y="0"/>
                        <a:pt x="2" y="0"/>
                      </a:cubicBezTo>
                      <a:cubicBezTo>
                        <a:pt x="1" y="0"/>
                        <a:pt x="1" y="0"/>
                        <a:pt x="0"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282"/>
                <p:cNvSpPr>
                  <a:spLocks noEditPoints="1"/>
                </p:cNvSpPr>
                <p:nvPr/>
              </p:nvSpPr>
              <p:spPr bwMode="auto">
                <a:xfrm>
                  <a:off x="8915401" y="2103438"/>
                  <a:ext cx="406400" cy="546100"/>
                </a:xfrm>
                <a:custGeom>
                  <a:avLst/>
                  <a:gdLst>
                    <a:gd name="T0" fmla="*/ 41 w 83"/>
                    <a:gd name="T1" fmla="*/ 0 h 111"/>
                    <a:gd name="T2" fmla="*/ 39 w 83"/>
                    <a:gd name="T3" fmla="*/ 3 h 111"/>
                    <a:gd name="T4" fmla="*/ 34 w 83"/>
                    <a:gd name="T5" fmla="*/ 32 h 111"/>
                    <a:gd name="T6" fmla="*/ 28 w 83"/>
                    <a:gd name="T7" fmla="*/ 58 h 111"/>
                    <a:gd name="T8" fmla="*/ 24 w 83"/>
                    <a:gd name="T9" fmla="*/ 62 h 111"/>
                    <a:gd name="T10" fmla="*/ 8 w 83"/>
                    <a:gd name="T11" fmla="*/ 96 h 111"/>
                    <a:gd name="T12" fmla="*/ 8 w 83"/>
                    <a:gd name="T13" fmla="*/ 101 h 111"/>
                    <a:gd name="T14" fmla="*/ 0 w 83"/>
                    <a:gd name="T15" fmla="*/ 108 h 111"/>
                    <a:gd name="T16" fmla="*/ 17 w 83"/>
                    <a:gd name="T17" fmla="*/ 111 h 111"/>
                    <a:gd name="T18" fmla="*/ 8 w 83"/>
                    <a:gd name="T19" fmla="*/ 103 h 111"/>
                    <a:gd name="T20" fmla="*/ 18 w 83"/>
                    <a:gd name="T21" fmla="*/ 106 h 111"/>
                    <a:gd name="T22" fmla="*/ 19 w 83"/>
                    <a:gd name="T23" fmla="*/ 98 h 111"/>
                    <a:gd name="T24" fmla="*/ 38 w 83"/>
                    <a:gd name="T25" fmla="*/ 62 h 111"/>
                    <a:gd name="T26" fmla="*/ 50 w 83"/>
                    <a:gd name="T27" fmla="*/ 33 h 111"/>
                    <a:gd name="T28" fmla="*/ 45 w 83"/>
                    <a:gd name="T29" fmla="*/ 27 h 111"/>
                    <a:gd name="T30" fmla="*/ 46 w 83"/>
                    <a:gd name="T31" fmla="*/ 26 h 111"/>
                    <a:gd name="T32" fmla="*/ 55 w 83"/>
                    <a:gd name="T33" fmla="*/ 33 h 111"/>
                    <a:gd name="T34" fmla="*/ 72 w 83"/>
                    <a:gd name="T35" fmla="*/ 54 h 111"/>
                    <a:gd name="T36" fmla="*/ 45 w 83"/>
                    <a:gd name="T37" fmla="*/ 95 h 111"/>
                    <a:gd name="T38" fmla="*/ 61 w 83"/>
                    <a:gd name="T39" fmla="*/ 100 h 111"/>
                    <a:gd name="T40" fmla="*/ 60 w 83"/>
                    <a:gd name="T41" fmla="*/ 96 h 111"/>
                    <a:gd name="T42" fmla="*/ 80 w 83"/>
                    <a:gd name="T43" fmla="*/ 64 h 111"/>
                    <a:gd name="T44" fmla="*/ 80 w 83"/>
                    <a:gd name="T45" fmla="*/ 64 h 111"/>
                    <a:gd name="T46" fmla="*/ 82 w 83"/>
                    <a:gd name="T47" fmla="*/ 44 h 111"/>
                    <a:gd name="T48" fmla="*/ 65 w 83"/>
                    <a:gd name="T49" fmla="*/ 11 h 111"/>
                    <a:gd name="T50" fmla="*/ 60 w 83"/>
                    <a:gd name="T51" fmla="*/ 10 h 111"/>
                    <a:gd name="T52" fmla="*/ 58 w 83"/>
                    <a:gd name="T53" fmla="*/ 6 h 111"/>
                    <a:gd name="T54" fmla="*/ 55 w 83"/>
                    <a:gd name="T55" fmla="*/ 8 h 111"/>
                    <a:gd name="T56" fmla="*/ 41 w 83"/>
                    <a:gd name="T57" fmla="*/ 0 h 111"/>
                    <a:gd name="T58" fmla="*/ 40 w 83"/>
                    <a:gd name="T59" fmla="*/ 4 h 111"/>
                    <a:gd name="T60" fmla="*/ 40 w 83"/>
                    <a:gd name="T61" fmla="*/ 4 h 111"/>
                    <a:gd name="T62" fmla="*/ 41 w 83"/>
                    <a:gd name="T63" fmla="*/ 2 h 111"/>
                    <a:gd name="T64" fmla="*/ 43 w 83"/>
                    <a:gd name="T65" fmla="*/ 3 h 111"/>
                    <a:gd name="T66" fmla="*/ 36 w 83"/>
                    <a:gd name="T67" fmla="*/ 32 h 111"/>
                    <a:gd name="T68" fmla="*/ 30 w 83"/>
                    <a:gd name="T69" fmla="*/ 60 h 111"/>
                    <a:gd name="T70" fmla="*/ 26 w 83"/>
                    <a:gd name="T71" fmla="*/ 65 h 111"/>
                    <a:gd name="T72" fmla="*/ 10 w 83"/>
                    <a:gd name="T73" fmla="*/ 97 h 111"/>
                    <a:gd name="T74" fmla="*/ 10 w 83"/>
                    <a:gd name="T75" fmla="*/ 102 h 111"/>
                    <a:gd name="T76" fmla="*/ 8 w 83"/>
                    <a:gd name="T77" fmla="*/ 102 h 111"/>
                    <a:gd name="T78" fmla="*/ 8 w 83"/>
                    <a:gd name="T79" fmla="*/ 102 h 111"/>
                    <a:gd name="T80" fmla="*/ 8 w 83"/>
                    <a:gd name="T81" fmla="*/ 102 h 111"/>
                    <a:gd name="T82" fmla="*/ 9 w 83"/>
                    <a:gd name="T83" fmla="*/ 101 h 111"/>
                    <a:gd name="T84" fmla="*/ 9 w 83"/>
                    <a:gd name="T85" fmla="*/ 101 h 111"/>
                    <a:gd name="T86" fmla="*/ 9 w 83"/>
                    <a:gd name="T87" fmla="*/ 96 h 111"/>
                    <a:gd name="T88" fmla="*/ 25 w 83"/>
                    <a:gd name="T89" fmla="*/ 63 h 111"/>
                    <a:gd name="T90" fmla="*/ 29 w 83"/>
                    <a:gd name="T91" fmla="*/ 58 h 111"/>
                    <a:gd name="T92" fmla="*/ 29 w 83"/>
                    <a:gd name="T93" fmla="*/ 58 h 111"/>
                    <a:gd name="T94" fmla="*/ 35 w 83"/>
                    <a:gd name="T95" fmla="*/ 32 h 111"/>
                    <a:gd name="T96" fmla="*/ 35 w 83"/>
                    <a:gd name="T97" fmla="*/ 31 h 111"/>
                    <a:gd name="T98" fmla="*/ 40 w 83"/>
                    <a:gd name="T99" fmla="*/ 4 h 111"/>
                    <a:gd name="T100" fmla="*/ 47 w 83"/>
                    <a:gd name="T101" fmla="*/ 25 h 111"/>
                    <a:gd name="T102" fmla="*/ 47 w 83"/>
                    <a:gd name="T103" fmla="*/ 26 h 111"/>
                    <a:gd name="T104" fmla="*/ 52 w 83"/>
                    <a:gd name="T105" fmla="*/ 27 h 111"/>
                    <a:gd name="T106" fmla="*/ 75 w 83"/>
                    <a:gd name="T107" fmla="*/ 55 h 111"/>
                    <a:gd name="T108" fmla="*/ 49 w 83"/>
                    <a:gd name="T109" fmla="*/ 95 h 111"/>
                    <a:gd name="T110" fmla="*/ 47 w 83"/>
                    <a:gd name="T111" fmla="*/ 95 h 111"/>
                    <a:gd name="T112" fmla="*/ 73 w 83"/>
                    <a:gd name="T113" fmla="*/ 55 h 111"/>
                    <a:gd name="T114" fmla="*/ 73 w 83"/>
                    <a:gd name="T115" fmla="*/ 54 h 111"/>
                    <a:gd name="T116" fmla="*/ 73 w 83"/>
                    <a:gd name="T117" fmla="*/ 54 h 111"/>
                    <a:gd name="T118" fmla="*/ 56 w 83"/>
                    <a:gd name="T119" fmla="*/ 32 h 111"/>
                    <a:gd name="T120" fmla="*/ 47 w 83"/>
                    <a:gd name="T121" fmla="*/ 26 h 111"/>
                    <a:gd name="T122" fmla="*/ 46 w 83"/>
                    <a:gd name="T123" fmla="*/ 25 h 111"/>
                    <a:gd name="T124" fmla="*/ 47 w 83"/>
                    <a:gd name="T125" fmla="*/ 2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 h="111">
                      <a:moveTo>
                        <a:pt x="41" y="0"/>
                      </a:moveTo>
                      <a:cubicBezTo>
                        <a:pt x="40" y="1"/>
                        <a:pt x="39" y="2"/>
                        <a:pt x="39" y="3"/>
                      </a:cubicBezTo>
                      <a:cubicBezTo>
                        <a:pt x="33" y="12"/>
                        <a:pt x="31" y="21"/>
                        <a:pt x="34" y="32"/>
                      </a:cubicBezTo>
                      <a:cubicBezTo>
                        <a:pt x="32" y="41"/>
                        <a:pt x="30" y="50"/>
                        <a:pt x="28" y="58"/>
                      </a:cubicBezTo>
                      <a:cubicBezTo>
                        <a:pt x="24" y="62"/>
                        <a:pt x="24" y="62"/>
                        <a:pt x="24" y="62"/>
                      </a:cubicBezTo>
                      <a:cubicBezTo>
                        <a:pt x="8" y="96"/>
                        <a:pt x="8" y="96"/>
                        <a:pt x="8" y="96"/>
                      </a:cubicBezTo>
                      <a:cubicBezTo>
                        <a:pt x="8" y="101"/>
                        <a:pt x="8" y="101"/>
                        <a:pt x="8" y="101"/>
                      </a:cubicBezTo>
                      <a:cubicBezTo>
                        <a:pt x="0" y="108"/>
                        <a:pt x="0" y="108"/>
                        <a:pt x="0" y="108"/>
                      </a:cubicBezTo>
                      <a:cubicBezTo>
                        <a:pt x="17" y="111"/>
                        <a:pt x="17" y="111"/>
                        <a:pt x="17" y="111"/>
                      </a:cubicBezTo>
                      <a:cubicBezTo>
                        <a:pt x="8" y="103"/>
                        <a:pt x="8" y="103"/>
                        <a:pt x="8" y="103"/>
                      </a:cubicBezTo>
                      <a:cubicBezTo>
                        <a:pt x="18" y="106"/>
                        <a:pt x="18" y="106"/>
                        <a:pt x="18" y="106"/>
                      </a:cubicBezTo>
                      <a:cubicBezTo>
                        <a:pt x="19" y="98"/>
                        <a:pt x="19" y="98"/>
                        <a:pt x="19" y="98"/>
                      </a:cubicBezTo>
                      <a:cubicBezTo>
                        <a:pt x="38" y="62"/>
                        <a:pt x="38" y="62"/>
                        <a:pt x="38" y="62"/>
                      </a:cubicBezTo>
                      <a:cubicBezTo>
                        <a:pt x="50" y="33"/>
                        <a:pt x="50" y="33"/>
                        <a:pt x="50" y="33"/>
                      </a:cubicBezTo>
                      <a:cubicBezTo>
                        <a:pt x="45" y="27"/>
                        <a:pt x="45" y="27"/>
                        <a:pt x="45" y="27"/>
                      </a:cubicBezTo>
                      <a:cubicBezTo>
                        <a:pt x="46" y="26"/>
                        <a:pt x="46" y="26"/>
                        <a:pt x="46" y="26"/>
                      </a:cubicBezTo>
                      <a:cubicBezTo>
                        <a:pt x="50" y="28"/>
                        <a:pt x="53" y="30"/>
                        <a:pt x="55" y="33"/>
                      </a:cubicBezTo>
                      <a:cubicBezTo>
                        <a:pt x="63" y="39"/>
                        <a:pt x="69" y="46"/>
                        <a:pt x="72" y="54"/>
                      </a:cubicBezTo>
                      <a:cubicBezTo>
                        <a:pt x="64" y="69"/>
                        <a:pt x="55" y="82"/>
                        <a:pt x="45" y="95"/>
                      </a:cubicBezTo>
                      <a:cubicBezTo>
                        <a:pt x="61" y="100"/>
                        <a:pt x="61" y="100"/>
                        <a:pt x="61" y="100"/>
                      </a:cubicBezTo>
                      <a:cubicBezTo>
                        <a:pt x="60" y="96"/>
                        <a:pt x="60" y="96"/>
                        <a:pt x="60" y="96"/>
                      </a:cubicBezTo>
                      <a:cubicBezTo>
                        <a:pt x="80" y="64"/>
                        <a:pt x="80" y="64"/>
                        <a:pt x="80" y="64"/>
                      </a:cubicBezTo>
                      <a:cubicBezTo>
                        <a:pt x="80" y="64"/>
                        <a:pt x="80" y="64"/>
                        <a:pt x="80" y="64"/>
                      </a:cubicBezTo>
                      <a:cubicBezTo>
                        <a:pt x="83" y="58"/>
                        <a:pt x="83" y="51"/>
                        <a:pt x="82" y="44"/>
                      </a:cubicBezTo>
                      <a:cubicBezTo>
                        <a:pt x="65" y="11"/>
                        <a:pt x="65" y="11"/>
                        <a:pt x="65" y="11"/>
                      </a:cubicBezTo>
                      <a:cubicBezTo>
                        <a:pt x="60" y="10"/>
                        <a:pt x="60" y="10"/>
                        <a:pt x="60" y="10"/>
                      </a:cubicBezTo>
                      <a:cubicBezTo>
                        <a:pt x="58" y="6"/>
                        <a:pt x="58" y="6"/>
                        <a:pt x="58" y="6"/>
                      </a:cubicBezTo>
                      <a:cubicBezTo>
                        <a:pt x="55" y="8"/>
                        <a:pt x="55" y="8"/>
                        <a:pt x="55" y="8"/>
                      </a:cubicBezTo>
                      <a:cubicBezTo>
                        <a:pt x="50" y="7"/>
                        <a:pt x="45" y="4"/>
                        <a:pt x="41" y="0"/>
                      </a:cubicBezTo>
                      <a:close/>
                      <a:moveTo>
                        <a:pt x="40" y="4"/>
                      </a:moveTo>
                      <a:cubicBezTo>
                        <a:pt x="40" y="4"/>
                        <a:pt x="40" y="4"/>
                        <a:pt x="40" y="4"/>
                      </a:cubicBezTo>
                      <a:cubicBezTo>
                        <a:pt x="40" y="3"/>
                        <a:pt x="41" y="3"/>
                        <a:pt x="41" y="2"/>
                      </a:cubicBezTo>
                      <a:cubicBezTo>
                        <a:pt x="42" y="2"/>
                        <a:pt x="42" y="3"/>
                        <a:pt x="43" y="3"/>
                      </a:cubicBezTo>
                      <a:cubicBezTo>
                        <a:pt x="36" y="10"/>
                        <a:pt x="34" y="19"/>
                        <a:pt x="36" y="32"/>
                      </a:cubicBezTo>
                      <a:cubicBezTo>
                        <a:pt x="30" y="60"/>
                        <a:pt x="30" y="60"/>
                        <a:pt x="30" y="60"/>
                      </a:cubicBezTo>
                      <a:cubicBezTo>
                        <a:pt x="26" y="65"/>
                        <a:pt x="26" y="65"/>
                        <a:pt x="26" y="65"/>
                      </a:cubicBezTo>
                      <a:cubicBezTo>
                        <a:pt x="10" y="97"/>
                        <a:pt x="10" y="97"/>
                        <a:pt x="10" y="97"/>
                      </a:cubicBezTo>
                      <a:cubicBezTo>
                        <a:pt x="10" y="102"/>
                        <a:pt x="10" y="102"/>
                        <a:pt x="10" y="102"/>
                      </a:cubicBezTo>
                      <a:cubicBezTo>
                        <a:pt x="8" y="102"/>
                        <a:pt x="8" y="102"/>
                        <a:pt x="8" y="102"/>
                      </a:cubicBezTo>
                      <a:cubicBezTo>
                        <a:pt x="8" y="102"/>
                        <a:pt x="8" y="102"/>
                        <a:pt x="8" y="102"/>
                      </a:cubicBezTo>
                      <a:cubicBezTo>
                        <a:pt x="8" y="102"/>
                        <a:pt x="8" y="102"/>
                        <a:pt x="8" y="102"/>
                      </a:cubicBezTo>
                      <a:cubicBezTo>
                        <a:pt x="8" y="102"/>
                        <a:pt x="8" y="102"/>
                        <a:pt x="9" y="101"/>
                      </a:cubicBezTo>
                      <a:cubicBezTo>
                        <a:pt x="9" y="101"/>
                        <a:pt x="9" y="101"/>
                        <a:pt x="9" y="101"/>
                      </a:cubicBezTo>
                      <a:cubicBezTo>
                        <a:pt x="9" y="96"/>
                        <a:pt x="9" y="96"/>
                        <a:pt x="9" y="96"/>
                      </a:cubicBezTo>
                      <a:cubicBezTo>
                        <a:pt x="25" y="63"/>
                        <a:pt x="25" y="63"/>
                        <a:pt x="25" y="63"/>
                      </a:cubicBezTo>
                      <a:cubicBezTo>
                        <a:pt x="29" y="58"/>
                        <a:pt x="29" y="58"/>
                        <a:pt x="29" y="58"/>
                      </a:cubicBezTo>
                      <a:cubicBezTo>
                        <a:pt x="29" y="58"/>
                        <a:pt x="29" y="58"/>
                        <a:pt x="29" y="58"/>
                      </a:cubicBezTo>
                      <a:cubicBezTo>
                        <a:pt x="31" y="50"/>
                        <a:pt x="33" y="41"/>
                        <a:pt x="35" y="32"/>
                      </a:cubicBezTo>
                      <a:cubicBezTo>
                        <a:pt x="35" y="32"/>
                        <a:pt x="35" y="32"/>
                        <a:pt x="35" y="31"/>
                      </a:cubicBezTo>
                      <a:cubicBezTo>
                        <a:pt x="33" y="21"/>
                        <a:pt x="34" y="12"/>
                        <a:pt x="40" y="4"/>
                      </a:cubicBezTo>
                      <a:close/>
                      <a:moveTo>
                        <a:pt x="47" y="25"/>
                      </a:moveTo>
                      <a:cubicBezTo>
                        <a:pt x="47" y="25"/>
                        <a:pt x="47" y="26"/>
                        <a:pt x="47" y="26"/>
                      </a:cubicBezTo>
                      <a:cubicBezTo>
                        <a:pt x="52" y="27"/>
                        <a:pt x="52" y="27"/>
                        <a:pt x="52" y="27"/>
                      </a:cubicBezTo>
                      <a:cubicBezTo>
                        <a:pt x="61" y="31"/>
                        <a:pt x="69" y="41"/>
                        <a:pt x="75" y="55"/>
                      </a:cubicBezTo>
                      <a:cubicBezTo>
                        <a:pt x="49" y="95"/>
                        <a:pt x="49" y="95"/>
                        <a:pt x="49" y="95"/>
                      </a:cubicBezTo>
                      <a:cubicBezTo>
                        <a:pt x="47" y="95"/>
                        <a:pt x="47" y="95"/>
                        <a:pt x="47" y="95"/>
                      </a:cubicBezTo>
                      <a:cubicBezTo>
                        <a:pt x="57" y="82"/>
                        <a:pt x="65" y="69"/>
                        <a:pt x="73" y="55"/>
                      </a:cubicBezTo>
                      <a:cubicBezTo>
                        <a:pt x="73" y="54"/>
                        <a:pt x="73" y="54"/>
                        <a:pt x="73" y="54"/>
                      </a:cubicBezTo>
                      <a:cubicBezTo>
                        <a:pt x="73" y="54"/>
                        <a:pt x="73" y="54"/>
                        <a:pt x="73" y="54"/>
                      </a:cubicBezTo>
                      <a:cubicBezTo>
                        <a:pt x="70" y="45"/>
                        <a:pt x="64" y="38"/>
                        <a:pt x="56" y="32"/>
                      </a:cubicBezTo>
                      <a:cubicBezTo>
                        <a:pt x="53" y="30"/>
                        <a:pt x="50" y="27"/>
                        <a:pt x="47" y="26"/>
                      </a:cubicBezTo>
                      <a:cubicBezTo>
                        <a:pt x="46" y="25"/>
                        <a:pt x="46" y="25"/>
                        <a:pt x="46" y="25"/>
                      </a:cubicBezTo>
                      <a:cubicBezTo>
                        <a:pt x="46" y="25"/>
                        <a:pt x="47" y="25"/>
                        <a:pt x="47" y="25"/>
                      </a:cubicBezTo>
                      <a:close/>
                    </a:path>
                  </a:pathLst>
                </a:custGeom>
                <a:solidFill>
                  <a:srgbClr val="CCCCC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83"/>
                <p:cNvSpPr/>
                <p:nvPr/>
              </p:nvSpPr>
              <p:spPr bwMode="auto">
                <a:xfrm>
                  <a:off x="8953501" y="2112963"/>
                  <a:ext cx="171450" cy="492125"/>
                </a:xfrm>
                <a:custGeom>
                  <a:avLst/>
                  <a:gdLst>
                    <a:gd name="T0" fmla="*/ 32 w 35"/>
                    <a:gd name="T1" fmla="*/ 2 h 100"/>
                    <a:gd name="T2" fmla="*/ 32 w 35"/>
                    <a:gd name="T3" fmla="*/ 2 h 100"/>
                    <a:gd name="T4" fmla="*/ 27 w 35"/>
                    <a:gd name="T5" fmla="*/ 29 h 100"/>
                    <a:gd name="T6" fmla="*/ 27 w 35"/>
                    <a:gd name="T7" fmla="*/ 30 h 100"/>
                    <a:gd name="T8" fmla="*/ 21 w 35"/>
                    <a:gd name="T9" fmla="*/ 56 h 100"/>
                    <a:gd name="T10" fmla="*/ 21 w 35"/>
                    <a:gd name="T11" fmla="*/ 56 h 100"/>
                    <a:gd name="T12" fmla="*/ 17 w 35"/>
                    <a:gd name="T13" fmla="*/ 61 h 100"/>
                    <a:gd name="T14" fmla="*/ 1 w 35"/>
                    <a:gd name="T15" fmla="*/ 94 h 100"/>
                    <a:gd name="T16" fmla="*/ 1 w 35"/>
                    <a:gd name="T17" fmla="*/ 99 h 100"/>
                    <a:gd name="T18" fmla="*/ 1 w 35"/>
                    <a:gd name="T19" fmla="*/ 99 h 100"/>
                    <a:gd name="T20" fmla="*/ 0 w 35"/>
                    <a:gd name="T21" fmla="*/ 100 h 100"/>
                    <a:gd name="T22" fmla="*/ 0 w 35"/>
                    <a:gd name="T23" fmla="*/ 100 h 100"/>
                    <a:gd name="T24" fmla="*/ 0 w 35"/>
                    <a:gd name="T25" fmla="*/ 100 h 100"/>
                    <a:gd name="T26" fmla="*/ 2 w 35"/>
                    <a:gd name="T27" fmla="*/ 100 h 100"/>
                    <a:gd name="T28" fmla="*/ 2 w 35"/>
                    <a:gd name="T29" fmla="*/ 95 h 100"/>
                    <a:gd name="T30" fmla="*/ 18 w 35"/>
                    <a:gd name="T31" fmla="*/ 63 h 100"/>
                    <a:gd name="T32" fmla="*/ 22 w 35"/>
                    <a:gd name="T33" fmla="*/ 58 h 100"/>
                    <a:gd name="T34" fmla="*/ 28 w 35"/>
                    <a:gd name="T35" fmla="*/ 30 h 100"/>
                    <a:gd name="T36" fmla="*/ 35 w 35"/>
                    <a:gd name="T37" fmla="*/ 1 h 100"/>
                    <a:gd name="T38" fmla="*/ 33 w 35"/>
                    <a:gd name="T39" fmla="*/ 0 h 100"/>
                    <a:gd name="T40" fmla="*/ 32 w 35"/>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100">
                      <a:moveTo>
                        <a:pt x="32" y="2"/>
                      </a:moveTo>
                      <a:cubicBezTo>
                        <a:pt x="32" y="2"/>
                        <a:pt x="32" y="2"/>
                        <a:pt x="32" y="2"/>
                      </a:cubicBezTo>
                      <a:cubicBezTo>
                        <a:pt x="26" y="10"/>
                        <a:pt x="25" y="19"/>
                        <a:pt x="27" y="29"/>
                      </a:cubicBezTo>
                      <a:cubicBezTo>
                        <a:pt x="27" y="30"/>
                        <a:pt x="27" y="30"/>
                        <a:pt x="27" y="30"/>
                      </a:cubicBezTo>
                      <a:cubicBezTo>
                        <a:pt x="25" y="39"/>
                        <a:pt x="23" y="48"/>
                        <a:pt x="21" y="56"/>
                      </a:cubicBezTo>
                      <a:cubicBezTo>
                        <a:pt x="21" y="56"/>
                        <a:pt x="21" y="56"/>
                        <a:pt x="21" y="56"/>
                      </a:cubicBezTo>
                      <a:cubicBezTo>
                        <a:pt x="17" y="61"/>
                        <a:pt x="17" y="61"/>
                        <a:pt x="17" y="61"/>
                      </a:cubicBezTo>
                      <a:cubicBezTo>
                        <a:pt x="1" y="94"/>
                        <a:pt x="1" y="94"/>
                        <a:pt x="1" y="94"/>
                      </a:cubicBezTo>
                      <a:cubicBezTo>
                        <a:pt x="1" y="99"/>
                        <a:pt x="1" y="99"/>
                        <a:pt x="1" y="99"/>
                      </a:cubicBezTo>
                      <a:cubicBezTo>
                        <a:pt x="1" y="99"/>
                        <a:pt x="1" y="99"/>
                        <a:pt x="1" y="99"/>
                      </a:cubicBezTo>
                      <a:cubicBezTo>
                        <a:pt x="0" y="100"/>
                        <a:pt x="0" y="100"/>
                        <a:pt x="0" y="100"/>
                      </a:cubicBezTo>
                      <a:cubicBezTo>
                        <a:pt x="0" y="100"/>
                        <a:pt x="0" y="100"/>
                        <a:pt x="0" y="100"/>
                      </a:cubicBezTo>
                      <a:cubicBezTo>
                        <a:pt x="0" y="100"/>
                        <a:pt x="0" y="100"/>
                        <a:pt x="0" y="100"/>
                      </a:cubicBezTo>
                      <a:cubicBezTo>
                        <a:pt x="2" y="100"/>
                        <a:pt x="2" y="100"/>
                        <a:pt x="2" y="100"/>
                      </a:cubicBezTo>
                      <a:cubicBezTo>
                        <a:pt x="2" y="95"/>
                        <a:pt x="2" y="95"/>
                        <a:pt x="2" y="95"/>
                      </a:cubicBezTo>
                      <a:cubicBezTo>
                        <a:pt x="18" y="63"/>
                        <a:pt x="18" y="63"/>
                        <a:pt x="18" y="63"/>
                      </a:cubicBezTo>
                      <a:cubicBezTo>
                        <a:pt x="22" y="58"/>
                        <a:pt x="22" y="58"/>
                        <a:pt x="22" y="58"/>
                      </a:cubicBezTo>
                      <a:cubicBezTo>
                        <a:pt x="28" y="30"/>
                        <a:pt x="28" y="30"/>
                        <a:pt x="28" y="30"/>
                      </a:cubicBezTo>
                      <a:cubicBezTo>
                        <a:pt x="26" y="17"/>
                        <a:pt x="28" y="8"/>
                        <a:pt x="35" y="1"/>
                      </a:cubicBezTo>
                      <a:cubicBezTo>
                        <a:pt x="34" y="1"/>
                        <a:pt x="34" y="0"/>
                        <a:pt x="33" y="0"/>
                      </a:cubicBezTo>
                      <a:cubicBezTo>
                        <a:pt x="33" y="1"/>
                        <a:pt x="32" y="1"/>
                        <a:pt x="32" y="2"/>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284"/>
                <p:cNvSpPr/>
                <p:nvPr/>
              </p:nvSpPr>
              <p:spPr bwMode="auto">
                <a:xfrm>
                  <a:off x="9145588" y="2232025"/>
                  <a:ext cx="136525" cy="338138"/>
                </a:xfrm>
                <a:custGeom>
                  <a:avLst/>
                  <a:gdLst>
                    <a:gd name="T0" fmla="*/ 0 w 28"/>
                    <a:gd name="T1" fmla="*/ 0 h 69"/>
                    <a:gd name="T2" fmla="*/ 9 w 28"/>
                    <a:gd name="T3" fmla="*/ 6 h 69"/>
                    <a:gd name="T4" fmla="*/ 26 w 28"/>
                    <a:gd name="T5" fmla="*/ 28 h 69"/>
                    <a:gd name="T6" fmla="*/ 26 w 28"/>
                    <a:gd name="T7" fmla="*/ 28 h 69"/>
                    <a:gd name="T8" fmla="*/ 26 w 28"/>
                    <a:gd name="T9" fmla="*/ 29 h 69"/>
                    <a:gd name="T10" fmla="*/ 0 w 28"/>
                    <a:gd name="T11" fmla="*/ 69 h 69"/>
                    <a:gd name="T12" fmla="*/ 2 w 28"/>
                    <a:gd name="T13" fmla="*/ 69 h 69"/>
                    <a:gd name="T14" fmla="*/ 28 w 28"/>
                    <a:gd name="T15" fmla="*/ 29 h 69"/>
                    <a:gd name="T16" fmla="*/ 5 w 28"/>
                    <a:gd name="T17" fmla="*/ 1 h 69"/>
                    <a:gd name="T18" fmla="*/ 0 w 28"/>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9">
                      <a:moveTo>
                        <a:pt x="0" y="0"/>
                      </a:moveTo>
                      <a:cubicBezTo>
                        <a:pt x="3" y="1"/>
                        <a:pt x="6" y="4"/>
                        <a:pt x="9" y="6"/>
                      </a:cubicBezTo>
                      <a:cubicBezTo>
                        <a:pt x="17" y="12"/>
                        <a:pt x="23" y="19"/>
                        <a:pt x="26" y="28"/>
                      </a:cubicBezTo>
                      <a:cubicBezTo>
                        <a:pt x="26" y="28"/>
                        <a:pt x="26" y="28"/>
                        <a:pt x="26" y="28"/>
                      </a:cubicBezTo>
                      <a:cubicBezTo>
                        <a:pt x="26" y="28"/>
                        <a:pt x="26" y="28"/>
                        <a:pt x="26" y="29"/>
                      </a:cubicBezTo>
                      <a:cubicBezTo>
                        <a:pt x="18" y="43"/>
                        <a:pt x="10" y="56"/>
                        <a:pt x="0" y="69"/>
                      </a:cubicBezTo>
                      <a:cubicBezTo>
                        <a:pt x="2" y="69"/>
                        <a:pt x="2" y="69"/>
                        <a:pt x="2" y="69"/>
                      </a:cubicBezTo>
                      <a:cubicBezTo>
                        <a:pt x="28" y="29"/>
                        <a:pt x="28" y="29"/>
                        <a:pt x="28" y="29"/>
                      </a:cubicBezTo>
                      <a:cubicBezTo>
                        <a:pt x="22" y="15"/>
                        <a:pt x="14" y="5"/>
                        <a:pt x="5" y="1"/>
                      </a:cubicBezTo>
                      <a:cubicBezTo>
                        <a:pt x="0" y="0"/>
                        <a:pt x="0" y="0"/>
                        <a:pt x="0" y="0"/>
                      </a:cubicBezTo>
                      <a:close/>
                    </a:path>
                  </a:pathLst>
                </a:custGeom>
                <a:solidFill>
                  <a:srgbClr val="EEEEE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285"/>
                <p:cNvSpPr/>
                <p:nvPr/>
              </p:nvSpPr>
              <p:spPr bwMode="auto">
                <a:xfrm>
                  <a:off x="8909051" y="2232025"/>
                  <a:ext cx="274638" cy="441325"/>
                </a:xfrm>
                <a:custGeom>
                  <a:avLst/>
                  <a:gdLst>
                    <a:gd name="T0" fmla="*/ 47 w 56"/>
                    <a:gd name="T1" fmla="*/ 0 h 90"/>
                    <a:gd name="T2" fmla="*/ 46 w 56"/>
                    <a:gd name="T3" fmla="*/ 1 h 90"/>
                    <a:gd name="T4" fmla="*/ 51 w 56"/>
                    <a:gd name="T5" fmla="*/ 7 h 90"/>
                    <a:gd name="T6" fmla="*/ 39 w 56"/>
                    <a:gd name="T7" fmla="*/ 36 h 90"/>
                    <a:gd name="T8" fmla="*/ 20 w 56"/>
                    <a:gd name="T9" fmla="*/ 72 h 90"/>
                    <a:gd name="T10" fmla="*/ 19 w 56"/>
                    <a:gd name="T11" fmla="*/ 80 h 90"/>
                    <a:gd name="T12" fmla="*/ 9 w 56"/>
                    <a:gd name="T13" fmla="*/ 77 h 90"/>
                    <a:gd name="T14" fmla="*/ 18 w 56"/>
                    <a:gd name="T15" fmla="*/ 85 h 90"/>
                    <a:gd name="T16" fmla="*/ 1 w 56"/>
                    <a:gd name="T17" fmla="*/ 82 h 90"/>
                    <a:gd name="T18" fmla="*/ 0 w 56"/>
                    <a:gd name="T19" fmla="*/ 83 h 90"/>
                    <a:gd name="T20" fmla="*/ 1 w 56"/>
                    <a:gd name="T21" fmla="*/ 84 h 90"/>
                    <a:gd name="T22" fmla="*/ 9 w 56"/>
                    <a:gd name="T23" fmla="*/ 88 h 90"/>
                    <a:gd name="T24" fmla="*/ 19 w 56"/>
                    <a:gd name="T25" fmla="*/ 90 h 90"/>
                    <a:gd name="T26" fmla="*/ 22 w 56"/>
                    <a:gd name="T27" fmla="*/ 89 h 90"/>
                    <a:gd name="T28" fmla="*/ 22 w 56"/>
                    <a:gd name="T29" fmla="*/ 86 h 90"/>
                    <a:gd name="T30" fmla="*/ 23 w 56"/>
                    <a:gd name="T31" fmla="*/ 84 h 90"/>
                    <a:gd name="T32" fmla="*/ 25 w 56"/>
                    <a:gd name="T33" fmla="*/ 76 h 90"/>
                    <a:gd name="T34" fmla="*/ 36 w 56"/>
                    <a:gd name="T35" fmla="*/ 57 h 90"/>
                    <a:gd name="T36" fmla="*/ 46 w 56"/>
                    <a:gd name="T37" fmla="*/ 35 h 90"/>
                    <a:gd name="T38" fmla="*/ 56 w 56"/>
                    <a:gd name="T39" fmla="*/ 7 h 90"/>
                    <a:gd name="T40" fmla="*/ 47 w 56"/>
                    <a:gd name="T4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90">
                      <a:moveTo>
                        <a:pt x="47" y="0"/>
                      </a:moveTo>
                      <a:cubicBezTo>
                        <a:pt x="46" y="1"/>
                        <a:pt x="46" y="1"/>
                        <a:pt x="46" y="1"/>
                      </a:cubicBezTo>
                      <a:cubicBezTo>
                        <a:pt x="51" y="7"/>
                        <a:pt x="51" y="7"/>
                        <a:pt x="51" y="7"/>
                      </a:cubicBezTo>
                      <a:cubicBezTo>
                        <a:pt x="39" y="36"/>
                        <a:pt x="39" y="36"/>
                        <a:pt x="39" y="36"/>
                      </a:cubicBezTo>
                      <a:cubicBezTo>
                        <a:pt x="20" y="72"/>
                        <a:pt x="20" y="72"/>
                        <a:pt x="20" y="72"/>
                      </a:cubicBezTo>
                      <a:cubicBezTo>
                        <a:pt x="19" y="80"/>
                        <a:pt x="19" y="80"/>
                        <a:pt x="19" y="80"/>
                      </a:cubicBezTo>
                      <a:cubicBezTo>
                        <a:pt x="9" y="77"/>
                        <a:pt x="9" y="77"/>
                        <a:pt x="9" y="77"/>
                      </a:cubicBezTo>
                      <a:cubicBezTo>
                        <a:pt x="18" y="85"/>
                        <a:pt x="18" y="85"/>
                        <a:pt x="18" y="85"/>
                      </a:cubicBezTo>
                      <a:cubicBezTo>
                        <a:pt x="1" y="82"/>
                        <a:pt x="1" y="82"/>
                        <a:pt x="1" y="82"/>
                      </a:cubicBezTo>
                      <a:cubicBezTo>
                        <a:pt x="0" y="83"/>
                        <a:pt x="0" y="83"/>
                        <a:pt x="0" y="83"/>
                      </a:cubicBezTo>
                      <a:cubicBezTo>
                        <a:pt x="0" y="84"/>
                        <a:pt x="1" y="84"/>
                        <a:pt x="1" y="84"/>
                      </a:cubicBezTo>
                      <a:cubicBezTo>
                        <a:pt x="3" y="86"/>
                        <a:pt x="6" y="87"/>
                        <a:pt x="9" y="88"/>
                      </a:cubicBezTo>
                      <a:cubicBezTo>
                        <a:pt x="12" y="89"/>
                        <a:pt x="15" y="90"/>
                        <a:pt x="19" y="90"/>
                      </a:cubicBezTo>
                      <a:cubicBezTo>
                        <a:pt x="20" y="89"/>
                        <a:pt x="21" y="89"/>
                        <a:pt x="22" y="89"/>
                      </a:cubicBezTo>
                      <a:cubicBezTo>
                        <a:pt x="22" y="86"/>
                        <a:pt x="22" y="86"/>
                        <a:pt x="22" y="86"/>
                      </a:cubicBezTo>
                      <a:cubicBezTo>
                        <a:pt x="23" y="84"/>
                        <a:pt x="23" y="84"/>
                        <a:pt x="23" y="84"/>
                      </a:cubicBezTo>
                      <a:cubicBezTo>
                        <a:pt x="25" y="76"/>
                        <a:pt x="25" y="76"/>
                        <a:pt x="25" y="76"/>
                      </a:cubicBezTo>
                      <a:cubicBezTo>
                        <a:pt x="36" y="57"/>
                        <a:pt x="36" y="57"/>
                        <a:pt x="36" y="57"/>
                      </a:cubicBezTo>
                      <a:cubicBezTo>
                        <a:pt x="46" y="35"/>
                        <a:pt x="46" y="35"/>
                        <a:pt x="46" y="35"/>
                      </a:cubicBezTo>
                      <a:cubicBezTo>
                        <a:pt x="56" y="7"/>
                        <a:pt x="56" y="7"/>
                        <a:pt x="56" y="7"/>
                      </a:cubicBezTo>
                      <a:cubicBezTo>
                        <a:pt x="54" y="4"/>
                        <a:pt x="51" y="2"/>
                        <a:pt x="47"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286"/>
                <p:cNvSpPr/>
                <p:nvPr/>
              </p:nvSpPr>
              <p:spPr bwMode="auto">
                <a:xfrm>
                  <a:off x="9178926" y="2609850"/>
                  <a:ext cx="69850" cy="34925"/>
                </a:xfrm>
                <a:custGeom>
                  <a:avLst/>
                  <a:gdLst>
                    <a:gd name="T0" fmla="*/ 0 w 14"/>
                    <a:gd name="T1" fmla="*/ 0 h 7"/>
                    <a:gd name="T2" fmla="*/ 2 w 14"/>
                    <a:gd name="T3" fmla="*/ 4 h 7"/>
                    <a:gd name="T4" fmla="*/ 8 w 14"/>
                    <a:gd name="T5" fmla="*/ 4 h 7"/>
                    <a:gd name="T6" fmla="*/ 10 w 14"/>
                    <a:gd name="T7" fmla="*/ 7 h 7"/>
                    <a:gd name="T8" fmla="*/ 14 w 14"/>
                    <a:gd name="T9" fmla="*/ 6 h 7"/>
                    <a:gd name="T10" fmla="*/ 10 w 14"/>
                    <a:gd name="T11" fmla="*/ 1 h 7"/>
                    <a:gd name="T12" fmla="*/ 0 w 1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4" h="7">
                      <a:moveTo>
                        <a:pt x="0" y="0"/>
                      </a:moveTo>
                      <a:cubicBezTo>
                        <a:pt x="2" y="4"/>
                        <a:pt x="2" y="4"/>
                        <a:pt x="2" y="4"/>
                      </a:cubicBezTo>
                      <a:cubicBezTo>
                        <a:pt x="8" y="4"/>
                        <a:pt x="8" y="4"/>
                        <a:pt x="8" y="4"/>
                      </a:cubicBezTo>
                      <a:cubicBezTo>
                        <a:pt x="10" y="7"/>
                        <a:pt x="10" y="7"/>
                        <a:pt x="10" y="7"/>
                      </a:cubicBezTo>
                      <a:cubicBezTo>
                        <a:pt x="14" y="6"/>
                        <a:pt x="14" y="6"/>
                        <a:pt x="14" y="6"/>
                      </a:cubicBezTo>
                      <a:cubicBezTo>
                        <a:pt x="12" y="5"/>
                        <a:pt x="10" y="3"/>
                        <a:pt x="10" y="1"/>
                      </a:cubicBezTo>
                      <a:cubicBezTo>
                        <a:pt x="6" y="1"/>
                        <a:pt x="3" y="1"/>
                        <a:pt x="0"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287"/>
                <p:cNvSpPr/>
                <p:nvPr/>
              </p:nvSpPr>
              <p:spPr bwMode="auto">
                <a:xfrm>
                  <a:off x="9120188" y="2579688"/>
                  <a:ext cx="161925" cy="103188"/>
                </a:xfrm>
                <a:custGeom>
                  <a:avLst/>
                  <a:gdLst>
                    <a:gd name="T0" fmla="*/ 14 w 33"/>
                    <a:gd name="T1" fmla="*/ 10 h 21"/>
                    <a:gd name="T2" fmla="*/ 12 w 33"/>
                    <a:gd name="T3" fmla="*/ 6 h 21"/>
                    <a:gd name="T4" fmla="*/ 2 w 33"/>
                    <a:gd name="T5" fmla="*/ 0 h 21"/>
                    <a:gd name="T6" fmla="*/ 0 w 33"/>
                    <a:gd name="T7" fmla="*/ 10 h 21"/>
                    <a:gd name="T8" fmla="*/ 3 w 33"/>
                    <a:gd name="T9" fmla="*/ 11 h 21"/>
                    <a:gd name="T10" fmla="*/ 8 w 33"/>
                    <a:gd name="T11" fmla="*/ 8 h 21"/>
                    <a:gd name="T12" fmla="*/ 12 w 33"/>
                    <a:gd name="T13" fmla="*/ 10 h 21"/>
                    <a:gd name="T14" fmla="*/ 15 w 33"/>
                    <a:gd name="T15" fmla="*/ 16 h 21"/>
                    <a:gd name="T16" fmla="*/ 33 w 33"/>
                    <a:gd name="T17" fmla="*/ 21 h 21"/>
                    <a:gd name="T18" fmla="*/ 26 w 33"/>
                    <a:gd name="T19" fmla="*/ 12 h 21"/>
                    <a:gd name="T20" fmla="*/ 22 w 33"/>
                    <a:gd name="T21" fmla="*/ 13 h 21"/>
                    <a:gd name="T22" fmla="*/ 16 w 33"/>
                    <a:gd name="T23" fmla="*/ 13 h 21"/>
                    <a:gd name="T24" fmla="*/ 14 w 33"/>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21">
                      <a:moveTo>
                        <a:pt x="14" y="10"/>
                      </a:moveTo>
                      <a:cubicBezTo>
                        <a:pt x="12" y="6"/>
                        <a:pt x="12" y="6"/>
                        <a:pt x="12" y="6"/>
                      </a:cubicBezTo>
                      <a:cubicBezTo>
                        <a:pt x="9" y="5"/>
                        <a:pt x="5" y="3"/>
                        <a:pt x="2" y="0"/>
                      </a:cubicBezTo>
                      <a:cubicBezTo>
                        <a:pt x="0" y="10"/>
                        <a:pt x="0" y="10"/>
                        <a:pt x="0" y="10"/>
                      </a:cubicBezTo>
                      <a:cubicBezTo>
                        <a:pt x="3" y="11"/>
                        <a:pt x="3" y="11"/>
                        <a:pt x="3" y="11"/>
                      </a:cubicBezTo>
                      <a:cubicBezTo>
                        <a:pt x="8" y="8"/>
                        <a:pt x="8" y="8"/>
                        <a:pt x="8" y="8"/>
                      </a:cubicBezTo>
                      <a:cubicBezTo>
                        <a:pt x="12" y="10"/>
                        <a:pt x="12" y="10"/>
                        <a:pt x="12" y="10"/>
                      </a:cubicBezTo>
                      <a:cubicBezTo>
                        <a:pt x="15" y="16"/>
                        <a:pt x="15" y="16"/>
                        <a:pt x="15" y="16"/>
                      </a:cubicBezTo>
                      <a:cubicBezTo>
                        <a:pt x="33" y="21"/>
                        <a:pt x="33" y="21"/>
                        <a:pt x="33" y="21"/>
                      </a:cubicBezTo>
                      <a:cubicBezTo>
                        <a:pt x="33" y="17"/>
                        <a:pt x="31" y="15"/>
                        <a:pt x="26" y="12"/>
                      </a:cubicBezTo>
                      <a:cubicBezTo>
                        <a:pt x="22" y="13"/>
                        <a:pt x="22" y="13"/>
                        <a:pt x="22" y="13"/>
                      </a:cubicBezTo>
                      <a:cubicBezTo>
                        <a:pt x="16" y="13"/>
                        <a:pt x="16" y="13"/>
                        <a:pt x="16" y="13"/>
                      </a:cubicBezTo>
                      <a:cubicBezTo>
                        <a:pt x="14" y="10"/>
                        <a:pt x="14" y="10"/>
                        <a:pt x="14" y="10"/>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288"/>
                <p:cNvSpPr/>
                <p:nvPr/>
              </p:nvSpPr>
              <p:spPr bwMode="auto">
                <a:xfrm>
                  <a:off x="9190038" y="2628900"/>
                  <a:ext cx="38100" cy="15875"/>
                </a:xfrm>
                <a:custGeom>
                  <a:avLst/>
                  <a:gdLst>
                    <a:gd name="T0" fmla="*/ 18 w 24"/>
                    <a:gd name="T1" fmla="*/ 0 h 10"/>
                    <a:gd name="T2" fmla="*/ 0 w 24"/>
                    <a:gd name="T3" fmla="*/ 0 h 10"/>
                    <a:gd name="T4" fmla="*/ 6 w 24"/>
                    <a:gd name="T5" fmla="*/ 10 h 10"/>
                    <a:gd name="T6" fmla="*/ 24 w 24"/>
                    <a:gd name="T7" fmla="*/ 10 h 10"/>
                    <a:gd name="T8" fmla="*/ 18 w 24"/>
                    <a:gd name="T9" fmla="*/ 0 h 10"/>
                    <a:gd name="T10" fmla="*/ 18 w 24"/>
                    <a:gd name="T11" fmla="*/ 0 h 10"/>
                  </a:gdLst>
                  <a:ahLst/>
                  <a:cxnLst>
                    <a:cxn ang="0">
                      <a:pos x="T0" y="T1"/>
                    </a:cxn>
                    <a:cxn ang="0">
                      <a:pos x="T2" y="T3"/>
                    </a:cxn>
                    <a:cxn ang="0">
                      <a:pos x="T4" y="T5"/>
                    </a:cxn>
                    <a:cxn ang="0">
                      <a:pos x="T6" y="T7"/>
                    </a:cxn>
                    <a:cxn ang="0">
                      <a:pos x="T8" y="T9"/>
                    </a:cxn>
                    <a:cxn ang="0">
                      <a:pos x="T10" y="T11"/>
                    </a:cxn>
                  </a:cxnLst>
                  <a:rect l="0" t="0" r="r" b="b"/>
                  <a:pathLst>
                    <a:path w="24" h="10">
                      <a:moveTo>
                        <a:pt x="18" y="0"/>
                      </a:moveTo>
                      <a:lnTo>
                        <a:pt x="0" y="0"/>
                      </a:lnTo>
                      <a:lnTo>
                        <a:pt x="6" y="10"/>
                      </a:lnTo>
                      <a:lnTo>
                        <a:pt x="24" y="10"/>
                      </a:lnTo>
                      <a:lnTo>
                        <a:pt x="18" y="0"/>
                      </a:lnTo>
                      <a:lnTo>
                        <a:pt x="18" y="0"/>
                      </a:ln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6840042" y="2799035"/>
                <a:ext cx="617537" cy="1081088"/>
                <a:chOff x="6854826" y="2079625"/>
                <a:chExt cx="617537" cy="1081088"/>
              </a:xfrm>
            </p:grpSpPr>
            <p:sp>
              <p:nvSpPr>
                <p:cNvPr id="27" name="Freeform 1289"/>
                <p:cNvSpPr/>
                <p:nvPr/>
              </p:nvSpPr>
              <p:spPr bwMode="auto">
                <a:xfrm>
                  <a:off x="7364413" y="2290763"/>
                  <a:ext cx="84138" cy="117475"/>
                </a:xfrm>
                <a:custGeom>
                  <a:avLst/>
                  <a:gdLst>
                    <a:gd name="T0" fmla="*/ 16 w 17"/>
                    <a:gd name="T1" fmla="*/ 8 h 24"/>
                    <a:gd name="T2" fmla="*/ 15 w 17"/>
                    <a:gd name="T3" fmla="*/ 5 h 24"/>
                    <a:gd name="T4" fmla="*/ 14 w 17"/>
                    <a:gd name="T5" fmla="*/ 3 h 24"/>
                    <a:gd name="T6" fmla="*/ 13 w 17"/>
                    <a:gd name="T7" fmla="*/ 0 h 24"/>
                    <a:gd name="T8" fmla="*/ 13 w 17"/>
                    <a:gd name="T9" fmla="*/ 5 h 24"/>
                    <a:gd name="T10" fmla="*/ 11 w 17"/>
                    <a:gd name="T11" fmla="*/ 13 h 24"/>
                    <a:gd name="T12" fmla="*/ 0 w 17"/>
                    <a:gd name="T13" fmla="*/ 21 h 24"/>
                    <a:gd name="T14" fmla="*/ 0 w 17"/>
                    <a:gd name="T15" fmla="*/ 24 h 24"/>
                    <a:gd name="T16" fmla="*/ 9 w 17"/>
                    <a:gd name="T17" fmla="*/ 17 h 24"/>
                    <a:gd name="T18" fmla="*/ 15 w 17"/>
                    <a:gd name="T19" fmla="*/ 12 h 24"/>
                    <a:gd name="T20" fmla="*/ 16 w 17"/>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16" y="8"/>
                      </a:moveTo>
                      <a:cubicBezTo>
                        <a:pt x="17" y="7"/>
                        <a:pt x="16" y="6"/>
                        <a:pt x="15" y="5"/>
                      </a:cubicBezTo>
                      <a:cubicBezTo>
                        <a:pt x="15" y="4"/>
                        <a:pt x="15" y="4"/>
                        <a:pt x="14" y="3"/>
                      </a:cubicBezTo>
                      <a:cubicBezTo>
                        <a:pt x="15" y="1"/>
                        <a:pt x="14" y="0"/>
                        <a:pt x="13" y="0"/>
                      </a:cubicBezTo>
                      <a:cubicBezTo>
                        <a:pt x="14" y="1"/>
                        <a:pt x="14" y="3"/>
                        <a:pt x="13" y="5"/>
                      </a:cubicBezTo>
                      <a:cubicBezTo>
                        <a:pt x="15" y="8"/>
                        <a:pt x="14" y="11"/>
                        <a:pt x="11" y="13"/>
                      </a:cubicBezTo>
                      <a:cubicBezTo>
                        <a:pt x="0" y="21"/>
                        <a:pt x="0" y="21"/>
                        <a:pt x="0" y="21"/>
                      </a:cubicBezTo>
                      <a:cubicBezTo>
                        <a:pt x="0" y="22"/>
                        <a:pt x="0" y="23"/>
                        <a:pt x="0" y="24"/>
                      </a:cubicBezTo>
                      <a:cubicBezTo>
                        <a:pt x="9" y="17"/>
                        <a:pt x="9" y="17"/>
                        <a:pt x="9" y="17"/>
                      </a:cubicBezTo>
                      <a:cubicBezTo>
                        <a:pt x="15" y="12"/>
                        <a:pt x="15" y="12"/>
                        <a:pt x="15" y="12"/>
                      </a:cubicBezTo>
                      <a:cubicBezTo>
                        <a:pt x="16" y="11"/>
                        <a:pt x="17" y="10"/>
                        <a:pt x="16" y="8"/>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290"/>
                <p:cNvSpPr/>
                <p:nvPr/>
              </p:nvSpPr>
              <p:spPr bwMode="auto">
                <a:xfrm>
                  <a:off x="7280276" y="2187575"/>
                  <a:ext cx="30163" cy="38100"/>
                </a:xfrm>
                <a:custGeom>
                  <a:avLst/>
                  <a:gdLst>
                    <a:gd name="T0" fmla="*/ 1 w 6"/>
                    <a:gd name="T1" fmla="*/ 0 h 8"/>
                    <a:gd name="T2" fmla="*/ 0 w 6"/>
                    <a:gd name="T3" fmla="*/ 6 h 8"/>
                    <a:gd name="T4" fmla="*/ 5 w 6"/>
                    <a:gd name="T5" fmla="*/ 8 h 8"/>
                    <a:gd name="T6" fmla="*/ 6 w 6"/>
                    <a:gd name="T7" fmla="*/ 6 h 8"/>
                    <a:gd name="T8" fmla="*/ 4 w 6"/>
                    <a:gd name="T9" fmla="*/ 0 h 8"/>
                    <a:gd name="T10" fmla="*/ 1 w 6"/>
                    <a:gd name="T11" fmla="*/ 0 h 8"/>
                  </a:gdLst>
                  <a:ahLst/>
                  <a:cxnLst>
                    <a:cxn ang="0">
                      <a:pos x="T0" y="T1"/>
                    </a:cxn>
                    <a:cxn ang="0">
                      <a:pos x="T2" y="T3"/>
                    </a:cxn>
                    <a:cxn ang="0">
                      <a:pos x="T4" y="T5"/>
                    </a:cxn>
                    <a:cxn ang="0">
                      <a:pos x="T6" y="T7"/>
                    </a:cxn>
                    <a:cxn ang="0">
                      <a:pos x="T8" y="T9"/>
                    </a:cxn>
                    <a:cxn ang="0">
                      <a:pos x="T10" y="T11"/>
                    </a:cxn>
                  </a:cxnLst>
                  <a:rect l="0" t="0" r="r" b="b"/>
                  <a:pathLst>
                    <a:path w="6" h="8">
                      <a:moveTo>
                        <a:pt x="1" y="0"/>
                      </a:moveTo>
                      <a:cubicBezTo>
                        <a:pt x="2" y="3"/>
                        <a:pt x="2" y="5"/>
                        <a:pt x="0" y="6"/>
                      </a:cubicBezTo>
                      <a:cubicBezTo>
                        <a:pt x="2" y="6"/>
                        <a:pt x="3" y="7"/>
                        <a:pt x="5" y="8"/>
                      </a:cubicBezTo>
                      <a:cubicBezTo>
                        <a:pt x="6" y="6"/>
                        <a:pt x="6" y="6"/>
                        <a:pt x="6" y="6"/>
                      </a:cubicBezTo>
                      <a:cubicBezTo>
                        <a:pt x="4" y="0"/>
                        <a:pt x="4" y="0"/>
                        <a:pt x="4" y="0"/>
                      </a:cubicBezTo>
                      <a:cubicBezTo>
                        <a:pt x="1" y="0"/>
                        <a:pt x="1" y="0"/>
                        <a:pt x="1" y="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291"/>
                <p:cNvSpPr/>
                <p:nvPr/>
              </p:nvSpPr>
              <p:spPr bwMode="auto">
                <a:xfrm>
                  <a:off x="7291388" y="2133600"/>
                  <a:ext cx="28575" cy="28575"/>
                </a:xfrm>
                <a:custGeom>
                  <a:avLst/>
                  <a:gdLst>
                    <a:gd name="T0" fmla="*/ 4 w 6"/>
                    <a:gd name="T1" fmla="*/ 5 h 6"/>
                    <a:gd name="T2" fmla="*/ 6 w 6"/>
                    <a:gd name="T3" fmla="*/ 6 h 6"/>
                    <a:gd name="T4" fmla="*/ 5 w 6"/>
                    <a:gd name="T5" fmla="*/ 4 h 6"/>
                    <a:gd name="T6" fmla="*/ 2 w 6"/>
                    <a:gd name="T7" fmla="*/ 0 h 6"/>
                    <a:gd name="T8" fmla="*/ 0 w 6"/>
                    <a:gd name="T9" fmla="*/ 3 h 6"/>
                    <a:gd name="T10" fmla="*/ 4 w 6"/>
                    <a:gd name="T11" fmla="*/ 5 h 6"/>
                  </a:gdLst>
                  <a:ahLst/>
                  <a:cxnLst>
                    <a:cxn ang="0">
                      <a:pos x="T0" y="T1"/>
                    </a:cxn>
                    <a:cxn ang="0">
                      <a:pos x="T2" y="T3"/>
                    </a:cxn>
                    <a:cxn ang="0">
                      <a:pos x="T4" y="T5"/>
                    </a:cxn>
                    <a:cxn ang="0">
                      <a:pos x="T6" y="T7"/>
                    </a:cxn>
                    <a:cxn ang="0">
                      <a:pos x="T8" y="T9"/>
                    </a:cxn>
                    <a:cxn ang="0">
                      <a:pos x="T10" y="T11"/>
                    </a:cxn>
                  </a:cxnLst>
                  <a:rect l="0" t="0" r="r" b="b"/>
                  <a:pathLst>
                    <a:path w="6" h="6">
                      <a:moveTo>
                        <a:pt x="4" y="5"/>
                      </a:moveTo>
                      <a:cubicBezTo>
                        <a:pt x="6" y="6"/>
                        <a:pt x="6" y="6"/>
                        <a:pt x="6" y="6"/>
                      </a:cubicBezTo>
                      <a:cubicBezTo>
                        <a:pt x="5" y="4"/>
                        <a:pt x="5" y="4"/>
                        <a:pt x="5" y="4"/>
                      </a:cubicBezTo>
                      <a:cubicBezTo>
                        <a:pt x="4" y="1"/>
                        <a:pt x="3" y="0"/>
                        <a:pt x="2" y="0"/>
                      </a:cubicBezTo>
                      <a:cubicBezTo>
                        <a:pt x="1" y="1"/>
                        <a:pt x="1" y="2"/>
                        <a:pt x="0" y="3"/>
                      </a:cubicBezTo>
                      <a:cubicBezTo>
                        <a:pt x="2" y="0"/>
                        <a:pt x="3" y="1"/>
                        <a:pt x="4" y="5"/>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292"/>
                <p:cNvSpPr>
                  <a:spLocks noEditPoints="1"/>
                </p:cNvSpPr>
                <p:nvPr/>
              </p:nvSpPr>
              <p:spPr bwMode="auto">
                <a:xfrm>
                  <a:off x="7207251" y="2079625"/>
                  <a:ext cx="49213" cy="103188"/>
                </a:xfrm>
                <a:custGeom>
                  <a:avLst/>
                  <a:gdLst>
                    <a:gd name="T0" fmla="*/ 10 w 10"/>
                    <a:gd name="T1" fmla="*/ 6 h 21"/>
                    <a:gd name="T2" fmla="*/ 10 w 10"/>
                    <a:gd name="T3" fmla="*/ 4 h 21"/>
                    <a:gd name="T4" fmla="*/ 1 w 10"/>
                    <a:gd name="T5" fmla="*/ 15 h 21"/>
                    <a:gd name="T6" fmla="*/ 0 w 10"/>
                    <a:gd name="T7" fmla="*/ 20 h 21"/>
                    <a:gd name="T8" fmla="*/ 4 w 10"/>
                    <a:gd name="T9" fmla="*/ 15 h 21"/>
                    <a:gd name="T10" fmla="*/ 10 w 10"/>
                    <a:gd name="T11" fmla="*/ 6 h 21"/>
                    <a:gd name="T12" fmla="*/ 9 w 10"/>
                    <a:gd name="T13" fmla="*/ 4 h 21"/>
                    <a:gd name="T14" fmla="*/ 9 w 10"/>
                    <a:gd name="T15" fmla="*/ 5 h 21"/>
                    <a:gd name="T16" fmla="*/ 6 w 10"/>
                    <a:gd name="T17" fmla="*/ 5 h 21"/>
                    <a:gd name="T18" fmla="*/ 3 w 10"/>
                    <a:gd name="T19" fmla="*/ 11 h 21"/>
                    <a:gd name="T20" fmla="*/ 2 w 10"/>
                    <a:gd name="T21" fmla="*/ 19 h 21"/>
                    <a:gd name="T22" fmla="*/ 1 w 10"/>
                    <a:gd name="T23" fmla="*/ 19 h 21"/>
                    <a:gd name="T24" fmla="*/ 2 w 10"/>
                    <a:gd name="T25" fmla="*/ 15 h 21"/>
                    <a:gd name="T26" fmla="*/ 2 w 10"/>
                    <a:gd name="T27" fmla="*/ 15 h 21"/>
                    <a:gd name="T28" fmla="*/ 4 w 10"/>
                    <a:gd name="T29" fmla="*/ 4 h 21"/>
                    <a:gd name="T30" fmla="*/ 9 w 10"/>
                    <a:gd name="T31"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21">
                      <a:moveTo>
                        <a:pt x="10" y="6"/>
                      </a:moveTo>
                      <a:cubicBezTo>
                        <a:pt x="10" y="4"/>
                        <a:pt x="10" y="4"/>
                        <a:pt x="10" y="4"/>
                      </a:cubicBezTo>
                      <a:cubicBezTo>
                        <a:pt x="4" y="0"/>
                        <a:pt x="1" y="4"/>
                        <a:pt x="1" y="15"/>
                      </a:cubicBezTo>
                      <a:cubicBezTo>
                        <a:pt x="1" y="17"/>
                        <a:pt x="1" y="19"/>
                        <a:pt x="0" y="20"/>
                      </a:cubicBezTo>
                      <a:cubicBezTo>
                        <a:pt x="2" y="21"/>
                        <a:pt x="3" y="20"/>
                        <a:pt x="4" y="15"/>
                      </a:cubicBezTo>
                      <a:cubicBezTo>
                        <a:pt x="5" y="9"/>
                        <a:pt x="7" y="6"/>
                        <a:pt x="10" y="6"/>
                      </a:cubicBezTo>
                      <a:close/>
                      <a:moveTo>
                        <a:pt x="9" y="4"/>
                      </a:moveTo>
                      <a:cubicBezTo>
                        <a:pt x="9" y="5"/>
                        <a:pt x="9" y="5"/>
                        <a:pt x="9" y="5"/>
                      </a:cubicBezTo>
                      <a:cubicBezTo>
                        <a:pt x="6" y="5"/>
                        <a:pt x="6" y="5"/>
                        <a:pt x="6" y="5"/>
                      </a:cubicBezTo>
                      <a:cubicBezTo>
                        <a:pt x="4" y="6"/>
                        <a:pt x="3" y="8"/>
                        <a:pt x="3" y="11"/>
                      </a:cubicBezTo>
                      <a:cubicBezTo>
                        <a:pt x="3" y="14"/>
                        <a:pt x="3" y="17"/>
                        <a:pt x="2" y="19"/>
                      </a:cubicBezTo>
                      <a:cubicBezTo>
                        <a:pt x="2" y="19"/>
                        <a:pt x="1" y="20"/>
                        <a:pt x="1" y="19"/>
                      </a:cubicBezTo>
                      <a:cubicBezTo>
                        <a:pt x="2" y="18"/>
                        <a:pt x="2" y="17"/>
                        <a:pt x="2" y="15"/>
                      </a:cubicBezTo>
                      <a:cubicBezTo>
                        <a:pt x="2" y="15"/>
                        <a:pt x="2" y="15"/>
                        <a:pt x="2" y="15"/>
                      </a:cubicBezTo>
                      <a:cubicBezTo>
                        <a:pt x="2" y="10"/>
                        <a:pt x="3" y="6"/>
                        <a:pt x="4" y="4"/>
                      </a:cubicBezTo>
                      <a:cubicBezTo>
                        <a:pt x="5" y="3"/>
                        <a:pt x="7" y="3"/>
                        <a:pt x="9" y="4"/>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293"/>
                <p:cNvSpPr/>
                <p:nvPr/>
              </p:nvSpPr>
              <p:spPr bwMode="auto">
                <a:xfrm>
                  <a:off x="7212013" y="2093913"/>
                  <a:ext cx="39688" cy="84138"/>
                </a:xfrm>
                <a:custGeom>
                  <a:avLst/>
                  <a:gdLst>
                    <a:gd name="T0" fmla="*/ 8 w 8"/>
                    <a:gd name="T1" fmla="*/ 2 h 17"/>
                    <a:gd name="T2" fmla="*/ 8 w 8"/>
                    <a:gd name="T3" fmla="*/ 1 h 17"/>
                    <a:gd name="T4" fmla="*/ 3 w 8"/>
                    <a:gd name="T5" fmla="*/ 1 h 17"/>
                    <a:gd name="T6" fmla="*/ 1 w 8"/>
                    <a:gd name="T7" fmla="*/ 12 h 17"/>
                    <a:gd name="T8" fmla="*/ 1 w 8"/>
                    <a:gd name="T9" fmla="*/ 12 h 17"/>
                    <a:gd name="T10" fmla="*/ 0 w 8"/>
                    <a:gd name="T11" fmla="*/ 16 h 17"/>
                    <a:gd name="T12" fmla="*/ 1 w 8"/>
                    <a:gd name="T13" fmla="*/ 16 h 17"/>
                    <a:gd name="T14" fmla="*/ 2 w 8"/>
                    <a:gd name="T15" fmla="*/ 8 h 17"/>
                    <a:gd name="T16" fmla="*/ 5 w 8"/>
                    <a:gd name="T17" fmla="*/ 2 h 17"/>
                    <a:gd name="T18" fmla="*/ 8 w 8"/>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7">
                      <a:moveTo>
                        <a:pt x="8" y="2"/>
                      </a:moveTo>
                      <a:cubicBezTo>
                        <a:pt x="8" y="1"/>
                        <a:pt x="8" y="1"/>
                        <a:pt x="8" y="1"/>
                      </a:cubicBezTo>
                      <a:cubicBezTo>
                        <a:pt x="6" y="0"/>
                        <a:pt x="4" y="0"/>
                        <a:pt x="3" y="1"/>
                      </a:cubicBezTo>
                      <a:cubicBezTo>
                        <a:pt x="2" y="3"/>
                        <a:pt x="1" y="7"/>
                        <a:pt x="1" y="12"/>
                      </a:cubicBezTo>
                      <a:cubicBezTo>
                        <a:pt x="1" y="12"/>
                        <a:pt x="1" y="12"/>
                        <a:pt x="1" y="12"/>
                      </a:cubicBezTo>
                      <a:cubicBezTo>
                        <a:pt x="1" y="14"/>
                        <a:pt x="1" y="15"/>
                        <a:pt x="0" y="16"/>
                      </a:cubicBezTo>
                      <a:cubicBezTo>
                        <a:pt x="0" y="17"/>
                        <a:pt x="1" y="16"/>
                        <a:pt x="1" y="16"/>
                      </a:cubicBezTo>
                      <a:cubicBezTo>
                        <a:pt x="2" y="14"/>
                        <a:pt x="2" y="11"/>
                        <a:pt x="2" y="8"/>
                      </a:cubicBezTo>
                      <a:cubicBezTo>
                        <a:pt x="2" y="5"/>
                        <a:pt x="3" y="3"/>
                        <a:pt x="5" y="2"/>
                      </a:cubicBezTo>
                      <a:cubicBezTo>
                        <a:pt x="8" y="2"/>
                        <a:pt x="8" y="2"/>
                        <a:pt x="8" y="2"/>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294"/>
                <p:cNvSpPr/>
                <p:nvPr/>
              </p:nvSpPr>
              <p:spPr bwMode="auto">
                <a:xfrm>
                  <a:off x="6902451" y="2762250"/>
                  <a:ext cx="323850" cy="314325"/>
                </a:xfrm>
                <a:custGeom>
                  <a:avLst/>
                  <a:gdLst>
                    <a:gd name="T0" fmla="*/ 47 w 66"/>
                    <a:gd name="T1" fmla="*/ 0 h 64"/>
                    <a:gd name="T2" fmla="*/ 47 w 66"/>
                    <a:gd name="T3" fmla="*/ 3 h 64"/>
                    <a:gd name="T4" fmla="*/ 59 w 66"/>
                    <a:gd name="T5" fmla="*/ 8 h 64"/>
                    <a:gd name="T6" fmla="*/ 44 w 66"/>
                    <a:gd name="T7" fmla="*/ 21 h 64"/>
                    <a:gd name="T8" fmla="*/ 16 w 66"/>
                    <a:gd name="T9" fmla="*/ 38 h 64"/>
                    <a:gd name="T10" fmla="*/ 5 w 66"/>
                    <a:gd name="T11" fmla="*/ 54 h 64"/>
                    <a:gd name="T12" fmla="*/ 2 w 66"/>
                    <a:gd name="T13" fmla="*/ 47 h 64"/>
                    <a:gd name="T14" fmla="*/ 0 w 66"/>
                    <a:gd name="T15" fmla="*/ 56 h 64"/>
                    <a:gd name="T16" fmla="*/ 1 w 66"/>
                    <a:gd name="T17" fmla="*/ 58 h 64"/>
                    <a:gd name="T18" fmla="*/ 9 w 66"/>
                    <a:gd name="T19" fmla="*/ 64 h 64"/>
                    <a:gd name="T20" fmla="*/ 9 w 66"/>
                    <a:gd name="T21" fmla="*/ 61 h 64"/>
                    <a:gd name="T22" fmla="*/ 10 w 66"/>
                    <a:gd name="T23" fmla="*/ 52 h 64"/>
                    <a:gd name="T24" fmla="*/ 21 w 66"/>
                    <a:gd name="T25" fmla="*/ 39 h 64"/>
                    <a:gd name="T26" fmla="*/ 46 w 66"/>
                    <a:gd name="T27" fmla="*/ 25 h 64"/>
                    <a:gd name="T28" fmla="*/ 59 w 66"/>
                    <a:gd name="T29" fmla="*/ 16 h 64"/>
                    <a:gd name="T30" fmla="*/ 66 w 66"/>
                    <a:gd name="T31" fmla="*/ 3 h 64"/>
                    <a:gd name="T32" fmla="*/ 47 w 66"/>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64">
                      <a:moveTo>
                        <a:pt x="47" y="0"/>
                      </a:moveTo>
                      <a:cubicBezTo>
                        <a:pt x="47" y="1"/>
                        <a:pt x="47" y="2"/>
                        <a:pt x="47" y="3"/>
                      </a:cubicBezTo>
                      <a:cubicBezTo>
                        <a:pt x="50" y="6"/>
                        <a:pt x="54" y="8"/>
                        <a:pt x="59" y="8"/>
                      </a:cubicBezTo>
                      <a:cubicBezTo>
                        <a:pt x="57" y="14"/>
                        <a:pt x="52" y="18"/>
                        <a:pt x="44" y="21"/>
                      </a:cubicBezTo>
                      <a:cubicBezTo>
                        <a:pt x="16" y="38"/>
                        <a:pt x="16" y="38"/>
                        <a:pt x="16" y="38"/>
                      </a:cubicBezTo>
                      <a:cubicBezTo>
                        <a:pt x="10" y="43"/>
                        <a:pt x="7" y="48"/>
                        <a:pt x="5" y="54"/>
                      </a:cubicBezTo>
                      <a:cubicBezTo>
                        <a:pt x="4" y="53"/>
                        <a:pt x="2" y="51"/>
                        <a:pt x="2" y="47"/>
                      </a:cubicBezTo>
                      <a:cubicBezTo>
                        <a:pt x="2" y="50"/>
                        <a:pt x="1" y="53"/>
                        <a:pt x="0" y="56"/>
                      </a:cubicBezTo>
                      <a:cubicBezTo>
                        <a:pt x="0" y="57"/>
                        <a:pt x="0" y="58"/>
                        <a:pt x="1" y="58"/>
                      </a:cubicBezTo>
                      <a:cubicBezTo>
                        <a:pt x="2" y="61"/>
                        <a:pt x="4" y="63"/>
                        <a:pt x="9" y="64"/>
                      </a:cubicBezTo>
                      <a:cubicBezTo>
                        <a:pt x="9" y="63"/>
                        <a:pt x="9" y="62"/>
                        <a:pt x="9" y="61"/>
                      </a:cubicBezTo>
                      <a:cubicBezTo>
                        <a:pt x="8" y="58"/>
                        <a:pt x="8" y="54"/>
                        <a:pt x="10" y="52"/>
                      </a:cubicBezTo>
                      <a:cubicBezTo>
                        <a:pt x="12" y="47"/>
                        <a:pt x="16" y="43"/>
                        <a:pt x="21" y="39"/>
                      </a:cubicBezTo>
                      <a:cubicBezTo>
                        <a:pt x="46" y="25"/>
                        <a:pt x="46" y="25"/>
                        <a:pt x="46" y="25"/>
                      </a:cubicBezTo>
                      <a:cubicBezTo>
                        <a:pt x="53" y="24"/>
                        <a:pt x="57" y="21"/>
                        <a:pt x="59" y="16"/>
                      </a:cubicBezTo>
                      <a:cubicBezTo>
                        <a:pt x="66" y="3"/>
                        <a:pt x="66" y="3"/>
                        <a:pt x="66" y="3"/>
                      </a:cubicBezTo>
                      <a:cubicBezTo>
                        <a:pt x="60" y="5"/>
                        <a:pt x="53" y="4"/>
                        <a:pt x="47"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295"/>
                <p:cNvSpPr/>
                <p:nvPr/>
              </p:nvSpPr>
              <p:spPr bwMode="auto">
                <a:xfrm>
                  <a:off x="6897688" y="3048000"/>
                  <a:ext cx="49213" cy="68263"/>
                </a:xfrm>
                <a:custGeom>
                  <a:avLst/>
                  <a:gdLst>
                    <a:gd name="T0" fmla="*/ 2 w 10"/>
                    <a:gd name="T1" fmla="*/ 0 h 14"/>
                    <a:gd name="T2" fmla="*/ 5 w 10"/>
                    <a:gd name="T3" fmla="*/ 9 h 14"/>
                    <a:gd name="T4" fmla="*/ 0 w 10"/>
                    <a:gd name="T5" fmla="*/ 5 h 14"/>
                    <a:gd name="T6" fmla="*/ 9 w 10"/>
                    <a:gd name="T7" fmla="*/ 14 h 14"/>
                    <a:gd name="T8" fmla="*/ 10 w 10"/>
                    <a:gd name="T9" fmla="*/ 6 h 14"/>
                    <a:gd name="T10" fmla="*/ 2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2" y="0"/>
                      </a:moveTo>
                      <a:cubicBezTo>
                        <a:pt x="5" y="9"/>
                        <a:pt x="5" y="9"/>
                        <a:pt x="5" y="9"/>
                      </a:cubicBezTo>
                      <a:cubicBezTo>
                        <a:pt x="0" y="5"/>
                        <a:pt x="0" y="5"/>
                        <a:pt x="0" y="5"/>
                      </a:cubicBezTo>
                      <a:cubicBezTo>
                        <a:pt x="0" y="11"/>
                        <a:pt x="3" y="14"/>
                        <a:pt x="9" y="14"/>
                      </a:cubicBezTo>
                      <a:cubicBezTo>
                        <a:pt x="9" y="12"/>
                        <a:pt x="10" y="10"/>
                        <a:pt x="10" y="6"/>
                      </a:cubicBezTo>
                      <a:cubicBezTo>
                        <a:pt x="5" y="5"/>
                        <a:pt x="3" y="3"/>
                        <a:pt x="2"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296"/>
                <p:cNvSpPr>
                  <a:spLocks noEditPoints="1"/>
                </p:cNvSpPr>
                <p:nvPr/>
              </p:nvSpPr>
              <p:spPr bwMode="auto">
                <a:xfrm>
                  <a:off x="6897688" y="2776538"/>
                  <a:ext cx="295275" cy="250825"/>
                </a:xfrm>
                <a:custGeom>
                  <a:avLst/>
                  <a:gdLst>
                    <a:gd name="T0" fmla="*/ 45 w 60"/>
                    <a:gd name="T1" fmla="*/ 18 h 51"/>
                    <a:gd name="T2" fmla="*/ 60 w 60"/>
                    <a:gd name="T3" fmla="*/ 5 h 51"/>
                    <a:gd name="T4" fmla="*/ 48 w 60"/>
                    <a:gd name="T5" fmla="*/ 0 h 51"/>
                    <a:gd name="T6" fmla="*/ 45 w 60"/>
                    <a:gd name="T7" fmla="*/ 6 h 51"/>
                    <a:gd name="T8" fmla="*/ 37 w 60"/>
                    <a:gd name="T9" fmla="*/ 11 h 51"/>
                    <a:gd name="T10" fmla="*/ 21 w 60"/>
                    <a:gd name="T11" fmla="*/ 24 h 51"/>
                    <a:gd name="T12" fmla="*/ 0 w 60"/>
                    <a:gd name="T13" fmla="*/ 36 h 51"/>
                    <a:gd name="T14" fmla="*/ 3 w 60"/>
                    <a:gd name="T15" fmla="*/ 44 h 51"/>
                    <a:gd name="T16" fmla="*/ 6 w 60"/>
                    <a:gd name="T17" fmla="*/ 51 h 51"/>
                    <a:gd name="T18" fmla="*/ 17 w 60"/>
                    <a:gd name="T19" fmla="*/ 35 h 51"/>
                    <a:gd name="T20" fmla="*/ 45 w 60"/>
                    <a:gd name="T21" fmla="*/ 18 h 51"/>
                    <a:gd name="T22" fmla="*/ 49 w 60"/>
                    <a:gd name="T23" fmla="*/ 2 h 51"/>
                    <a:gd name="T24" fmla="*/ 43 w 60"/>
                    <a:gd name="T25" fmla="*/ 11 h 51"/>
                    <a:gd name="T26" fmla="*/ 23 w 60"/>
                    <a:gd name="T27" fmla="*/ 25 h 51"/>
                    <a:gd name="T28" fmla="*/ 11 w 60"/>
                    <a:gd name="T29" fmla="*/ 35 h 51"/>
                    <a:gd name="T30" fmla="*/ 2 w 60"/>
                    <a:gd name="T31" fmla="*/ 39 h 51"/>
                    <a:gd name="T32" fmla="*/ 1 w 60"/>
                    <a:gd name="T33" fmla="*/ 37 h 51"/>
                    <a:gd name="T34" fmla="*/ 22 w 60"/>
                    <a:gd name="T35" fmla="*/ 24 h 51"/>
                    <a:gd name="T36" fmla="*/ 38 w 60"/>
                    <a:gd name="T37" fmla="*/ 12 h 51"/>
                    <a:gd name="T38" fmla="*/ 38 w 60"/>
                    <a:gd name="T39" fmla="*/ 12 h 51"/>
                    <a:gd name="T40" fmla="*/ 46 w 60"/>
                    <a:gd name="T41" fmla="*/ 6 h 51"/>
                    <a:gd name="T42" fmla="*/ 48 w 60"/>
                    <a:gd name="T43" fmla="*/ 1 h 51"/>
                    <a:gd name="T44" fmla="*/ 49 w 60"/>
                    <a:gd name="T45"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45" y="18"/>
                      </a:moveTo>
                      <a:cubicBezTo>
                        <a:pt x="53" y="15"/>
                        <a:pt x="58" y="11"/>
                        <a:pt x="60" y="5"/>
                      </a:cubicBezTo>
                      <a:cubicBezTo>
                        <a:pt x="55" y="5"/>
                        <a:pt x="51" y="3"/>
                        <a:pt x="48" y="0"/>
                      </a:cubicBezTo>
                      <a:cubicBezTo>
                        <a:pt x="47" y="1"/>
                        <a:pt x="47" y="3"/>
                        <a:pt x="45" y="6"/>
                      </a:cubicBezTo>
                      <a:cubicBezTo>
                        <a:pt x="44" y="8"/>
                        <a:pt x="42" y="9"/>
                        <a:pt x="37" y="11"/>
                      </a:cubicBezTo>
                      <a:cubicBezTo>
                        <a:pt x="31" y="13"/>
                        <a:pt x="25" y="18"/>
                        <a:pt x="21" y="24"/>
                      </a:cubicBezTo>
                      <a:cubicBezTo>
                        <a:pt x="16" y="31"/>
                        <a:pt x="9" y="36"/>
                        <a:pt x="0" y="36"/>
                      </a:cubicBezTo>
                      <a:cubicBezTo>
                        <a:pt x="1" y="39"/>
                        <a:pt x="2" y="41"/>
                        <a:pt x="3" y="44"/>
                      </a:cubicBezTo>
                      <a:cubicBezTo>
                        <a:pt x="3" y="48"/>
                        <a:pt x="5" y="50"/>
                        <a:pt x="6" y="51"/>
                      </a:cubicBezTo>
                      <a:cubicBezTo>
                        <a:pt x="8" y="45"/>
                        <a:pt x="11" y="40"/>
                        <a:pt x="17" y="35"/>
                      </a:cubicBezTo>
                      <a:cubicBezTo>
                        <a:pt x="45" y="18"/>
                        <a:pt x="45" y="18"/>
                        <a:pt x="45" y="18"/>
                      </a:cubicBezTo>
                      <a:close/>
                      <a:moveTo>
                        <a:pt x="49" y="2"/>
                      </a:moveTo>
                      <a:cubicBezTo>
                        <a:pt x="49" y="6"/>
                        <a:pt x="46" y="9"/>
                        <a:pt x="43" y="11"/>
                      </a:cubicBezTo>
                      <a:cubicBezTo>
                        <a:pt x="34" y="14"/>
                        <a:pt x="27" y="19"/>
                        <a:pt x="23" y="25"/>
                      </a:cubicBezTo>
                      <a:cubicBezTo>
                        <a:pt x="20" y="29"/>
                        <a:pt x="16" y="33"/>
                        <a:pt x="11" y="35"/>
                      </a:cubicBezTo>
                      <a:cubicBezTo>
                        <a:pt x="2" y="39"/>
                        <a:pt x="2" y="39"/>
                        <a:pt x="2" y="39"/>
                      </a:cubicBezTo>
                      <a:cubicBezTo>
                        <a:pt x="2" y="38"/>
                        <a:pt x="1" y="38"/>
                        <a:pt x="1" y="37"/>
                      </a:cubicBezTo>
                      <a:cubicBezTo>
                        <a:pt x="10" y="36"/>
                        <a:pt x="17" y="32"/>
                        <a:pt x="22" y="24"/>
                      </a:cubicBezTo>
                      <a:cubicBezTo>
                        <a:pt x="26" y="18"/>
                        <a:pt x="31" y="14"/>
                        <a:pt x="38" y="12"/>
                      </a:cubicBezTo>
                      <a:cubicBezTo>
                        <a:pt x="38" y="12"/>
                        <a:pt x="38" y="12"/>
                        <a:pt x="38" y="12"/>
                      </a:cubicBezTo>
                      <a:cubicBezTo>
                        <a:pt x="42" y="10"/>
                        <a:pt x="45" y="8"/>
                        <a:pt x="46" y="6"/>
                      </a:cubicBezTo>
                      <a:cubicBezTo>
                        <a:pt x="47" y="4"/>
                        <a:pt x="48" y="3"/>
                        <a:pt x="48" y="1"/>
                      </a:cubicBezTo>
                      <a:cubicBezTo>
                        <a:pt x="49" y="1"/>
                        <a:pt x="49" y="2"/>
                        <a:pt x="49" y="2"/>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297"/>
                <p:cNvSpPr/>
                <p:nvPr/>
              </p:nvSpPr>
              <p:spPr bwMode="auto">
                <a:xfrm>
                  <a:off x="6902451" y="2781300"/>
                  <a:ext cx="236538" cy="187325"/>
                </a:xfrm>
                <a:custGeom>
                  <a:avLst/>
                  <a:gdLst>
                    <a:gd name="T0" fmla="*/ 42 w 48"/>
                    <a:gd name="T1" fmla="*/ 10 h 38"/>
                    <a:gd name="T2" fmla="*/ 48 w 48"/>
                    <a:gd name="T3" fmla="*/ 1 h 38"/>
                    <a:gd name="T4" fmla="*/ 47 w 48"/>
                    <a:gd name="T5" fmla="*/ 0 h 38"/>
                    <a:gd name="T6" fmla="*/ 45 w 48"/>
                    <a:gd name="T7" fmla="*/ 5 h 38"/>
                    <a:gd name="T8" fmla="*/ 37 w 48"/>
                    <a:gd name="T9" fmla="*/ 11 h 38"/>
                    <a:gd name="T10" fmla="*/ 37 w 48"/>
                    <a:gd name="T11" fmla="*/ 11 h 38"/>
                    <a:gd name="T12" fmla="*/ 21 w 48"/>
                    <a:gd name="T13" fmla="*/ 23 h 38"/>
                    <a:gd name="T14" fmla="*/ 0 w 48"/>
                    <a:gd name="T15" fmla="*/ 36 h 38"/>
                    <a:gd name="T16" fmla="*/ 1 w 48"/>
                    <a:gd name="T17" fmla="*/ 38 h 38"/>
                    <a:gd name="T18" fmla="*/ 10 w 48"/>
                    <a:gd name="T19" fmla="*/ 34 h 38"/>
                    <a:gd name="T20" fmla="*/ 22 w 48"/>
                    <a:gd name="T21" fmla="*/ 24 h 38"/>
                    <a:gd name="T22" fmla="*/ 42 w 48"/>
                    <a:gd name="T23"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38">
                      <a:moveTo>
                        <a:pt x="42" y="10"/>
                      </a:moveTo>
                      <a:cubicBezTo>
                        <a:pt x="45" y="8"/>
                        <a:pt x="48" y="5"/>
                        <a:pt x="48" y="1"/>
                      </a:cubicBezTo>
                      <a:cubicBezTo>
                        <a:pt x="48" y="1"/>
                        <a:pt x="48" y="0"/>
                        <a:pt x="47" y="0"/>
                      </a:cubicBezTo>
                      <a:cubicBezTo>
                        <a:pt x="47" y="2"/>
                        <a:pt x="46" y="3"/>
                        <a:pt x="45" y="5"/>
                      </a:cubicBezTo>
                      <a:cubicBezTo>
                        <a:pt x="44" y="7"/>
                        <a:pt x="41" y="9"/>
                        <a:pt x="37" y="11"/>
                      </a:cubicBezTo>
                      <a:cubicBezTo>
                        <a:pt x="37" y="11"/>
                        <a:pt x="37" y="11"/>
                        <a:pt x="37" y="11"/>
                      </a:cubicBezTo>
                      <a:cubicBezTo>
                        <a:pt x="30" y="13"/>
                        <a:pt x="25" y="17"/>
                        <a:pt x="21" y="23"/>
                      </a:cubicBezTo>
                      <a:cubicBezTo>
                        <a:pt x="16" y="31"/>
                        <a:pt x="9" y="35"/>
                        <a:pt x="0" y="36"/>
                      </a:cubicBezTo>
                      <a:cubicBezTo>
                        <a:pt x="0" y="37"/>
                        <a:pt x="1" y="37"/>
                        <a:pt x="1" y="38"/>
                      </a:cubicBezTo>
                      <a:cubicBezTo>
                        <a:pt x="10" y="34"/>
                        <a:pt x="10" y="34"/>
                        <a:pt x="10" y="34"/>
                      </a:cubicBezTo>
                      <a:cubicBezTo>
                        <a:pt x="15" y="32"/>
                        <a:pt x="19" y="28"/>
                        <a:pt x="22" y="24"/>
                      </a:cubicBezTo>
                      <a:cubicBezTo>
                        <a:pt x="26" y="18"/>
                        <a:pt x="33" y="13"/>
                        <a:pt x="42" y="1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98"/>
                <p:cNvSpPr/>
                <p:nvPr/>
              </p:nvSpPr>
              <p:spPr bwMode="auto">
                <a:xfrm>
                  <a:off x="6854826" y="2973388"/>
                  <a:ext cx="33338" cy="44450"/>
                </a:xfrm>
                <a:custGeom>
                  <a:avLst/>
                  <a:gdLst>
                    <a:gd name="T0" fmla="*/ 21 w 21"/>
                    <a:gd name="T1" fmla="*/ 22 h 28"/>
                    <a:gd name="T2" fmla="*/ 12 w 21"/>
                    <a:gd name="T3" fmla="*/ 0 h 28"/>
                    <a:gd name="T4" fmla="*/ 0 w 21"/>
                    <a:gd name="T5" fmla="*/ 9 h 28"/>
                    <a:gd name="T6" fmla="*/ 6 w 21"/>
                    <a:gd name="T7" fmla="*/ 28 h 28"/>
                    <a:gd name="T8" fmla="*/ 21 w 21"/>
                    <a:gd name="T9" fmla="*/ 22 h 28"/>
                    <a:gd name="T10" fmla="*/ 21 w 21"/>
                    <a:gd name="T11" fmla="*/ 22 h 28"/>
                  </a:gdLst>
                  <a:ahLst/>
                  <a:cxnLst>
                    <a:cxn ang="0">
                      <a:pos x="T0" y="T1"/>
                    </a:cxn>
                    <a:cxn ang="0">
                      <a:pos x="T2" y="T3"/>
                    </a:cxn>
                    <a:cxn ang="0">
                      <a:pos x="T4" y="T5"/>
                    </a:cxn>
                    <a:cxn ang="0">
                      <a:pos x="T6" y="T7"/>
                    </a:cxn>
                    <a:cxn ang="0">
                      <a:pos x="T8" y="T9"/>
                    </a:cxn>
                    <a:cxn ang="0">
                      <a:pos x="T10" y="T11"/>
                    </a:cxn>
                  </a:cxnLst>
                  <a:rect l="0" t="0" r="r" b="b"/>
                  <a:pathLst>
                    <a:path w="21" h="28">
                      <a:moveTo>
                        <a:pt x="21" y="22"/>
                      </a:moveTo>
                      <a:lnTo>
                        <a:pt x="12" y="0"/>
                      </a:lnTo>
                      <a:lnTo>
                        <a:pt x="0" y="9"/>
                      </a:lnTo>
                      <a:lnTo>
                        <a:pt x="6" y="28"/>
                      </a:lnTo>
                      <a:lnTo>
                        <a:pt x="21" y="22"/>
                      </a:lnTo>
                      <a:lnTo>
                        <a:pt x="21" y="22"/>
                      </a:ln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299"/>
                <p:cNvSpPr/>
                <p:nvPr/>
              </p:nvSpPr>
              <p:spPr bwMode="auto">
                <a:xfrm>
                  <a:off x="6873876" y="2954338"/>
                  <a:ext cx="49213" cy="136525"/>
                </a:xfrm>
                <a:custGeom>
                  <a:avLst/>
                  <a:gdLst>
                    <a:gd name="T0" fmla="*/ 0 w 10"/>
                    <a:gd name="T1" fmla="*/ 4 h 28"/>
                    <a:gd name="T2" fmla="*/ 3 w 10"/>
                    <a:gd name="T3" fmla="*/ 11 h 28"/>
                    <a:gd name="T4" fmla="*/ 5 w 10"/>
                    <a:gd name="T5" fmla="*/ 19 h 28"/>
                    <a:gd name="T6" fmla="*/ 5 w 10"/>
                    <a:gd name="T7" fmla="*/ 24 h 28"/>
                    <a:gd name="T8" fmla="*/ 10 w 10"/>
                    <a:gd name="T9" fmla="*/ 28 h 28"/>
                    <a:gd name="T10" fmla="*/ 7 w 10"/>
                    <a:gd name="T11" fmla="*/ 19 h 28"/>
                    <a:gd name="T12" fmla="*/ 6 w 10"/>
                    <a:gd name="T13" fmla="*/ 17 h 28"/>
                    <a:gd name="T14" fmla="*/ 8 w 10"/>
                    <a:gd name="T15" fmla="*/ 8 h 28"/>
                    <a:gd name="T16" fmla="*/ 5 w 10"/>
                    <a:gd name="T17" fmla="*/ 0 h 28"/>
                    <a:gd name="T18" fmla="*/ 0 w 10"/>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8">
                      <a:moveTo>
                        <a:pt x="0" y="4"/>
                      </a:moveTo>
                      <a:cubicBezTo>
                        <a:pt x="3" y="11"/>
                        <a:pt x="3" y="11"/>
                        <a:pt x="3" y="11"/>
                      </a:cubicBezTo>
                      <a:cubicBezTo>
                        <a:pt x="5" y="19"/>
                        <a:pt x="5" y="19"/>
                        <a:pt x="5" y="19"/>
                      </a:cubicBezTo>
                      <a:cubicBezTo>
                        <a:pt x="4" y="20"/>
                        <a:pt x="4" y="22"/>
                        <a:pt x="5" y="24"/>
                      </a:cubicBezTo>
                      <a:cubicBezTo>
                        <a:pt x="10" y="28"/>
                        <a:pt x="10" y="28"/>
                        <a:pt x="10" y="28"/>
                      </a:cubicBezTo>
                      <a:cubicBezTo>
                        <a:pt x="7" y="19"/>
                        <a:pt x="7" y="19"/>
                        <a:pt x="7" y="19"/>
                      </a:cubicBezTo>
                      <a:cubicBezTo>
                        <a:pt x="6" y="19"/>
                        <a:pt x="6" y="18"/>
                        <a:pt x="6" y="17"/>
                      </a:cubicBezTo>
                      <a:cubicBezTo>
                        <a:pt x="7" y="14"/>
                        <a:pt x="8" y="11"/>
                        <a:pt x="8" y="8"/>
                      </a:cubicBezTo>
                      <a:cubicBezTo>
                        <a:pt x="7" y="5"/>
                        <a:pt x="6" y="3"/>
                        <a:pt x="5" y="0"/>
                      </a:cubicBezTo>
                      <a:cubicBezTo>
                        <a:pt x="0" y="4"/>
                        <a:pt x="0" y="4"/>
                        <a:pt x="0"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300"/>
                <p:cNvSpPr>
                  <a:spLocks noEditPoints="1"/>
                </p:cNvSpPr>
                <p:nvPr/>
              </p:nvSpPr>
              <p:spPr bwMode="auto">
                <a:xfrm>
                  <a:off x="7246938" y="2771775"/>
                  <a:ext cx="127000" cy="330200"/>
                </a:xfrm>
                <a:custGeom>
                  <a:avLst/>
                  <a:gdLst>
                    <a:gd name="T0" fmla="*/ 0 w 26"/>
                    <a:gd name="T1" fmla="*/ 2 h 67"/>
                    <a:gd name="T2" fmla="*/ 6 w 26"/>
                    <a:gd name="T3" fmla="*/ 12 h 67"/>
                    <a:gd name="T4" fmla="*/ 6 w 26"/>
                    <a:gd name="T5" fmla="*/ 21 h 67"/>
                    <a:gd name="T6" fmla="*/ 10 w 26"/>
                    <a:gd name="T7" fmla="*/ 45 h 67"/>
                    <a:gd name="T8" fmla="*/ 14 w 26"/>
                    <a:gd name="T9" fmla="*/ 67 h 67"/>
                    <a:gd name="T10" fmla="*/ 26 w 26"/>
                    <a:gd name="T11" fmla="*/ 64 h 67"/>
                    <a:gd name="T12" fmla="*/ 19 w 26"/>
                    <a:gd name="T13" fmla="*/ 49 h 67"/>
                    <a:gd name="T14" fmla="*/ 14 w 26"/>
                    <a:gd name="T15" fmla="*/ 20 h 67"/>
                    <a:gd name="T16" fmla="*/ 14 w 26"/>
                    <a:gd name="T17" fmla="*/ 0 h 67"/>
                    <a:gd name="T18" fmla="*/ 0 w 26"/>
                    <a:gd name="T19" fmla="*/ 2 h 67"/>
                    <a:gd name="T20" fmla="*/ 8 w 26"/>
                    <a:gd name="T21" fmla="*/ 11 h 67"/>
                    <a:gd name="T22" fmla="*/ 8 w 26"/>
                    <a:gd name="T23" fmla="*/ 22 h 67"/>
                    <a:gd name="T24" fmla="*/ 13 w 26"/>
                    <a:gd name="T25" fmla="*/ 46 h 67"/>
                    <a:gd name="T26" fmla="*/ 16 w 26"/>
                    <a:gd name="T27" fmla="*/ 66 h 67"/>
                    <a:gd name="T28" fmla="*/ 15 w 26"/>
                    <a:gd name="T29" fmla="*/ 66 h 67"/>
                    <a:gd name="T30" fmla="*/ 11 w 26"/>
                    <a:gd name="T31" fmla="*/ 44 h 67"/>
                    <a:gd name="T32" fmla="*/ 7 w 26"/>
                    <a:gd name="T33" fmla="*/ 21 h 67"/>
                    <a:gd name="T34" fmla="*/ 7 w 26"/>
                    <a:gd name="T35" fmla="*/ 12 h 67"/>
                    <a:gd name="T36" fmla="*/ 7 w 26"/>
                    <a:gd name="T37" fmla="*/ 12 h 67"/>
                    <a:gd name="T38" fmla="*/ 1 w 26"/>
                    <a:gd name="T39" fmla="*/ 3 h 67"/>
                    <a:gd name="T40" fmla="*/ 3 w 26"/>
                    <a:gd name="T41" fmla="*/ 3 h 67"/>
                    <a:gd name="T42" fmla="*/ 8 w 26"/>
                    <a:gd name="T43"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67">
                      <a:moveTo>
                        <a:pt x="0" y="2"/>
                      </a:moveTo>
                      <a:cubicBezTo>
                        <a:pt x="6" y="12"/>
                        <a:pt x="6" y="12"/>
                        <a:pt x="6" y="12"/>
                      </a:cubicBezTo>
                      <a:cubicBezTo>
                        <a:pt x="7" y="15"/>
                        <a:pt x="7" y="18"/>
                        <a:pt x="6" y="21"/>
                      </a:cubicBezTo>
                      <a:cubicBezTo>
                        <a:pt x="5" y="28"/>
                        <a:pt x="7" y="36"/>
                        <a:pt x="10" y="45"/>
                      </a:cubicBezTo>
                      <a:cubicBezTo>
                        <a:pt x="13" y="51"/>
                        <a:pt x="15" y="59"/>
                        <a:pt x="14" y="67"/>
                      </a:cubicBezTo>
                      <a:cubicBezTo>
                        <a:pt x="19" y="67"/>
                        <a:pt x="23" y="67"/>
                        <a:pt x="26" y="64"/>
                      </a:cubicBezTo>
                      <a:cubicBezTo>
                        <a:pt x="21" y="60"/>
                        <a:pt x="19" y="55"/>
                        <a:pt x="19" y="49"/>
                      </a:cubicBezTo>
                      <a:cubicBezTo>
                        <a:pt x="14" y="20"/>
                        <a:pt x="14" y="20"/>
                        <a:pt x="14" y="20"/>
                      </a:cubicBezTo>
                      <a:cubicBezTo>
                        <a:pt x="16" y="13"/>
                        <a:pt x="16" y="6"/>
                        <a:pt x="14" y="0"/>
                      </a:cubicBezTo>
                      <a:cubicBezTo>
                        <a:pt x="0" y="2"/>
                        <a:pt x="0" y="2"/>
                        <a:pt x="0" y="2"/>
                      </a:cubicBezTo>
                      <a:close/>
                      <a:moveTo>
                        <a:pt x="8" y="11"/>
                      </a:moveTo>
                      <a:cubicBezTo>
                        <a:pt x="9" y="15"/>
                        <a:pt x="9" y="18"/>
                        <a:pt x="8" y="22"/>
                      </a:cubicBezTo>
                      <a:cubicBezTo>
                        <a:pt x="8" y="30"/>
                        <a:pt x="10" y="38"/>
                        <a:pt x="13" y="46"/>
                      </a:cubicBezTo>
                      <a:cubicBezTo>
                        <a:pt x="16" y="53"/>
                        <a:pt x="17" y="60"/>
                        <a:pt x="16" y="66"/>
                      </a:cubicBezTo>
                      <a:cubicBezTo>
                        <a:pt x="16" y="66"/>
                        <a:pt x="15" y="66"/>
                        <a:pt x="15" y="66"/>
                      </a:cubicBezTo>
                      <a:cubicBezTo>
                        <a:pt x="15" y="58"/>
                        <a:pt x="14" y="51"/>
                        <a:pt x="11" y="44"/>
                      </a:cubicBezTo>
                      <a:cubicBezTo>
                        <a:pt x="7" y="36"/>
                        <a:pt x="6" y="28"/>
                        <a:pt x="7" y="21"/>
                      </a:cubicBezTo>
                      <a:cubicBezTo>
                        <a:pt x="8" y="18"/>
                        <a:pt x="8" y="15"/>
                        <a:pt x="7" y="12"/>
                      </a:cubicBezTo>
                      <a:cubicBezTo>
                        <a:pt x="7" y="12"/>
                        <a:pt x="7" y="12"/>
                        <a:pt x="7" y="12"/>
                      </a:cubicBezTo>
                      <a:cubicBezTo>
                        <a:pt x="1" y="3"/>
                        <a:pt x="1" y="3"/>
                        <a:pt x="1" y="3"/>
                      </a:cubicBezTo>
                      <a:cubicBezTo>
                        <a:pt x="3" y="3"/>
                        <a:pt x="3" y="3"/>
                        <a:pt x="3" y="3"/>
                      </a:cubicBezTo>
                      <a:cubicBezTo>
                        <a:pt x="8" y="11"/>
                        <a:pt x="8" y="11"/>
                        <a:pt x="8" y="11"/>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301"/>
                <p:cNvSpPr/>
                <p:nvPr/>
              </p:nvSpPr>
              <p:spPr bwMode="auto">
                <a:xfrm>
                  <a:off x="7251701" y="2786063"/>
                  <a:ext cx="77788" cy="309563"/>
                </a:xfrm>
                <a:custGeom>
                  <a:avLst/>
                  <a:gdLst>
                    <a:gd name="T0" fmla="*/ 7 w 16"/>
                    <a:gd name="T1" fmla="*/ 19 h 63"/>
                    <a:gd name="T2" fmla="*/ 7 w 16"/>
                    <a:gd name="T3" fmla="*/ 8 h 63"/>
                    <a:gd name="T4" fmla="*/ 2 w 16"/>
                    <a:gd name="T5" fmla="*/ 0 h 63"/>
                    <a:gd name="T6" fmla="*/ 0 w 16"/>
                    <a:gd name="T7" fmla="*/ 0 h 63"/>
                    <a:gd name="T8" fmla="*/ 6 w 16"/>
                    <a:gd name="T9" fmla="*/ 9 h 63"/>
                    <a:gd name="T10" fmla="*/ 6 w 16"/>
                    <a:gd name="T11" fmla="*/ 9 h 63"/>
                    <a:gd name="T12" fmla="*/ 6 w 16"/>
                    <a:gd name="T13" fmla="*/ 18 h 63"/>
                    <a:gd name="T14" fmla="*/ 10 w 16"/>
                    <a:gd name="T15" fmla="*/ 41 h 63"/>
                    <a:gd name="T16" fmla="*/ 14 w 16"/>
                    <a:gd name="T17" fmla="*/ 63 h 63"/>
                    <a:gd name="T18" fmla="*/ 15 w 16"/>
                    <a:gd name="T19" fmla="*/ 63 h 63"/>
                    <a:gd name="T20" fmla="*/ 12 w 16"/>
                    <a:gd name="T21" fmla="*/ 43 h 63"/>
                    <a:gd name="T22" fmla="*/ 7 w 16"/>
                    <a:gd name="T23" fmla="*/ 1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63">
                      <a:moveTo>
                        <a:pt x="7" y="19"/>
                      </a:moveTo>
                      <a:cubicBezTo>
                        <a:pt x="8" y="15"/>
                        <a:pt x="8" y="12"/>
                        <a:pt x="7" y="8"/>
                      </a:cubicBezTo>
                      <a:cubicBezTo>
                        <a:pt x="2" y="0"/>
                        <a:pt x="2" y="0"/>
                        <a:pt x="2" y="0"/>
                      </a:cubicBezTo>
                      <a:cubicBezTo>
                        <a:pt x="0" y="0"/>
                        <a:pt x="0" y="0"/>
                        <a:pt x="0" y="0"/>
                      </a:cubicBezTo>
                      <a:cubicBezTo>
                        <a:pt x="6" y="9"/>
                        <a:pt x="6" y="9"/>
                        <a:pt x="6" y="9"/>
                      </a:cubicBezTo>
                      <a:cubicBezTo>
                        <a:pt x="6" y="9"/>
                        <a:pt x="6" y="9"/>
                        <a:pt x="6" y="9"/>
                      </a:cubicBezTo>
                      <a:cubicBezTo>
                        <a:pt x="7" y="12"/>
                        <a:pt x="7" y="15"/>
                        <a:pt x="6" y="18"/>
                      </a:cubicBezTo>
                      <a:cubicBezTo>
                        <a:pt x="5" y="25"/>
                        <a:pt x="6" y="33"/>
                        <a:pt x="10" y="41"/>
                      </a:cubicBezTo>
                      <a:cubicBezTo>
                        <a:pt x="13" y="48"/>
                        <a:pt x="14" y="55"/>
                        <a:pt x="14" y="63"/>
                      </a:cubicBezTo>
                      <a:cubicBezTo>
                        <a:pt x="14" y="63"/>
                        <a:pt x="15" y="63"/>
                        <a:pt x="15" y="63"/>
                      </a:cubicBezTo>
                      <a:cubicBezTo>
                        <a:pt x="16" y="57"/>
                        <a:pt x="15" y="50"/>
                        <a:pt x="12" y="43"/>
                      </a:cubicBezTo>
                      <a:cubicBezTo>
                        <a:pt x="9" y="35"/>
                        <a:pt x="7" y="27"/>
                        <a:pt x="7" y="19"/>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302"/>
                <p:cNvSpPr/>
                <p:nvPr/>
              </p:nvSpPr>
              <p:spPr bwMode="auto">
                <a:xfrm>
                  <a:off x="7319963" y="3125788"/>
                  <a:ext cx="30163" cy="34925"/>
                </a:xfrm>
                <a:custGeom>
                  <a:avLst/>
                  <a:gdLst>
                    <a:gd name="T0" fmla="*/ 6 w 6"/>
                    <a:gd name="T1" fmla="*/ 0 h 7"/>
                    <a:gd name="T2" fmla="*/ 0 w 6"/>
                    <a:gd name="T3" fmla="*/ 1 h 7"/>
                    <a:gd name="T4" fmla="*/ 1 w 6"/>
                    <a:gd name="T5" fmla="*/ 7 h 7"/>
                    <a:gd name="T6" fmla="*/ 6 w 6"/>
                    <a:gd name="T7" fmla="*/ 6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0" y="1"/>
                        <a:pt x="0" y="1"/>
                        <a:pt x="0" y="1"/>
                      </a:cubicBezTo>
                      <a:cubicBezTo>
                        <a:pt x="0" y="3"/>
                        <a:pt x="0" y="5"/>
                        <a:pt x="1" y="7"/>
                      </a:cubicBezTo>
                      <a:cubicBezTo>
                        <a:pt x="6" y="6"/>
                        <a:pt x="6" y="6"/>
                        <a:pt x="6" y="6"/>
                      </a:cubicBezTo>
                      <a:cubicBezTo>
                        <a:pt x="6" y="0"/>
                        <a:pt x="6" y="0"/>
                        <a:pt x="6" y="0"/>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303"/>
                <p:cNvSpPr/>
                <p:nvPr/>
              </p:nvSpPr>
              <p:spPr bwMode="auto">
                <a:xfrm>
                  <a:off x="7329488" y="2368550"/>
                  <a:ext cx="34925" cy="74613"/>
                </a:xfrm>
                <a:custGeom>
                  <a:avLst/>
                  <a:gdLst>
                    <a:gd name="T0" fmla="*/ 4 w 7"/>
                    <a:gd name="T1" fmla="*/ 0 h 15"/>
                    <a:gd name="T2" fmla="*/ 4 w 7"/>
                    <a:gd name="T3" fmla="*/ 7 h 15"/>
                    <a:gd name="T4" fmla="*/ 0 w 7"/>
                    <a:gd name="T5" fmla="*/ 13 h 15"/>
                    <a:gd name="T6" fmla="*/ 0 w 7"/>
                    <a:gd name="T7" fmla="*/ 15 h 15"/>
                    <a:gd name="T8" fmla="*/ 7 w 7"/>
                    <a:gd name="T9" fmla="*/ 9 h 15"/>
                    <a:gd name="T10" fmla="*/ 7 w 7"/>
                    <a:gd name="T11" fmla="*/ 8 h 15"/>
                    <a:gd name="T12" fmla="*/ 7 w 7"/>
                    <a:gd name="T13" fmla="*/ 5 h 15"/>
                    <a:gd name="T14" fmla="*/ 5 w 7"/>
                    <a:gd name="T15" fmla="*/ 0 h 15"/>
                    <a:gd name="T16" fmla="*/ 4 w 7"/>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5">
                      <a:moveTo>
                        <a:pt x="4" y="0"/>
                      </a:moveTo>
                      <a:cubicBezTo>
                        <a:pt x="4" y="7"/>
                        <a:pt x="4" y="7"/>
                        <a:pt x="4" y="7"/>
                      </a:cubicBezTo>
                      <a:cubicBezTo>
                        <a:pt x="0" y="13"/>
                        <a:pt x="0" y="13"/>
                        <a:pt x="0" y="13"/>
                      </a:cubicBezTo>
                      <a:cubicBezTo>
                        <a:pt x="0" y="14"/>
                        <a:pt x="0" y="14"/>
                        <a:pt x="0" y="15"/>
                      </a:cubicBezTo>
                      <a:cubicBezTo>
                        <a:pt x="2" y="14"/>
                        <a:pt x="4" y="12"/>
                        <a:pt x="7" y="9"/>
                      </a:cubicBezTo>
                      <a:cubicBezTo>
                        <a:pt x="7" y="9"/>
                        <a:pt x="7" y="8"/>
                        <a:pt x="7" y="8"/>
                      </a:cubicBezTo>
                      <a:cubicBezTo>
                        <a:pt x="7" y="7"/>
                        <a:pt x="7" y="6"/>
                        <a:pt x="7" y="5"/>
                      </a:cubicBezTo>
                      <a:cubicBezTo>
                        <a:pt x="7" y="3"/>
                        <a:pt x="6" y="1"/>
                        <a:pt x="5" y="0"/>
                      </a:cubicBezTo>
                      <a:cubicBezTo>
                        <a:pt x="5" y="0"/>
                        <a:pt x="5" y="0"/>
                        <a:pt x="4" y="0"/>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304"/>
                <p:cNvSpPr>
                  <a:spLocks noEditPoints="1"/>
                </p:cNvSpPr>
                <p:nvPr/>
              </p:nvSpPr>
              <p:spPr bwMode="auto">
                <a:xfrm>
                  <a:off x="7085013" y="2290763"/>
                  <a:ext cx="103188" cy="127000"/>
                </a:xfrm>
                <a:custGeom>
                  <a:avLst/>
                  <a:gdLst>
                    <a:gd name="T0" fmla="*/ 14 w 21"/>
                    <a:gd name="T1" fmla="*/ 6 h 26"/>
                    <a:gd name="T2" fmla="*/ 13 w 21"/>
                    <a:gd name="T3" fmla="*/ 8 h 26"/>
                    <a:gd name="T4" fmla="*/ 6 w 21"/>
                    <a:gd name="T5" fmla="*/ 12 h 26"/>
                    <a:gd name="T6" fmla="*/ 1 w 21"/>
                    <a:gd name="T7" fmla="*/ 19 h 26"/>
                    <a:gd name="T8" fmla="*/ 1 w 21"/>
                    <a:gd name="T9" fmla="*/ 23 h 26"/>
                    <a:gd name="T10" fmla="*/ 8 w 21"/>
                    <a:gd name="T11" fmla="*/ 26 h 26"/>
                    <a:gd name="T12" fmla="*/ 13 w 21"/>
                    <a:gd name="T13" fmla="*/ 20 h 26"/>
                    <a:gd name="T14" fmla="*/ 4 w 21"/>
                    <a:gd name="T15" fmla="*/ 20 h 26"/>
                    <a:gd name="T16" fmla="*/ 17 w 21"/>
                    <a:gd name="T17" fmla="*/ 17 h 26"/>
                    <a:gd name="T18" fmla="*/ 21 w 21"/>
                    <a:gd name="T19" fmla="*/ 0 h 26"/>
                    <a:gd name="T20" fmla="*/ 14 w 21"/>
                    <a:gd name="T21" fmla="*/ 6 h 26"/>
                    <a:gd name="T22" fmla="*/ 19 w 21"/>
                    <a:gd name="T23" fmla="*/ 5 h 26"/>
                    <a:gd name="T24" fmla="*/ 14 w 21"/>
                    <a:gd name="T25" fmla="*/ 10 h 26"/>
                    <a:gd name="T26" fmla="*/ 7 w 21"/>
                    <a:gd name="T27" fmla="*/ 14 h 26"/>
                    <a:gd name="T28" fmla="*/ 1 w 21"/>
                    <a:gd name="T29" fmla="*/ 22 h 26"/>
                    <a:gd name="T30" fmla="*/ 2 w 21"/>
                    <a:gd name="T31" fmla="*/ 19 h 26"/>
                    <a:gd name="T32" fmla="*/ 7 w 21"/>
                    <a:gd name="T33" fmla="*/ 13 h 26"/>
                    <a:gd name="T34" fmla="*/ 13 w 21"/>
                    <a:gd name="T35" fmla="*/ 8 h 26"/>
                    <a:gd name="T36" fmla="*/ 14 w 21"/>
                    <a:gd name="T37" fmla="*/ 8 h 26"/>
                    <a:gd name="T38" fmla="*/ 14 w 21"/>
                    <a:gd name="T39" fmla="*/ 7 h 26"/>
                    <a:gd name="T40" fmla="*/ 19 w 21"/>
                    <a:gd name="T41" fmla="*/ 2 h 26"/>
                    <a:gd name="T42" fmla="*/ 19 w 21"/>
                    <a:gd name="T4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6">
                      <a:moveTo>
                        <a:pt x="14" y="6"/>
                      </a:moveTo>
                      <a:cubicBezTo>
                        <a:pt x="13" y="8"/>
                        <a:pt x="13" y="8"/>
                        <a:pt x="13" y="8"/>
                      </a:cubicBezTo>
                      <a:cubicBezTo>
                        <a:pt x="6" y="12"/>
                        <a:pt x="6" y="12"/>
                        <a:pt x="6" y="12"/>
                      </a:cubicBezTo>
                      <a:cubicBezTo>
                        <a:pt x="1" y="19"/>
                        <a:pt x="1" y="19"/>
                        <a:pt x="1" y="19"/>
                      </a:cubicBezTo>
                      <a:cubicBezTo>
                        <a:pt x="1" y="20"/>
                        <a:pt x="0" y="22"/>
                        <a:pt x="1" y="23"/>
                      </a:cubicBezTo>
                      <a:cubicBezTo>
                        <a:pt x="8" y="26"/>
                        <a:pt x="8" y="26"/>
                        <a:pt x="8" y="26"/>
                      </a:cubicBezTo>
                      <a:cubicBezTo>
                        <a:pt x="13" y="20"/>
                        <a:pt x="13" y="20"/>
                        <a:pt x="13" y="20"/>
                      </a:cubicBezTo>
                      <a:cubicBezTo>
                        <a:pt x="4" y="20"/>
                        <a:pt x="4" y="20"/>
                        <a:pt x="4" y="20"/>
                      </a:cubicBezTo>
                      <a:cubicBezTo>
                        <a:pt x="17" y="17"/>
                        <a:pt x="17" y="17"/>
                        <a:pt x="17" y="17"/>
                      </a:cubicBezTo>
                      <a:cubicBezTo>
                        <a:pt x="21" y="0"/>
                        <a:pt x="21" y="0"/>
                        <a:pt x="21" y="0"/>
                      </a:cubicBezTo>
                      <a:cubicBezTo>
                        <a:pt x="14" y="6"/>
                        <a:pt x="14" y="6"/>
                        <a:pt x="14" y="6"/>
                      </a:cubicBezTo>
                      <a:close/>
                      <a:moveTo>
                        <a:pt x="19" y="5"/>
                      </a:moveTo>
                      <a:cubicBezTo>
                        <a:pt x="14" y="10"/>
                        <a:pt x="14" y="10"/>
                        <a:pt x="14" y="10"/>
                      </a:cubicBezTo>
                      <a:cubicBezTo>
                        <a:pt x="7" y="14"/>
                        <a:pt x="7" y="14"/>
                        <a:pt x="7" y="14"/>
                      </a:cubicBezTo>
                      <a:cubicBezTo>
                        <a:pt x="1" y="22"/>
                        <a:pt x="1" y="22"/>
                        <a:pt x="1" y="22"/>
                      </a:cubicBezTo>
                      <a:cubicBezTo>
                        <a:pt x="1" y="21"/>
                        <a:pt x="1" y="21"/>
                        <a:pt x="2" y="19"/>
                      </a:cubicBezTo>
                      <a:cubicBezTo>
                        <a:pt x="7" y="13"/>
                        <a:pt x="7" y="13"/>
                        <a:pt x="7" y="13"/>
                      </a:cubicBezTo>
                      <a:cubicBezTo>
                        <a:pt x="13" y="8"/>
                        <a:pt x="13" y="8"/>
                        <a:pt x="13" y="8"/>
                      </a:cubicBezTo>
                      <a:cubicBezTo>
                        <a:pt x="13" y="8"/>
                        <a:pt x="13" y="8"/>
                        <a:pt x="14" y="8"/>
                      </a:cubicBezTo>
                      <a:cubicBezTo>
                        <a:pt x="14" y="7"/>
                        <a:pt x="14" y="7"/>
                        <a:pt x="14" y="7"/>
                      </a:cubicBezTo>
                      <a:cubicBezTo>
                        <a:pt x="19" y="2"/>
                        <a:pt x="19" y="2"/>
                        <a:pt x="19" y="2"/>
                      </a:cubicBezTo>
                      <a:cubicBezTo>
                        <a:pt x="19" y="5"/>
                        <a:pt x="19" y="5"/>
                        <a:pt x="19" y="5"/>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306"/>
                <p:cNvSpPr/>
                <p:nvPr/>
              </p:nvSpPr>
              <p:spPr bwMode="auto">
                <a:xfrm>
                  <a:off x="7089776" y="2300288"/>
                  <a:ext cx="88900" cy="98425"/>
                </a:xfrm>
                <a:custGeom>
                  <a:avLst/>
                  <a:gdLst>
                    <a:gd name="T0" fmla="*/ 13 w 18"/>
                    <a:gd name="T1" fmla="*/ 8 h 20"/>
                    <a:gd name="T2" fmla="*/ 18 w 18"/>
                    <a:gd name="T3" fmla="*/ 3 h 20"/>
                    <a:gd name="T4" fmla="*/ 18 w 18"/>
                    <a:gd name="T5" fmla="*/ 0 h 20"/>
                    <a:gd name="T6" fmla="*/ 13 w 18"/>
                    <a:gd name="T7" fmla="*/ 5 h 20"/>
                    <a:gd name="T8" fmla="*/ 13 w 18"/>
                    <a:gd name="T9" fmla="*/ 6 h 20"/>
                    <a:gd name="T10" fmla="*/ 12 w 18"/>
                    <a:gd name="T11" fmla="*/ 6 h 20"/>
                    <a:gd name="T12" fmla="*/ 6 w 18"/>
                    <a:gd name="T13" fmla="*/ 11 h 20"/>
                    <a:gd name="T14" fmla="*/ 1 w 18"/>
                    <a:gd name="T15" fmla="*/ 17 h 20"/>
                    <a:gd name="T16" fmla="*/ 0 w 18"/>
                    <a:gd name="T17" fmla="*/ 20 h 20"/>
                    <a:gd name="T18" fmla="*/ 6 w 18"/>
                    <a:gd name="T19" fmla="*/ 12 h 20"/>
                    <a:gd name="T20" fmla="*/ 13 w 18"/>
                    <a:gd name="T2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0">
                      <a:moveTo>
                        <a:pt x="13" y="8"/>
                      </a:moveTo>
                      <a:cubicBezTo>
                        <a:pt x="18" y="3"/>
                        <a:pt x="18" y="3"/>
                        <a:pt x="18" y="3"/>
                      </a:cubicBezTo>
                      <a:cubicBezTo>
                        <a:pt x="18" y="0"/>
                        <a:pt x="18" y="0"/>
                        <a:pt x="18" y="0"/>
                      </a:cubicBezTo>
                      <a:cubicBezTo>
                        <a:pt x="13" y="5"/>
                        <a:pt x="13" y="5"/>
                        <a:pt x="13" y="5"/>
                      </a:cubicBezTo>
                      <a:cubicBezTo>
                        <a:pt x="13" y="6"/>
                        <a:pt x="13" y="6"/>
                        <a:pt x="13" y="6"/>
                      </a:cubicBezTo>
                      <a:cubicBezTo>
                        <a:pt x="12" y="6"/>
                        <a:pt x="12" y="6"/>
                        <a:pt x="12" y="6"/>
                      </a:cubicBezTo>
                      <a:cubicBezTo>
                        <a:pt x="6" y="11"/>
                        <a:pt x="6" y="11"/>
                        <a:pt x="6" y="11"/>
                      </a:cubicBezTo>
                      <a:cubicBezTo>
                        <a:pt x="1" y="17"/>
                        <a:pt x="1" y="17"/>
                        <a:pt x="1" y="17"/>
                      </a:cubicBezTo>
                      <a:cubicBezTo>
                        <a:pt x="0" y="19"/>
                        <a:pt x="0" y="19"/>
                        <a:pt x="0" y="20"/>
                      </a:cubicBezTo>
                      <a:cubicBezTo>
                        <a:pt x="6" y="12"/>
                        <a:pt x="6" y="12"/>
                        <a:pt x="6" y="12"/>
                      </a:cubicBezTo>
                      <a:cubicBezTo>
                        <a:pt x="13" y="8"/>
                        <a:pt x="13" y="8"/>
                        <a:pt x="13" y="8"/>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307"/>
                <p:cNvSpPr/>
                <p:nvPr/>
              </p:nvSpPr>
              <p:spPr bwMode="auto">
                <a:xfrm>
                  <a:off x="7104063" y="2281238"/>
                  <a:ext cx="93663" cy="107950"/>
                </a:xfrm>
                <a:custGeom>
                  <a:avLst/>
                  <a:gdLst>
                    <a:gd name="T0" fmla="*/ 9 w 19"/>
                    <a:gd name="T1" fmla="*/ 22 h 22"/>
                    <a:gd name="T2" fmla="*/ 16 w 19"/>
                    <a:gd name="T3" fmla="*/ 19 h 22"/>
                    <a:gd name="T4" fmla="*/ 19 w 19"/>
                    <a:gd name="T5" fmla="*/ 0 h 22"/>
                    <a:gd name="T6" fmla="*/ 17 w 19"/>
                    <a:gd name="T7" fmla="*/ 2 h 22"/>
                    <a:gd name="T8" fmla="*/ 13 w 19"/>
                    <a:gd name="T9" fmla="*/ 19 h 22"/>
                    <a:gd name="T10" fmla="*/ 0 w 19"/>
                    <a:gd name="T11" fmla="*/ 22 h 22"/>
                    <a:gd name="T12" fmla="*/ 9 w 19"/>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9" h="22">
                      <a:moveTo>
                        <a:pt x="9" y="22"/>
                      </a:moveTo>
                      <a:cubicBezTo>
                        <a:pt x="16" y="19"/>
                        <a:pt x="16" y="19"/>
                        <a:pt x="16" y="19"/>
                      </a:cubicBezTo>
                      <a:cubicBezTo>
                        <a:pt x="16" y="11"/>
                        <a:pt x="17" y="4"/>
                        <a:pt x="19" y="0"/>
                      </a:cubicBezTo>
                      <a:cubicBezTo>
                        <a:pt x="17" y="2"/>
                        <a:pt x="17" y="2"/>
                        <a:pt x="17" y="2"/>
                      </a:cubicBezTo>
                      <a:cubicBezTo>
                        <a:pt x="13" y="19"/>
                        <a:pt x="13" y="19"/>
                        <a:pt x="13" y="19"/>
                      </a:cubicBezTo>
                      <a:cubicBezTo>
                        <a:pt x="0" y="22"/>
                        <a:pt x="0" y="22"/>
                        <a:pt x="0" y="22"/>
                      </a:cubicBezTo>
                      <a:cubicBezTo>
                        <a:pt x="9" y="22"/>
                        <a:pt x="9" y="22"/>
                        <a:pt x="9" y="2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308"/>
                <p:cNvSpPr>
                  <a:spLocks noEditPoints="1"/>
                </p:cNvSpPr>
                <p:nvPr/>
              </p:nvSpPr>
              <p:spPr bwMode="auto">
                <a:xfrm>
                  <a:off x="7261226" y="2084388"/>
                  <a:ext cx="84138" cy="93662"/>
                </a:xfrm>
                <a:custGeom>
                  <a:avLst/>
                  <a:gdLst>
                    <a:gd name="T0" fmla="*/ 12 w 17"/>
                    <a:gd name="T1" fmla="*/ 9 h 19"/>
                    <a:gd name="T2" fmla="*/ 16 w 17"/>
                    <a:gd name="T3" fmla="*/ 8 h 19"/>
                    <a:gd name="T4" fmla="*/ 10 w 17"/>
                    <a:gd name="T5" fmla="*/ 0 h 19"/>
                    <a:gd name="T6" fmla="*/ 2 w 17"/>
                    <a:gd name="T7" fmla="*/ 4 h 19"/>
                    <a:gd name="T8" fmla="*/ 1 w 17"/>
                    <a:gd name="T9" fmla="*/ 4 h 19"/>
                    <a:gd name="T10" fmla="*/ 0 w 17"/>
                    <a:gd name="T11" fmla="*/ 7 h 19"/>
                    <a:gd name="T12" fmla="*/ 3 w 17"/>
                    <a:gd name="T13" fmla="*/ 17 h 19"/>
                    <a:gd name="T14" fmla="*/ 4 w 17"/>
                    <a:gd name="T15" fmla="*/ 19 h 19"/>
                    <a:gd name="T16" fmla="*/ 6 w 17"/>
                    <a:gd name="T17" fmla="*/ 17 h 19"/>
                    <a:gd name="T18" fmla="*/ 6 w 17"/>
                    <a:gd name="T19" fmla="*/ 9 h 19"/>
                    <a:gd name="T20" fmla="*/ 12 w 17"/>
                    <a:gd name="T21" fmla="*/ 9 h 19"/>
                    <a:gd name="T22" fmla="*/ 9 w 17"/>
                    <a:gd name="T23" fmla="*/ 0 h 19"/>
                    <a:gd name="T24" fmla="*/ 11 w 17"/>
                    <a:gd name="T25" fmla="*/ 1 h 19"/>
                    <a:gd name="T26" fmla="*/ 1 w 17"/>
                    <a:gd name="T27" fmla="*/ 9 h 19"/>
                    <a:gd name="T28" fmla="*/ 1 w 17"/>
                    <a:gd name="T29" fmla="*/ 8 h 19"/>
                    <a:gd name="T30" fmla="*/ 2 w 17"/>
                    <a:gd name="T31" fmla="*/ 4 h 19"/>
                    <a:gd name="T32" fmla="*/ 3 w 17"/>
                    <a:gd name="T33" fmla="*/ 4 h 19"/>
                    <a:gd name="T34" fmla="*/ 2 w 17"/>
                    <a:gd name="T35" fmla="*/ 4 h 19"/>
                    <a:gd name="T36" fmla="*/ 9 w 17"/>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19">
                      <a:moveTo>
                        <a:pt x="12" y="9"/>
                      </a:moveTo>
                      <a:cubicBezTo>
                        <a:pt x="16" y="8"/>
                        <a:pt x="16" y="8"/>
                        <a:pt x="16" y="8"/>
                      </a:cubicBezTo>
                      <a:cubicBezTo>
                        <a:pt x="17" y="4"/>
                        <a:pt x="15" y="1"/>
                        <a:pt x="10" y="0"/>
                      </a:cubicBezTo>
                      <a:cubicBezTo>
                        <a:pt x="7" y="0"/>
                        <a:pt x="4" y="1"/>
                        <a:pt x="2" y="4"/>
                      </a:cubicBezTo>
                      <a:cubicBezTo>
                        <a:pt x="2" y="4"/>
                        <a:pt x="2" y="4"/>
                        <a:pt x="1" y="4"/>
                      </a:cubicBezTo>
                      <a:cubicBezTo>
                        <a:pt x="0" y="7"/>
                        <a:pt x="0" y="7"/>
                        <a:pt x="0" y="7"/>
                      </a:cubicBezTo>
                      <a:cubicBezTo>
                        <a:pt x="1" y="11"/>
                        <a:pt x="1" y="14"/>
                        <a:pt x="3" y="17"/>
                      </a:cubicBezTo>
                      <a:cubicBezTo>
                        <a:pt x="3" y="18"/>
                        <a:pt x="4" y="18"/>
                        <a:pt x="4" y="19"/>
                      </a:cubicBezTo>
                      <a:cubicBezTo>
                        <a:pt x="6" y="17"/>
                        <a:pt x="6" y="17"/>
                        <a:pt x="6" y="17"/>
                      </a:cubicBezTo>
                      <a:cubicBezTo>
                        <a:pt x="5" y="13"/>
                        <a:pt x="5" y="11"/>
                        <a:pt x="6" y="9"/>
                      </a:cubicBezTo>
                      <a:cubicBezTo>
                        <a:pt x="8" y="7"/>
                        <a:pt x="10" y="7"/>
                        <a:pt x="12" y="9"/>
                      </a:cubicBezTo>
                      <a:close/>
                      <a:moveTo>
                        <a:pt x="9" y="0"/>
                      </a:moveTo>
                      <a:cubicBezTo>
                        <a:pt x="10" y="1"/>
                        <a:pt x="10" y="1"/>
                        <a:pt x="11" y="1"/>
                      </a:cubicBezTo>
                      <a:cubicBezTo>
                        <a:pt x="6" y="1"/>
                        <a:pt x="3" y="4"/>
                        <a:pt x="1" y="9"/>
                      </a:cubicBezTo>
                      <a:cubicBezTo>
                        <a:pt x="1" y="8"/>
                        <a:pt x="1" y="8"/>
                        <a:pt x="1" y="8"/>
                      </a:cubicBezTo>
                      <a:cubicBezTo>
                        <a:pt x="2" y="4"/>
                        <a:pt x="2" y="4"/>
                        <a:pt x="2" y="4"/>
                      </a:cubicBezTo>
                      <a:cubicBezTo>
                        <a:pt x="2" y="4"/>
                        <a:pt x="2" y="4"/>
                        <a:pt x="3" y="4"/>
                      </a:cubicBezTo>
                      <a:cubicBezTo>
                        <a:pt x="2" y="4"/>
                        <a:pt x="2" y="4"/>
                        <a:pt x="2" y="4"/>
                      </a:cubicBezTo>
                      <a:cubicBezTo>
                        <a:pt x="4" y="2"/>
                        <a:pt x="7" y="1"/>
                        <a:pt x="9"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309"/>
                <p:cNvSpPr/>
                <p:nvPr/>
              </p:nvSpPr>
              <p:spPr bwMode="auto">
                <a:xfrm>
                  <a:off x="7265988" y="2084388"/>
                  <a:ext cx="49213" cy="44450"/>
                </a:xfrm>
                <a:custGeom>
                  <a:avLst/>
                  <a:gdLst>
                    <a:gd name="T0" fmla="*/ 10 w 10"/>
                    <a:gd name="T1" fmla="*/ 1 h 9"/>
                    <a:gd name="T2" fmla="*/ 8 w 10"/>
                    <a:gd name="T3" fmla="*/ 0 h 9"/>
                    <a:gd name="T4" fmla="*/ 1 w 10"/>
                    <a:gd name="T5" fmla="*/ 4 h 9"/>
                    <a:gd name="T6" fmla="*/ 2 w 10"/>
                    <a:gd name="T7" fmla="*/ 4 h 9"/>
                    <a:gd name="T8" fmla="*/ 1 w 10"/>
                    <a:gd name="T9" fmla="*/ 4 h 9"/>
                    <a:gd name="T10" fmla="*/ 0 w 10"/>
                    <a:gd name="T11" fmla="*/ 8 h 9"/>
                    <a:gd name="T12" fmla="*/ 0 w 10"/>
                    <a:gd name="T13" fmla="*/ 9 h 9"/>
                    <a:gd name="T14" fmla="*/ 10 w 10"/>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10" y="1"/>
                      </a:moveTo>
                      <a:cubicBezTo>
                        <a:pt x="9" y="1"/>
                        <a:pt x="9" y="1"/>
                        <a:pt x="8" y="0"/>
                      </a:cubicBezTo>
                      <a:cubicBezTo>
                        <a:pt x="6" y="1"/>
                        <a:pt x="3" y="2"/>
                        <a:pt x="1" y="4"/>
                      </a:cubicBezTo>
                      <a:cubicBezTo>
                        <a:pt x="2" y="4"/>
                        <a:pt x="2" y="4"/>
                        <a:pt x="2" y="4"/>
                      </a:cubicBezTo>
                      <a:cubicBezTo>
                        <a:pt x="1" y="4"/>
                        <a:pt x="1" y="4"/>
                        <a:pt x="1" y="4"/>
                      </a:cubicBezTo>
                      <a:cubicBezTo>
                        <a:pt x="0" y="8"/>
                        <a:pt x="0" y="8"/>
                        <a:pt x="0" y="8"/>
                      </a:cubicBezTo>
                      <a:cubicBezTo>
                        <a:pt x="0" y="8"/>
                        <a:pt x="0" y="8"/>
                        <a:pt x="0" y="9"/>
                      </a:cubicBezTo>
                      <a:cubicBezTo>
                        <a:pt x="2" y="4"/>
                        <a:pt x="5" y="1"/>
                        <a:pt x="10" y="1"/>
                      </a:cubicBezTo>
                      <a:close/>
                    </a:path>
                  </a:pathLst>
                </a:custGeom>
                <a:solidFill>
                  <a:srgbClr val="C7866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310"/>
                <p:cNvSpPr>
                  <a:spLocks noEditPoints="1"/>
                </p:cNvSpPr>
                <p:nvPr/>
              </p:nvSpPr>
              <p:spPr bwMode="auto">
                <a:xfrm>
                  <a:off x="7188201" y="2084388"/>
                  <a:ext cx="190500" cy="161925"/>
                </a:xfrm>
                <a:custGeom>
                  <a:avLst/>
                  <a:gdLst>
                    <a:gd name="T0" fmla="*/ 31 w 39"/>
                    <a:gd name="T1" fmla="*/ 8 h 33"/>
                    <a:gd name="T2" fmla="*/ 27 w 39"/>
                    <a:gd name="T3" fmla="*/ 9 h 33"/>
                    <a:gd name="T4" fmla="*/ 21 w 39"/>
                    <a:gd name="T5" fmla="*/ 9 h 33"/>
                    <a:gd name="T6" fmla="*/ 21 w 39"/>
                    <a:gd name="T7" fmla="*/ 17 h 33"/>
                    <a:gd name="T8" fmla="*/ 19 w 39"/>
                    <a:gd name="T9" fmla="*/ 19 h 33"/>
                    <a:gd name="T10" fmla="*/ 18 w 39"/>
                    <a:gd name="T11" fmla="*/ 17 h 33"/>
                    <a:gd name="T12" fmla="*/ 15 w 39"/>
                    <a:gd name="T13" fmla="*/ 7 h 33"/>
                    <a:gd name="T14" fmla="*/ 15 w 39"/>
                    <a:gd name="T15" fmla="*/ 4 h 33"/>
                    <a:gd name="T16" fmla="*/ 14 w 39"/>
                    <a:gd name="T17" fmla="*/ 3 h 33"/>
                    <a:gd name="T18" fmla="*/ 14 w 39"/>
                    <a:gd name="T19" fmla="*/ 5 h 33"/>
                    <a:gd name="T20" fmla="*/ 8 w 39"/>
                    <a:gd name="T21" fmla="*/ 14 h 33"/>
                    <a:gd name="T22" fmla="*/ 4 w 39"/>
                    <a:gd name="T23" fmla="*/ 19 h 33"/>
                    <a:gd name="T24" fmla="*/ 3 w 39"/>
                    <a:gd name="T25" fmla="*/ 20 h 33"/>
                    <a:gd name="T26" fmla="*/ 0 w 39"/>
                    <a:gd name="T27" fmla="*/ 22 h 33"/>
                    <a:gd name="T28" fmla="*/ 9 w 39"/>
                    <a:gd name="T29" fmla="*/ 20 h 33"/>
                    <a:gd name="T30" fmla="*/ 10 w 39"/>
                    <a:gd name="T31" fmla="*/ 19 h 33"/>
                    <a:gd name="T32" fmla="*/ 11 w 39"/>
                    <a:gd name="T33" fmla="*/ 17 h 33"/>
                    <a:gd name="T34" fmla="*/ 13 w 39"/>
                    <a:gd name="T35" fmla="*/ 7 h 33"/>
                    <a:gd name="T36" fmla="*/ 14 w 39"/>
                    <a:gd name="T37" fmla="*/ 19 h 33"/>
                    <a:gd name="T38" fmla="*/ 4 w 39"/>
                    <a:gd name="T39" fmla="*/ 28 h 33"/>
                    <a:gd name="T40" fmla="*/ 0 w 39"/>
                    <a:gd name="T41" fmla="*/ 32 h 33"/>
                    <a:gd name="T42" fmla="*/ 8 w 39"/>
                    <a:gd name="T43" fmla="*/ 31 h 33"/>
                    <a:gd name="T44" fmla="*/ 9 w 39"/>
                    <a:gd name="T45" fmla="*/ 30 h 33"/>
                    <a:gd name="T46" fmla="*/ 9 w 39"/>
                    <a:gd name="T47" fmla="*/ 30 h 33"/>
                    <a:gd name="T48" fmla="*/ 10 w 39"/>
                    <a:gd name="T49" fmla="*/ 30 h 33"/>
                    <a:gd name="T50" fmla="*/ 19 w 39"/>
                    <a:gd name="T51" fmla="*/ 27 h 33"/>
                    <a:gd name="T52" fmla="*/ 20 w 39"/>
                    <a:gd name="T53" fmla="*/ 21 h 33"/>
                    <a:gd name="T54" fmla="*/ 20 w 39"/>
                    <a:gd name="T55" fmla="*/ 20 h 33"/>
                    <a:gd name="T56" fmla="*/ 24 w 39"/>
                    <a:gd name="T57" fmla="*/ 19 h 33"/>
                    <a:gd name="T58" fmla="*/ 22 w 39"/>
                    <a:gd name="T59" fmla="*/ 16 h 33"/>
                    <a:gd name="T60" fmla="*/ 21 w 39"/>
                    <a:gd name="T61" fmla="*/ 13 h 33"/>
                    <a:gd name="T62" fmla="*/ 23 w 39"/>
                    <a:gd name="T63" fmla="*/ 10 h 33"/>
                    <a:gd name="T64" fmla="*/ 26 w 39"/>
                    <a:gd name="T65" fmla="*/ 14 h 33"/>
                    <a:gd name="T66" fmla="*/ 27 w 39"/>
                    <a:gd name="T67" fmla="*/ 16 h 33"/>
                    <a:gd name="T68" fmla="*/ 30 w 39"/>
                    <a:gd name="T69" fmla="*/ 12 h 33"/>
                    <a:gd name="T70" fmla="*/ 33 w 39"/>
                    <a:gd name="T71" fmla="*/ 10 h 33"/>
                    <a:gd name="T72" fmla="*/ 33 w 39"/>
                    <a:gd name="T73" fmla="*/ 8 h 33"/>
                    <a:gd name="T74" fmla="*/ 39 w 39"/>
                    <a:gd name="T75" fmla="*/ 9 h 33"/>
                    <a:gd name="T76" fmla="*/ 34 w 39"/>
                    <a:gd name="T77" fmla="*/ 3 h 33"/>
                    <a:gd name="T78" fmla="*/ 25 w 39"/>
                    <a:gd name="T79" fmla="*/ 0 h 33"/>
                    <a:gd name="T80" fmla="*/ 31 w 39"/>
                    <a:gd name="T81" fmla="*/ 8 h 33"/>
                    <a:gd name="T82" fmla="*/ 15 w 39"/>
                    <a:gd name="T83" fmla="*/ 14 h 33"/>
                    <a:gd name="T84" fmla="*/ 15 w 39"/>
                    <a:gd name="T85" fmla="*/ 12 h 33"/>
                    <a:gd name="T86" fmla="*/ 18 w 39"/>
                    <a:gd name="T87" fmla="*/ 20 h 33"/>
                    <a:gd name="T88" fmla="*/ 14 w 39"/>
                    <a:gd name="T89" fmla="*/ 26 h 33"/>
                    <a:gd name="T90" fmla="*/ 15 w 39"/>
                    <a:gd name="T91"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3">
                      <a:moveTo>
                        <a:pt x="31" y="8"/>
                      </a:moveTo>
                      <a:cubicBezTo>
                        <a:pt x="27" y="9"/>
                        <a:pt x="27" y="9"/>
                        <a:pt x="27" y="9"/>
                      </a:cubicBezTo>
                      <a:cubicBezTo>
                        <a:pt x="25" y="7"/>
                        <a:pt x="23" y="7"/>
                        <a:pt x="21" y="9"/>
                      </a:cubicBezTo>
                      <a:cubicBezTo>
                        <a:pt x="20" y="11"/>
                        <a:pt x="20" y="13"/>
                        <a:pt x="21" y="17"/>
                      </a:cubicBezTo>
                      <a:cubicBezTo>
                        <a:pt x="19" y="19"/>
                        <a:pt x="19" y="19"/>
                        <a:pt x="19" y="19"/>
                      </a:cubicBezTo>
                      <a:cubicBezTo>
                        <a:pt x="19" y="18"/>
                        <a:pt x="18" y="18"/>
                        <a:pt x="18" y="17"/>
                      </a:cubicBezTo>
                      <a:cubicBezTo>
                        <a:pt x="16" y="14"/>
                        <a:pt x="16" y="11"/>
                        <a:pt x="15" y="7"/>
                      </a:cubicBezTo>
                      <a:cubicBezTo>
                        <a:pt x="15" y="4"/>
                        <a:pt x="15" y="4"/>
                        <a:pt x="15" y="4"/>
                      </a:cubicBezTo>
                      <a:cubicBezTo>
                        <a:pt x="15" y="3"/>
                        <a:pt x="15" y="3"/>
                        <a:pt x="14" y="3"/>
                      </a:cubicBezTo>
                      <a:cubicBezTo>
                        <a:pt x="14" y="5"/>
                        <a:pt x="14" y="5"/>
                        <a:pt x="14" y="5"/>
                      </a:cubicBezTo>
                      <a:cubicBezTo>
                        <a:pt x="11" y="5"/>
                        <a:pt x="9" y="8"/>
                        <a:pt x="8" y="14"/>
                      </a:cubicBezTo>
                      <a:cubicBezTo>
                        <a:pt x="7" y="19"/>
                        <a:pt x="6" y="20"/>
                        <a:pt x="4" y="19"/>
                      </a:cubicBezTo>
                      <a:cubicBezTo>
                        <a:pt x="4" y="19"/>
                        <a:pt x="3" y="20"/>
                        <a:pt x="3" y="20"/>
                      </a:cubicBezTo>
                      <a:cubicBezTo>
                        <a:pt x="2" y="21"/>
                        <a:pt x="1" y="21"/>
                        <a:pt x="0" y="22"/>
                      </a:cubicBezTo>
                      <a:cubicBezTo>
                        <a:pt x="4" y="23"/>
                        <a:pt x="7" y="23"/>
                        <a:pt x="9" y="20"/>
                      </a:cubicBezTo>
                      <a:cubicBezTo>
                        <a:pt x="9" y="20"/>
                        <a:pt x="9" y="20"/>
                        <a:pt x="10" y="19"/>
                      </a:cubicBezTo>
                      <a:cubicBezTo>
                        <a:pt x="10" y="18"/>
                        <a:pt x="10" y="18"/>
                        <a:pt x="11" y="17"/>
                      </a:cubicBezTo>
                      <a:cubicBezTo>
                        <a:pt x="11" y="12"/>
                        <a:pt x="12" y="9"/>
                        <a:pt x="13" y="7"/>
                      </a:cubicBezTo>
                      <a:cubicBezTo>
                        <a:pt x="13" y="12"/>
                        <a:pt x="13" y="16"/>
                        <a:pt x="14" y="19"/>
                      </a:cubicBezTo>
                      <a:cubicBezTo>
                        <a:pt x="13" y="24"/>
                        <a:pt x="9" y="27"/>
                        <a:pt x="4" y="28"/>
                      </a:cubicBezTo>
                      <a:cubicBezTo>
                        <a:pt x="3" y="30"/>
                        <a:pt x="2" y="31"/>
                        <a:pt x="0" y="32"/>
                      </a:cubicBezTo>
                      <a:cubicBezTo>
                        <a:pt x="3" y="33"/>
                        <a:pt x="5" y="32"/>
                        <a:pt x="8" y="31"/>
                      </a:cubicBezTo>
                      <a:cubicBezTo>
                        <a:pt x="9" y="30"/>
                        <a:pt x="9" y="30"/>
                        <a:pt x="9" y="30"/>
                      </a:cubicBezTo>
                      <a:cubicBezTo>
                        <a:pt x="9" y="30"/>
                        <a:pt x="9" y="30"/>
                        <a:pt x="9" y="30"/>
                      </a:cubicBezTo>
                      <a:cubicBezTo>
                        <a:pt x="9" y="30"/>
                        <a:pt x="9" y="30"/>
                        <a:pt x="10" y="30"/>
                      </a:cubicBezTo>
                      <a:cubicBezTo>
                        <a:pt x="13" y="30"/>
                        <a:pt x="16" y="29"/>
                        <a:pt x="19" y="27"/>
                      </a:cubicBezTo>
                      <a:cubicBezTo>
                        <a:pt x="21" y="26"/>
                        <a:pt x="21" y="24"/>
                        <a:pt x="20" y="21"/>
                      </a:cubicBezTo>
                      <a:cubicBezTo>
                        <a:pt x="20" y="21"/>
                        <a:pt x="20" y="21"/>
                        <a:pt x="20" y="20"/>
                      </a:cubicBezTo>
                      <a:cubicBezTo>
                        <a:pt x="21" y="20"/>
                        <a:pt x="23" y="19"/>
                        <a:pt x="24" y="19"/>
                      </a:cubicBezTo>
                      <a:cubicBezTo>
                        <a:pt x="23" y="18"/>
                        <a:pt x="22" y="17"/>
                        <a:pt x="22" y="16"/>
                      </a:cubicBezTo>
                      <a:cubicBezTo>
                        <a:pt x="21" y="15"/>
                        <a:pt x="21" y="13"/>
                        <a:pt x="21" y="13"/>
                      </a:cubicBezTo>
                      <a:cubicBezTo>
                        <a:pt x="22" y="12"/>
                        <a:pt x="22" y="11"/>
                        <a:pt x="23" y="10"/>
                      </a:cubicBezTo>
                      <a:cubicBezTo>
                        <a:pt x="24" y="10"/>
                        <a:pt x="25" y="11"/>
                        <a:pt x="26" y="14"/>
                      </a:cubicBezTo>
                      <a:cubicBezTo>
                        <a:pt x="27" y="16"/>
                        <a:pt x="27" y="16"/>
                        <a:pt x="27" y="16"/>
                      </a:cubicBezTo>
                      <a:cubicBezTo>
                        <a:pt x="29" y="15"/>
                        <a:pt x="30" y="14"/>
                        <a:pt x="30" y="12"/>
                      </a:cubicBezTo>
                      <a:cubicBezTo>
                        <a:pt x="33" y="10"/>
                        <a:pt x="33" y="10"/>
                        <a:pt x="33" y="10"/>
                      </a:cubicBezTo>
                      <a:cubicBezTo>
                        <a:pt x="33" y="8"/>
                        <a:pt x="33" y="8"/>
                        <a:pt x="33" y="8"/>
                      </a:cubicBezTo>
                      <a:cubicBezTo>
                        <a:pt x="35" y="7"/>
                        <a:pt x="37" y="8"/>
                        <a:pt x="39" y="9"/>
                      </a:cubicBezTo>
                      <a:cubicBezTo>
                        <a:pt x="38" y="7"/>
                        <a:pt x="37" y="5"/>
                        <a:pt x="34" y="3"/>
                      </a:cubicBezTo>
                      <a:cubicBezTo>
                        <a:pt x="30" y="1"/>
                        <a:pt x="27" y="0"/>
                        <a:pt x="25" y="0"/>
                      </a:cubicBezTo>
                      <a:cubicBezTo>
                        <a:pt x="30" y="1"/>
                        <a:pt x="32" y="4"/>
                        <a:pt x="31" y="8"/>
                      </a:cubicBezTo>
                      <a:close/>
                      <a:moveTo>
                        <a:pt x="15" y="14"/>
                      </a:moveTo>
                      <a:cubicBezTo>
                        <a:pt x="15" y="13"/>
                        <a:pt x="15" y="13"/>
                        <a:pt x="15" y="12"/>
                      </a:cubicBezTo>
                      <a:cubicBezTo>
                        <a:pt x="18" y="20"/>
                        <a:pt x="18" y="20"/>
                        <a:pt x="18" y="20"/>
                      </a:cubicBezTo>
                      <a:cubicBezTo>
                        <a:pt x="19" y="24"/>
                        <a:pt x="18" y="26"/>
                        <a:pt x="14" y="26"/>
                      </a:cubicBezTo>
                      <a:cubicBezTo>
                        <a:pt x="16" y="22"/>
                        <a:pt x="17" y="18"/>
                        <a:pt x="15" y="14"/>
                      </a:cubicBezTo>
                      <a:close/>
                    </a:path>
                  </a:pathLst>
                </a:custGeom>
                <a:solidFill>
                  <a:srgbClr val="6F3F2B"/>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311"/>
                <p:cNvSpPr/>
                <p:nvPr/>
              </p:nvSpPr>
              <p:spPr bwMode="auto">
                <a:xfrm>
                  <a:off x="7256463" y="2143125"/>
                  <a:ext cx="23813" cy="68262"/>
                </a:xfrm>
                <a:custGeom>
                  <a:avLst/>
                  <a:gdLst>
                    <a:gd name="T0" fmla="*/ 1 w 5"/>
                    <a:gd name="T1" fmla="*/ 0 h 14"/>
                    <a:gd name="T2" fmla="*/ 1 w 5"/>
                    <a:gd name="T3" fmla="*/ 2 h 14"/>
                    <a:gd name="T4" fmla="*/ 0 w 5"/>
                    <a:gd name="T5" fmla="*/ 14 h 14"/>
                    <a:gd name="T6" fmla="*/ 4 w 5"/>
                    <a:gd name="T7" fmla="*/ 8 h 14"/>
                    <a:gd name="T8" fmla="*/ 1 w 5"/>
                    <a:gd name="T9" fmla="*/ 0 h 14"/>
                  </a:gdLst>
                  <a:ahLst/>
                  <a:cxnLst>
                    <a:cxn ang="0">
                      <a:pos x="T0" y="T1"/>
                    </a:cxn>
                    <a:cxn ang="0">
                      <a:pos x="T2" y="T3"/>
                    </a:cxn>
                    <a:cxn ang="0">
                      <a:pos x="T4" y="T5"/>
                    </a:cxn>
                    <a:cxn ang="0">
                      <a:pos x="T6" y="T7"/>
                    </a:cxn>
                    <a:cxn ang="0">
                      <a:pos x="T8" y="T9"/>
                    </a:cxn>
                  </a:cxnLst>
                  <a:rect l="0" t="0" r="r" b="b"/>
                  <a:pathLst>
                    <a:path w="5" h="14">
                      <a:moveTo>
                        <a:pt x="1" y="0"/>
                      </a:moveTo>
                      <a:cubicBezTo>
                        <a:pt x="1" y="1"/>
                        <a:pt x="1" y="1"/>
                        <a:pt x="1" y="2"/>
                      </a:cubicBezTo>
                      <a:cubicBezTo>
                        <a:pt x="3" y="6"/>
                        <a:pt x="2" y="10"/>
                        <a:pt x="0" y="14"/>
                      </a:cubicBezTo>
                      <a:cubicBezTo>
                        <a:pt x="4" y="14"/>
                        <a:pt x="5" y="12"/>
                        <a:pt x="4" y="8"/>
                      </a:cubicBezTo>
                      <a:cubicBezTo>
                        <a:pt x="1" y="0"/>
                        <a:pt x="1" y="0"/>
                        <a:pt x="1" y="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312"/>
                <p:cNvSpPr/>
                <p:nvPr/>
              </p:nvSpPr>
              <p:spPr bwMode="auto">
                <a:xfrm>
                  <a:off x="7291388" y="2128838"/>
                  <a:ext cx="77788" cy="107950"/>
                </a:xfrm>
                <a:custGeom>
                  <a:avLst/>
                  <a:gdLst>
                    <a:gd name="T0" fmla="*/ 3 w 16"/>
                    <a:gd name="T1" fmla="*/ 10 h 22"/>
                    <a:gd name="T2" fmla="*/ 4 w 16"/>
                    <a:gd name="T3" fmla="*/ 10 h 22"/>
                    <a:gd name="T4" fmla="*/ 6 w 16"/>
                    <a:gd name="T5" fmla="*/ 18 h 22"/>
                    <a:gd name="T6" fmla="*/ 14 w 16"/>
                    <a:gd name="T7" fmla="*/ 14 h 22"/>
                    <a:gd name="T8" fmla="*/ 16 w 16"/>
                    <a:gd name="T9" fmla="*/ 13 h 22"/>
                    <a:gd name="T10" fmla="*/ 14 w 16"/>
                    <a:gd name="T11" fmla="*/ 8 h 22"/>
                    <a:gd name="T12" fmla="*/ 16 w 16"/>
                    <a:gd name="T13" fmla="*/ 2 h 22"/>
                    <a:gd name="T14" fmla="*/ 14 w 16"/>
                    <a:gd name="T15" fmla="*/ 0 h 22"/>
                    <a:gd name="T16" fmla="*/ 14 w 16"/>
                    <a:gd name="T17" fmla="*/ 3 h 22"/>
                    <a:gd name="T18" fmla="*/ 10 w 16"/>
                    <a:gd name="T19" fmla="*/ 4 h 22"/>
                    <a:gd name="T20" fmla="*/ 6 w 16"/>
                    <a:gd name="T21" fmla="*/ 7 h 22"/>
                    <a:gd name="T22" fmla="*/ 4 w 16"/>
                    <a:gd name="T23" fmla="*/ 6 h 22"/>
                    <a:gd name="T24" fmla="*/ 0 w 16"/>
                    <a:gd name="T25" fmla="*/ 4 h 22"/>
                    <a:gd name="T26" fmla="*/ 1 w 16"/>
                    <a:gd name="T27" fmla="*/ 7 h 22"/>
                    <a:gd name="T28" fmla="*/ 3 w 16"/>
                    <a:gd name="T2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2">
                      <a:moveTo>
                        <a:pt x="3" y="10"/>
                      </a:moveTo>
                      <a:cubicBezTo>
                        <a:pt x="3" y="10"/>
                        <a:pt x="4" y="10"/>
                        <a:pt x="4" y="10"/>
                      </a:cubicBezTo>
                      <a:cubicBezTo>
                        <a:pt x="4" y="13"/>
                        <a:pt x="4" y="16"/>
                        <a:pt x="6" y="18"/>
                      </a:cubicBezTo>
                      <a:cubicBezTo>
                        <a:pt x="9" y="22"/>
                        <a:pt x="12" y="20"/>
                        <a:pt x="14" y="14"/>
                      </a:cubicBezTo>
                      <a:cubicBezTo>
                        <a:pt x="16" y="13"/>
                        <a:pt x="16" y="13"/>
                        <a:pt x="16" y="13"/>
                      </a:cubicBezTo>
                      <a:cubicBezTo>
                        <a:pt x="14" y="8"/>
                        <a:pt x="14" y="8"/>
                        <a:pt x="14" y="8"/>
                      </a:cubicBezTo>
                      <a:cubicBezTo>
                        <a:pt x="16" y="2"/>
                        <a:pt x="16" y="2"/>
                        <a:pt x="16" y="2"/>
                      </a:cubicBezTo>
                      <a:cubicBezTo>
                        <a:pt x="14" y="0"/>
                        <a:pt x="14" y="0"/>
                        <a:pt x="14" y="0"/>
                      </a:cubicBezTo>
                      <a:cubicBezTo>
                        <a:pt x="14" y="3"/>
                        <a:pt x="14" y="3"/>
                        <a:pt x="14" y="3"/>
                      </a:cubicBezTo>
                      <a:cubicBezTo>
                        <a:pt x="10" y="4"/>
                        <a:pt x="10" y="4"/>
                        <a:pt x="10" y="4"/>
                      </a:cubicBezTo>
                      <a:cubicBezTo>
                        <a:pt x="10" y="6"/>
                        <a:pt x="8" y="7"/>
                        <a:pt x="6" y="7"/>
                      </a:cubicBezTo>
                      <a:cubicBezTo>
                        <a:pt x="4" y="6"/>
                        <a:pt x="4" y="6"/>
                        <a:pt x="4" y="6"/>
                      </a:cubicBezTo>
                      <a:cubicBezTo>
                        <a:pt x="3" y="2"/>
                        <a:pt x="2" y="1"/>
                        <a:pt x="0" y="4"/>
                      </a:cubicBezTo>
                      <a:cubicBezTo>
                        <a:pt x="0" y="4"/>
                        <a:pt x="0" y="6"/>
                        <a:pt x="1" y="7"/>
                      </a:cubicBezTo>
                      <a:cubicBezTo>
                        <a:pt x="1" y="8"/>
                        <a:pt x="2" y="9"/>
                        <a:pt x="3" y="10"/>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313"/>
                <p:cNvSpPr/>
                <p:nvPr/>
              </p:nvSpPr>
              <p:spPr bwMode="auto">
                <a:xfrm>
                  <a:off x="7286626" y="2117725"/>
                  <a:ext cx="92075" cy="119062"/>
                </a:xfrm>
                <a:custGeom>
                  <a:avLst/>
                  <a:gdLst>
                    <a:gd name="T0" fmla="*/ 5 w 19"/>
                    <a:gd name="T1" fmla="*/ 12 h 24"/>
                    <a:gd name="T2" fmla="*/ 4 w 19"/>
                    <a:gd name="T3" fmla="*/ 12 h 24"/>
                    <a:gd name="T4" fmla="*/ 0 w 19"/>
                    <a:gd name="T5" fmla="*/ 13 h 24"/>
                    <a:gd name="T6" fmla="*/ 0 w 19"/>
                    <a:gd name="T7" fmla="*/ 14 h 24"/>
                    <a:gd name="T8" fmla="*/ 3 w 19"/>
                    <a:gd name="T9" fmla="*/ 14 h 24"/>
                    <a:gd name="T10" fmla="*/ 5 w 19"/>
                    <a:gd name="T11" fmla="*/ 20 h 24"/>
                    <a:gd name="T12" fmla="*/ 4 w 19"/>
                    <a:gd name="T13" fmla="*/ 22 h 24"/>
                    <a:gd name="T14" fmla="*/ 5 w 19"/>
                    <a:gd name="T15" fmla="*/ 23 h 24"/>
                    <a:gd name="T16" fmla="*/ 7 w 19"/>
                    <a:gd name="T17" fmla="*/ 21 h 24"/>
                    <a:gd name="T18" fmla="*/ 8 w 19"/>
                    <a:gd name="T19" fmla="*/ 22 h 24"/>
                    <a:gd name="T20" fmla="*/ 14 w 19"/>
                    <a:gd name="T21" fmla="*/ 21 h 24"/>
                    <a:gd name="T22" fmla="*/ 17 w 19"/>
                    <a:gd name="T23" fmla="*/ 17 h 24"/>
                    <a:gd name="T24" fmla="*/ 19 w 19"/>
                    <a:gd name="T25" fmla="*/ 14 h 24"/>
                    <a:gd name="T26" fmla="*/ 17 w 19"/>
                    <a:gd name="T27" fmla="*/ 11 h 24"/>
                    <a:gd name="T28" fmla="*/ 19 w 19"/>
                    <a:gd name="T29" fmla="*/ 2 h 24"/>
                    <a:gd name="T30" fmla="*/ 13 w 19"/>
                    <a:gd name="T31" fmla="*/ 1 h 24"/>
                    <a:gd name="T32" fmla="*/ 13 w 19"/>
                    <a:gd name="T33" fmla="*/ 3 h 24"/>
                    <a:gd name="T34" fmla="*/ 10 w 19"/>
                    <a:gd name="T35" fmla="*/ 5 h 24"/>
                    <a:gd name="T36" fmla="*/ 7 w 19"/>
                    <a:gd name="T37" fmla="*/ 9 h 24"/>
                    <a:gd name="T38" fmla="*/ 11 w 19"/>
                    <a:gd name="T39" fmla="*/ 6 h 24"/>
                    <a:gd name="T40" fmla="*/ 15 w 19"/>
                    <a:gd name="T41" fmla="*/ 5 h 24"/>
                    <a:gd name="T42" fmla="*/ 15 w 19"/>
                    <a:gd name="T43" fmla="*/ 2 h 24"/>
                    <a:gd name="T44" fmla="*/ 17 w 19"/>
                    <a:gd name="T45" fmla="*/ 4 h 24"/>
                    <a:gd name="T46" fmla="*/ 15 w 19"/>
                    <a:gd name="T47" fmla="*/ 10 h 24"/>
                    <a:gd name="T48" fmla="*/ 17 w 19"/>
                    <a:gd name="T49" fmla="*/ 15 h 24"/>
                    <a:gd name="T50" fmla="*/ 15 w 19"/>
                    <a:gd name="T51" fmla="*/ 16 h 24"/>
                    <a:gd name="T52" fmla="*/ 7 w 19"/>
                    <a:gd name="T53" fmla="*/ 20 h 24"/>
                    <a:gd name="T54" fmla="*/ 5 w 19"/>
                    <a:gd name="T55"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4">
                      <a:moveTo>
                        <a:pt x="5" y="12"/>
                      </a:moveTo>
                      <a:cubicBezTo>
                        <a:pt x="5" y="12"/>
                        <a:pt x="4" y="12"/>
                        <a:pt x="4" y="12"/>
                      </a:cubicBezTo>
                      <a:cubicBezTo>
                        <a:pt x="3" y="12"/>
                        <a:pt x="1" y="13"/>
                        <a:pt x="0" y="13"/>
                      </a:cubicBezTo>
                      <a:cubicBezTo>
                        <a:pt x="0" y="14"/>
                        <a:pt x="0" y="14"/>
                        <a:pt x="0" y="14"/>
                      </a:cubicBezTo>
                      <a:cubicBezTo>
                        <a:pt x="3" y="14"/>
                        <a:pt x="3" y="14"/>
                        <a:pt x="3" y="14"/>
                      </a:cubicBezTo>
                      <a:cubicBezTo>
                        <a:pt x="5" y="20"/>
                        <a:pt x="5" y="20"/>
                        <a:pt x="5" y="20"/>
                      </a:cubicBezTo>
                      <a:cubicBezTo>
                        <a:pt x="4" y="22"/>
                        <a:pt x="4" y="22"/>
                        <a:pt x="4" y="22"/>
                      </a:cubicBezTo>
                      <a:cubicBezTo>
                        <a:pt x="4" y="22"/>
                        <a:pt x="5" y="22"/>
                        <a:pt x="5" y="23"/>
                      </a:cubicBezTo>
                      <a:cubicBezTo>
                        <a:pt x="5" y="22"/>
                        <a:pt x="6" y="21"/>
                        <a:pt x="7" y="21"/>
                      </a:cubicBezTo>
                      <a:cubicBezTo>
                        <a:pt x="8" y="22"/>
                        <a:pt x="8" y="22"/>
                        <a:pt x="8" y="22"/>
                      </a:cubicBezTo>
                      <a:cubicBezTo>
                        <a:pt x="11" y="24"/>
                        <a:pt x="13" y="24"/>
                        <a:pt x="14" y="21"/>
                      </a:cubicBezTo>
                      <a:cubicBezTo>
                        <a:pt x="17" y="17"/>
                        <a:pt x="17" y="17"/>
                        <a:pt x="17" y="17"/>
                      </a:cubicBezTo>
                      <a:cubicBezTo>
                        <a:pt x="19" y="16"/>
                        <a:pt x="19" y="16"/>
                        <a:pt x="19" y="14"/>
                      </a:cubicBezTo>
                      <a:cubicBezTo>
                        <a:pt x="17" y="11"/>
                        <a:pt x="17" y="11"/>
                        <a:pt x="17" y="11"/>
                      </a:cubicBezTo>
                      <a:cubicBezTo>
                        <a:pt x="18" y="8"/>
                        <a:pt x="19" y="5"/>
                        <a:pt x="19" y="2"/>
                      </a:cubicBezTo>
                      <a:cubicBezTo>
                        <a:pt x="17" y="1"/>
                        <a:pt x="15" y="0"/>
                        <a:pt x="13" y="1"/>
                      </a:cubicBezTo>
                      <a:cubicBezTo>
                        <a:pt x="13" y="3"/>
                        <a:pt x="13" y="3"/>
                        <a:pt x="13" y="3"/>
                      </a:cubicBezTo>
                      <a:cubicBezTo>
                        <a:pt x="10" y="5"/>
                        <a:pt x="10" y="5"/>
                        <a:pt x="10" y="5"/>
                      </a:cubicBezTo>
                      <a:cubicBezTo>
                        <a:pt x="10" y="7"/>
                        <a:pt x="9" y="8"/>
                        <a:pt x="7" y="9"/>
                      </a:cubicBezTo>
                      <a:cubicBezTo>
                        <a:pt x="9" y="9"/>
                        <a:pt x="11" y="8"/>
                        <a:pt x="11" y="6"/>
                      </a:cubicBezTo>
                      <a:cubicBezTo>
                        <a:pt x="15" y="5"/>
                        <a:pt x="15" y="5"/>
                        <a:pt x="15" y="5"/>
                      </a:cubicBezTo>
                      <a:cubicBezTo>
                        <a:pt x="15" y="2"/>
                        <a:pt x="15" y="2"/>
                        <a:pt x="15" y="2"/>
                      </a:cubicBezTo>
                      <a:cubicBezTo>
                        <a:pt x="17" y="4"/>
                        <a:pt x="17" y="4"/>
                        <a:pt x="17" y="4"/>
                      </a:cubicBezTo>
                      <a:cubicBezTo>
                        <a:pt x="15" y="10"/>
                        <a:pt x="15" y="10"/>
                        <a:pt x="15" y="10"/>
                      </a:cubicBezTo>
                      <a:cubicBezTo>
                        <a:pt x="17" y="15"/>
                        <a:pt x="17" y="15"/>
                        <a:pt x="17" y="15"/>
                      </a:cubicBezTo>
                      <a:cubicBezTo>
                        <a:pt x="15" y="16"/>
                        <a:pt x="15" y="16"/>
                        <a:pt x="15" y="16"/>
                      </a:cubicBezTo>
                      <a:cubicBezTo>
                        <a:pt x="13" y="22"/>
                        <a:pt x="10" y="24"/>
                        <a:pt x="7" y="20"/>
                      </a:cubicBezTo>
                      <a:cubicBezTo>
                        <a:pt x="5" y="18"/>
                        <a:pt x="5" y="15"/>
                        <a:pt x="5" y="1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314"/>
                <p:cNvSpPr/>
                <p:nvPr/>
              </p:nvSpPr>
              <p:spPr bwMode="auto">
                <a:xfrm>
                  <a:off x="7261226" y="2103438"/>
                  <a:ext cx="9525" cy="14287"/>
                </a:xfrm>
                <a:custGeom>
                  <a:avLst/>
                  <a:gdLst>
                    <a:gd name="T0" fmla="*/ 2 w 2"/>
                    <a:gd name="T1" fmla="*/ 0 h 3"/>
                    <a:gd name="T2" fmla="*/ 0 w 2"/>
                    <a:gd name="T3" fmla="*/ 0 h 3"/>
                    <a:gd name="T4" fmla="*/ 0 w 2"/>
                    <a:gd name="T5" fmla="*/ 3 h 3"/>
                    <a:gd name="T6" fmla="*/ 1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0" y="0"/>
                        <a:pt x="0" y="0"/>
                        <a:pt x="0" y="0"/>
                      </a:cubicBezTo>
                      <a:cubicBezTo>
                        <a:pt x="0" y="3"/>
                        <a:pt x="0" y="3"/>
                        <a:pt x="0" y="3"/>
                      </a:cubicBezTo>
                      <a:cubicBezTo>
                        <a:pt x="1" y="0"/>
                        <a:pt x="1" y="0"/>
                        <a:pt x="1" y="0"/>
                      </a:cubicBezTo>
                      <a:cubicBezTo>
                        <a:pt x="2" y="0"/>
                        <a:pt x="2" y="0"/>
                        <a:pt x="2" y="0"/>
                      </a:cubicBezTo>
                      <a:close/>
                    </a:path>
                  </a:pathLst>
                </a:custGeom>
                <a:solidFill>
                  <a:srgbClr val="311C1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315"/>
                <p:cNvSpPr/>
                <p:nvPr/>
              </p:nvSpPr>
              <p:spPr bwMode="auto">
                <a:xfrm>
                  <a:off x="7207251" y="2117725"/>
                  <a:ext cx="49213" cy="103187"/>
                </a:xfrm>
                <a:custGeom>
                  <a:avLst/>
                  <a:gdLst>
                    <a:gd name="T0" fmla="*/ 7 w 10"/>
                    <a:gd name="T1" fmla="*/ 10 h 21"/>
                    <a:gd name="T2" fmla="*/ 6 w 10"/>
                    <a:gd name="T3" fmla="*/ 12 h 21"/>
                    <a:gd name="T4" fmla="*/ 5 w 10"/>
                    <a:gd name="T5" fmla="*/ 13 h 21"/>
                    <a:gd name="T6" fmla="*/ 1 w 10"/>
                    <a:gd name="T7" fmla="*/ 20 h 21"/>
                    <a:gd name="T8" fmla="*/ 0 w 10"/>
                    <a:gd name="T9" fmla="*/ 21 h 21"/>
                    <a:gd name="T10" fmla="*/ 10 w 10"/>
                    <a:gd name="T11" fmla="*/ 12 h 21"/>
                    <a:gd name="T12" fmla="*/ 9 w 10"/>
                    <a:gd name="T13" fmla="*/ 0 h 21"/>
                    <a:gd name="T14" fmla="*/ 7 w 10"/>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7" y="10"/>
                      </a:moveTo>
                      <a:cubicBezTo>
                        <a:pt x="6" y="11"/>
                        <a:pt x="6" y="11"/>
                        <a:pt x="6" y="12"/>
                      </a:cubicBezTo>
                      <a:cubicBezTo>
                        <a:pt x="5" y="13"/>
                        <a:pt x="5" y="13"/>
                        <a:pt x="5" y="13"/>
                      </a:cubicBezTo>
                      <a:cubicBezTo>
                        <a:pt x="3" y="16"/>
                        <a:pt x="1" y="18"/>
                        <a:pt x="1" y="20"/>
                      </a:cubicBezTo>
                      <a:cubicBezTo>
                        <a:pt x="1" y="20"/>
                        <a:pt x="0" y="21"/>
                        <a:pt x="0" y="21"/>
                      </a:cubicBezTo>
                      <a:cubicBezTo>
                        <a:pt x="5" y="20"/>
                        <a:pt x="9" y="17"/>
                        <a:pt x="10" y="12"/>
                      </a:cubicBezTo>
                      <a:cubicBezTo>
                        <a:pt x="9" y="9"/>
                        <a:pt x="9" y="5"/>
                        <a:pt x="9" y="0"/>
                      </a:cubicBezTo>
                      <a:cubicBezTo>
                        <a:pt x="8" y="2"/>
                        <a:pt x="7" y="5"/>
                        <a:pt x="7" y="10"/>
                      </a:cubicBezTo>
                      <a:close/>
                    </a:path>
                  </a:pathLst>
                </a:custGeom>
                <a:solidFill>
                  <a:srgbClr val="8F533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316"/>
                <p:cNvSpPr/>
                <p:nvPr/>
              </p:nvSpPr>
              <p:spPr bwMode="auto">
                <a:xfrm>
                  <a:off x="7232651" y="2216150"/>
                  <a:ext cx="107950" cy="168275"/>
                </a:xfrm>
                <a:custGeom>
                  <a:avLst/>
                  <a:gdLst>
                    <a:gd name="T0" fmla="*/ 1 w 22"/>
                    <a:gd name="T1" fmla="*/ 3 h 34"/>
                    <a:gd name="T2" fmla="*/ 0 w 22"/>
                    <a:gd name="T3" fmla="*/ 3 h 34"/>
                    <a:gd name="T4" fmla="*/ 0 w 22"/>
                    <a:gd name="T5" fmla="*/ 3 h 34"/>
                    <a:gd name="T6" fmla="*/ 0 w 22"/>
                    <a:gd name="T7" fmla="*/ 5 h 34"/>
                    <a:gd name="T8" fmla="*/ 13 w 22"/>
                    <a:gd name="T9" fmla="*/ 5 h 34"/>
                    <a:gd name="T10" fmla="*/ 15 w 22"/>
                    <a:gd name="T11" fmla="*/ 8 h 34"/>
                    <a:gd name="T12" fmla="*/ 16 w 22"/>
                    <a:gd name="T13" fmla="*/ 9 h 34"/>
                    <a:gd name="T14" fmla="*/ 18 w 22"/>
                    <a:gd name="T15" fmla="*/ 19 h 34"/>
                    <a:gd name="T16" fmla="*/ 17 w 22"/>
                    <a:gd name="T17" fmla="*/ 33 h 34"/>
                    <a:gd name="T18" fmla="*/ 17 w 22"/>
                    <a:gd name="T19" fmla="*/ 34 h 34"/>
                    <a:gd name="T20" fmla="*/ 20 w 22"/>
                    <a:gd name="T21" fmla="*/ 31 h 34"/>
                    <a:gd name="T22" fmla="*/ 22 w 22"/>
                    <a:gd name="T23" fmla="*/ 26 h 34"/>
                    <a:gd name="T24" fmla="*/ 19 w 22"/>
                    <a:gd name="T25" fmla="*/ 15 h 34"/>
                    <a:gd name="T26" fmla="*/ 17 w 22"/>
                    <a:gd name="T27" fmla="*/ 8 h 34"/>
                    <a:gd name="T28" fmla="*/ 19 w 22"/>
                    <a:gd name="T29" fmla="*/ 7 h 34"/>
                    <a:gd name="T30" fmla="*/ 19 w 22"/>
                    <a:gd name="T31" fmla="*/ 7 h 34"/>
                    <a:gd name="T32" fmla="*/ 18 w 22"/>
                    <a:gd name="T33" fmla="*/ 4 h 34"/>
                    <a:gd name="T34" fmla="*/ 16 w 22"/>
                    <a:gd name="T35" fmla="*/ 3 h 34"/>
                    <a:gd name="T36" fmla="*/ 15 w 22"/>
                    <a:gd name="T37" fmla="*/ 2 h 34"/>
                    <a:gd name="T38" fmla="*/ 10 w 22"/>
                    <a:gd name="T39" fmla="*/ 0 h 34"/>
                    <a:gd name="T40" fmla="*/ 1 w 22"/>
                    <a:gd name="T41"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4">
                      <a:moveTo>
                        <a:pt x="1" y="3"/>
                      </a:moveTo>
                      <a:cubicBezTo>
                        <a:pt x="0" y="3"/>
                        <a:pt x="0" y="3"/>
                        <a:pt x="0" y="3"/>
                      </a:cubicBezTo>
                      <a:cubicBezTo>
                        <a:pt x="0" y="3"/>
                        <a:pt x="0" y="3"/>
                        <a:pt x="0" y="3"/>
                      </a:cubicBezTo>
                      <a:cubicBezTo>
                        <a:pt x="0" y="4"/>
                        <a:pt x="0" y="4"/>
                        <a:pt x="0" y="5"/>
                      </a:cubicBezTo>
                      <a:cubicBezTo>
                        <a:pt x="3" y="3"/>
                        <a:pt x="7" y="3"/>
                        <a:pt x="13" y="5"/>
                      </a:cubicBezTo>
                      <a:cubicBezTo>
                        <a:pt x="14" y="6"/>
                        <a:pt x="15" y="7"/>
                        <a:pt x="15" y="8"/>
                      </a:cubicBezTo>
                      <a:cubicBezTo>
                        <a:pt x="16" y="8"/>
                        <a:pt x="16" y="8"/>
                        <a:pt x="16" y="9"/>
                      </a:cubicBezTo>
                      <a:cubicBezTo>
                        <a:pt x="17" y="11"/>
                        <a:pt x="18" y="15"/>
                        <a:pt x="18" y="19"/>
                      </a:cubicBezTo>
                      <a:cubicBezTo>
                        <a:pt x="17" y="33"/>
                        <a:pt x="17" y="33"/>
                        <a:pt x="17" y="33"/>
                      </a:cubicBezTo>
                      <a:cubicBezTo>
                        <a:pt x="17" y="33"/>
                        <a:pt x="17" y="33"/>
                        <a:pt x="17" y="34"/>
                      </a:cubicBezTo>
                      <a:cubicBezTo>
                        <a:pt x="20" y="31"/>
                        <a:pt x="20" y="31"/>
                        <a:pt x="20" y="31"/>
                      </a:cubicBezTo>
                      <a:cubicBezTo>
                        <a:pt x="22" y="26"/>
                        <a:pt x="22" y="26"/>
                        <a:pt x="22" y="26"/>
                      </a:cubicBezTo>
                      <a:cubicBezTo>
                        <a:pt x="19" y="15"/>
                        <a:pt x="19" y="15"/>
                        <a:pt x="19" y="15"/>
                      </a:cubicBezTo>
                      <a:cubicBezTo>
                        <a:pt x="17" y="8"/>
                        <a:pt x="17" y="8"/>
                        <a:pt x="17" y="8"/>
                      </a:cubicBezTo>
                      <a:cubicBezTo>
                        <a:pt x="19" y="7"/>
                        <a:pt x="19" y="7"/>
                        <a:pt x="19" y="7"/>
                      </a:cubicBezTo>
                      <a:cubicBezTo>
                        <a:pt x="19" y="7"/>
                        <a:pt x="19" y="7"/>
                        <a:pt x="19" y="7"/>
                      </a:cubicBezTo>
                      <a:cubicBezTo>
                        <a:pt x="19" y="6"/>
                        <a:pt x="18" y="5"/>
                        <a:pt x="18" y="4"/>
                      </a:cubicBezTo>
                      <a:cubicBezTo>
                        <a:pt x="17" y="3"/>
                        <a:pt x="17" y="3"/>
                        <a:pt x="16" y="3"/>
                      </a:cubicBezTo>
                      <a:cubicBezTo>
                        <a:pt x="16" y="2"/>
                        <a:pt x="15" y="2"/>
                        <a:pt x="15" y="2"/>
                      </a:cubicBezTo>
                      <a:cubicBezTo>
                        <a:pt x="13" y="1"/>
                        <a:pt x="12" y="0"/>
                        <a:pt x="10" y="0"/>
                      </a:cubicBezTo>
                      <a:cubicBezTo>
                        <a:pt x="7" y="2"/>
                        <a:pt x="4" y="3"/>
                        <a:pt x="1" y="3"/>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317"/>
                <p:cNvSpPr>
                  <a:spLocks noEditPoints="1"/>
                </p:cNvSpPr>
                <p:nvPr/>
              </p:nvSpPr>
              <p:spPr bwMode="auto">
                <a:xfrm>
                  <a:off x="7143751" y="2241550"/>
                  <a:ext cx="180975" cy="333375"/>
                </a:xfrm>
                <a:custGeom>
                  <a:avLst/>
                  <a:gdLst>
                    <a:gd name="T0" fmla="*/ 12 w 37"/>
                    <a:gd name="T1" fmla="*/ 7 h 68"/>
                    <a:gd name="T2" fmla="*/ 11 w 37"/>
                    <a:gd name="T3" fmla="*/ 8 h 68"/>
                    <a:gd name="T4" fmla="*/ 8 w 37"/>
                    <a:gd name="T5" fmla="*/ 27 h 68"/>
                    <a:gd name="T6" fmla="*/ 9 w 37"/>
                    <a:gd name="T7" fmla="*/ 35 h 68"/>
                    <a:gd name="T8" fmla="*/ 9 w 37"/>
                    <a:gd name="T9" fmla="*/ 37 h 68"/>
                    <a:gd name="T10" fmla="*/ 9 w 37"/>
                    <a:gd name="T11" fmla="*/ 43 h 68"/>
                    <a:gd name="T12" fmla="*/ 9 w 37"/>
                    <a:gd name="T13" fmla="*/ 52 h 68"/>
                    <a:gd name="T14" fmla="*/ 0 w 37"/>
                    <a:gd name="T15" fmla="*/ 65 h 68"/>
                    <a:gd name="T16" fmla="*/ 30 w 37"/>
                    <a:gd name="T17" fmla="*/ 68 h 68"/>
                    <a:gd name="T18" fmla="*/ 28 w 37"/>
                    <a:gd name="T19" fmla="*/ 59 h 68"/>
                    <a:gd name="T20" fmla="*/ 32 w 37"/>
                    <a:gd name="T21" fmla="*/ 49 h 68"/>
                    <a:gd name="T22" fmla="*/ 24 w 37"/>
                    <a:gd name="T23" fmla="*/ 46 h 68"/>
                    <a:gd name="T24" fmla="*/ 17 w 37"/>
                    <a:gd name="T25" fmla="*/ 20 h 68"/>
                    <a:gd name="T26" fmla="*/ 19 w 37"/>
                    <a:gd name="T27" fmla="*/ 8 h 68"/>
                    <a:gd name="T28" fmla="*/ 26 w 37"/>
                    <a:gd name="T29" fmla="*/ 39 h 68"/>
                    <a:gd name="T30" fmla="*/ 30 w 37"/>
                    <a:gd name="T31" fmla="*/ 43 h 68"/>
                    <a:gd name="T32" fmla="*/ 37 w 37"/>
                    <a:gd name="T33" fmla="*/ 38 h 68"/>
                    <a:gd name="T34" fmla="*/ 37 w 37"/>
                    <a:gd name="T35" fmla="*/ 30 h 68"/>
                    <a:gd name="T36" fmla="*/ 34 w 37"/>
                    <a:gd name="T37" fmla="*/ 30 h 68"/>
                    <a:gd name="T38" fmla="*/ 32 w 37"/>
                    <a:gd name="T39" fmla="*/ 33 h 68"/>
                    <a:gd name="T40" fmla="*/ 34 w 37"/>
                    <a:gd name="T41" fmla="*/ 28 h 68"/>
                    <a:gd name="T42" fmla="*/ 34 w 37"/>
                    <a:gd name="T43" fmla="*/ 7 h 68"/>
                    <a:gd name="T44" fmla="*/ 17 w 37"/>
                    <a:gd name="T45" fmla="*/ 1 h 68"/>
                    <a:gd name="T46" fmla="*/ 12 w 37"/>
                    <a:gd name="T47" fmla="*/ 7 h 68"/>
                    <a:gd name="T48" fmla="*/ 17 w 37"/>
                    <a:gd name="T49" fmla="*/ 1 h 68"/>
                    <a:gd name="T50" fmla="*/ 19 w 37"/>
                    <a:gd name="T51" fmla="*/ 1 h 68"/>
                    <a:gd name="T52" fmla="*/ 14 w 37"/>
                    <a:gd name="T53" fmla="*/ 9 h 68"/>
                    <a:gd name="T54" fmla="*/ 11 w 37"/>
                    <a:gd name="T55" fmla="*/ 36 h 68"/>
                    <a:gd name="T56" fmla="*/ 12 w 37"/>
                    <a:gd name="T57" fmla="*/ 53 h 68"/>
                    <a:gd name="T58" fmla="*/ 3 w 37"/>
                    <a:gd name="T59" fmla="*/ 63 h 68"/>
                    <a:gd name="T60" fmla="*/ 1 w 37"/>
                    <a:gd name="T61" fmla="*/ 64 h 68"/>
                    <a:gd name="T62" fmla="*/ 10 w 37"/>
                    <a:gd name="T63" fmla="*/ 53 h 68"/>
                    <a:gd name="T64" fmla="*/ 10 w 37"/>
                    <a:gd name="T65" fmla="*/ 53 h 68"/>
                    <a:gd name="T66" fmla="*/ 10 w 37"/>
                    <a:gd name="T67" fmla="*/ 52 h 68"/>
                    <a:gd name="T68" fmla="*/ 10 w 37"/>
                    <a:gd name="T69" fmla="*/ 35 h 68"/>
                    <a:gd name="T70" fmla="*/ 10 w 37"/>
                    <a:gd name="T71" fmla="*/ 35 h 68"/>
                    <a:gd name="T72" fmla="*/ 9 w 37"/>
                    <a:gd name="T73" fmla="*/ 27 h 68"/>
                    <a:gd name="T74" fmla="*/ 12 w 37"/>
                    <a:gd name="T75" fmla="*/ 8 h 68"/>
                    <a:gd name="T76" fmla="*/ 13 w 37"/>
                    <a:gd name="T77" fmla="*/ 7 h 68"/>
                    <a:gd name="T78" fmla="*/ 13 w 37"/>
                    <a:gd name="T79" fmla="*/ 7 h 68"/>
                    <a:gd name="T80" fmla="*/ 17 w 37"/>
                    <a:gd name="T81" fmla="*/ 1 h 68"/>
                    <a:gd name="T82" fmla="*/ 20 w 37"/>
                    <a:gd name="T83" fmla="*/ 8 h 68"/>
                    <a:gd name="T84" fmla="*/ 21 w 37"/>
                    <a:gd name="T85" fmla="*/ 7 h 68"/>
                    <a:gd name="T86" fmla="*/ 30 w 37"/>
                    <a:gd name="T87" fmla="*/ 40 h 68"/>
                    <a:gd name="T88" fmla="*/ 29 w 37"/>
                    <a:gd name="T89" fmla="*/ 42 h 68"/>
                    <a:gd name="T90" fmla="*/ 20 w 37"/>
                    <a:gd name="T9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68">
                      <a:moveTo>
                        <a:pt x="12" y="7"/>
                      </a:moveTo>
                      <a:cubicBezTo>
                        <a:pt x="12" y="7"/>
                        <a:pt x="12" y="7"/>
                        <a:pt x="11" y="8"/>
                      </a:cubicBezTo>
                      <a:cubicBezTo>
                        <a:pt x="9" y="12"/>
                        <a:pt x="8" y="19"/>
                        <a:pt x="8" y="27"/>
                      </a:cubicBezTo>
                      <a:cubicBezTo>
                        <a:pt x="8" y="30"/>
                        <a:pt x="9" y="33"/>
                        <a:pt x="9" y="35"/>
                      </a:cubicBezTo>
                      <a:cubicBezTo>
                        <a:pt x="9" y="37"/>
                        <a:pt x="9" y="37"/>
                        <a:pt x="9" y="37"/>
                      </a:cubicBezTo>
                      <a:cubicBezTo>
                        <a:pt x="9" y="43"/>
                        <a:pt x="9" y="43"/>
                        <a:pt x="9" y="43"/>
                      </a:cubicBezTo>
                      <a:cubicBezTo>
                        <a:pt x="9" y="52"/>
                        <a:pt x="9" y="52"/>
                        <a:pt x="9" y="52"/>
                      </a:cubicBezTo>
                      <a:cubicBezTo>
                        <a:pt x="5" y="56"/>
                        <a:pt x="2" y="60"/>
                        <a:pt x="0" y="65"/>
                      </a:cubicBezTo>
                      <a:cubicBezTo>
                        <a:pt x="10" y="62"/>
                        <a:pt x="21" y="63"/>
                        <a:pt x="30" y="68"/>
                      </a:cubicBezTo>
                      <a:cubicBezTo>
                        <a:pt x="28" y="59"/>
                        <a:pt x="28" y="59"/>
                        <a:pt x="28" y="59"/>
                      </a:cubicBezTo>
                      <a:cubicBezTo>
                        <a:pt x="32" y="49"/>
                        <a:pt x="32" y="49"/>
                        <a:pt x="32" y="49"/>
                      </a:cubicBezTo>
                      <a:cubicBezTo>
                        <a:pt x="28" y="50"/>
                        <a:pt x="25" y="49"/>
                        <a:pt x="24" y="46"/>
                      </a:cubicBezTo>
                      <a:cubicBezTo>
                        <a:pt x="17" y="20"/>
                        <a:pt x="17" y="20"/>
                        <a:pt x="17" y="20"/>
                      </a:cubicBezTo>
                      <a:cubicBezTo>
                        <a:pt x="19" y="8"/>
                        <a:pt x="19" y="8"/>
                        <a:pt x="19" y="8"/>
                      </a:cubicBezTo>
                      <a:cubicBezTo>
                        <a:pt x="20" y="19"/>
                        <a:pt x="22" y="29"/>
                        <a:pt x="26" y="39"/>
                      </a:cubicBezTo>
                      <a:cubicBezTo>
                        <a:pt x="27" y="41"/>
                        <a:pt x="28" y="43"/>
                        <a:pt x="30" y="43"/>
                      </a:cubicBezTo>
                      <a:cubicBezTo>
                        <a:pt x="37" y="38"/>
                        <a:pt x="37" y="38"/>
                        <a:pt x="37" y="38"/>
                      </a:cubicBezTo>
                      <a:cubicBezTo>
                        <a:pt x="37" y="30"/>
                        <a:pt x="37" y="30"/>
                        <a:pt x="37" y="30"/>
                      </a:cubicBezTo>
                      <a:cubicBezTo>
                        <a:pt x="34" y="30"/>
                        <a:pt x="34" y="30"/>
                        <a:pt x="34" y="30"/>
                      </a:cubicBezTo>
                      <a:cubicBezTo>
                        <a:pt x="34" y="31"/>
                        <a:pt x="33" y="32"/>
                        <a:pt x="32" y="33"/>
                      </a:cubicBezTo>
                      <a:cubicBezTo>
                        <a:pt x="34" y="28"/>
                        <a:pt x="34" y="28"/>
                        <a:pt x="34" y="28"/>
                      </a:cubicBezTo>
                      <a:cubicBezTo>
                        <a:pt x="34" y="7"/>
                        <a:pt x="34" y="7"/>
                        <a:pt x="34" y="7"/>
                      </a:cubicBezTo>
                      <a:cubicBezTo>
                        <a:pt x="32" y="2"/>
                        <a:pt x="27" y="0"/>
                        <a:pt x="17" y="1"/>
                      </a:cubicBezTo>
                      <a:cubicBezTo>
                        <a:pt x="15" y="2"/>
                        <a:pt x="13" y="4"/>
                        <a:pt x="12" y="7"/>
                      </a:cubicBezTo>
                      <a:close/>
                      <a:moveTo>
                        <a:pt x="17" y="1"/>
                      </a:moveTo>
                      <a:cubicBezTo>
                        <a:pt x="18" y="1"/>
                        <a:pt x="18" y="1"/>
                        <a:pt x="19" y="1"/>
                      </a:cubicBezTo>
                      <a:cubicBezTo>
                        <a:pt x="14" y="9"/>
                        <a:pt x="14" y="9"/>
                        <a:pt x="14" y="9"/>
                      </a:cubicBezTo>
                      <a:cubicBezTo>
                        <a:pt x="10" y="15"/>
                        <a:pt x="9" y="24"/>
                        <a:pt x="11" y="36"/>
                      </a:cubicBezTo>
                      <a:cubicBezTo>
                        <a:pt x="12" y="53"/>
                        <a:pt x="12" y="53"/>
                        <a:pt x="12" y="53"/>
                      </a:cubicBezTo>
                      <a:cubicBezTo>
                        <a:pt x="3" y="63"/>
                        <a:pt x="3" y="63"/>
                        <a:pt x="3" y="63"/>
                      </a:cubicBezTo>
                      <a:cubicBezTo>
                        <a:pt x="3" y="64"/>
                        <a:pt x="2" y="64"/>
                        <a:pt x="1" y="64"/>
                      </a:cubicBezTo>
                      <a:cubicBezTo>
                        <a:pt x="3" y="60"/>
                        <a:pt x="6" y="56"/>
                        <a:pt x="10" y="53"/>
                      </a:cubicBezTo>
                      <a:cubicBezTo>
                        <a:pt x="10" y="53"/>
                        <a:pt x="10" y="53"/>
                        <a:pt x="10" y="53"/>
                      </a:cubicBezTo>
                      <a:cubicBezTo>
                        <a:pt x="10" y="53"/>
                        <a:pt x="10" y="52"/>
                        <a:pt x="10" y="52"/>
                      </a:cubicBezTo>
                      <a:cubicBezTo>
                        <a:pt x="10" y="35"/>
                        <a:pt x="10" y="35"/>
                        <a:pt x="10" y="35"/>
                      </a:cubicBezTo>
                      <a:cubicBezTo>
                        <a:pt x="10" y="35"/>
                        <a:pt x="10" y="35"/>
                        <a:pt x="10" y="35"/>
                      </a:cubicBezTo>
                      <a:cubicBezTo>
                        <a:pt x="10" y="32"/>
                        <a:pt x="9" y="30"/>
                        <a:pt x="9" y="27"/>
                      </a:cubicBezTo>
                      <a:cubicBezTo>
                        <a:pt x="8" y="19"/>
                        <a:pt x="9" y="13"/>
                        <a:pt x="12" y="8"/>
                      </a:cubicBezTo>
                      <a:cubicBezTo>
                        <a:pt x="12" y="8"/>
                        <a:pt x="13" y="7"/>
                        <a:pt x="13" y="7"/>
                      </a:cubicBezTo>
                      <a:cubicBezTo>
                        <a:pt x="13" y="7"/>
                        <a:pt x="13" y="7"/>
                        <a:pt x="13" y="7"/>
                      </a:cubicBezTo>
                      <a:cubicBezTo>
                        <a:pt x="14" y="4"/>
                        <a:pt x="15" y="3"/>
                        <a:pt x="17" y="1"/>
                      </a:cubicBezTo>
                      <a:close/>
                      <a:moveTo>
                        <a:pt x="20" y="8"/>
                      </a:moveTo>
                      <a:cubicBezTo>
                        <a:pt x="21" y="7"/>
                        <a:pt x="21" y="7"/>
                        <a:pt x="21" y="7"/>
                      </a:cubicBezTo>
                      <a:cubicBezTo>
                        <a:pt x="23" y="26"/>
                        <a:pt x="26" y="37"/>
                        <a:pt x="30" y="40"/>
                      </a:cubicBezTo>
                      <a:cubicBezTo>
                        <a:pt x="29" y="42"/>
                        <a:pt x="29" y="42"/>
                        <a:pt x="29" y="42"/>
                      </a:cubicBezTo>
                      <a:cubicBezTo>
                        <a:pt x="25" y="38"/>
                        <a:pt x="22" y="27"/>
                        <a:pt x="20" y="8"/>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318"/>
                <p:cNvSpPr/>
                <p:nvPr/>
              </p:nvSpPr>
              <p:spPr bwMode="auto">
                <a:xfrm>
                  <a:off x="7148513" y="2246313"/>
                  <a:ext cx="88900" cy="309562"/>
                </a:xfrm>
                <a:custGeom>
                  <a:avLst/>
                  <a:gdLst>
                    <a:gd name="T0" fmla="*/ 18 w 18"/>
                    <a:gd name="T1" fmla="*/ 0 h 63"/>
                    <a:gd name="T2" fmla="*/ 16 w 18"/>
                    <a:gd name="T3" fmla="*/ 0 h 63"/>
                    <a:gd name="T4" fmla="*/ 12 w 18"/>
                    <a:gd name="T5" fmla="*/ 6 h 63"/>
                    <a:gd name="T6" fmla="*/ 12 w 18"/>
                    <a:gd name="T7" fmla="*/ 6 h 63"/>
                    <a:gd name="T8" fmla="*/ 11 w 18"/>
                    <a:gd name="T9" fmla="*/ 7 h 63"/>
                    <a:gd name="T10" fmla="*/ 8 w 18"/>
                    <a:gd name="T11" fmla="*/ 26 h 63"/>
                    <a:gd name="T12" fmla="*/ 9 w 18"/>
                    <a:gd name="T13" fmla="*/ 34 h 63"/>
                    <a:gd name="T14" fmla="*/ 9 w 18"/>
                    <a:gd name="T15" fmla="*/ 34 h 63"/>
                    <a:gd name="T16" fmla="*/ 9 w 18"/>
                    <a:gd name="T17" fmla="*/ 51 h 63"/>
                    <a:gd name="T18" fmla="*/ 9 w 18"/>
                    <a:gd name="T19" fmla="*/ 52 h 63"/>
                    <a:gd name="T20" fmla="*/ 9 w 18"/>
                    <a:gd name="T21" fmla="*/ 52 h 63"/>
                    <a:gd name="T22" fmla="*/ 0 w 18"/>
                    <a:gd name="T23" fmla="*/ 63 h 63"/>
                    <a:gd name="T24" fmla="*/ 2 w 18"/>
                    <a:gd name="T25" fmla="*/ 62 h 63"/>
                    <a:gd name="T26" fmla="*/ 11 w 18"/>
                    <a:gd name="T27" fmla="*/ 52 h 63"/>
                    <a:gd name="T28" fmla="*/ 10 w 18"/>
                    <a:gd name="T29" fmla="*/ 35 h 63"/>
                    <a:gd name="T30" fmla="*/ 13 w 18"/>
                    <a:gd name="T31" fmla="*/ 8 h 63"/>
                    <a:gd name="T32" fmla="*/ 18 w 18"/>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63">
                      <a:moveTo>
                        <a:pt x="18" y="0"/>
                      </a:moveTo>
                      <a:cubicBezTo>
                        <a:pt x="17" y="0"/>
                        <a:pt x="17" y="0"/>
                        <a:pt x="16" y="0"/>
                      </a:cubicBezTo>
                      <a:cubicBezTo>
                        <a:pt x="14" y="2"/>
                        <a:pt x="13" y="3"/>
                        <a:pt x="12" y="6"/>
                      </a:cubicBezTo>
                      <a:cubicBezTo>
                        <a:pt x="12" y="6"/>
                        <a:pt x="12" y="6"/>
                        <a:pt x="12" y="6"/>
                      </a:cubicBezTo>
                      <a:cubicBezTo>
                        <a:pt x="12" y="6"/>
                        <a:pt x="11" y="7"/>
                        <a:pt x="11" y="7"/>
                      </a:cubicBezTo>
                      <a:cubicBezTo>
                        <a:pt x="8" y="12"/>
                        <a:pt x="7" y="18"/>
                        <a:pt x="8" y="26"/>
                      </a:cubicBezTo>
                      <a:cubicBezTo>
                        <a:pt x="8" y="29"/>
                        <a:pt x="9" y="31"/>
                        <a:pt x="9" y="34"/>
                      </a:cubicBezTo>
                      <a:cubicBezTo>
                        <a:pt x="9" y="34"/>
                        <a:pt x="9" y="34"/>
                        <a:pt x="9" y="34"/>
                      </a:cubicBezTo>
                      <a:cubicBezTo>
                        <a:pt x="9" y="51"/>
                        <a:pt x="9" y="51"/>
                        <a:pt x="9" y="51"/>
                      </a:cubicBezTo>
                      <a:cubicBezTo>
                        <a:pt x="9" y="51"/>
                        <a:pt x="9" y="52"/>
                        <a:pt x="9" y="52"/>
                      </a:cubicBezTo>
                      <a:cubicBezTo>
                        <a:pt x="9" y="52"/>
                        <a:pt x="9" y="52"/>
                        <a:pt x="9" y="52"/>
                      </a:cubicBezTo>
                      <a:cubicBezTo>
                        <a:pt x="5" y="55"/>
                        <a:pt x="2" y="59"/>
                        <a:pt x="0" y="63"/>
                      </a:cubicBezTo>
                      <a:cubicBezTo>
                        <a:pt x="1" y="63"/>
                        <a:pt x="2" y="63"/>
                        <a:pt x="2" y="62"/>
                      </a:cubicBezTo>
                      <a:cubicBezTo>
                        <a:pt x="11" y="52"/>
                        <a:pt x="11" y="52"/>
                        <a:pt x="11" y="52"/>
                      </a:cubicBezTo>
                      <a:cubicBezTo>
                        <a:pt x="10" y="35"/>
                        <a:pt x="10" y="35"/>
                        <a:pt x="10" y="35"/>
                      </a:cubicBezTo>
                      <a:cubicBezTo>
                        <a:pt x="8" y="23"/>
                        <a:pt x="9" y="14"/>
                        <a:pt x="13" y="8"/>
                      </a:cubicBezTo>
                      <a:cubicBezTo>
                        <a:pt x="18" y="0"/>
                        <a:pt x="18" y="0"/>
                        <a:pt x="18"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319"/>
                <p:cNvSpPr/>
                <p:nvPr/>
              </p:nvSpPr>
              <p:spPr bwMode="auto">
                <a:xfrm>
                  <a:off x="7242176" y="2274888"/>
                  <a:ext cx="49213" cy="173037"/>
                </a:xfrm>
                <a:custGeom>
                  <a:avLst/>
                  <a:gdLst>
                    <a:gd name="T0" fmla="*/ 1 w 10"/>
                    <a:gd name="T1" fmla="*/ 0 h 35"/>
                    <a:gd name="T2" fmla="*/ 0 w 10"/>
                    <a:gd name="T3" fmla="*/ 1 h 35"/>
                    <a:gd name="T4" fmla="*/ 9 w 10"/>
                    <a:gd name="T5" fmla="*/ 35 h 35"/>
                    <a:gd name="T6" fmla="*/ 10 w 10"/>
                    <a:gd name="T7" fmla="*/ 33 h 35"/>
                    <a:gd name="T8" fmla="*/ 1 w 10"/>
                    <a:gd name="T9" fmla="*/ 0 h 35"/>
                  </a:gdLst>
                  <a:ahLst/>
                  <a:cxnLst>
                    <a:cxn ang="0">
                      <a:pos x="T0" y="T1"/>
                    </a:cxn>
                    <a:cxn ang="0">
                      <a:pos x="T2" y="T3"/>
                    </a:cxn>
                    <a:cxn ang="0">
                      <a:pos x="T4" y="T5"/>
                    </a:cxn>
                    <a:cxn ang="0">
                      <a:pos x="T6" y="T7"/>
                    </a:cxn>
                    <a:cxn ang="0">
                      <a:pos x="T8" y="T9"/>
                    </a:cxn>
                  </a:cxnLst>
                  <a:rect l="0" t="0" r="r" b="b"/>
                  <a:pathLst>
                    <a:path w="10" h="35">
                      <a:moveTo>
                        <a:pt x="1" y="0"/>
                      </a:moveTo>
                      <a:cubicBezTo>
                        <a:pt x="0" y="1"/>
                        <a:pt x="0" y="1"/>
                        <a:pt x="0" y="1"/>
                      </a:cubicBezTo>
                      <a:cubicBezTo>
                        <a:pt x="2" y="20"/>
                        <a:pt x="5" y="31"/>
                        <a:pt x="9" y="35"/>
                      </a:cubicBezTo>
                      <a:cubicBezTo>
                        <a:pt x="10" y="33"/>
                        <a:pt x="10" y="33"/>
                        <a:pt x="10" y="33"/>
                      </a:cubicBezTo>
                      <a:cubicBezTo>
                        <a:pt x="6" y="30"/>
                        <a:pt x="3" y="19"/>
                        <a:pt x="1" y="0"/>
                      </a:cubicBezTo>
                      <a:close/>
                    </a:path>
                  </a:pathLst>
                </a:custGeom>
                <a:solidFill>
                  <a:srgbClr val="FCECC7"/>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320"/>
                <p:cNvSpPr/>
                <p:nvPr/>
              </p:nvSpPr>
              <p:spPr bwMode="auto">
                <a:xfrm>
                  <a:off x="7408863" y="2281238"/>
                  <a:ext cx="14288" cy="33337"/>
                </a:xfrm>
                <a:custGeom>
                  <a:avLst/>
                  <a:gdLst>
                    <a:gd name="T0" fmla="*/ 1 w 3"/>
                    <a:gd name="T1" fmla="*/ 0 h 7"/>
                    <a:gd name="T2" fmla="*/ 1 w 3"/>
                    <a:gd name="T3" fmla="*/ 3 h 7"/>
                    <a:gd name="T4" fmla="*/ 0 w 3"/>
                    <a:gd name="T5" fmla="*/ 7 h 7"/>
                    <a:gd name="T6" fmla="*/ 1 w 3"/>
                    <a:gd name="T7" fmla="*/ 5 h 7"/>
                    <a:gd name="T8" fmla="*/ 3 w 3"/>
                    <a:gd name="T9" fmla="*/ 4 h 7"/>
                    <a:gd name="T10" fmla="*/ 2 w 3"/>
                    <a:gd name="T11" fmla="*/ 4 h 7"/>
                    <a:gd name="T12" fmla="*/ 3 w 3"/>
                    <a:gd name="T13" fmla="*/ 2 h 7"/>
                    <a:gd name="T14" fmla="*/ 1 w 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1" y="0"/>
                      </a:moveTo>
                      <a:cubicBezTo>
                        <a:pt x="1" y="1"/>
                        <a:pt x="1" y="2"/>
                        <a:pt x="1" y="3"/>
                      </a:cubicBezTo>
                      <a:cubicBezTo>
                        <a:pt x="1" y="4"/>
                        <a:pt x="1" y="5"/>
                        <a:pt x="0" y="7"/>
                      </a:cubicBezTo>
                      <a:cubicBezTo>
                        <a:pt x="1" y="6"/>
                        <a:pt x="1" y="5"/>
                        <a:pt x="1" y="5"/>
                      </a:cubicBezTo>
                      <a:cubicBezTo>
                        <a:pt x="3" y="4"/>
                        <a:pt x="3" y="4"/>
                        <a:pt x="3" y="4"/>
                      </a:cubicBezTo>
                      <a:cubicBezTo>
                        <a:pt x="2" y="4"/>
                        <a:pt x="2" y="4"/>
                        <a:pt x="2" y="4"/>
                      </a:cubicBezTo>
                      <a:cubicBezTo>
                        <a:pt x="2" y="3"/>
                        <a:pt x="2" y="3"/>
                        <a:pt x="3" y="2"/>
                      </a:cubicBezTo>
                      <a:cubicBezTo>
                        <a:pt x="3" y="1"/>
                        <a:pt x="2" y="0"/>
                        <a:pt x="1" y="0"/>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321"/>
                <p:cNvSpPr>
                  <a:spLocks noEditPoints="1"/>
                </p:cNvSpPr>
                <p:nvPr/>
              </p:nvSpPr>
              <p:spPr bwMode="auto">
                <a:xfrm>
                  <a:off x="7354888" y="2281238"/>
                  <a:ext cx="82550" cy="112712"/>
                </a:xfrm>
                <a:custGeom>
                  <a:avLst/>
                  <a:gdLst>
                    <a:gd name="T0" fmla="*/ 12 w 17"/>
                    <a:gd name="T1" fmla="*/ 3 h 23"/>
                    <a:gd name="T2" fmla="*/ 12 w 17"/>
                    <a:gd name="T3" fmla="*/ 0 h 23"/>
                    <a:gd name="T4" fmla="*/ 9 w 17"/>
                    <a:gd name="T5" fmla="*/ 7 h 23"/>
                    <a:gd name="T6" fmla="*/ 7 w 17"/>
                    <a:gd name="T7" fmla="*/ 13 h 23"/>
                    <a:gd name="T8" fmla="*/ 0 w 17"/>
                    <a:gd name="T9" fmla="*/ 18 h 23"/>
                    <a:gd name="T10" fmla="*/ 2 w 17"/>
                    <a:gd name="T11" fmla="*/ 23 h 23"/>
                    <a:gd name="T12" fmla="*/ 13 w 17"/>
                    <a:gd name="T13" fmla="*/ 15 h 23"/>
                    <a:gd name="T14" fmla="*/ 15 w 17"/>
                    <a:gd name="T15" fmla="*/ 7 h 23"/>
                    <a:gd name="T16" fmla="*/ 15 w 17"/>
                    <a:gd name="T17" fmla="*/ 2 h 23"/>
                    <a:gd name="T18" fmla="*/ 14 w 17"/>
                    <a:gd name="T19" fmla="*/ 2 h 23"/>
                    <a:gd name="T20" fmla="*/ 13 w 17"/>
                    <a:gd name="T21" fmla="*/ 4 h 23"/>
                    <a:gd name="T22" fmla="*/ 14 w 17"/>
                    <a:gd name="T23" fmla="*/ 4 h 23"/>
                    <a:gd name="T24" fmla="*/ 12 w 17"/>
                    <a:gd name="T25" fmla="*/ 5 h 23"/>
                    <a:gd name="T26" fmla="*/ 11 w 17"/>
                    <a:gd name="T27" fmla="*/ 7 h 23"/>
                    <a:gd name="T28" fmla="*/ 12 w 17"/>
                    <a:gd name="T29" fmla="*/ 3 h 23"/>
                    <a:gd name="T30" fmla="*/ 11 w 17"/>
                    <a:gd name="T31" fmla="*/ 3 h 23"/>
                    <a:gd name="T32" fmla="*/ 10 w 17"/>
                    <a:gd name="T33" fmla="*/ 6 h 23"/>
                    <a:gd name="T34" fmla="*/ 10 w 17"/>
                    <a:gd name="T35" fmla="*/ 7 h 23"/>
                    <a:gd name="T36" fmla="*/ 10 w 17"/>
                    <a:gd name="T37" fmla="*/ 7 h 23"/>
                    <a:gd name="T38" fmla="*/ 9 w 17"/>
                    <a:gd name="T39" fmla="*/ 14 h 23"/>
                    <a:gd name="T40" fmla="*/ 2 w 17"/>
                    <a:gd name="T41" fmla="*/ 19 h 23"/>
                    <a:gd name="T42" fmla="*/ 1 w 17"/>
                    <a:gd name="T43" fmla="*/ 18 h 23"/>
                    <a:gd name="T44" fmla="*/ 8 w 17"/>
                    <a:gd name="T45" fmla="*/ 14 h 23"/>
                    <a:gd name="T46" fmla="*/ 8 w 17"/>
                    <a:gd name="T47" fmla="*/ 13 h 23"/>
                    <a:gd name="T48" fmla="*/ 9 w 17"/>
                    <a:gd name="T49" fmla="*/ 7 h 23"/>
                    <a:gd name="T50" fmla="*/ 11 w 17"/>
                    <a:gd name="T51" fmla="*/ 3 h 23"/>
                    <a:gd name="T52" fmla="*/ 11 w 17"/>
                    <a:gd name="T53"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12" y="3"/>
                      </a:moveTo>
                      <a:cubicBezTo>
                        <a:pt x="12" y="2"/>
                        <a:pt x="12" y="1"/>
                        <a:pt x="12" y="0"/>
                      </a:cubicBezTo>
                      <a:cubicBezTo>
                        <a:pt x="9" y="7"/>
                        <a:pt x="9" y="7"/>
                        <a:pt x="9" y="7"/>
                      </a:cubicBezTo>
                      <a:cubicBezTo>
                        <a:pt x="7" y="13"/>
                        <a:pt x="7" y="13"/>
                        <a:pt x="7" y="13"/>
                      </a:cubicBezTo>
                      <a:cubicBezTo>
                        <a:pt x="0" y="18"/>
                        <a:pt x="0" y="18"/>
                        <a:pt x="0" y="18"/>
                      </a:cubicBezTo>
                      <a:cubicBezTo>
                        <a:pt x="1" y="19"/>
                        <a:pt x="2" y="21"/>
                        <a:pt x="2" y="23"/>
                      </a:cubicBezTo>
                      <a:cubicBezTo>
                        <a:pt x="13" y="15"/>
                        <a:pt x="13" y="15"/>
                        <a:pt x="13" y="15"/>
                      </a:cubicBezTo>
                      <a:cubicBezTo>
                        <a:pt x="16" y="13"/>
                        <a:pt x="17" y="10"/>
                        <a:pt x="15" y="7"/>
                      </a:cubicBezTo>
                      <a:cubicBezTo>
                        <a:pt x="16" y="5"/>
                        <a:pt x="16" y="3"/>
                        <a:pt x="15" y="2"/>
                      </a:cubicBezTo>
                      <a:cubicBezTo>
                        <a:pt x="14" y="2"/>
                        <a:pt x="14" y="2"/>
                        <a:pt x="14" y="2"/>
                      </a:cubicBezTo>
                      <a:cubicBezTo>
                        <a:pt x="13" y="3"/>
                        <a:pt x="13" y="3"/>
                        <a:pt x="13" y="4"/>
                      </a:cubicBezTo>
                      <a:cubicBezTo>
                        <a:pt x="14" y="4"/>
                        <a:pt x="14" y="4"/>
                        <a:pt x="14" y="4"/>
                      </a:cubicBezTo>
                      <a:cubicBezTo>
                        <a:pt x="12" y="5"/>
                        <a:pt x="12" y="5"/>
                        <a:pt x="12" y="5"/>
                      </a:cubicBezTo>
                      <a:cubicBezTo>
                        <a:pt x="12" y="5"/>
                        <a:pt x="12" y="6"/>
                        <a:pt x="11" y="7"/>
                      </a:cubicBezTo>
                      <a:cubicBezTo>
                        <a:pt x="12" y="5"/>
                        <a:pt x="12" y="4"/>
                        <a:pt x="12" y="3"/>
                      </a:cubicBezTo>
                      <a:close/>
                      <a:moveTo>
                        <a:pt x="11" y="3"/>
                      </a:moveTo>
                      <a:cubicBezTo>
                        <a:pt x="11" y="4"/>
                        <a:pt x="11" y="5"/>
                        <a:pt x="10" y="6"/>
                      </a:cubicBezTo>
                      <a:cubicBezTo>
                        <a:pt x="10" y="6"/>
                        <a:pt x="10" y="7"/>
                        <a:pt x="10" y="7"/>
                      </a:cubicBezTo>
                      <a:cubicBezTo>
                        <a:pt x="10" y="7"/>
                        <a:pt x="10" y="7"/>
                        <a:pt x="10" y="7"/>
                      </a:cubicBezTo>
                      <a:cubicBezTo>
                        <a:pt x="9" y="14"/>
                        <a:pt x="9" y="14"/>
                        <a:pt x="9" y="14"/>
                      </a:cubicBezTo>
                      <a:cubicBezTo>
                        <a:pt x="2" y="19"/>
                        <a:pt x="2" y="19"/>
                        <a:pt x="2" y="19"/>
                      </a:cubicBezTo>
                      <a:cubicBezTo>
                        <a:pt x="2" y="19"/>
                        <a:pt x="1" y="19"/>
                        <a:pt x="1" y="18"/>
                      </a:cubicBezTo>
                      <a:cubicBezTo>
                        <a:pt x="8" y="14"/>
                        <a:pt x="8" y="14"/>
                        <a:pt x="8" y="14"/>
                      </a:cubicBezTo>
                      <a:cubicBezTo>
                        <a:pt x="8" y="14"/>
                        <a:pt x="8" y="13"/>
                        <a:pt x="8" y="13"/>
                      </a:cubicBezTo>
                      <a:cubicBezTo>
                        <a:pt x="9" y="7"/>
                        <a:pt x="9" y="7"/>
                        <a:pt x="9" y="7"/>
                      </a:cubicBezTo>
                      <a:cubicBezTo>
                        <a:pt x="11" y="3"/>
                        <a:pt x="11" y="3"/>
                        <a:pt x="11" y="3"/>
                      </a:cubicBezTo>
                      <a:cubicBezTo>
                        <a:pt x="11" y="3"/>
                        <a:pt x="11" y="3"/>
                        <a:pt x="11" y="3"/>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322"/>
                <p:cNvSpPr/>
                <p:nvPr/>
              </p:nvSpPr>
              <p:spPr bwMode="auto">
                <a:xfrm>
                  <a:off x="7359651" y="2295525"/>
                  <a:ext cx="49213" cy="77787"/>
                </a:xfrm>
                <a:custGeom>
                  <a:avLst/>
                  <a:gdLst>
                    <a:gd name="T0" fmla="*/ 10 w 10"/>
                    <a:gd name="T1" fmla="*/ 0 h 16"/>
                    <a:gd name="T2" fmla="*/ 10 w 10"/>
                    <a:gd name="T3" fmla="*/ 0 h 16"/>
                    <a:gd name="T4" fmla="*/ 8 w 10"/>
                    <a:gd name="T5" fmla="*/ 4 h 16"/>
                    <a:gd name="T6" fmla="*/ 7 w 10"/>
                    <a:gd name="T7" fmla="*/ 10 h 16"/>
                    <a:gd name="T8" fmla="*/ 7 w 10"/>
                    <a:gd name="T9" fmla="*/ 11 h 16"/>
                    <a:gd name="T10" fmla="*/ 0 w 10"/>
                    <a:gd name="T11" fmla="*/ 15 h 16"/>
                    <a:gd name="T12" fmla="*/ 1 w 10"/>
                    <a:gd name="T13" fmla="*/ 16 h 16"/>
                    <a:gd name="T14" fmla="*/ 8 w 10"/>
                    <a:gd name="T15" fmla="*/ 11 h 16"/>
                    <a:gd name="T16" fmla="*/ 9 w 10"/>
                    <a:gd name="T17" fmla="*/ 4 h 16"/>
                    <a:gd name="T18" fmla="*/ 9 w 10"/>
                    <a:gd name="T19" fmla="*/ 4 h 16"/>
                    <a:gd name="T20" fmla="*/ 9 w 10"/>
                    <a:gd name="T21" fmla="*/ 3 h 16"/>
                    <a:gd name="T22" fmla="*/ 10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10" y="0"/>
                      </a:moveTo>
                      <a:cubicBezTo>
                        <a:pt x="10" y="0"/>
                        <a:pt x="10" y="0"/>
                        <a:pt x="10" y="0"/>
                      </a:cubicBezTo>
                      <a:cubicBezTo>
                        <a:pt x="8" y="4"/>
                        <a:pt x="8" y="4"/>
                        <a:pt x="8" y="4"/>
                      </a:cubicBezTo>
                      <a:cubicBezTo>
                        <a:pt x="7" y="10"/>
                        <a:pt x="7" y="10"/>
                        <a:pt x="7" y="10"/>
                      </a:cubicBezTo>
                      <a:cubicBezTo>
                        <a:pt x="7" y="10"/>
                        <a:pt x="7" y="11"/>
                        <a:pt x="7" y="11"/>
                      </a:cubicBezTo>
                      <a:cubicBezTo>
                        <a:pt x="0" y="15"/>
                        <a:pt x="0" y="15"/>
                        <a:pt x="0" y="15"/>
                      </a:cubicBezTo>
                      <a:cubicBezTo>
                        <a:pt x="0" y="16"/>
                        <a:pt x="1" y="16"/>
                        <a:pt x="1" y="16"/>
                      </a:cubicBezTo>
                      <a:cubicBezTo>
                        <a:pt x="8" y="11"/>
                        <a:pt x="8" y="11"/>
                        <a:pt x="8" y="11"/>
                      </a:cubicBezTo>
                      <a:cubicBezTo>
                        <a:pt x="9" y="4"/>
                        <a:pt x="9" y="4"/>
                        <a:pt x="9" y="4"/>
                      </a:cubicBezTo>
                      <a:cubicBezTo>
                        <a:pt x="9" y="4"/>
                        <a:pt x="9" y="4"/>
                        <a:pt x="9" y="4"/>
                      </a:cubicBezTo>
                      <a:cubicBezTo>
                        <a:pt x="9" y="4"/>
                        <a:pt x="9" y="3"/>
                        <a:pt x="9" y="3"/>
                      </a:cubicBezTo>
                      <a:cubicBezTo>
                        <a:pt x="10" y="2"/>
                        <a:pt x="10" y="1"/>
                        <a:pt x="10" y="0"/>
                      </a:cubicBezTo>
                      <a:close/>
                    </a:path>
                  </a:pathLst>
                </a:custGeom>
                <a:solidFill>
                  <a:srgbClr val="F3DDC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323"/>
                <p:cNvSpPr/>
                <p:nvPr/>
              </p:nvSpPr>
              <p:spPr bwMode="auto">
                <a:xfrm>
                  <a:off x="7089776" y="2389188"/>
                  <a:ext cx="93663" cy="58737"/>
                </a:xfrm>
                <a:custGeom>
                  <a:avLst/>
                  <a:gdLst>
                    <a:gd name="T0" fmla="*/ 14 w 19"/>
                    <a:gd name="T1" fmla="*/ 2 h 12"/>
                    <a:gd name="T2" fmla="*/ 12 w 19"/>
                    <a:gd name="T3" fmla="*/ 0 h 12"/>
                    <a:gd name="T4" fmla="*/ 7 w 19"/>
                    <a:gd name="T5" fmla="*/ 6 h 12"/>
                    <a:gd name="T6" fmla="*/ 0 w 19"/>
                    <a:gd name="T7" fmla="*/ 3 h 12"/>
                    <a:gd name="T8" fmla="*/ 2 w 19"/>
                    <a:gd name="T9" fmla="*/ 6 h 12"/>
                    <a:gd name="T10" fmla="*/ 8 w 19"/>
                    <a:gd name="T11" fmla="*/ 9 h 12"/>
                    <a:gd name="T12" fmla="*/ 8 w 19"/>
                    <a:gd name="T13" fmla="*/ 9 h 12"/>
                    <a:gd name="T14" fmla="*/ 14 w 19"/>
                    <a:gd name="T15" fmla="*/ 12 h 12"/>
                    <a:gd name="T16" fmla="*/ 15 w 19"/>
                    <a:gd name="T17" fmla="*/ 11 h 12"/>
                    <a:gd name="T18" fmla="*/ 17 w 19"/>
                    <a:gd name="T19" fmla="*/ 7 h 12"/>
                    <a:gd name="T20" fmla="*/ 18 w 19"/>
                    <a:gd name="T21" fmla="*/ 6 h 12"/>
                    <a:gd name="T22" fmla="*/ 19 w 19"/>
                    <a:gd name="T23" fmla="*/ 5 h 12"/>
                    <a:gd name="T24" fmla="*/ 18 w 19"/>
                    <a:gd name="T25" fmla="*/ 4 h 12"/>
                    <a:gd name="T26" fmla="*/ 12 w 19"/>
                    <a:gd name="T27" fmla="*/ 9 h 12"/>
                    <a:gd name="T28" fmla="*/ 8 w 19"/>
                    <a:gd name="T29" fmla="*/ 8 h 12"/>
                    <a:gd name="T30" fmla="*/ 14 w 19"/>
                    <a:gd name="T3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2">
                      <a:moveTo>
                        <a:pt x="14" y="2"/>
                      </a:moveTo>
                      <a:cubicBezTo>
                        <a:pt x="12" y="0"/>
                        <a:pt x="12" y="0"/>
                        <a:pt x="12" y="0"/>
                      </a:cubicBezTo>
                      <a:cubicBezTo>
                        <a:pt x="7" y="6"/>
                        <a:pt x="7" y="6"/>
                        <a:pt x="7" y="6"/>
                      </a:cubicBezTo>
                      <a:cubicBezTo>
                        <a:pt x="0" y="3"/>
                        <a:pt x="0" y="3"/>
                        <a:pt x="0" y="3"/>
                      </a:cubicBezTo>
                      <a:cubicBezTo>
                        <a:pt x="0" y="4"/>
                        <a:pt x="1" y="5"/>
                        <a:pt x="2" y="6"/>
                      </a:cubicBezTo>
                      <a:cubicBezTo>
                        <a:pt x="8" y="9"/>
                        <a:pt x="8" y="9"/>
                        <a:pt x="8" y="9"/>
                      </a:cubicBezTo>
                      <a:cubicBezTo>
                        <a:pt x="8" y="9"/>
                        <a:pt x="8" y="9"/>
                        <a:pt x="8" y="9"/>
                      </a:cubicBezTo>
                      <a:cubicBezTo>
                        <a:pt x="14" y="12"/>
                        <a:pt x="14" y="12"/>
                        <a:pt x="14" y="12"/>
                      </a:cubicBezTo>
                      <a:cubicBezTo>
                        <a:pt x="14" y="12"/>
                        <a:pt x="14" y="11"/>
                        <a:pt x="15" y="11"/>
                      </a:cubicBezTo>
                      <a:cubicBezTo>
                        <a:pt x="15" y="9"/>
                        <a:pt x="16" y="8"/>
                        <a:pt x="17" y="7"/>
                      </a:cubicBezTo>
                      <a:cubicBezTo>
                        <a:pt x="18" y="6"/>
                        <a:pt x="18" y="6"/>
                        <a:pt x="18" y="6"/>
                      </a:cubicBezTo>
                      <a:cubicBezTo>
                        <a:pt x="19" y="5"/>
                        <a:pt x="19" y="5"/>
                        <a:pt x="19" y="5"/>
                      </a:cubicBezTo>
                      <a:cubicBezTo>
                        <a:pt x="18" y="4"/>
                        <a:pt x="18" y="4"/>
                        <a:pt x="18" y="4"/>
                      </a:cubicBezTo>
                      <a:cubicBezTo>
                        <a:pt x="12" y="9"/>
                        <a:pt x="12" y="9"/>
                        <a:pt x="12" y="9"/>
                      </a:cubicBezTo>
                      <a:cubicBezTo>
                        <a:pt x="8" y="8"/>
                        <a:pt x="8" y="8"/>
                        <a:pt x="8" y="8"/>
                      </a:cubicBezTo>
                      <a:cubicBezTo>
                        <a:pt x="9" y="5"/>
                        <a:pt x="11" y="3"/>
                        <a:pt x="14"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324"/>
                <p:cNvSpPr/>
                <p:nvPr/>
              </p:nvSpPr>
              <p:spPr bwMode="auto">
                <a:xfrm>
                  <a:off x="7129463" y="2393950"/>
                  <a:ext cx="49213" cy="39687"/>
                </a:xfrm>
                <a:custGeom>
                  <a:avLst/>
                  <a:gdLst>
                    <a:gd name="T0" fmla="*/ 8 w 10"/>
                    <a:gd name="T1" fmla="*/ 0 h 8"/>
                    <a:gd name="T2" fmla="*/ 6 w 10"/>
                    <a:gd name="T3" fmla="*/ 1 h 8"/>
                    <a:gd name="T4" fmla="*/ 0 w 10"/>
                    <a:gd name="T5" fmla="*/ 7 h 8"/>
                    <a:gd name="T6" fmla="*/ 4 w 10"/>
                    <a:gd name="T7" fmla="*/ 8 h 8"/>
                    <a:gd name="T8" fmla="*/ 10 w 10"/>
                    <a:gd name="T9" fmla="*/ 3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7" y="0"/>
                        <a:pt x="7" y="0"/>
                        <a:pt x="6" y="1"/>
                      </a:cubicBezTo>
                      <a:cubicBezTo>
                        <a:pt x="3" y="2"/>
                        <a:pt x="1" y="4"/>
                        <a:pt x="0" y="7"/>
                      </a:cubicBezTo>
                      <a:cubicBezTo>
                        <a:pt x="4" y="8"/>
                        <a:pt x="4" y="8"/>
                        <a:pt x="4" y="8"/>
                      </a:cubicBezTo>
                      <a:cubicBezTo>
                        <a:pt x="10" y="3"/>
                        <a:pt x="10" y="3"/>
                        <a:pt x="10" y="3"/>
                      </a:cubicBezTo>
                      <a:cubicBezTo>
                        <a:pt x="8" y="0"/>
                        <a:pt x="8" y="0"/>
                        <a:pt x="8" y="0"/>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325"/>
                <p:cNvSpPr/>
                <p:nvPr/>
              </p:nvSpPr>
              <p:spPr bwMode="auto">
                <a:xfrm>
                  <a:off x="7172326" y="2417763"/>
                  <a:ext cx="15875" cy="34925"/>
                </a:xfrm>
                <a:custGeom>
                  <a:avLst/>
                  <a:gdLst>
                    <a:gd name="T0" fmla="*/ 2 w 3"/>
                    <a:gd name="T1" fmla="*/ 2 h 7"/>
                    <a:gd name="T2" fmla="*/ 2 w 3"/>
                    <a:gd name="T3" fmla="*/ 7 h 7"/>
                    <a:gd name="T4" fmla="*/ 3 w 3"/>
                    <a:gd name="T5" fmla="*/ 7 h 7"/>
                    <a:gd name="T6" fmla="*/ 3 w 3"/>
                    <a:gd name="T7" fmla="*/ 1 h 7"/>
                    <a:gd name="T8" fmla="*/ 1 w 3"/>
                    <a:gd name="T9" fmla="*/ 0 h 7"/>
                    <a:gd name="T10" fmla="*/ 0 w 3"/>
                    <a:gd name="T11" fmla="*/ 1 h 7"/>
                    <a:gd name="T12" fmla="*/ 2 w 3"/>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2" y="2"/>
                      </a:moveTo>
                      <a:cubicBezTo>
                        <a:pt x="2" y="7"/>
                        <a:pt x="2" y="7"/>
                        <a:pt x="2" y="7"/>
                      </a:cubicBezTo>
                      <a:cubicBezTo>
                        <a:pt x="3" y="7"/>
                        <a:pt x="3" y="7"/>
                        <a:pt x="3" y="7"/>
                      </a:cubicBezTo>
                      <a:cubicBezTo>
                        <a:pt x="3" y="1"/>
                        <a:pt x="3" y="1"/>
                        <a:pt x="3" y="1"/>
                      </a:cubicBezTo>
                      <a:cubicBezTo>
                        <a:pt x="1" y="0"/>
                        <a:pt x="1" y="0"/>
                        <a:pt x="1" y="0"/>
                      </a:cubicBezTo>
                      <a:cubicBezTo>
                        <a:pt x="1" y="0"/>
                        <a:pt x="1" y="0"/>
                        <a:pt x="0" y="1"/>
                      </a:cubicBezTo>
                      <a:cubicBezTo>
                        <a:pt x="2" y="2"/>
                        <a:pt x="2" y="2"/>
                        <a:pt x="2" y="2"/>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326"/>
                <p:cNvSpPr/>
                <p:nvPr/>
              </p:nvSpPr>
              <p:spPr bwMode="auto">
                <a:xfrm>
                  <a:off x="7162801" y="2422525"/>
                  <a:ext cx="20638" cy="30162"/>
                </a:xfrm>
                <a:custGeom>
                  <a:avLst/>
                  <a:gdLst>
                    <a:gd name="T0" fmla="*/ 4 w 4"/>
                    <a:gd name="T1" fmla="*/ 6 h 6"/>
                    <a:gd name="T2" fmla="*/ 4 w 4"/>
                    <a:gd name="T3" fmla="*/ 1 h 6"/>
                    <a:gd name="T4" fmla="*/ 2 w 4"/>
                    <a:gd name="T5" fmla="*/ 0 h 6"/>
                    <a:gd name="T6" fmla="*/ 0 w 4"/>
                    <a:gd name="T7" fmla="*/ 4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cubicBezTo>
                        <a:pt x="4" y="1"/>
                        <a:pt x="4" y="1"/>
                        <a:pt x="4" y="1"/>
                      </a:cubicBezTo>
                      <a:cubicBezTo>
                        <a:pt x="2" y="0"/>
                        <a:pt x="2" y="0"/>
                        <a:pt x="2" y="0"/>
                      </a:cubicBezTo>
                      <a:cubicBezTo>
                        <a:pt x="1" y="1"/>
                        <a:pt x="0" y="2"/>
                        <a:pt x="0" y="4"/>
                      </a:cubicBezTo>
                      <a:cubicBezTo>
                        <a:pt x="4" y="6"/>
                        <a:pt x="4" y="6"/>
                        <a:pt x="4" y="6"/>
                      </a:cubicBezTo>
                      <a:close/>
                    </a:path>
                  </a:pathLst>
                </a:custGeom>
                <a:solidFill>
                  <a:srgbClr val="DCA56D"/>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27"/>
                <p:cNvSpPr/>
                <p:nvPr/>
              </p:nvSpPr>
              <p:spPr bwMode="auto">
                <a:xfrm>
                  <a:off x="7329488" y="2368550"/>
                  <a:ext cx="20638" cy="65087"/>
                </a:xfrm>
                <a:custGeom>
                  <a:avLst/>
                  <a:gdLst>
                    <a:gd name="T0" fmla="*/ 1 w 4"/>
                    <a:gd name="T1" fmla="*/ 1 h 13"/>
                    <a:gd name="T2" fmla="*/ 0 w 4"/>
                    <a:gd name="T3" fmla="*/ 1 h 13"/>
                    <a:gd name="T4" fmla="*/ 0 w 4"/>
                    <a:gd name="T5" fmla="*/ 2 h 13"/>
                    <a:gd name="T6" fmla="*/ 0 w 4"/>
                    <a:gd name="T7" fmla="*/ 13 h 13"/>
                    <a:gd name="T8" fmla="*/ 4 w 4"/>
                    <a:gd name="T9" fmla="*/ 7 h 13"/>
                    <a:gd name="T10" fmla="*/ 4 w 4"/>
                    <a:gd name="T11" fmla="*/ 0 h 13"/>
                    <a:gd name="T12" fmla="*/ 1 w 4"/>
                    <a:gd name="T13" fmla="*/ 1 h 13"/>
                  </a:gdLst>
                  <a:ahLst/>
                  <a:cxnLst>
                    <a:cxn ang="0">
                      <a:pos x="T0" y="T1"/>
                    </a:cxn>
                    <a:cxn ang="0">
                      <a:pos x="T2" y="T3"/>
                    </a:cxn>
                    <a:cxn ang="0">
                      <a:pos x="T4" y="T5"/>
                    </a:cxn>
                    <a:cxn ang="0">
                      <a:pos x="T6" y="T7"/>
                    </a:cxn>
                    <a:cxn ang="0">
                      <a:pos x="T8" y="T9"/>
                    </a:cxn>
                    <a:cxn ang="0">
                      <a:pos x="T10" y="T11"/>
                    </a:cxn>
                    <a:cxn ang="0">
                      <a:pos x="T12" y="T13"/>
                    </a:cxn>
                  </a:cxnLst>
                  <a:rect l="0" t="0" r="r" b="b"/>
                  <a:pathLst>
                    <a:path w="4" h="13">
                      <a:moveTo>
                        <a:pt x="1" y="1"/>
                      </a:moveTo>
                      <a:cubicBezTo>
                        <a:pt x="0" y="1"/>
                        <a:pt x="0" y="1"/>
                        <a:pt x="0" y="1"/>
                      </a:cubicBezTo>
                      <a:cubicBezTo>
                        <a:pt x="0" y="2"/>
                        <a:pt x="0" y="2"/>
                        <a:pt x="0" y="2"/>
                      </a:cubicBezTo>
                      <a:cubicBezTo>
                        <a:pt x="0" y="6"/>
                        <a:pt x="0" y="9"/>
                        <a:pt x="0" y="13"/>
                      </a:cubicBezTo>
                      <a:cubicBezTo>
                        <a:pt x="4" y="7"/>
                        <a:pt x="4" y="7"/>
                        <a:pt x="4" y="7"/>
                      </a:cubicBezTo>
                      <a:cubicBezTo>
                        <a:pt x="4" y="0"/>
                        <a:pt x="4" y="0"/>
                        <a:pt x="4" y="0"/>
                      </a:cubicBezTo>
                      <a:cubicBezTo>
                        <a:pt x="1" y="1"/>
                        <a:pt x="1" y="1"/>
                        <a:pt x="1" y="1"/>
                      </a:cubicBezTo>
                      <a:close/>
                    </a:path>
                  </a:pathLst>
                </a:custGeom>
                <a:solidFill>
                  <a:srgbClr val="F9D58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28"/>
                <p:cNvSpPr/>
                <p:nvPr/>
              </p:nvSpPr>
              <p:spPr bwMode="auto">
                <a:xfrm>
                  <a:off x="7242176" y="2752725"/>
                  <a:ext cx="180975" cy="363537"/>
                </a:xfrm>
                <a:custGeom>
                  <a:avLst/>
                  <a:gdLst>
                    <a:gd name="T0" fmla="*/ 18 w 37"/>
                    <a:gd name="T1" fmla="*/ 1 h 74"/>
                    <a:gd name="T2" fmla="*/ 0 w 37"/>
                    <a:gd name="T3" fmla="*/ 4 h 74"/>
                    <a:gd name="T4" fmla="*/ 1 w 37"/>
                    <a:gd name="T5" fmla="*/ 6 h 74"/>
                    <a:gd name="T6" fmla="*/ 15 w 37"/>
                    <a:gd name="T7" fmla="*/ 4 h 74"/>
                    <a:gd name="T8" fmla="*/ 15 w 37"/>
                    <a:gd name="T9" fmla="*/ 24 h 74"/>
                    <a:gd name="T10" fmla="*/ 20 w 37"/>
                    <a:gd name="T11" fmla="*/ 53 h 74"/>
                    <a:gd name="T12" fmla="*/ 27 w 37"/>
                    <a:gd name="T13" fmla="*/ 68 h 74"/>
                    <a:gd name="T14" fmla="*/ 15 w 37"/>
                    <a:gd name="T15" fmla="*/ 71 h 74"/>
                    <a:gd name="T16" fmla="*/ 31 w 37"/>
                    <a:gd name="T17" fmla="*/ 74 h 74"/>
                    <a:gd name="T18" fmla="*/ 32 w 37"/>
                    <a:gd name="T19" fmla="*/ 71 h 74"/>
                    <a:gd name="T20" fmla="*/ 37 w 37"/>
                    <a:gd name="T21" fmla="*/ 68 h 74"/>
                    <a:gd name="T22" fmla="*/ 27 w 37"/>
                    <a:gd name="T23" fmla="*/ 64 h 74"/>
                    <a:gd name="T24" fmla="*/ 22 w 37"/>
                    <a:gd name="T25" fmla="*/ 49 h 74"/>
                    <a:gd name="T26" fmla="*/ 20 w 37"/>
                    <a:gd name="T27" fmla="*/ 23 h 74"/>
                    <a:gd name="T28" fmla="*/ 20 w 37"/>
                    <a:gd name="T29" fmla="*/ 11 h 74"/>
                    <a:gd name="T30" fmla="*/ 18 w 37"/>
                    <a:gd name="T3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74">
                      <a:moveTo>
                        <a:pt x="18" y="1"/>
                      </a:moveTo>
                      <a:cubicBezTo>
                        <a:pt x="12" y="0"/>
                        <a:pt x="6" y="1"/>
                        <a:pt x="0" y="4"/>
                      </a:cubicBezTo>
                      <a:cubicBezTo>
                        <a:pt x="1" y="6"/>
                        <a:pt x="1" y="6"/>
                        <a:pt x="1" y="6"/>
                      </a:cubicBezTo>
                      <a:cubicBezTo>
                        <a:pt x="15" y="4"/>
                        <a:pt x="15" y="4"/>
                        <a:pt x="15" y="4"/>
                      </a:cubicBezTo>
                      <a:cubicBezTo>
                        <a:pt x="17" y="10"/>
                        <a:pt x="17" y="17"/>
                        <a:pt x="15" y="24"/>
                      </a:cubicBezTo>
                      <a:cubicBezTo>
                        <a:pt x="20" y="53"/>
                        <a:pt x="20" y="53"/>
                        <a:pt x="20" y="53"/>
                      </a:cubicBezTo>
                      <a:cubicBezTo>
                        <a:pt x="20" y="59"/>
                        <a:pt x="22" y="64"/>
                        <a:pt x="27" y="68"/>
                      </a:cubicBezTo>
                      <a:cubicBezTo>
                        <a:pt x="24" y="71"/>
                        <a:pt x="20" y="71"/>
                        <a:pt x="15" y="71"/>
                      </a:cubicBezTo>
                      <a:cubicBezTo>
                        <a:pt x="19" y="73"/>
                        <a:pt x="24" y="74"/>
                        <a:pt x="31" y="74"/>
                      </a:cubicBezTo>
                      <a:cubicBezTo>
                        <a:pt x="31" y="73"/>
                        <a:pt x="32" y="72"/>
                        <a:pt x="32" y="71"/>
                      </a:cubicBezTo>
                      <a:cubicBezTo>
                        <a:pt x="34" y="70"/>
                        <a:pt x="35" y="69"/>
                        <a:pt x="37" y="68"/>
                      </a:cubicBezTo>
                      <a:cubicBezTo>
                        <a:pt x="33" y="68"/>
                        <a:pt x="30" y="67"/>
                        <a:pt x="27" y="64"/>
                      </a:cubicBezTo>
                      <a:cubicBezTo>
                        <a:pt x="24" y="62"/>
                        <a:pt x="22" y="57"/>
                        <a:pt x="22" y="49"/>
                      </a:cubicBezTo>
                      <a:cubicBezTo>
                        <a:pt x="22" y="39"/>
                        <a:pt x="21" y="30"/>
                        <a:pt x="20" y="23"/>
                      </a:cubicBezTo>
                      <a:cubicBezTo>
                        <a:pt x="22" y="18"/>
                        <a:pt x="22" y="14"/>
                        <a:pt x="20" y="11"/>
                      </a:cubicBezTo>
                      <a:cubicBezTo>
                        <a:pt x="18" y="1"/>
                        <a:pt x="18" y="1"/>
                        <a:pt x="18" y="1"/>
                      </a:cubicBezTo>
                      <a:close/>
                    </a:path>
                  </a:pathLst>
                </a:custGeom>
                <a:solidFill>
                  <a:srgbClr val="A56E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329"/>
                <p:cNvSpPr/>
                <p:nvPr/>
              </p:nvSpPr>
              <p:spPr bwMode="auto">
                <a:xfrm>
                  <a:off x="7315201" y="3095625"/>
                  <a:ext cx="133350" cy="39687"/>
                </a:xfrm>
                <a:custGeom>
                  <a:avLst/>
                  <a:gdLst>
                    <a:gd name="T0" fmla="*/ 0 w 27"/>
                    <a:gd name="T1" fmla="*/ 1 h 8"/>
                    <a:gd name="T2" fmla="*/ 1 w 27"/>
                    <a:gd name="T3" fmla="*/ 7 h 8"/>
                    <a:gd name="T4" fmla="*/ 7 w 27"/>
                    <a:gd name="T5" fmla="*/ 6 h 8"/>
                    <a:gd name="T6" fmla="*/ 15 w 27"/>
                    <a:gd name="T7" fmla="*/ 6 h 8"/>
                    <a:gd name="T8" fmla="*/ 21 w 27"/>
                    <a:gd name="T9" fmla="*/ 8 h 8"/>
                    <a:gd name="T10" fmla="*/ 17 w 27"/>
                    <a:gd name="T11" fmla="*/ 1 h 8"/>
                    <a:gd name="T12" fmla="*/ 16 w 27"/>
                    <a:gd name="T13" fmla="*/ 4 h 8"/>
                    <a:gd name="T14" fmla="*/ 0 w 2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8">
                      <a:moveTo>
                        <a:pt x="0" y="1"/>
                      </a:moveTo>
                      <a:cubicBezTo>
                        <a:pt x="0" y="3"/>
                        <a:pt x="0" y="5"/>
                        <a:pt x="1" y="7"/>
                      </a:cubicBezTo>
                      <a:cubicBezTo>
                        <a:pt x="7" y="6"/>
                        <a:pt x="7" y="6"/>
                        <a:pt x="7" y="6"/>
                      </a:cubicBezTo>
                      <a:cubicBezTo>
                        <a:pt x="15" y="6"/>
                        <a:pt x="15" y="6"/>
                        <a:pt x="15" y="6"/>
                      </a:cubicBezTo>
                      <a:cubicBezTo>
                        <a:pt x="21" y="8"/>
                        <a:pt x="21" y="8"/>
                        <a:pt x="21" y="8"/>
                      </a:cubicBezTo>
                      <a:cubicBezTo>
                        <a:pt x="27" y="2"/>
                        <a:pt x="25" y="0"/>
                        <a:pt x="17" y="1"/>
                      </a:cubicBezTo>
                      <a:cubicBezTo>
                        <a:pt x="17" y="2"/>
                        <a:pt x="16" y="3"/>
                        <a:pt x="16" y="4"/>
                      </a:cubicBezTo>
                      <a:cubicBezTo>
                        <a:pt x="9" y="4"/>
                        <a:pt x="4" y="3"/>
                        <a:pt x="0" y="1"/>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330"/>
                <p:cNvSpPr/>
                <p:nvPr/>
              </p:nvSpPr>
              <p:spPr bwMode="auto">
                <a:xfrm>
                  <a:off x="7399338" y="3081338"/>
                  <a:ext cx="73025" cy="53975"/>
                </a:xfrm>
                <a:custGeom>
                  <a:avLst/>
                  <a:gdLst>
                    <a:gd name="T0" fmla="*/ 0 w 15"/>
                    <a:gd name="T1" fmla="*/ 4 h 11"/>
                    <a:gd name="T2" fmla="*/ 4 w 15"/>
                    <a:gd name="T3" fmla="*/ 11 h 11"/>
                    <a:gd name="T4" fmla="*/ 15 w 15"/>
                    <a:gd name="T5" fmla="*/ 1 h 11"/>
                    <a:gd name="T6" fmla="*/ 5 w 15"/>
                    <a:gd name="T7" fmla="*/ 1 h 11"/>
                    <a:gd name="T8" fmla="*/ 0 w 15"/>
                    <a:gd name="T9" fmla="*/ 4 h 11"/>
                  </a:gdLst>
                  <a:ahLst/>
                  <a:cxnLst>
                    <a:cxn ang="0">
                      <a:pos x="T0" y="T1"/>
                    </a:cxn>
                    <a:cxn ang="0">
                      <a:pos x="T2" y="T3"/>
                    </a:cxn>
                    <a:cxn ang="0">
                      <a:pos x="T4" y="T5"/>
                    </a:cxn>
                    <a:cxn ang="0">
                      <a:pos x="T6" y="T7"/>
                    </a:cxn>
                    <a:cxn ang="0">
                      <a:pos x="T8" y="T9"/>
                    </a:cxn>
                  </a:cxnLst>
                  <a:rect l="0" t="0" r="r" b="b"/>
                  <a:pathLst>
                    <a:path w="15" h="11">
                      <a:moveTo>
                        <a:pt x="0" y="4"/>
                      </a:moveTo>
                      <a:cubicBezTo>
                        <a:pt x="8" y="3"/>
                        <a:pt x="10" y="5"/>
                        <a:pt x="4" y="11"/>
                      </a:cubicBezTo>
                      <a:cubicBezTo>
                        <a:pt x="10" y="9"/>
                        <a:pt x="14" y="6"/>
                        <a:pt x="15" y="1"/>
                      </a:cubicBezTo>
                      <a:cubicBezTo>
                        <a:pt x="12" y="0"/>
                        <a:pt x="9" y="0"/>
                        <a:pt x="5" y="1"/>
                      </a:cubicBezTo>
                      <a:cubicBezTo>
                        <a:pt x="3" y="2"/>
                        <a:pt x="2" y="3"/>
                        <a:pt x="0" y="4"/>
                      </a:cubicBezTo>
                      <a:close/>
                    </a:path>
                  </a:pathLst>
                </a:custGeom>
                <a:solidFill>
                  <a:srgbClr val="15151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331"/>
                <p:cNvSpPr/>
                <p:nvPr/>
              </p:nvSpPr>
              <p:spPr bwMode="auto">
                <a:xfrm>
                  <a:off x="7134226" y="2232025"/>
                  <a:ext cx="215900" cy="368300"/>
                </a:xfrm>
                <a:custGeom>
                  <a:avLst/>
                  <a:gdLst>
                    <a:gd name="T0" fmla="*/ 20 w 44"/>
                    <a:gd name="T1" fmla="*/ 2 h 75"/>
                    <a:gd name="T2" fmla="*/ 19 w 44"/>
                    <a:gd name="T3" fmla="*/ 3 h 75"/>
                    <a:gd name="T4" fmla="*/ 36 w 44"/>
                    <a:gd name="T5" fmla="*/ 9 h 75"/>
                    <a:gd name="T6" fmla="*/ 36 w 44"/>
                    <a:gd name="T7" fmla="*/ 30 h 75"/>
                    <a:gd name="T8" fmla="*/ 34 w 44"/>
                    <a:gd name="T9" fmla="*/ 35 h 75"/>
                    <a:gd name="T10" fmla="*/ 36 w 44"/>
                    <a:gd name="T11" fmla="*/ 32 h 75"/>
                    <a:gd name="T12" fmla="*/ 39 w 44"/>
                    <a:gd name="T13" fmla="*/ 32 h 75"/>
                    <a:gd name="T14" fmla="*/ 39 w 44"/>
                    <a:gd name="T15" fmla="*/ 40 h 75"/>
                    <a:gd name="T16" fmla="*/ 32 w 44"/>
                    <a:gd name="T17" fmla="*/ 45 h 75"/>
                    <a:gd name="T18" fmla="*/ 28 w 44"/>
                    <a:gd name="T19" fmla="*/ 41 h 75"/>
                    <a:gd name="T20" fmla="*/ 21 w 44"/>
                    <a:gd name="T21" fmla="*/ 10 h 75"/>
                    <a:gd name="T22" fmla="*/ 19 w 44"/>
                    <a:gd name="T23" fmla="*/ 22 h 75"/>
                    <a:gd name="T24" fmla="*/ 26 w 44"/>
                    <a:gd name="T25" fmla="*/ 48 h 75"/>
                    <a:gd name="T26" fmla="*/ 34 w 44"/>
                    <a:gd name="T27" fmla="*/ 51 h 75"/>
                    <a:gd name="T28" fmla="*/ 30 w 44"/>
                    <a:gd name="T29" fmla="*/ 61 h 75"/>
                    <a:gd name="T30" fmla="*/ 32 w 44"/>
                    <a:gd name="T31" fmla="*/ 70 h 75"/>
                    <a:gd name="T32" fmla="*/ 2 w 44"/>
                    <a:gd name="T33" fmla="*/ 67 h 75"/>
                    <a:gd name="T34" fmla="*/ 0 w 44"/>
                    <a:gd name="T35" fmla="*/ 70 h 75"/>
                    <a:gd name="T36" fmla="*/ 2 w 44"/>
                    <a:gd name="T37" fmla="*/ 70 h 75"/>
                    <a:gd name="T38" fmla="*/ 31 w 44"/>
                    <a:gd name="T39" fmla="*/ 74 h 75"/>
                    <a:gd name="T40" fmla="*/ 34 w 44"/>
                    <a:gd name="T41" fmla="*/ 75 h 75"/>
                    <a:gd name="T42" fmla="*/ 37 w 44"/>
                    <a:gd name="T43" fmla="*/ 74 h 75"/>
                    <a:gd name="T44" fmla="*/ 35 w 44"/>
                    <a:gd name="T45" fmla="*/ 59 h 75"/>
                    <a:gd name="T46" fmla="*/ 38 w 44"/>
                    <a:gd name="T47" fmla="*/ 42 h 75"/>
                    <a:gd name="T48" fmla="*/ 40 w 44"/>
                    <a:gd name="T49" fmla="*/ 41 h 75"/>
                    <a:gd name="T50" fmla="*/ 40 w 44"/>
                    <a:gd name="T51" fmla="*/ 30 h 75"/>
                    <a:gd name="T52" fmla="*/ 40 w 44"/>
                    <a:gd name="T53" fmla="*/ 29 h 75"/>
                    <a:gd name="T54" fmla="*/ 41 w 44"/>
                    <a:gd name="T55" fmla="*/ 29 h 75"/>
                    <a:gd name="T56" fmla="*/ 42 w 44"/>
                    <a:gd name="T57" fmla="*/ 18 h 75"/>
                    <a:gd name="T58" fmla="*/ 39 w 44"/>
                    <a:gd name="T59" fmla="*/ 8 h 75"/>
                    <a:gd name="T60" fmla="*/ 39 w 44"/>
                    <a:gd name="T61" fmla="*/ 4 h 75"/>
                    <a:gd name="T62" fmla="*/ 37 w 44"/>
                    <a:gd name="T63" fmla="*/ 5 h 75"/>
                    <a:gd name="T64" fmla="*/ 39 w 44"/>
                    <a:gd name="T65" fmla="*/ 12 h 75"/>
                    <a:gd name="T66" fmla="*/ 42 w 44"/>
                    <a:gd name="T67" fmla="*/ 23 h 75"/>
                    <a:gd name="T68" fmla="*/ 40 w 44"/>
                    <a:gd name="T69" fmla="*/ 28 h 75"/>
                    <a:gd name="T70" fmla="*/ 37 w 44"/>
                    <a:gd name="T71" fmla="*/ 31 h 75"/>
                    <a:gd name="T72" fmla="*/ 37 w 44"/>
                    <a:gd name="T73" fmla="*/ 30 h 75"/>
                    <a:gd name="T74" fmla="*/ 38 w 44"/>
                    <a:gd name="T75" fmla="*/ 16 h 75"/>
                    <a:gd name="T76" fmla="*/ 36 w 44"/>
                    <a:gd name="T77" fmla="*/ 6 h 75"/>
                    <a:gd name="T78" fmla="*/ 35 w 44"/>
                    <a:gd name="T79" fmla="*/ 5 h 75"/>
                    <a:gd name="T80" fmla="*/ 33 w 44"/>
                    <a:gd name="T81" fmla="*/ 2 h 75"/>
                    <a:gd name="T82" fmla="*/ 20 w 44"/>
                    <a:gd name="T8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75">
                      <a:moveTo>
                        <a:pt x="20" y="2"/>
                      </a:moveTo>
                      <a:cubicBezTo>
                        <a:pt x="19" y="2"/>
                        <a:pt x="19" y="2"/>
                        <a:pt x="19" y="3"/>
                      </a:cubicBezTo>
                      <a:cubicBezTo>
                        <a:pt x="29" y="2"/>
                        <a:pt x="34" y="4"/>
                        <a:pt x="36" y="9"/>
                      </a:cubicBezTo>
                      <a:cubicBezTo>
                        <a:pt x="36" y="30"/>
                        <a:pt x="36" y="30"/>
                        <a:pt x="36" y="30"/>
                      </a:cubicBezTo>
                      <a:cubicBezTo>
                        <a:pt x="34" y="35"/>
                        <a:pt x="34" y="35"/>
                        <a:pt x="34" y="35"/>
                      </a:cubicBezTo>
                      <a:cubicBezTo>
                        <a:pt x="35" y="34"/>
                        <a:pt x="36" y="33"/>
                        <a:pt x="36" y="32"/>
                      </a:cubicBezTo>
                      <a:cubicBezTo>
                        <a:pt x="39" y="32"/>
                        <a:pt x="39" y="32"/>
                        <a:pt x="39" y="32"/>
                      </a:cubicBezTo>
                      <a:cubicBezTo>
                        <a:pt x="39" y="40"/>
                        <a:pt x="39" y="40"/>
                        <a:pt x="39" y="40"/>
                      </a:cubicBezTo>
                      <a:cubicBezTo>
                        <a:pt x="32" y="45"/>
                        <a:pt x="32" y="45"/>
                        <a:pt x="32" y="45"/>
                      </a:cubicBezTo>
                      <a:cubicBezTo>
                        <a:pt x="30" y="45"/>
                        <a:pt x="29" y="43"/>
                        <a:pt x="28" y="41"/>
                      </a:cubicBezTo>
                      <a:cubicBezTo>
                        <a:pt x="24" y="31"/>
                        <a:pt x="22" y="21"/>
                        <a:pt x="21" y="10"/>
                      </a:cubicBezTo>
                      <a:cubicBezTo>
                        <a:pt x="19" y="22"/>
                        <a:pt x="19" y="22"/>
                        <a:pt x="19" y="22"/>
                      </a:cubicBezTo>
                      <a:cubicBezTo>
                        <a:pt x="26" y="48"/>
                        <a:pt x="26" y="48"/>
                        <a:pt x="26" y="48"/>
                      </a:cubicBezTo>
                      <a:cubicBezTo>
                        <a:pt x="27" y="51"/>
                        <a:pt x="30" y="52"/>
                        <a:pt x="34" y="51"/>
                      </a:cubicBezTo>
                      <a:cubicBezTo>
                        <a:pt x="30" y="61"/>
                        <a:pt x="30" y="61"/>
                        <a:pt x="30" y="61"/>
                      </a:cubicBezTo>
                      <a:cubicBezTo>
                        <a:pt x="32" y="70"/>
                        <a:pt x="32" y="70"/>
                        <a:pt x="32" y="70"/>
                      </a:cubicBezTo>
                      <a:cubicBezTo>
                        <a:pt x="23" y="65"/>
                        <a:pt x="12" y="64"/>
                        <a:pt x="2" y="67"/>
                      </a:cubicBezTo>
                      <a:cubicBezTo>
                        <a:pt x="1" y="68"/>
                        <a:pt x="1" y="69"/>
                        <a:pt x="0" y="70"/>
                      </a:cubicBezTo>
                      <a:cubicBezTo>
                        <a:pt x="1" y="70"/>
                        <a:pt x="2" y="70"/>
                        <a:pt x="2" y="70"/>
                      </a:cubicBezTo>
                      <a:cubicBezTo>
                        <a:pt x="12" y="68"/>
                        <a:pt x="22" y="70"/>
                        <a:pt x="31" y="74"/>
                      </a:cubicBezTo>
                      <a:cubicBezTo>
                        <a:pt x="32" y="75"/>
                        <a:pt x="33" y="75"/>
                        <a:pt x="34" y="75"/>
                      </a:cubicBezTo>
                      <a:cubicBezTo>
                        <a:pt x="35" y="75"/>
                        <a:pt x="36" y="75"/>
                        <a:pt x="37" y="74"/>
                      </a:cubicBezTo>
                      <a:cubicBezTo>
                        <a:pt x="38" y="69"/>
                        <a:pt x="37" y="64"/>
                        <a:pt x="35" y="59"/>
                      </a:cubicBezTo>
                      <a:cubicBezTo>
                        <a:pt x="37" y="54"/>
                        <a:pt x="38" y="48"/>
                        <a:pt x="38" y="42"/>
                      </a:cubicBezTo>
                      <a:cubicBezTo>
                        <a:pt x="40" y="41"/>
                        <a:pt x="40" y="41"/>
                        <a:pt x="40" y="41"/>
                      </a:cubicBezTo>
                      <a:cubicBezTo>
                        <a:pt x="40" y="37"/>
                        <a:pt x="40" y="34"/>
                        <a:pt x="40" y="30"/>
                      </a:cubicBezTo>
                      <a:cubicBezTo>
                        <a:pt x="40" y="30"/>
                        <a:pt x="40" y="30"/>
                        <a:pt x="40" y="29"/>
                      </a:cubicBezTo>
                      <a:cubicBezTo>
                        <a:pt x="41" y="29"/>
                        <a:pt x="41" y="29"/>
                        <a:pt x="41" y="29"/>
                      </a:cubicBezTo>
                      <a:cubicBezTo>
                        <a:pt x="43" y="25"/>
                        <a:pt x="44" y="22"/>
                        <a:pt x="42" y="18"/>
                      </a:cubicBezTo>
                      <a:cubicBezTo>
                        <a:pt x="39" y="8"/>
                        <a:pt x="39" y="8"/>
                        <a:pt x="39" y="8"/>
                      </a:cubicBezTo>
                      <a:cubicBezTo>
                        <a:pt x="39" y="4"/>
                        <a:pt x="39" y="4"/>
                        <a:pt x="39" y="4"/>
                      </a:cubicBezTo>
                      <a:cubicBezTo>
                        <a:pt x="37" y="5"/>
                        <a:pt x="37" y="5"/>
                        <a:pt x="37" y="5"/>
                      </a:cubicBezTo>
                      <a:cubicBezTo>
                        <a:pt x="39" y="12"/>
                        <a:pt x="39" y="12"/>
                        <a:pt x="39" y="12"/>
                      </a:cubicBezTo>
                      <a:cubicBezTo>
                        <a:pt x="42" y="23"/>
                        <a:pt x="42" y="23"/>
                        <a:pt x="42" y="23"/>
                      </a:cubicBezTo>
                      <a:cubicBezTo>
                        <a:pt x="40" y="28"/>
                        <a:pt x="40" y="28"/>
                        <a:pt x="40" y="28"/>
                      </a:cubicBezTo>
                      <a:cubicBezTo>
                        <a:pt x="37" y="31"/>
                        <a:pt x="37" y="31"/>
                        <a:pt x="37" y="31"/>
                      </a:cubicBezTo>
                      <a:cubicBezTo>
                        <a:pt x="37" y="30"/>
                        <a:pt x="37" y="30"/>
                        <a:pt x="37" y="30"/>
                      </a:cubicBezTo>
                      <a:cubicBezTo>
                        <a:pt x="38" y="16"/>
                        <a:pt x="38" y="16"/>
                        <a:pt x="38" y="16"/>
                      </a:cubicBezTo>
                      <a:cubicBezTo>
                        <a:pt x="38" y="12"/>
                        <a:pt x="37" y="8"/>
                        <a:pt x="36" y="6"/>
                      </a:cubicBezTo>
                      <a:cubicBezTo>
                        <a:pt x="36" y="5"/>
                        <a:pt x="36" y="5"/>
                        <a:pt x="35" y="5"/>
                      </a:cubicBezTo>
                      <a:cubicBezTo>
                        <a:pt x="35" y="4"/>
                        <a:pt x="34" y="3"/>
                        <a:pt x="33" y="2"/>
                      </a:cubicBezTo>
                      <a:cubicBezTo>
                        <a:pt x="27" y="0"/>
                        <a:pt x="23" y="0"/>
                        <a:pt x="20" y="2"/>
                      </a:cubicBezTo>
                      <a:close/>
                    </a:path>
                  </a:pathLst>
                </a:custGeom>
                <a:solidFill>
                  <a:srgbClr val="DA945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332"/>
                <p:cNvSpPr/>
                <p:nvPr/>
              </p:nvSpPr>
              <p:spPr bwMode="auto">
                <a:xfrm>
                  <a:off x="7124701" y="2565400"/>
                  <a:ext cx="209550" cy="220662"/>
                </a:xfrm>
                <a:custGeom>
                  <a:avLst/>
                  <a:gdLst>
                    <a:gd name="T0" fmla="*/ 4 w 43"/>
                    <a:gd name="T1" fmla="*/ 2 h 45"/>
                    <a:gd name="T2" fmla="*/ 3 w 43"/>
                    <a:gd name="T3" fmla="*/ 6 h 45"/>
                    <a:gd name="T4" fmla="*/ 31 w 43"/>
                    <a:gd name="T5" fmla="*/ 12 h 45"/>
                    <a:gd name="T6" fmla="*/ 36 w 43"/>
                    <a:gd name="T7" fmla="*/ 32 h 45"/>
                    <a:gd name="T8" fmla="*/ 19 w 43"/>
                    <a:gd name="T9" fmla="*/ 37 h 45"/>
                    <a:gd name="T10" fmla="*/ 0 w 43"/>
                    <a:gd name="T11" fmla="*/ 36 h 45"/>
                    <a:gd name="T12" fmla="*/ 0 w 43"/>
                    <a:gd name="T13" fmla="*/ 40 h 45"/>
                    <a:gd name="T14" fmla="*/ 2 w 43"/>
                    <a:gd name="T15" fmla="*/ 40 h 45"/>
                    <a:gd name="T16" fmla="*/ 21 w 43"/>
                    <a:gd name="T17" fmla="*/ 43 h 45"/>
                    <a:gd name="T18" fmla="*/ 24 w 43"/>
                    <a:gd name="T19" fmla="*/ 42 h 45"/>
                    <a:gd name="T20" fmla="*/ 42 w 43"/>
                    <a:gd name="T21" fmla="*/ 39 h 45"/>
                    <a:gd name="T22" fmla="*/ 43 w 43"/>
                    <a:gd name="T23" fmla="*/ 39 h 45"/>
                    <a:gd name="T24" fmla="*/ 36 w 43"/>
                    <a:gd name="T25" fmla="*/ 7 h 45"/>
                    <a:gd name="T26" fmla="*/ 33 w 43"/>
                    <a:gd name="T27" fmla="*/ 6 h 45"/>
                    <a:gd name="T28" fmla="*/ 4 w 43"/>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5">
                      <a:moveTo>
                        <a:pt x="4" y="2"/>
                      </a:moveTo>
                      <a:cubicBezTo>
                        <a:pt x="4" y="3"/>
                        <a:pt x="4" y="5"/>
                        <a:pt x="3" y="6"/>
                      </a:cubicBezTo>
                      <a:cubicBezTo>
                        <a:pt x="13" y="3"/>
                        <a:pt x="22" y="5"/>
                        <a:pt x="31" y="12"/>
                      </a:cubicBezTo>
                      <a:cubicBezTo>
                        <a:pt x="36" y="32"/>
                        <a:pt x="36" y="32"/>
                        <a:pt x="36" y="32"/>
                      </a:cubicBezTo>
                      <a:cubicBezTo>
                        <a:pt x="19" y="37"/>
                        <a:pt x="19" y="37"/>
                        <a:pt x="19" y="37"/>
                      </a:cubicBezTo>
                      <a:cubicBezTo>
                        <a:pt x="13" y="39"/>
                        <a:pt x="6" y="38"/>
                        <a:pt x="0" y="36"/>
                      </a:cubicBezTo>
                      <a:cubicBezTo>
                        <a:pt x="0" y="37"/>
                        <a:pt x="0" y="38"/>
                        <a:pt x="0" y="40"/>
                      </a:cubicBezTo>
                      <a:cubicBezTo>
                        <a:pt x="1" y="40"/>
                        <a:pt x="1" y="40"/>
                        <a:pt x="2" y="40"/>
                      </a:cubicBezTo>
                      <a:cubicBezTo>
                        <a:pt x="8" y="44"/>
                        <a:pt x="15" y="45"/>
                        <a:pt x="21" y="43"/>
                      </a:cubicBezTo>
                      <a:cubicBezTo>
                        <a:pt x="22" y="43"/>
                        <a:pt x="23" y="42"/>
                        <a:pt x="24" y="42"/>
                      </a:cubicBezTo>
                      <a:cubicBezTo>
                        <a:pt x="30" y="39"/>
                        <a:pt x="36" y="38"/>
                        <a:pt x="42" y="39"/>
                      </a:cubicBezTo>
                      <a:cubicBezTo>
                        <a:pt x="42" y="39"/>
                        <a:pt x="43" y="39"/>
                        <a:pt x="43" y="39"/>
                      </a:cubicBezTo>
                      <a:cubicBezTo>
                        <a:pt x="40" y="29"/>
                        <a:pt x="37" y="18"/>
                        <a:pt x="36" y="7"/>
                      </a:cubicBezTo>
                      <a:cubicBezTo>
                        <a:pt x="35" y="7"/>
                        <a:pt x="34" y="7"/>
                        <a:pt x="33" y="6"/>
                      </a:cubicBezTo>
                      <a:cubicBezTo>
                        <a:pt x="24" y="2"/>
                        <a:pt x="14" y="0"/>
                        <a:pt x="4" y="2"/>
                      </a:cubicBezTo>
                      <a:close/>
                    </a:path>
                  </a:pathLst>
                </a:custGeom>
                <a:solidFill>
                  <a:srgbClr val="00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333"/>
                <p:cNvSpPr>
                  <a:spLocks noEditPoints="1"/>
                </p:cNvSpPr>
                <p:nvPr/>
              </p:nvSpPr>
              <p:spPr bwMode="auto">
                <a:xfrm>
                  <a:off x="7124701" y="2579688"/>
                  <a:ext cx="176213" cy="177800"/>
                </a:xfrm>
                <a:custGeom>
                  <a:avLst/>
                  <a:gdLst>
                    <a:gd name="T0" fmla="*/ 3 w 36"/>
                    <a:gd name="T1" fmla="*/ 3 h 36"/>
                    <a:gd name="T2" fmla="*/ 0 w 36"/>
                    <a:gd name="T3" fmla="*/ 33 h 36"/>
                    <a:gd name="T4" fmla="*/ 19 w 36"/>
                    <a:gd name="T5" fmla="*/ 34 h 36"/>
                    <a:gd name="T6" fmla="*/ 36 w 36"/>
                    <a:gd name="T7" fmla="*/ 29 h 36"/>
                    <a:gd name="T8" fmla="*/ 31 w 36"/>
                    <a:gd name="T9" fmla="*/ 9 h 36"/>
                    <a:gd name="T10" fmla="*/ 3 w 36"/>
                    <a:gd name="T11" fmla="*/ 3 h 36"/>
                    <a:gd name="T12" fmla="*/ 4 w 36"/>
                    <a:gd name="T13" fmla="*/ 4 h 36"/>
                    <a:gd name="T14" fmla="*/ 7 w 36"/>
                    <a:gd name="T15" fmla="*/ 3 h 36"/>
                    <a:gd name="T16" fmla="*/ 4 w 36"/>
                    <a:gd name="T17" fmla="*/ 33 h 36"/>
                    <a:gd name="T18" fmla="*/ 1 w 36"/>
                    <a:gd name="T19" fmla="*/ 32 h 36"/>
                    <a:gd name="T20" fmla="*/ 4 w 36"/>
                    <a:gd name="T2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6">
                      <a:moveTo>
                        <a:pt x="3" y="3"/>
                      </a:moveTo>
                      <a:cubicBezTo>
                        <a:pt x="2" y="12"/>
                        <a:pt x="1" y="22"/>
                        <a:pt x="0" y="33"/>
                      </a:cubicBezTo>
                      <a:cubicBezTo>
                        <a:pt x="6" y="35"/>
                        <a:pt x="13" y="36"/>
                        <a:pt x="19" y="34"/>
                      </a:cubicBezTo>
                      <a:cubicBezTo>
                        <a:pt x="36" y="29"/>
                        <a:pt x="36" y="29"/>
                        <a:pt x="36" y="29"/>
                      </a:cubicBezTo>
                      <a:cubicBezTo>
                        <a:pt x="31" y="9"/>
                        <a:pt x="31" y="9"/>
                        <a:pt x="31" y="9"/>
                      </a:cubicBezTo>
                      <a:cubicBezTo>
                        <a:pt x="22" y="2"/>
                        <a:pt x="13" y="0"/>
                        <a:pt x="3" y="3"/>
                      </a:cubicBezTo>
                      <a:close/>
                      <a:moveTo>
                        <a:pt x="4" y="4"/>
                      </a:moveTo>
                      <a:cubicBezTo>
                        <a:pt x="5" y="3"/>
                        <a:pt x="6" y="3"/>
                        <a:pt x="7" y="3"/>
                      </a:cubicBezTo>
                      <a:cubicBezTo>
                        <a:pt x="4" y="14"/>
                        <a:pt x="3" y="24"/>
                        <a:pt x="4" y="33"/>
                      </a:cubicBezTo>
                      <a:cubicBezTo>
                        <a:pt x="3" y="33"/>
                        <a:pt x="2" y="33"/>
                        <a:pt x="1" y="32"/>
                      </a:cubicBezTo>
                      <a:cubicBezTo>
                        <a:pt x="1" y="22"/>
                        <a:pt x="2" y="13"/>
                        <a:pt x="4" y="4"/>
                      </a:cubicBezTo>
                      <a:close/>
                    </a:path>
                  </a:pathLst>
                </a:custGeom>
                <a:solidFill>
                  <a:srgbClr val="333333"/>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334"/>
                <p:cNvSpPr/>
                <p:nvPr/>
              </p:nvSpPr>
              <p:spPr bwMode="auto">
                <a:xfrm>
                  <a:off x="7129463" y="2595563"/>
                  <a:ext cx="28575" cy="147637"/>
                </a:xfrm>
                <a:custGeom>
                  <a:avLst/>
                  <a:gdLst>
                    <a:gd name="T0" fmla="*/ 6 w 6"/>
                    <a:gd name="T1" fmla="*/ 0 h 30"/>
                    <a:gd name="T2" fmla="*/ 3 w 6"/>
                    <a:gd name="T3" fmla="*/ 1 h 30"/>
                    <a:gd name="T4" fmla="*/ 0 w 6"/>
                    <a:gd name="T5" fmla="*/ 29 h 30"/>
                    <a:gd name="T6" fmla="*/ 3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5" y="0"/>
                        <a:pt x="4" y="0"/>
                        <a:pt x="3" y="1"/>
                      </a:cubicBezTo>
                      <a:cubicBezTo>
                        <a:pt x="1" y="10"/>
                        <a:pt x="0" y="19"/>
                        <a:pt x="0" y="29"/>
                      </a:cubicBezTo>
                      <a:cubicBezTo>
                        <a:pt x="1" y="30"/>
                        <a:pt x="2" y="30"/>
                        <a:pt x="3" y="30"/>
                      </a:cubicBezTo>
                      <a:cubicBezTo>
                        <a:pt x="2" y="21"/>
                        <a:pt x="3" y="11"/>
                        <a:pt x="6"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94" name="组合 393"/>
            <p:cNvGrpSpPr/>
            <p:nvPr userDrawn="1"/>
          </p:nvGrpSpPr>
          <p:grpSpPr>
            <a:xfrm>
              <a:off x="2640048" y="5114879"/>
              <a:ext cx="6545338" cy="717945"/>
              <a:chOff x="3007046" y="5163582"/>
              <a:chExt cx="6545338" cy="717945"/>
            </a:xfrm>
          </p:grpSpPr>
          <p:sp>
            <p:nvSpPr>
              <p:cNvPr id="395" name="矩形 394"/>
              <p:cNvSpPr/>
              <p:nvPr/>
            </p:nvSpPr>
            <p:spPr>
              <a:xfrm>
                <a:off x="3007046" y="5177071"/>
                <a:ext cx="309880" cy="701040"/>
              </a:xfrm>
              <a:prstGeom prst="rect">
                <a:avLst/>
              </a:prstGeom>
            </p:spPr>
            <p:txBody>
              <a:bodyPr wrap="none">
                <a:spAutoFit/>
              </a:bodyPr>
              <a:lstStyle/>
              <a:p>
                <a:endParaRPr lang="zh-CN" altLang="en-US" sz="4000" b="1" dirty="0">
                  <a:latin typeface="Arial" panose="020B0604020202020204" pitchFamily="34" charset="0"/>
                  <a:ea typeface="微软雅黑" panose="020B0503020204020204" charset="-122"/>
                  <a:cs typeface="Arial" panose="020B0604020202020204" pitchFamily="34" charset="0"/>
                </a:endParaRPr>
              </a:p>
            </p:txBody>
          </p:sp>
          <p:cxnSp>
            <p:nvCxnSpPr>
              <p:cNvPr id="396" name="直接连接符 395"/>
              <p:cNvCxnSpPr/>
              <p:nvPr/>
            </p:nvCxnSpPr>
            <p:spPr>
              <a:xfrm>
                <a:off x="3118799" y="5163582"/>
                <a:ext cx="643358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a:off x="3153538" y="5881527"/>
                <a:ext cx="6398846"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p:nvPr>
        </p:nvSpPr>
        <p:spPr>
          <a:xfrm>
            <a:off x="2638800" y="5130000"/>
            <a:ext cx="6926400" cy="709200"/>
          </a:xfrm>
        </p:spPr>
        <p:txBody>
          <a:bodyPr anchor="t" anchorCtr="0">
            <a:normAutofit/>
          </a:bodyPr>
          <a:lstStyle>
            <a:lvl1pPr algn="ctr">
              <a:defRPr sz="4000" b="1"/>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800" y="457200"/>
            <a:ext cx="4140000" cy="1602000"/>
          </a:xfrm>
        </p:spPr>
        <p:txBody>
          <a:bodyPr anchor="b">
            <a:normAutofit/>
          </a:bodyPr>
          <a:lstStyle>
            <a:lvl1pPr algn="l">
              <a:defRPr sz="32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800" y="2059200"/>
            <a:ext cx="4165200" cy="38124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transition spd="slow" advTm="3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5420EAEA-BF9D-432B-B0AE-6F368997F249}" type="datetimeFigureOut">
              <a:rPr lang="zh-CN" altLang="en-US" smtClean="0"/>
              <a:pPr/>
              <a:t>2019/10/22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3B6850-2653-4694-8378-ED19A8990530}" type="slidenum">
              <a:rPr lang="zh-CN" altLang="en-US" smtClean="0"/>
              <a:pPr/>
              <a:t>‹#›</a:t>
            </a:fld>
            <a:endParaRPr lang="zh-CN" altLang="en-US"/>
          </a:p>
        </p:txBody>
      </p:sp>
    </p:spTree>
  </p:cSld>
  <p:clrMapOvr>
    <a:masterClrMapping/>
  </p:clrMapOvr>
  <p:transition spd="slow" advTm="3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778098"/>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600" y="1196753"/>
            <a:ext cx="10972800" cy="4929412"/>
          </a:xfrm>
          <a:prstGeom prst="rect">
            <a:avLst/>
          </a:prstGeom>
        </p:spPr>
        <p:txBody>
          <a:bodyPr vert="horz" lIns="91440" tIns="45720" rIns="91440" bIns="45720" rtlCol="0">
            <a:normAutofit/>
          </a:body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advTm="3000">
    <p:wipe/>
  </p:transition>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baseline="0">
                <a:solidFill>
                  <a:schemeClr val="tx1">
                    <a:tint val="75000"/>
                  </a:schemeClr>
                </a:solidFill>
              </a:defRPr>
            </a:lvl1pPr>
          </a:lstStyle>
          <a:p>
            <a:fld id="{7D61141C-C3AC-4E26-8E0A-3A317DFB1F2A}" type="datetimeFigureOut">
              <a:rPr lang="zh-CN" altLang="en-US" smtClean="0"/>
              <a:pPr/>
              <a:t>2019/10/22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baseline="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76D3055B-5BEA-4B5F-A012-D630FB90DD8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just"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just"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just"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just"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778098"/>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600" y="1196753"/>
            <a:ext cx="10972800" cy="4929412"/>
          </a:xfrm>
          <a:prstGeom prst="rect">
            <a:avLst/>
          </a:prstGeom>
        </p:spPr>
        <p:txBody>
          <a:bodyPr vert="horz" lIns="91440" tIns="45720" rIns="91440" bIns="45720" rtlCol="0">
            <a:normAutofit/>
          </a:bodyPr>
          <a:lstStyle/>
          <a:p>
            <a:r>
              <a:rPr lang="zh-CN" altLang="en-US" sz="2400" dirty="0" smtClean="0"/>
              <a:t>单击此处编辑文本</a:t>
            </a:r>
            <a:endParaRPr lang="en-US" altLang="zh-CN" sz="2400" dirty="0" smtClean="0"/>
          </a:p>
          <a:p>
            <a:pPr lvl="1"/>
            <a:r>
              <a:rPr lang="zh-CN" altLang="en-US" sz="2000" dirty="0" smtClean="0"/>
              <a:t>第二级</a:t>
            </a:r>
          </a:p>
          <a:p>
            <a:pPr lvl="2"/>
            <a:r>
              <a:rPr lang="zh-CN" altLang="en-US" sz="1800"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2019/10/22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ransition spd="slow" advTm="3000">
    <p:wipe/>
  </p:transition>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7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7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7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22.xml"/><Relationship Id="rId1" Type="http://schemas.openxmlformats.org/officeDocument/2006/relationships/tags" Target="../tags/tag7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xml"/><Relationship Id="rId1" Type="http://schemas.openxmlformats.org/officeDocument/2006/relationships/tags" Target="../tags/tag7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3" Type="http://schemas.openxmlformats.org/officeDocument/2006/relationships/tags" Target="../tags/tag82.xml"/><Relationship Id="rId21" Type="http://schemas.openxmlformats.org/officeDocument/2006/relationships/slideLayout" Target="../slideLayouts/slideLayout2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tags" Target="../tags/tag99.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52.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17.png"/><Relationship Id="rId10" Type="http://schemas.openxmlformats.org/officeDocument/2006/relationships/tags" Target="../tags/tag89.xml"/><Relationship Id="rId19" Type="http://schemas.openxmlformats.org/officeDocument/2006/relationships/tags" Target="../tags/tag9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4.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2.xml"/><Relationship Id="rId7" Type="http://schemas.openxmlformats.org/officeDocument/2006/relationships/image" Target="../media/image56.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55.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9.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jpeg"/><Relationship Id="rId11" Type="http://schemas.openxmlformats.org/officeDocument/2006/relationships/image" Target="../media/image4.pn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 Type="http://schemas.openxmlformats.org/officeDocument/2006/relationships/tags" Target="../tags/tag12.xml"/><Relationship Id="rId21" Type="http://schemas.openxmlformats.org/officeDocument/2006/relationships/tags" Target="../tags/tag30.xml"/><Relationship Id="rId34" Type="http://schemas.openxmlformats.org/officeDocument/2006/relationships/image" Target="../media/image16.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notesSlide" Target="../notesSlides/notesSlide5.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tags" Target="../tags/tag38.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slideLayout" Target="../slideLayouts/slideLayout22.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image" Target="../media/image18.png"/><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image" Target="../media/image19.png"/><Relationship Id="rId3" Type="http://schemas.openxmlformats.org/officeDocument/2006/relationships/tags" Target="../tags/tag43.xml"/><Relationship Id="rId21" Type="http://schemas.openxmlformats.org/officeDocument/2006/relationships/image" Target="../media/image22.pn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image" Target="../media/image13.png"/><Relationship Id="rId2" Type="http://schemas.openxmlformats.org/officeDocument/2006/relationships/tags" Target="../tags/tag42.xml"/><Relationship Id="rId16" Type="http://schemas.openxmlformats.org/officeDocument/2006/relationships/image" Target="../media/image16.png"/><Relationship Id="rId20" Type="http://schemas.openxmlformats.org/officeDocument/2006/relationships/image" Target="../media/image21.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notesSlide" Target="../notesSlides/notesSlide6.xml"/><Relationship Id="rId23" Type="http://schemas.openxmlformats.org/officeDocument/2006/relationships/image" Target="../media/image24.png"/><Relationship Id="rId10" Type="http://schemas.openxmlformats.org/officeDocument/2006/relationships/tags" Target="../tags/tag50.xml"/><Relationship Id="rId19" Type="http://schemas.openxmlformats.org/officeDocument/2006/relationships/image" Target="../media/image20.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slideLayout" Target="../slideLayouts/slideLayout22.xml"/><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notesSlide" Target="../notesSlides/notesSlide7.xml"/><Relationship Id="rId26" Type="http://schemas.openxmlformats.org/officeDocument/2006/relationships/image" Target="../media/image28.png"/><Relationship Id="rId3" Type="http://schemas.openxmlformats.org/officeDocument/2006/relationships/tags" Target="../tags/tag56.xml"/><Relationship Id="rId21" Type="http://schemas.openxmlformats.org/officeDocument/2006/relationships/image" Target="../media/image19.png"/><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slideLayout" Target="../slideLayouts/slideLayout22.xml"/><Relationship Id="rId25" Type="http://schemas.openxmlformats.org/officeDocument/2006/relationships/image" Target="../media/image27.png"/><Relationship Id="rId2" Type="http://schemas.openxmlformats.org/officeDocument/2006/relationships/tags" Target="../tags/tag55.xml"/><Relationship Id="rId16" Type="http://schemas.openxmlformats.org/officeDocument/2006/relationships/tags" Target="../tags/tag69.xml"/><Relationship Id="rId20" Type="http://schemas.openxmlformats.org/officeDocument/2006/relationships/image" Target="../media/image13.pn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image" Target="../media/image26.png"/><Relationship Id="rId5" Type="http://schemas.openxmlformats.org/officeDocument/2006/relationships/tags" Target="../tags/tag58.xml"/><Relationship Id="rId15" Type="http://schemas.openxmlformats.org/officeDocument/2006/relationships/tags" Target="../tags/tag68.xml"/><Relationship Id="rId23" Type="http://schemas.openxmlformats.org/officeDocument/2006/relationships/image" Target="../media/image25.png"/><Relationship Id="rId10" Type="http://schemas.openxmlformats.org/officeDocument/2006/relationships/tags" Target="../tags/tag63.xml"/><Relationship Id="rId19" Type="http://schemas.openxmlformats.org/officeDocument/2006/relationships/image" Target="../media/image16.png"/><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tags" Target="../tags/tag67.xml"/><Relationship Id="rId22" Type="http://schemas.openxmlformats.org/officeDocument/2006/relationships/image" Target="../media/image20.png"/><Relationship Id="rId27"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33.png"/><Relationship Id="rId2" Type="http://schemas.openxmlformats.org/officeDocument/2006/relationships/slideLayout" Target="../slideLayouts/slideLayout22.xml"/><Relationship Id="rId1" Type="http://schemas.openxmlformats.org/officeDocument/2006/relationships/tags" Target="../tags/tag7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3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custDataLst>
              <p:tags r:id="rId2"/>
            </p:custDataLst>
          </p:nvPr>
        </p:nvSpPr>
        <p:spPr>
          <a:xfrm>
            <a:off x="-15240" y="2226945"/>
            <a:ext cx="12223115" cy="1247140"/>
          </a:xfrm>
        </p:spPr>
        <p:style>
          <a:lnRef idx="0">
            <a:schemeClr val="dk1"/>
          </a:lnRef>
          <a:fillRef idx="3">
            <a:schemeClr val="dk1"/>
          </a:fillRef>
          <a:effectRef idx="3">
            <a:schemeClr val="dk1"/>
          </a:effectRef>
          <a:fontRef idx="minor">
            <a:schemeClr val="lt1"/>
          </a:fontRef>
        </p:style>
        <p:txBody>
          <a:bodyPr>
            <a:normAutofit/>
            <a:scene3d>
              <a:camera prst="orthographicFront"/>
              <a:lightRig rig="threePt" dir="t"/>
            </a:scene3d>
          </a:bodyPr>
          <a:lstStyle/>
          <a:p>
            <a:r>
              <a:rPr lang="en-US" altLang="zh-CN" dirty="0">
                <a:solidFill>
                  <a:schemeClr val="bg1"/>
                </a:solidFill>
                <a:effectLst>
                  <a:outerShdw blurRad="38100" dist="19050" dir="2700000" algn="tl" rotWithShape="0">
                    <a:schemeClr val="dk1">
                      <a:alpha val="40000"/>
                    </a:schemeClr>
                  </a:outerShdw>
                </a:effectLst>
                <a:sym typeface="+mn-ea"/>
              </a:rPr>
              <a:t>    </a:t>
            </a:r>
            <a:r>
              <a:rPr lang="zh-CN" altLang="zh-CN" dirty="0">
                <a:solidFill>
                  <a:schemeClr val="bg1"/>
                </a:solidFill>
                <a:effectLst>
                  <a:outerShdw blurRad="38100" dist="19050" dir="2700000" algn="tl" rotWithShape="0">
                    <a:schemeClr val="dk1">
                      <a:alpha val="40000"/>
                    </a:schemeClr>
                  </a:outerShdw>
                </a:effectLst>
                <a:sym typeface="+mn-ea"/>
              </a:rPr>
              <a:t>农村电商服务站点日常</a:t>
            </a:r>
            <a:r>
              <a:rPr lang="zh-CN" altLang="zh-CN" dirty="0" smtClean="0">
                <a:solidFill>
                  <a:schemeClr val="bg1"/>
                </a:solidFill>
                <a:effectLst>
                  <a:outerShdw blurRad="38100" dist="19050" dir="2700000" algn="tl" rotWithShape="0">
                    <a:schemeClr val="dk1">
                      <a:alpha val="40000"/>
                    </a:schemeClr>
                  </a:outerShdw>
                </a:effectLst>
                <a:sym typeface="+mn-ea"/>
              </a:rPr>
              <a:t>运营</a:t>
            </a:r>
            <a:endParaRPr lang="zh-CN" altLang="en-US" dirty="0">
              <a:solidFill>
                <a:schemeClr val="bg1"/>
              </a:solidFill>
              <a:effectLst>
                <a:outerShdw blurRad="38100" dist="19050" dir="2700000" algn="tl" rotWithShape="0">
                  <a:schemeClr val="dk1">
                    <a:alpha val="40000"/>
                  </a:schemeClr>
                </a:outerShdw>
              </a:effectLst>
              <a:latin typeface="方正粗倩简体" panose="03000509000000000000" charset="-122"/>
              <a:ea typeface="方正粗倩简体" panose="03000509000000000000" charset="-122"/>
              <a:sym typeface="+mn-ea"/>
            </a:endParaRPr>
          </a:p>
        </p:txBody>
      </p:sp>
      <p:sp>
        <p:nvSpPr>
          <p:cNvPr id="8" name="副标题 7"/>
          <p:cNvSpPr>
            <a:spLocks noGrp="1"/>
          </p:cNvSpPr>
          <p:nvPr>
            <p:ph type="subTitle" idx="1"/>
            <p:custDataLst>
              <p:tags r:id="rId3"/>
            </p:custDataLst>
          </p:nvPr>
        </p:nvSpPr>
        <p:spPr>
          <a:xfrm>
            <a:off x="8885555" y="4537075"/>
            <a:ext cx="2562225" cy="528955"/>
          </a:xfrm>
        </p:spPr>
        <p:style>
          <a:lnRef idx="2">
            <a:schemeClr val="accent5"/>
          </a:lnRef>
          <a:fillRef idx="1">
            <a:schemeClr val="lt1"/>
          </a:fillRef>
          <a:effectRef idx="0">
            <a:schemeClr val="accent5"/>
          </a:effectRef>
          <a:fontRef idx="minor">
            <a:schemeClr val="dk1"/>
          </a:fontRef>
        </p:style>
        <p:txBody>
          <a:bodyPr>
            <a:normAutofit fontScale="90000" lnSpcReduction="20000"/>
          </a:bodyPr>
          <a:lstStyle/>
          <a:p>
            <a:r>
              <a:rPr lang="zh-CN" altLang="en-US" dirty="0">
                <a:solidFill>
                  <a:schemeClr val="tx1"/>
                </a:solidFill>
                <a:effectLst>
                  <a:outerShdw blurRad="38100" dist="19050" dir="2700000" algn="tl" rotWithShape="0">
                    <a:schemeClr val="dk1">
                      <a:alpha val="40000"/>
                    </a:schemeClr>
                  </a:outerShdw>
                </a:effectLst>
              </a:rPr>
              <a:t>主讲老师</a:t>
            </a:r>
            <a:r>
              <a:rPr lang="zh-CN" altLang="en-US" dirty="0" smtClean="0">
                <a:solidFill>
                  <a:schemeClr val="tx1"/>
                </a:solidFill>
                <a:effectLst>
                  <a:outerShdw blurRad="38100" dist="19050" dir="2700000" algn="tl" rotWithShape="0">
                    <a:schemeClr val="dk1">
                      <a:alpha val="40000"/>
                    </a:schemeClr>
                  </a:outerShdw>
                </a:effectLst>
              </a:rPr>
              <a:t>：陈宝华</a:t>
            </a:r>
            <a:endParaRPr lang="zh-CN" altLang="en-US" dirty="0">
              <a:solidFill>
                <a:schemeClr val="tx1"/>
              </a:solidFill>
              <a:effectLst>
                <a:outerShdw blurRad="38100" dist="19050" dir="2700000" algn="tl" rotWithShape="0">
                  <a:schemeClr val="dk1">
                    <a:alpha val="40000"/>
                  </a:schemeClr>
                </a:outerShdw>
              </a:effectLst>
            </a:endParaRPr>
          </a:p>
        </p:txBody>
      </p:sp>
      <p:sp>
        <p:nvSpPr>
          <p:cNvPr id="9" name="标题 1"/>
          <p:cNvSpPr>
            <a:spLocks noGrp="1"/>
          </p:cNvSpPr>
          <p:nvPr>
            <p:custDataLst>
              <p:tags r:id="rId4"/>
            </p:custDataLst>
          </p:nvPr>
        </p:nvSpPr>
        <p:spPr>
          <a:xfrm>
            <a:off x="1158240" y="3731895"/>
            <a:ext cx="10120630" cy="543560"/>
          </a:xfrm>
          <a:prstGeom prst="rect">
            <a:avLst/>
          </a:prstGeom>
        </p:spPr>
        <p:txBody>
          <a:bodyPr vert="horz" lIns="91440" tIns="45720" rIns="91440" bIns="45720" rtlCol="0" anchor="ctr">
            <a:noAutofit/>
            <a:scene3d>
              <a:camera prst="orthographicFront"/>
              <a:lightRig rig="threePt" dir="t"/>
            </a:scene3d>
          </a:bodyPr>
          <a:lstStyle>
            <a:lvl1pPr algn="ctr" defTabSz="914400" rtl="0" eaLnBrk="1" latinLnBrk="0" hangingPunct="1">
              <a:lnSpc>
                <a:spcPct val="150000"/>
              </a:lnSpc>
              <a:spcBef>
                <a:spcPct val="0"/>
              </a:spcBef>
              <a:buNone/>
              <a:defRPr sz="4400" b="1" kern="1200">
                <a:ln w="3175">
                  <a:noFill/>
                </a:ln>
                <a:solidFill>
                  <a:schemeClr val="accent1"/>
                </a:solidFill>
                <a:effectLst>
                  <a:outerShdw blurRad="38100" dist="38100" dir="2700000" algn="tl">
                    <a:srgbClr val="000000">
                      <a:alpha val="43137"/>
                    </a:srgbClr>
                  </a:outerShdw>
                </a:effectLst>
                <a:latin typeface="+mj-lt"/>
                <a:ea typeface="+mj-ea"/>
                <a:cs typeface="+mj-cs"/>
              </a:defRPr>
            </a:lvl1pPr>
          </a:lstStyle>
          <a:p>
            <a:r>
              <a:rPr lang="zh-CN" altLang="en-US" sz="36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Rural service station operation training</a:t>
            </a:r>
          </a:p>
        </p:txBody>
      </p:sp>
      <p:pic>
        <p:nvPicPr>
          <p:cNvPr id="11" name="图片 10" descr="logo"/>
          <p:cNvPicPr>
            <a:picLocks noChangeAspect="1"/>
          </p:cNvPicPr>
          <p:nvPr/>
        </p:nvPicPr>
        <p:blipFill>
          <a:blip r:embed="rId7" cstate="print"/>
          <a:stretch>
            <a:fillRect/>
          </a:stretch>
        </p:blipFill>
        <p:spPr>
          <a:xfrm>
            <a:off x="217805" y="6252845"/>
            <a:ext cx="1855470" cy="447675"/>
          </a:xfrm>
          <a:prstGeom prst="rect">
            <a:avLst/>
          </a:prstGeom>
        </p:spPr>
      </p:pic>
      <p:pic>
        <p:nvPicPr>
          <p:cNvPr id="2" name="图片 1"/>
          <p:cNvPicPr>
            <a:picLocks noChangeAspect="1"/>
          </p:cNvPicPr>
          <p:nvPr/>
        </p:nvPicPr>
        <p:blipFill>
          <a:blip r:embed="rId8" cstate="print"/>
          <a:stretch>
            <a:fillRect/>
          </a:stretch>
        </p:blipFill>
        <p:spPr>
          <a:xfrm>
            <a:off x="8885555" y="5327650"/>
            <a:ext cx="3322320" cy="15614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8">
                                            <p:bg/>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0" nodeType="clickEffect">
                                  <p:stCondLst>
                                    <p:cond delay="0"/>
                                  </p:stCondLst>
                                  <p:childTnLst>
                                    <p:animScale>
                                      <p:cBhvr>
                                        <p:cTn id="20" dur="2000" fill="hold"/>
                                        <p:tgtEl>
                                          <p:spTgt spid="8">
                                            <p:txEl>
                                              <p:pRg st="0" end="0"/>
                                            </p:txEl>
                                          </p:spTgt>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uiExpand="1" build="p"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58540" y="783590"/>
            <a:ext cx="8028940" cy="163639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3200" dirty="0" smtClean="0">
                <a:solidFill>
                  <a:schemeClr val="tx1"/>
                </a:solidFill>
                <a:effectLst>
                  <a:outerShdw blurRad="38100" dist="19050" dir="2700000" algn="tl" rotWithShape="0">
                    <a:schemeClr val="dk1">
                      <a:alpha val="40000"/>
                    </a:schemeClr>
                  </a:outerShdw>
                </a:effectLst>
              </a:rPr>
              <a:t> </a:t>
            </a:r>
            <a:r>
              <a:rPr lang="zh-CN" altLang="en-US" sz="3200" dirty="0">
                <a:solidFill>
                  <a:schemeClr val="tx1"/>
                </a:solidFill>
                <a:effectLst>
                  <a:outerShdw blurRad="38100" dist="19050" dir="2700000" algn="tl" rotWithShape="0">
                    <a:schemeClr val="dk1">
                      <a:alpha val="40000"/>
                    </a:schemeClr>
                  </a:outerShdw>
                </a:effectLst>
              </a:rPr>
              <a:t>榨汁机  电饭煲  电压力锅豆浆机  咖啡机  微波炉  电烤箱  </a:t>
            </a:r>
          </a:p>
          <a:p>
            <a:pPr algn="ctr"/>
            <a:r>
              <a:rPr lang="zh-CN" altLang="en-US" sz="3200" dirty="0">
                <a:solidFill>
                  <a:schemeClr val="tx1"/>
                </a:solidFill>
                <a:effectLst>
                  <a:outerShdw blurRad="38100" dist="19050" dir="2700000" algn="tl" rotWithShape="0">
                    <a:schemeClr val="dk1">
                      <a:alpha val="40000"/>
                    </a:schemeClr>
                  </a:outerShdw>
                </a:effectLst>
              </a:rPr>
              <a:t>电炖锅  电水壶  热水瓶  等</a:t>
            </a:r>
          </a:p>
        </p:txBody>
      </p:sp>
      <p:sp>
        <p:nvSpPr>
          <p:cNvPr id="10" name="右箭头标注 9"/>
          <p:cNvSpPr/>
          <p:nvPr/>
        </p:nvSpPr>
        <p:spPr>
          <a:xfrm>
            <a:off x="713740" y="584835"/>
            <a:ext cx="2710180" cy="2644140"/>
          </a:xfrm>
          <a:prstGeom prst="rightArrow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4000"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小家用电器</a:t>
            </a:r>
          </a:p>
        </p:txBody>
      </p:sp>
      <p:pic>
        <p:nvPicPr>
          <p:cNvPr id="16" name="图片 15"/>
          <p:cNvPicPr>
            <a:picLocks noChangeAspect="1"/>
          </p:cNvPicPr>
          <p:nvPr/>
        </p:nvPicPr>
        <p:blipFill>
          <a:blip r:embed="rId4" cstate="print"/>
          <a:stretch>
            <a:fillRect/>
          </a:stretch>
        </p:blipFill>
        <p:spPr>
          <a:xfrm>
            <a:off x="422910" y="2561590"/>
            <a:ext cx="2218055" cy="1395730"/>
          </a:xfrm>
          <a:prstGeom prst="rect">
            <a:avLst/>
          </a:prstGeom>
        </p:spPr>
      </p:pic>
      <p:pic>
        <p:nvPicPr>
          <p:cNvPr id="3" name="图片 2"/>
          <p:cNvPicPr>
            <a:picLocks noChangeAspect="1"/>
          </p:cNvPicPr>
          <p:nvPr/>
        </p:nvPicPr>
        <p:blipFill>
          <a:blip r:embed="rId5" cstate="print"/>
          <a:stretch>
            <a:fillRect/>
          </a:stretch>
        </p:blipFill>
        <p:spPr>
          <a:xfrm>
            <a:off x="3288665" y="3035935"/>
            <a:ext cx="8568055" cy="2679700"/>
          </a:xfrm>
          <a:prstGeom prst="rect">
            <a:avLst/>
          </a:prstGeom>
        </p:spPr>
      </p:pic>
      <p:pic>
        <p:nvPicPr>
          <p:cNvPr id="4" name="图片 3"/>
          <p:cNvPicPr>
            <a:picLocks noChangeAspect="1"/>
          </p:cNvPicPr>
          <p:nvPr/>
        </p:nvPicPr>
        <p:blipFill>
          <a:blip r:embed="rId6" cstate="print"/>
          <a:stretch>
            <a:fillRect/>
          </a:stretch>
        </p:blipFill>
        <p:spPr>
          <a:xfrm>
            <a:off x="813435" y="4169410"/>
            <a:ext cx="7729855" cy="2600325"/>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60750" y="384810"/>
            <a:ext cx="8028940" cy="202057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a:p>
            <a:pPr algn="ctr"/>
            <a:r>
              <a:rPr lang="zh-CN" altLang="en-US" sz="3200">
                <a:solidFill>
                  <a:schemeClr val="tx1"/>
                </a:solidFill>
                <a:effectLst>
                  <a:outerShdw blurRad="38100" dist="19050" dir="2700000" algn="tl" rotWithShape="0">
                    <a:schemeClr val="dk1">
                      <a:alpha val="40000"/>
                    </a:schemeClr>
                  </a:outerShdw>
                </a:effectLst>
              </a:rPr>
              <a:t>收纳用品  浴室用品  缝纫/针织用品  </a:t>
            </a:r>
          </a:p>
          <a:p>
            <a:pPr algn="ctr"/>
            <a:r>
              <a:rPr lang="zh-CN" altLang="en-US" sz="3200">
                <a:solidFill>
                  <a:schemeClr val="tx1"/>
                </a:solidFill>
                <a:effectLst>
                  <a:outerShdw blurRad="38100" dist="19050" dir="2700000" algn="tl" rotWithShape="0">
                    <a:schemeClr val="dk1">
                      <a:alpha val="40000"/>
                    </a:schemeClr>
                  </a:outerShdw>
                </a:effectLst>
              </a:rPr>
              <a:t>洗晒/熨烫  净化除味  保暖防护  雨伞雨具</a:t>
            </a:r>
          </a:p>
          <a:p>
            <a:pPr algn="ctr"/>
            <a:r>
              <a:rPr lang="zh-CN" altLang="en-US" sz="3200">
                <a:solidFill>
                  <a:schemeClr val="tx1"/>
                </a:solidFill>
                <a:effectLst>
                  <a:outerShdw blurRad="38100" dist="19050" dir="2700000" algn="tl" rotWithShape="0">
                    <a:schemeClr val="dk1">
                      <a:alpha val="40000"/>
                    </a:schemeClr>
                  </a:outerShdw>
                </a:effectLst>
              </a:rPr>
              <a:t>一次性用品  衣物清洁  等</a:t>
            </a:r>
          </a:p>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a:p>
            <a:pPr algn="ctr"/>
            <a:endParaRPr lang="zh-CN" altLang="en-US" sz="3200">
              <a:solidFill>
                <a:schemeClr val="tx1"/>
              </a:solidFill>
              <a:effectLst>
                <a:outerShdw blurRad="38100" dist="19050" dir="2700000" algn="tl" rotWithShape="0">
                  <a:schemeClr val="dk1">
                    <a:alpha val="40000"/>
                  </a:schemeClr>
                </a:outerShdw>
              </a:effectLst>
            </a:endParaRPr>
          </a:p>
        </p:txBody>
      </p:sp>
      <p:sp>
        <p:nvSpPr>
          <p:cNvPr id="10" name="右箭头标注 9"/>
          <p:cNvSpPr/>
          <p:nvPr/>
        </p:nvSpPr>
        <p:spPr>
          <a:xfrm>
            <a:off x="603885" y="165100"/>
            <a:ext cx="2710180" cy="2644140"/>
          </a:xfrm>
          <a:prstGeom prst="rightArrowCallout">
            <a:avLst/>
          </a:prstGeom>
        </p:spPr>
        <p:style>
          <a:lnRef idx="3">
            <a:schemeClr val="lt1"/>
          </a:lnRef>
          <a:fillRef idx="1">
            <a:schemeClr val="accent5"/>
          </a:fillRef>
          <a:effectRef idx="1">
            <a:schemeClr val="accent5"/>
          </a:effectRef>
          <a:fontRef idx="minor">
            <a:schemeClr val="lt1"/>
          </a:fontRef>
        </p:style>
        <p:txBody>
          <a:bodyPr rtlCol="0" anchor="ctr">
            <a:scene3d>
              <a:camera prst="orthographicFront"/>
              <a:lightRig rig="threePt" dir="t"/>
            </a:scene3d>
          </a:bodyPr>
          <a:lstStyle/>
          <a:p>
            <a:pPr algn="ctr"/>
            <a:r>
              <a:rPr lang="zh-CN" altLang="en-US" sz="40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日用品消费品</a:t>
            </a:r>
          </a:p>
        </p:txBody>
      </p:sp>
      <p:pic>
        <p:nvPicPr>
          <p:cNvPr id="3" name="图片 2"/>
          <p:cNvPicPr>
            <a:picLocks noChangeAspect="1"/>
          </p:cNvPicPr>
          <p:nvPr/>
        </p:nvPicPr>
        <p:blipFill>
          <a:blip r:embed="rId4" cstate="print"/>
          <a:stretch>
            <a:fillRect/>
          </a:stretch>
        </p:blipFill>
        <p:spPr>
          <a:xfrm>
            <a:off x="387985" y="2059305"/>
            <a:ext cx="2438400" cy="1592580"/>
          </a:xfrm>
          <a:prstGeom prst="rect">
            <a:avLst/>
          </a:prstGeom>
        </p:spPr>
      </p:pic>
      <p:pic>
        <p:nvPicPr>
          <p:cNvPr id="5" name="图片 4"/>
          <p:cNvPicPr>
            <a:picLocks noChangeAspect="1"/>
          </p:cNvPicPr>
          <p:nvPr/>
        </p:nvPicPr>
        <p:blipFill>
          <a:blip r:embed="rId5" cstate="print"/>
          <a:stretch>
            <a:fillRect/>
          </a:stretch>
        </p:blipFill>
        <p:spPr>
          <a:xfrm>
            <a:off x="3121660" y="2665730"/>
            <a:ext cx="8505825" cy="2820035"/>
          </a:xfrm>
          <a:prstGeom prst="rect">
            <a:avLst/>
          </a:prstGeom>
        </p:spPr>
      </p:pic>
      <p:pic>
        <p:nvPicPr>
          <p:cNvPr id="6" name="图片 5"/>
          <p:cNvPicPr>
            <a:picLocks noChangeAspect="1"/>
          </p:cNvPicPr>
          <p:nvPr/>
        </p:nvPicPr>
        <p:blipFill>
          <a:blip r:embed="rId6" cstate="print"/>
          <a:stretch>
            <a:fillRect/>
          </a:stretch>
        </p:blipFill>
        <p:spPr>
          <a:xfrm>
            <a:off x="1207135" y="3963670"/>
            <a:ext cx="9104630" cy="2723515"/>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45510" y="783590"/>
            <a:ext cx="8028940" cy="197802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r>
              <a:rPr lang="zh-CN" altLang="en-US" sz="3200" dirty="0">
                <a:solidFill>
                  <a:schemeClr val="tx1"/>
                </a:solidFill>
                <a:effectLst>
                  <a:outerShdw blurRad="38100" dist="19050" dir="2700000" algn="tl" rotWithShape="0">
                    <a:schemeClr val="dk1">
                      <a:alpha val="40000"/>
                    </a:schemeClr>
                  </a:outerShdw>
                </a:effectLst>
              </a:rPr>
              <a:t>童装童鞋  寝居服饰  洗护用品  童车童床  </a:t>
            </a:r>
          </a:p>
          <a:p>
            <a:pPr algn="ctr"/>
            <a:r>
              <a:rPr lang="zh-CN" altLang="en-US" sz="3200" dirty="0">
                <a:solidFill>
                  <a:schemeClr val="tx1"/>
                </a:solidFill>
                <a:effectLst>
                  <a:outerShdw blurRad="38100" dist="19050" dir="2700000" algn="tl" rotWithShape="0">
                    <a:schemeClr val="dk1">
                      <a:alpha val="40000"/>
                    </a:schemeClr>
                  </a:outerShdw>
                </a:effectLst>
              </a:rPr>
              <a:t>喂养用品  益智玩具  户外玩具  爬行垫/毯等 </a:t>
            </a: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a:p>
            <a:pPr algn="ctr"/>
            <a:endParaRPr lang="zh-CN" altLang="en-US" sz="3200" dirty="0">
              <a:solidFill>
                <a:schemeClr val="tx1"/>
              </a:solidFill>
              <a:effectLst>
                <a:outerShdw blurRad="38100" dist="19050" dir="2700000" algn="tl" rotWithShape="0">
                  <a:schemeClr val="dk1">
                    <a:alpha val="40000"/>
                  </a:schemeClr>
                </a:outerShdw>
              </a:effectLst>
            </a:endParaRPr>
          </a:p>
        </p:txBody>
      </p:sp>
      <p:sp>
        <p:nvSpPr>
          <p:cNvPr id="10" name="右箭头标注 9"/>
          <p:cNvSpPr/>
          <p:nvPr/>
        </p:nvSpPr>
        <p:spPr>
          <a:xfrm>
            <a:off x="735330" y="243840"/>
            <a:ext cx="2710180" cy="2644140"/>
          </a:xfrm>
          <a:prstGeom prst="rightArrowCallout">
            <a:avLst/>
          </a:prstGeom>
        </p:spPr>
        <p:style>
          <a:lnRef idx="3">
            <a:schemeClr val="lt1"/>
          </a:lnRef>
          <a:fillRef idx="1">
            <a:schemeClr val="accent5"/>
          </a:fillRef>
          <a:effectRef idx="1">
            <a:schemeClr val="accent5"/>
          </a:effectRef>
          <a:fontRef idx="minor">
            <a:schemeClr val="lt1"/>
          </a:fontRef>
        </p:style>
        <p:txBody>
          <a:bodyPr rtlCol="0" anchor="ctr">
            <a:scene3d>
              <a:camera prst="orthographicFront"/>
              <a:lightRig rig="threePt" dir="t"/>
            </a:scene3d>
          </a:bodyPr>
          <a:lstStyle/>
          <a:p>
            <a:pPr algn="ctr"/>
            <a:r>
              <a:rPr lang="zh-CN" altLang="en-US" sz="40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母婴儿童用品</a:t>
            </a:r>
          </a:p>
        </p:txBody>
      </p:sp>
      <p:pic>
        <p:nvPicPr>
          <p:cNvPr id="6" name="图片 5"/>
          <p:cNvPicPr>
            <a:picLocks noChangeAspect="1"/>
          </p:cNvPicPr>
          <p:nvPr/>
        </p:nvPicPr>
        <p:blipFill>
          <a:blip r:embed="rId4" cstate="print"/>
          <a:stretch>
            <a:fillRect/>
          </a:stretch>
        </p:blipFill>
        <p:spPr>
          <a:xfrm>
            <a:off x="569595" y="2194560"/>
            <a:ext cx="2313940" cy="1433830"/>
          </a:xfrm>
          <a:prstGeom prst="rect">
            <a:avLst/>
          </a:prstGeom>
        </p:spPr>
      </p:pic>
      <p:pic>
        <p:nvPicPr>
          <p:cNvPr id="7" name="图片 6"/>
          <p:cNvPicPr>
            <a:picLocks noChangeAspect="1"/>
          </p:cNvPicPr>
          <p:nvPr/>
        </p:nvPicPr>
        <p:blipFill>
          <a:blip r:embed="rId5" cstate="print"/>
          <a:stretch>
            <a:fillRect/>
          </a:stretch>
        </p:blipFill>
        <p:spPr>
          <a:xfrm>
            <a:off x="3591560" y="2887980"/>
            <a:ext cx="8265795" cy="2936875"/>
          </a:xfrm>
          <a:prstGeom prst="rect">
            <a:avLst/>
          </a:prstGeom>
        </p:spPr>
      </p:pic>
      <p:pic>
        <p:nvPicPr>
          <p:cNvPr id="8" name="图片 7"/>
          <p:cNvPicPr>
            <a:picLocks noChangeAspect="1"/>
          </p:cNvPicPr>
          <p:nvPr/>
        </p:nvPicPr>
        <p:blipFill>
          <a:blip r:embed="rId6" cstate="print"/>
          <a:stretch>
            <a:fillRect/>
          </a:stretch>
        </p:blipFill>
        <p:spPr>
          <a:xfrm>
            <a:off x="1420495" y="3983355"/>
            <a:ext cx="8448675" cy="2821940"/>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28085" y="454660"/>
            <a:ext cx="8028940" cy="181991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dirty="0">
                <a:solidFill>
                  <a:schemeClr val="tx1"/>
                </a:solidFill>
                <a:effectLst>
                  <a:outerShdw blurRad="38100" dist="19050" dir="2700000" algn="tl" rotWithShape="0">
                    <a:schemeClr val="dk1">
                      <a:alpha val="40000"/>
                    </a:schemeClr>
                  </a:outerShdw>
                </a:effectLst>
              </a:rPr>
              <a:t>松土机 灭茬机 平地机 挖坑机 开沟起垄机 联合整地机 圆盘耙 镇压器</a:t>
            </a:r>
          </a:p>
          <a:p>
            <a:pPr algn="ctr"/>
            <a:r>
              <a:rPr lang="zh-CN" altLang="en-US" sz="2800" dirty="0">
                <a:solidFill>
                  <a:schemeClr val="tx1"/>
                </a:solidFill>
                <a:effectLst>
                  <a:outerShdw blurRad="38100" dist="19050" dir="2700000" algn="tl" rotWithShape="0">
                    <a:schemeClr val="dk1">
                      <a:alpha val="40000"/>
                    </a:schemeClr>
                  </a:outerShdw>
                </a:effectLst>
              </a:rPr>
              <a:t>中耕机 除草机 烟雾机 喷雾器 剪草机 喷粉机等</a:t>
            </a:r>
          </a:p>
        </p:txBody>
      </p:sp>
      <p:sp>
        <p:nvSpPr>
          <p:cNvPr id="10" name="右箭头标注 9"/>
          <p:cNvSpPr/>
          <p:nvPr/>
        </p:nvSpPr>
        <p:spPr>
          <a:xfrm>
            <a:off x="984885" y="469900"/>
            <a:ext cx="2710180" cy="1804670"/>
          </a:xfrm>
          <a:prstGeom prst="rightArrowCallout">
            <a:avLst/>
          </a:prstGeom>
        </p:spPr>
        <p:style>
          <a:lnRef idx="3">
            <a:schemeClr val="lt1"/>
          </a:lnRef>
          <a:fillRef idx="1">
            <a:schemeClr val="accent5"/>
          </a:fillRef>
          <a:effectRef idx="1">
            <a:schemeClr val="accent5"/>
          </a:effectRef>
          <a:fontRef idx="minor">
            <a:schemeClr val="lt1"/>
          </a:fontRef>
        </p:style>
        <p:txBody>
          <a:bodyPr rtlCol="0" anchor="ctr">
            <a:scene3d>
              <a:camera prst="orthographicFront"/>
              <a:lightRig rig="threePt" dir="t"/>
            </a:scene3d>
          </a:bodyPr>
          <a:lstStyle/>
          <a:p>
            <a:pPr algn="ctr">
              <a:lnSpc>
                <a:spcPct val="110000"/>
              </a:lnSpc>
            </a:pPr>
            <a:endParaRPr lang="zh-CN" altLang="en-US" sz="40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a:p>
            <a:pPr algn="ctr">
              <a:lnSpc>
                <a:spcPct val="110000"/>
              </a:lnSpc>
            </a:pPr>
            <a:r>
              <a:rPr lang="zh-CN" altLang="en-US" sz="40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农资农需产品</a:t>
            </a:r>
          </a:p>
          <a:p>
            <a:pPr algn="ctr">
              <a:lnSpc>
                <a:spcPct val="110000"/>
              </a:lnSpc>
            </a:pPr>
            <a:endParaRPr lang="zh-CN" altLang="en-US" sz="400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endParaRPr>
          </a:p>
        </p:txBody>
      </p:sp>
      <p:pic>
        <p:nvPicPr>
          <p:cNvPr id="6" name="图片 5"/>
          <p:cNvPicPr>
            <a:picLocks noChangeAspect="1"/>
          </p:cNvPicPr>
          <p:nvPr/>
        </p:nvPicPr>
        <p:blipFill>
          <a:blip r:embed="rId4" cstate="print"/>
          <a:stretch>
            <a:fillRect/>
          </a:stretch>
        </p:blipFill>
        <p:spPr>
          <a:xfrm>
            <a:off x="349250" y="2744470"/>
            <a:ext cx="3126105" cy="1256030"/>
          </a:xfrm>
          <a:prstGeom prst="rect">
            <a:avLst/>
          </a:prstGeom>
        </p:spPr>
      </p:pic>
      <p:pic>
        <p:nvPicPr>
          <p:cNvPr id="8" name="图片 7"/>
          <p:cNvPicPr>
            <a:picLocks noChangeAspect="1"/>
          </p:cNvPicPr>
          <p:nvPr/>
        </p:nvPicPr>
        <p:blipFill>
          <a:blip r:embed="rId5" cstate="print"/>
          <a:stretch>
            <a:fillRect/>
          </a:stretch>
        </p:blipFill>
        <p:spPr>
          <a:xfrm>
            <a:off x="111760" y="1651000"/>
            <a:ext cx="3143250" cy="1619250"/>
          </a:xfrm>
          <a:prstGeom prst="rect">
            <a:avLst/>
          </a:prstGeom>
        </p:spPr>
      </p:pic>
      <p:pic>
        <p:nvPicPr>
          <p:cNvPr id="5" name="图片 4"/>
          <p:cNvPicPr>
            <a:picLocks noChangeAspect="1"/>
          </p:cNvPicPr>
          <p:nvPr/>
        </p:nvPicPr>
        <p:blipFill>
          <a:blip r:embed="rId6" cstate="print"/>
          <a:stretch>
            <a:fillRect/>
          </a:stretch>
        </p:blipFill>
        <p:spPr>
          <a:xfrm>
            <a:off x="1304925" y="3862705"/>
            <a:ext cx="9076055" cy="2856865"/>
          </a:xfrm>
          <a:prstGeom prst="rect">
            <a:avLst/>
          </a:prstGeom>
        </p:spPr>
      </p:pic>
      <p:pic>
        <p:nvPicPr>
          <p:cNvPr id="7" name="图片 6"/>
          <p:cNvPicPr>
            <a:picLocks noChangeAspect="1"/>
          </p:cNvPicPr>
          <p:nvPr/>
        </p:nvPicPr>
        <p:blipFill>
          <a:blip r:embed="rId7" cstate="print"/>
          <a:stretch>
            <a:fillRect/>
          </a:stretch>
        </p:blipFill>
        <p:spPr>
          <a:xfrm>
            <a:off x="3695065" y="2589530"/>
            <a:ext cx="8094980" cy="2997835"/>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过程 11"/>
          <p:cNvSpPr/>
          <p:nvPr/>
        </p:nvSpPr>
        <p:spPr>
          <a:xfrm>
            <a:off x="643890" y="2026285"/>
            <a:ext cx="10903585" cy="4056380"/>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nSpc>
                <a:spcPct val="110000"/>
              </a:lnSpc>
            </a:pPr>
            <a:r>
              <a:rPr lang="en-US" altLang="zh-CN"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我们的站点工作人员，充分利用自身的地域优势和村民之间的人际关系，了解我们村民有那些互联网的信息获取需求，比如</a:t>
            </a:r>
            <a:r>
              <a:rPr lang="zh-CN" altLang="en-US" sz="2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：快递收发，代购代销，电费、话费代缴等</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nSpc>
                <a:spcPct val="110000"/>
              </a:lnSpc>
            </a:pP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p>
          <a:p>
            <a:pPr>
              <a:lnSpc>
                <a:spcPct val="110000"/>
              </a:lnSpc>
            </a:pP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充分利用站点便利的互联网条件。开展多样化</a:t>
            </a:r>
            <a:r>
              <a:rPr lang="zh-CN" altLang="en-US" sz="2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的服务</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p>
        </p:txBody>
      </p:sp>
      <p:sp>
        <p:nvSpPr>
          <p:cNvPr id="14" name="文本框 13"/>
          <p:cNvSpPr txBox="1"/>
          <p:nvPr>
            <p:custDataLst>
              <p:tags r:id="rId2"/>
            </p:custDataLst>
          </p:nvPr>
        </p:nvSpPr>
        <p:spPr>
          <a:xfrm>
            <a:off x="-1270" y="215265"/>
            <a:ext cx="12197715" cy="777875"/>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scene3d>
              <a:camera prst="orthographicFront"/>
              <a:lightRig rig="threePt" dir="t"/>
            </a:scene3d>
          </a:bodyPr>
          <a:lstStyle>
            <a:defPPr>
              <a:defRPr lang="zh-CN"/>
            </a:defPPr>
            <a:lvl1pPr>
              <a:spcBef>
                <a:spcPct val="0"/>
              </a:spcBef>
              <a:buNone/>
              <a:defRPr sz="3200" b="1">
                <a:latin typeface="Arial" panose="020B0604020202020204" pitchFamily="34" charset="0"/>
                <a:ea typeface="+mj-ea"/>
                <a:cs typeface="Arial" panose="020B0604020202020204" pitchFamily="34" charset="0"/>
              </a:defRPr>
            </a:lvl1pPr>
          </a:lstStyle>
          <a:p>
            <a:r>
              <a:rPr lang="en-US" altLang="zh-CN" dirty="0">
                <a:solidFill>
                  <a:schemeClr val="tx1"/>
                </a:solidFill>
                <a:effectLst>
                  <a:outerShdw blurRad="38100" dist="19050" dir="2700000" algn="tl" rotWithShape="0">
                    <a:schemeClr val="dk1">
                      <a:alpha val="40000"/>
                    </a:schemeClr>
                  </a:outerShdw>
                </a:effectLst>
                <a:latin typeface="+mj-lt"/>
                <a:cs typeface="+mj-cs"/>
              </a:rPr>
              <a:t>    </a:t>
            </a:r>
            <a:r>
              <a:rPr lang="zh-CN" altLang="en-US" dirty="0">
                <a:solidFill>
                  <a:schemeClr val="tx1"/>
                </a:solidFill>
                <a:effectLst>
                  <a:outerShdw blurRad="38100" dist="19050" dir="2700000" algn="tl" rotWithShape="0">
                    <a:schemeClr val="dk1">
                      <a:alpha val="40000"/>
                    </a:schemeClr>
                  </a:outerShdw>
                </a:effectLst>
                <a:latin typeface="+mj-lt"/>
                <a:cs typeface="+mj-cs"/>
              </a:rPr>
              <a:t>农村群体关切和诉求</a:t>
            </a:r>
            <a:endParaRPr lang="zh-CN" altLang="en-US" dirty="0">
              <a:solidFill>
                <a:schemeClr val="tx1"/>
              </a:solidFill>
              <a:effectLst>
                <a:outerShdw blurRad="38100" dist="19050" dir="2700000" algn="tl" rotWithShape="0">
                  <a:schemeClr val="dk1">
                    <a:alpha val="40000"/>
                  </a:schemeClr>
                </a:outerShdw>
              </a:effectLst>
              <a:latin typeface="+mj-lt"/>
              <a:ea typeface="汉仪粗圆简" panose="02010609000101010101" charset="-122"/>
              <a:cs typeface="+mj-cs"/>
            </a:endParaRPr>
          </a:p>
        </p:txBody>
      </p:sp>
      <p:pic>
        <p:nvPicPr>
          <p:cNvPr id="15" name="图片 14"/>
          <p:cNvPicPr>
            <a:picLocks noChangeAspect="1"/>
          </p:cNvPicPr>
          <p:nvPr/>
        </p:nvPicPr>
        <p:blipFill>
          <a:blip r:embed="rId5" cstate="print"/>
          <a:stretch>
            <a:fillRect/>
          </a:stretch>
        </p:blipFill>
        <p:spPr>
          <a:xfrm>
            <a:off x="10433050" y="-22860"/>
            <a:ext cx="2182495" cy="2295525"/>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stretch>
            <a:fillRect/>
          </a:stretch>
        </p:blipFill>
        <p:spPr>
          <a:xfrm>
            <a:off x="869315" y="1086485"/>
            <a:ext cx="4686300" cy="2847975"/>
          </a:xfrm>
          <a:prstGeom prst="rect">
            <a:avLst/>
          </a:prstGeom>
        </p:spPr>
      </p:pic>
      <p:pic>
        <p:nvPicPr>
          <p:cNvPr id="4" name="图片 3"/>
          <p:cNvPicPr>
            <a:picLocks noChangeAspect="1"/>
          </p:cNvPicPr>
          <p:nvPr/>
        </p:nvPicPr>
        <p:blipFill>
          <a:blip r:embed="rId5" cstate="print"/>
          <a:stretch>
            <a:fillRect/>
          </a:stretch>
        </p:blipFill>
        <p:spPr>
          <a:xfrm>
            <a:off x="6154420" y="806450"/>
            <a:ext cx="5097145" cy="3408045"/>
          </a:xfrm>
          <a:prstGeom prst="rect">
            <a:avLst/>
          </a:prstGeom>
        </p:spPr>
      </p:pic>
      <p:pic>
        <p:nvPicPr>
          <p:cNvPr id="5" name="图片 4"/>
          <p:cNvPicPr>
            <a:picLocks noChangeAspect="1"/>
          </p:cNvPicPr>
          <p:nvPr/>
        </p:nvPicPr>
        <p:blipFill>
          <a:blip r:embed="rId6" cstate="print"/>
          <a:stretch>
            <a:fillRect/>
          </a:stretch>
        </p:blipFill>
        <p:spPr>
          <a:xfrm>
            <a:off x="3310890" y="3480435"/>
            <a:ext cx="4774565" cy="3001645"/>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rotWithShape="1">
          <a:blip r:embed="rId23" cstate="email"/>
          <a:srcRect b="8679"/>
          <a:stretch>
            <a:fillRect/>
          </a:stretch>
        </p:blipFill>
        <p:spPr>
          <a:xfrm>
            <a:off x="-14513" y="5369995"/>
            <a:ext cx="12216680" cy="1515389"/>
          </a:xfrm>
          <a:prstGeom prst="rect">
            <a:avLst/>
          </a:prstGeom>
        </p:spPr>
      </p:pic>
      <p:sp>
        <p:nvSpPr>
          <p:cNvPr id="45" name="矩形 44"/>
          <p:cNvSpPr/>
          <p:nvPr>
            <p:custDataLst>
              <p:tags r:id="rId3"/>
            </p:custDataLst>
          </p:nvPr>
        </p:nvSpPr>
        <p:spPr>
          <a:xfrm>
            <a:off x="6633845" y="687705"/>
            <a:ext cx="5262880" cy="47542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矩形 58"/>
          <p:cNvSpPr/>
          <p:nvPr>
            <p:custDataLst>
              <p:tags r:id="rId4"/>
            </p:custDataLst>
          </p:nvPr>
        </p:nvSpPr>
        <p:spPr>
          <a:xfrm>
            <a:off x="410210" y="1729740"/>
            <a:ext cx="5383530" cy="39166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0" name="组合 59"/>
          <p:cNvGrpSpPr/>
          <p:nvPr>
            <p:custDataLst>
              <p:tags r:id="rId5"/>
            </p:custDataLst>
          </p:nvPr>
        </p:nvGrpSpPr>
        <p:grpSpPr>
          <a:xfrm>
            <a:off x="5676523" y="2415128"/>
            <a:ext cx="762974" cy="129854"/>
            <a:chOff x="-286994" y="1545624"/>
            <a:chExt cx="762974" cy="129854"/>
          </a:xfrm>
        </p:grpSpPr>
        <p:sp>
          <p:nvSpPr>
            <p:cNvPr id="61" name="椭圆 60"/>
            <p:cNvSpPr/>
            <p:nvPr>
              <p:custDataLst>
                <p:tags r:id="rId19"/>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2" name="直接连接符 61"/>
            <p:cNvCxnSpPr>
              <a:stCxn id="61" idx="2"/>
            </p:cNvCxnSpPr>
            <p:nvPr>
              <p:custDataLst>
                <p:tags r:id="rId20"/>
              </p:custDataLst>
            </p:nvPr>
          </p:nvCxnSpPr>
          <p:spPr>
            <a:xfrm flipH="1" flipV="1">
              <a:off x="-286994" y="1602092"/>
              <a:ext cx="633120" cy="8459"/>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3" name="组合 62"/>
          <p:cNvGrpSpPr/>
          <p:nvPr>
            <p:custDataLst>
              <p:tags r:id="rId6"/>
            </p:custDataLst>
          </p:nvPr>
        </p:nvGrpSpPr>
        <p:grpSpPr>
          <a:xfrm>
            <a:off x="5667469" y="3102425"/>
            <a:ext cx="759175" cy="129854"/>
            <a:chOff x="-283195" y="1545624"/>
            <a:chExt cx="759175" cy="129854"/>
          </a:xfrm>
        </p:grpSpPr>
        <p:sp>
          <p:nvSpPr>
            <p:cNvPr id="64" name="椭圆 63"/>
            <p:cNvSpPr/>
            <p:nvPr>
              <p:custDataLst>
                <p:tags r:id="rId17"/>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5" name="直接连接符 64"/>
            <p:cNvCxnSpPr>
              <a:stCxn id="64" idx="2"/>
            </p:cNvCxnSpPr>
            <p:nvPr>
              <p:custDataLst>
                <p:tags r:id="rId18"/>
              </p:custDataLst>
            </p:nvPr>
          </p:nvCxnSpPr>
          <p:spPr>
            <a:xfrm flipH="1" flipV="1">
              <a:off x="-283195" y="1602858"/>
              <a:ext cx="629321" cy="7693"/>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6" name="组合 65"/>
          <p:cNvGrpSpPr/>
          <p:nvPr>
            <p:custDataLst>
              <p:tags r:id="rId7"/>
            </p:custDataLst>
          </p:nvPr>
        </p:nvGrpSpPr>
        <p:grpSpPr>
          <a:xfrm>
            <a:off x="5667468" y="3782029"/>
            <a:ext cx="755273" cy="129854"/>
            <a:chOff x="-279293" y="1545624"/>
            <a:chExt cx="755273" cy="129854"/>
          </a:xfrm>
        </p:grpSpPr>
        <p:sp>
          <p:nvSpPr>
            <p:cNvPr id="67" name="椭圆 66"/>
            <p:cNvSpPr/>
            <p:nvPr>
              <p:custDataLst>
                <p:tags r:id="rId15"/>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8" name="直接连接符 67"/>
            <p:cNvCxnSpPr>
              <a:stCxn id="67" idx="2"/>
            </p:cNvCxnSpPr>
            <p:nvPr>
              <p:custDataLst>
                <p:tags r:id="rId16"/>
              </p:custDataLst>
            </p:nvPr>
          </p:nvCxnSpPr>
          <p:spPr>
            <a:xfrm flipH="1">
              <a:off x="-279293" y="1610551"/>
              <a:ext cx="625419" cy="767"/>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sp>
        <p:nvSpPr>
          <p:cNvPr id="82" name="新月形 81"/>
          <p:cNvSpPr/>
          <p:nvPr>
            <p:custDataLst>
              <p:tags r:id="rId8"/>
            </p:custDataLst>
          </p:nvPr>
        </p:nvSpPr>
        <p:spPr>
          <a:xfrm rot="6023875">
            <a:off x="9924899" y="5303335"/>
            <a:ext cx="599529" cy="1059102"/>
          </a:xfrm>
          <a:prstGeom prst="moon">
            <a:avLst>
              <a:gd name="adj" fmla="val 17246"/>
            </a:avLst>
          </a:prstGeom>
          <a:solidFill>
            <a:srgbClr val="39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MH_Text_1"/>
          <p:cNvSpPr txBox="1">
            <a:spLocks noChangeArrowheads="1"/>
          </p:cNvSpPr>
          <p:nvPr>
            <p:custDataLst>
              <p:tags r:id="rId9"/>
            </p:custDataLst>
          </p:nvPr>
        </p:nvSpPr>
        <p:spPr bwMode="auto">
          <a:xfrm>
            <a:off x="1016635" y="346710"/>
            <a:ext cx="4142740" cy="832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atinLnBrk="1">
              <a:lnSpc>
                <a:spcPct val="150000"/>
              </a:lnSpc>
              <a:defRPr/>
            </a:pPr>
            <a:r>
              <a:rPr lang="zh-CN" altLang="en-US" sz="3200" dirty="0">
                <a:latin typeface="方正粗倩简体" panose="03000509000000000000" charset="-122"/>
                <a:ea typeface="方正粗倩简体" panose="03000509000000000000" charset="-122"/>
                <a:sym typeface="Arial" panose="020B0604020202020204" pitchFamily="34" charset="0"/>
              </a:rPr>
              <a:t>模块二</a:t>
            </a:r>
            <a:r>
              <a:rPr lang="en-US" altLang="zh-CN" sz="3200" dirty="0">
                <a:latin typeface="方正粗倩简体" panose="03000509000000000000" charset="-122"/>
                <a:ea typeface="方正粗倩简体" panose="03000509000000000000" charset="-122"/>
                <a:sym typeface="Arial" panose="020B0604020202020204" pitchFamily="34" charset="0"/>
              </a:rPr>
              <a:t>:</a:t>
            </a:r>
          </a:p>
        </p:txBody>
      </p:sp>
      <p:sp>
        <p:nvSpPr>
          <p:cNvPr id="2" name="文本框 1"/>
          <p:cNvSpPr txBox="1"/>
          <p:nvPr/>
        </p:nvSpPr>
        <p:spPr>
          <a:xfrm>
            <a:off x="2536190" y="548640"/>
            <a:ext cx="3902710" cy="944880"/>
          </a:xfrm>
          <a:prstGeom prst="rect">
            <a:avLst/>
          </a:prstGeom>
          <a:noFill/>
        </p:spPr>
        <p:txBody>
          <a:bodyPr wrap="square" rtlCol="0" anchor="t">
            <a:spAutoFit/>
          </a:bodyPr>
          <a:lstStyle/>
          <a:p>
            <a:r>
              <a:rPr lang="zh-CN" altLang="en-US" sz="2800" b="1" dirty="0"/>
              <a:t>如何推广运作我们的站点</a:t>
            </a:r>
          </a:p>
        </p:txBody>
      </p:sp>
      <p:sp>
        <p:nvSpPr>
          <p:cNvPr id="5" name="文本框 4"/>
          <p:cNvSpPr txBox="1"/>
          <p:nvPr/>
        </p:nvSpPr>
        <p:spPr>
          <a:xfrm>
            <a:off x="556895" y="1935480"/>
            <a:ext cx="5367655" cy="3505200"/>
          </a:xfrm>
          <a:prstGeom prst="rect">
            <a:avLst/>
          </a:prstGeom>
          <a:noFill/>
        </p:spPr>
        <p:txBody>
          <a:bodyPr wrap="square" rtlCol="0" anchor="t">
            <a:spAutoFit/>
          </a:bodyPr>
          <a:lstStyle/>
          <a:p>
            <a:r>
              <a:rPr lang="en-US" altLang="zh-CN" sz="2000" dirty="0">
                <a:latin typeface="汉仪粗圆简" panose="02010609000101010101" charset="-122"/>
                <a:ea typeface="汉仪粗圆简" panose="02010609000101010101" charset="-122"/>
              </a:rPr>
              <a:t>  </a:t>
            </a:r>
            <a:r>
              <a:rPr lang="en-US" altLang="zh-CN" sz="2800" dirty="0">
                <a:latin typeface="汉仪粗圆简" panose="02010609000101010101" charset="-122"/>
                <a:ea typeface="汉仪粗圆简" panose="02010609000101010101" charset="-122"/>
              </a:rPr>
              <a:t>   </a:t>
            </a:r>
            <a:r>
              <a:rPr lang="zh-CN" altLang="en-US" sz="2800" dirty="0">
                <a:latin typeface="汉仪粗圆简" panose="02010609000101010101" charset="-122"/>
                <a:ea typeface="汉仪粗圆简" panose="02010609000101010101" charset="-122"/>
              </a:rPr>
              <a:t>例如：</a:t>
            </a:r>
            <a:r>
              <a:rPr lang="en-US" altLang="zh-CN" sz="2800" dirty="0">
                <a:latin typeface="汉仪粗圆简" panose="02010609000101010101" charset="-122"/>
                <a:ea typeface="汉仪粗圆简" panose="02010609000101010101" charset="-122"/>
              </a:rPr>
              <a:t> </a:t>
            </a:r>
            <a:r>
              <a:rPr lang="zh-CN" altLang="en-US" sz="2800" dirty="0">
                <a:latin typeface="汉仪粗圆简" panose="02010609000101010101" charset="-122"/>
                <a:ea typeface="汉仪粗圆简" panose="02010609000101010101" charset="-122"/>
              </a:rPr>
              <a:t>当我们对自己站点周围的村民完成前期调研分析以后，针对自己掌握的当地实际情况，如何去实际运作站点，如何推广宣传，如何让村民认可站点，让村民主动的到站点代购商品、代销农产品、充值缴费、转账</a:t>
            </a:r>
            <a:r>
              <a:rPr lang="en-US" altLang="zh-CN" sz="2800" dirty="0">
                <a:latin typeface="汉仪粗圆简" panose="02010609000101010101" charset="-122"/>
                <a:ea typeface="汉仪粗圆简" panose="02010609000101010101" charset="-122"/>
              </a:rPr>
              <a:t>....</a:t>
            </a:r>
          </a:p>
          <a:p>
            <a:r>
              <a:rPr lang="zh-CN" altLang="en-US" sz="2800" dirty="0">
                <a:latin typeface="汉仪粗圆简" panose="02010609000101010101" charset="-122"/>
                <a:ea typeface="汉仪粗圆简" panose="02010609000101010101" charset="-122"/>
              </a:rPr>
              <a:t>如何增加站点运营人员的收益。</a:t>
            </a:r>
          </a:p>
        </p:txBody>
      </p:sp>
      <p:grpSp>
        <p:nvGrpSpPr>
          <p:cNvPr id="27" name="组合 26"/>
          <p:cNvGrpSpPr/>
          <p:nvPr>
            <p:custDataLst>
              <p:tags r:id="rId10"/>
            </p:custDataLst>
          </p:nvPr>
        </p:nvGrpSpPr>
        <p:grpSpPr>
          <a:xfrm>
            <a:off x="286883" y="580505"/>
            <a:ext cx="557268" cy="467712"/>
            <a:chOff x="4106177" y="369000"/>
            <a:chExt cx="557268" cy="467712"/>
          </a:xfrm>
          <a:solidFill>
            <a:schemeClr val="tx1"/>
          </a:solidFill>
        </p:grpSpPr>
        <p:sp>
          <p:nvSpPr>
            <p:cNvPr id="28" name="矩形 27"/>
            <p:cNvSpPr/>
            <p:nvPr>
              <p:custDataLst>
                <p:tags r:id="rId11"/>
              </p:custDataLst>
            </p:nvPr>
          </p:nvSpPr>
          <p:spPr>
            <a:xfrm>
              <a:off x="4106177" y="369000"/>
              <a:ext cx="117615" cy="46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custDataLst>
                <p:tags r:id="rId12"/>
              </p:custDataLst>
            </p:nvPr>
          </p:nvSpPr>
          <p:spPr>
            <a:xfrm>
              <a:off x="4223792" y="476672"/>
              <a:ext cx="161019" cy="3600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custDataLst>
                <p:tags r:id="rId13"/>
              </p:custDataLst>
            </p:nvPr>
          </p:nvSpPr>
          <p:spPr>
            <a:xfrm>
              <a:off x="4384811" y="620688"/>
              <a:ext cx="117615" cy="2160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custDataLst>
                <p:tags r:id="rId14"/>
              </p:custDataLst>
            </p:nvPr>
          </p:nvSpPr>
          <p:spPr>
            <a:xfrm>
              <a:off x="4496545" y="724937"/>
              <a:ext cx="166900" cy="1117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7" name="图片 6"/>
          <p:cNvPicPr>
            <a:picLocks noChangeAspect="1"/>
          </p:cNvPicPr>
          <p:nvPr/>
        </p:nvPicPr>
        <p:blipFill>
          <a:blip r:embed="rId24" cstate="print"/>
          <a:stretch>
            <a:fillRect/>
          </a:stretch>
        </p:blipFill>
        <p:spPr>
          <a:xfrm>
            <a:off x="6579870" y="832485"/>
            <a:ext cx="5370195" cy="4486910"/>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200"/>
                                        <p:tgtEl>
                                          <p:spTgt spid="6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right)">
                                      <p:cBhvr>
                                        <p:cTn id="11" dur="200"/>
                                        <p:tgtEl>
                                          <p:spTgt spid="6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right)">
                                      <p:cBhvr>
                                        <p:cTn id="15" dur="200"/>
                                        <p:tgtEl>
                                          <p:spTgt spid="6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7"/>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amond(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过程 11"/>
          <p:cNvSpPr/>
          <p:nvPr/>
        </p:nvSpPr>
        <p:spPr>
          <a:xfrm>
            <a:off x="668020" y="2052955"/>
            <a:ext cx="2183765" cy="661670"/>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nSpc>
                <a:spcPct val="110000"/>
              </a:lnSpc>
            </a:pPr>
            <a:r>
              <a:rPr lang="en-US" altLang="zh-CN" sz="2800" dirty="0">
                <a:solidFill>
                  <a:schemeClr val="bg1"/>
                </a:solidFill>
                <a:latin typeface="微软雅黑" panose="020B0503020204020204" charset="-122"/>
                <a:ea typeface="微软雅黑" panose="020B0503020204020204" charset="-122"/>
                <a:sym typeface="+mn-ea"/>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a:t>
            </a:r>
            <a:r>
              <a:rPr lang="zh-CN" altLang="en-US" sz="2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.发动宣传：</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4" name="文本框 13"/>
          <p:cNvSpPr txBox="1"/>
          <p:nvPr>
            <p:custDataLst>
              <p:tags r:id="rId2"/>
            </p:custDataLst>
          </p:nvPr>
        </p:nvSpPr>
        <p:spPr>
          <a:xfrm>
            <a:off x="-1270" y="215265"/>
            <a:ext cx="12197715" cy="777875"/>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scene3d>
              <a:camera prst="orthographicFront"/>
              <a:lightRig rig="threePt" dir="t"/>
            </a:scene3d>
          </a:bodyPr>
          <a:lstStyle>
            <a:defPPr>
              <a:defRPr lang="zh-CN"/>
            </a:defPPr>
            <a:lvl1pPr>
              <a:spcBef>
                <a:spcPct val="0"/>
              </a:spcBef>
              <a:buNone/>
              <a:defRPr sz="3200" b="1">
                <a:latin typeface="Arial" panose="020B0604020202020204" pitchFamily="34" charset="0"/>
                <a:ea typeface="+mj-ea"/>
                <a:cs typeface="Arial" panose="020B0604020202020204" pitchFamily="34" charset="0"/>
              </a:defRPr>
            </a:lvl1pPr>
          </a:lstStyle>
          <a:p>
            <a:r>
              <a:rPr lang="en-US" altLang="zh-CN" dirty="0">
                <a:solidFill>
                  <a:schemeClr val="tx1"/>
                </a:solidFill>
                <a:effectLst>
                  <a:outerShdw blurRad="38100" dist="19050" dir="2700000" algn="tl" rotWithShape="0">
                    <a:schemeClr val="dk1">
                      <a:alpha val="40000"/>
                    </a:schemeClr>
                  </a:outerShdw>
                </a:effectLst>
                <a:latin typeface="+mj-lt"/>
                <a:cs typeface="+mj-cs"/>
              </a:rPr>
              <a:t>    </a:t>
            </a:r>
            <a:r>
              <a:rPr lang="zh-CN" altLang="en-US" dirty="0">
                <a:solidFill>
                  <a:schemeClr val="tx1"/>
                </a:solidFill>
                <a:effectLst>
                  <a:outerShdw blurRad="38100" dist="19050" dir="2700000" algn="tl" rotWithShape="0">
                    <a:schemeClr val="dk1">
                      <a:alpha val="40000"/>
                    </a:schemeClr>
                  </a:outerShdw>
                </a:effectLst>
                <a:latin typeface="+mj-lt"/>
                <a:cs typeface="+mj-cs"/>
              </a:rPr>
              <a:t>明确我们站点运营的推广目标</a:t>
            </a:r>
            <a:endParaRPr lang="zh-CN" altLang="en-US" dirty="0">
              <a:solidFill>
                <a:schemeClr val="tx1"/>
              </a:solidFill>
              <a:effectLst>
                <a:outerShdw blurRad="38100" dist="19050" dir="2700000" algn="tl" rotWithShape="0">
                  <a:schemeClr val="dk1">
                    <a:alpha val="40000"/>
                  </a:schemeClr>
                </a:outerShdw>
              </a:effectLst>
              <a:latin typeface="+mj-lt"/>
              <a:ea typeface="汉仪粗圆简" panose="02010609000101010101" charset="-122"/>
              <a:cs typeface="+mj-cs"/>
            </a:endParaRPr>
          </a:p>
        </p:txBody>
      </p:sp>
      <p:pic>
        <p:nvPicPr>
          <p:cNvPr id="15" name="图片 14"/>
          <p:cNvPicPr>
            <a:picLocks noChangeAspect="1"/>
          </p:cNvPicPr>
          <p:nvPr/>
        </p:nvPicPr>
        <p:blipFill>
          <a:blip r:embed="rId5" cstate="print"/>
          <a:stretch>
            <a:fillRect/>
          </a:stretch>
        </p:blipFill>
        <p:spPr>
          <a:xfrm>
            <a:off x="10433050" y="-22860"/>
            <a:ext cx="2182495" cy="2295525"/>
          </a:xfrm>
          <a:prstGeom prst="rect">
            <a:avLst/>
          </a:prstGeom>
        </p:spPr>
      </p:pic>
      <p:sp>
        <p:nvSpPr>
          <p:cNvPr id="100" name="文本框 99"/>
          <p:cNvSpPr txBox="1"/>
          <p:nvPr/>
        </p:nvSpPr>
        <p:spPr>
          <a:xfrm>
            <a:off x="3359150" y="1454150"/>
            <a:ext cx="7640955"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355600" algn="l"/>
            <a:r>
              <a:rPr lang="en-US" altLang="zh-CN" sz="3200" b="0" u="none" dirty="0">
                <a:latin typeface="宋体" panose="02010600030101010101" pitchFamily="2" charset="-122"/>
                <a:ea typeface="宋体" panose="02010600030101010101" pitchFamily="2" charset="-122"/>
                <a:cs typeface="宋体" panose="02010600030101010101" pitchFamily="2" charset="-122"/>
              </a:rPr>
              <a:t>  </a:t>
            </a:r>
            <a:r>
              <a:rPr lang="zh-CN" altLang="en-US" sz="2800" b="1" u="none" dirty="0">
                <a:latin typeface="宋体" panose="02010600030101010101" pitchFamily="2" charset="-122"/>
                <a:ea typeface="宋体" panose="02010600030101010101" pitchFamily="2" charset="-122"/>
                <a:cs typeface="宋体" panose="02010600030101010101" pitchFamily="2" charset="-122"/>
              </a:rPr>
              <a:t>主动在村里或者人多的</a:t>
            </a:r>
            <a:r>
              <a:rPr lang="zh-CN" altLang="en-US" sz="2800" b="1" u="none" dirty="0" smtClean="0">
                <a:latin typeface="宋体" panose="02010600030101010101" pitchFamily="2" charset="-122"/>
                <a:ea typeface="宋体" panose="02010600030101010101" pitchFamily="2" charset="-122"/>
                <a:cs typeface="宋体" panose="02010600030101010101" pitchFamily="2" charset="-122"/>
              </a:rPr>
              <a:t>地方宣传</a:t>
            </a:r>
            <a:r>
              <a:rPr lang="zh-CN" altLang="en-US" sz="2800" b="1" u="none" dirty="0">
                <a:latin typeface="宋体" panose="02010600030101010101" pitchFamily="2" charset="-122"/>
                <a:ea typeface="宋体" panose="02010600030101010101" pitchFamily="2" charset="-122"/>
                <a:cs typeface="宋体" panose="02010600030101010101" pitchFamily="2" charset="-122"/>
              </a:rPr>
              <a:t>和讲解，让村民</a:t>
            </a:r>
            <a:r>
              <a:rPr lang="zh-CN" altLang="en-US" sz="2800" b="1" u="none" dirty="0" smtClean="0">
                <a:latin typeface="宋体" panose="02010600030101010101" pitchFamily="2" charset="-122"/>
                <a:ea typeface="宋体" panose="02010600030101010101" pitchFamily="2" charset="-122"/>
                <a:cs typeface="宋体" panose="02010600030101010101" pitchFamily="2" charset="-122"/>
              </a:rPr>
              <a:t>对电商及电商服务站提供的服务有</a:t>
            </a:r>
            <a:r>
              <a:rPr lang="zh-CN" altLang="en-US" sz="2800" b="1" u="none" dirty="0">
                <a:latin typeface="宋体" panose="02010600030101010101" pitchFamily="2" charset="-122"/>
                <a:ea typeface="宋体" panose="02010600030101010101" pitchFamily="2" charset="-122"/>
                <a:cs typeface="宋体" panose="02010600030101010101" pitchFamily="2" charset="-122"/>
              </a:rPr>
              <a:t>初步的了解</a:t>
            </a:r>
            <a:r>
              <a:rPr lang="zh-CN" altLang="en-US" sz="2800" b="1" u="none" dirty="0" smtClean="0">
                <a:latin typeface="宋体" panose="02010600030101010101" pitchFamily="2" charset="-122"/>
                <a:ea typeface="宋体" panose="02010600030101010101" pitchFamily="2" charset="-122"/>
                <a:cs typeface="宋体" panose="02010600030101010101" pitchFamily="2" charset="-122"/>
              </a:rPr>
              <a:t>；</a:t>
            </a:r>
            <a:endParaRPr lang="zh-CN" altLang="en-US" sz="2800" b="1" u="none" dirty="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6" cstate="print"/>
          <a:srcRect b="10966"/>
          <a:stretch>
            <a:fillRect/>
          </a:stretch>
        </p:blipFill>
        <p:spPr>
          <a:xfrm>
            <a:off x="668020" y="3759200"/>
            <a:ext cx="5047615" cy="2933700"/>
          </a:xfrm>
          <a:prstGeom prst="rect">
            <a:avLst/>
          </a:prstGeom>
        </p:spPr>
      </p:pic>
      <p:pic>
        <p:nvPicPr>
          <p:cNvPr id="3" name="图片 2"/>
          <p:cNvPicPr>
            <a:picLocks noChangeAspect="1"/>
          </p:cNvPicPr>
          <p:nvPr/>
        </p:nvPicPr>
        <p:blipFill>
          <a:blip r:embed="rId7" cstate="print"/>
          <a:srcRect t="10719" r="6574"/>
          <a:stretch>
            <a:fillRect/>
          </a:stretch>
        </p:blipFill>
        <p:spPr>
          <a:xfrm>
            <a:off x="6347460" y="3759200"/>
            <a:ext cx="4900295" cy="2933700"/>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流程图: 过程 11"/>
          <p:cNvSpPr/>
          <p:nvPr/>
        </p:nvSpPr>
        <p:spPr>
          <a:xfrm>
            <a:off x="537210" y="2022475"/>
            <a:ext cx="3199765" cy="661670"/>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nSpc>
                <a:spcPct val="110000"/>
              </a:lnSpc>
            </a:pPr>
            <a:r>
              <a:rPr lang="en-US" altLang="zh-CN" sz="2800" dirty="0">
                <a:solidFill>
                  <a:schemeClr val="bg1"/>
                </a:solidFill>
                <a:latin typeface="微软雅黑" panose="020B0503020204020204" charset="-122"/>
                <a:ea typeface="微软雅黑" panose="020B0503020204020204" charset="-122"/>
                <a:sym typeface="+mn-ea"/>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2.建立基础信任：</a:t>
            </a:r>
          </a:p>
        </p:txBody>
      </p:sp>
      <p:sp>
        <p:nvSpPr>
          <p:cNvPr id="14" name="文本框 13"/>
          <p:cNvSpPr txBox="1"/>
          <p:nvPr>
            <p:custDataLst>
              <p:tags r:id="rId2"/>
            </p:custDataLst>
          </p:nvPr>
        </p:nvSpPr>
        <p:spPr>
          <a:xfrm>
            <a:off x="-1270" y="215265"/>
            <a:ext cx="12197715" cy="777875"/>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scene3d>
              <a:camera prst="orthographicFront"/>
              <a:lightRig rig="threePt" dir="t"/>
            </a:scene3d>
          </a:bodyPr>
          <a:lstStyle>
            <a:defPPr>
              <a:defRPr lang="zh-CN"/>
            </a:defPPr>
            <a:lvl1pPr>
              <a:spcBef>
                <a:spcPct val="0"/>
              </a:spcBef>
              <a:buNone/>
              <a:defRPr sz="3200" b="1">
                <a:latin typeface="Arial" panose="020B0604020202020204" pitchFamily="34" charset="0"/>
                <a:ea typeface="+mj-ea"/>
                <a:cs typeface="Arial" panose="020B0604020202020204" pitchFamily="34" charset="0"/>
              </a:defRPr>
            </a:lvl1pPr>
          </a:lstStyle>
          <a:p>
            <a:r>
              <a:rPr lang="en-US" altLang="zh-CN" dirty="0">
                <a:solidFill>
                  <a:schemeClr val="tx1"/>
                </a:solidFill>
                <a:effectLst>
                  <a:outerShdw blurRad="38100" dist="19050" dir="2700000" algn="tl" rotWithShape="0">
                    <a:schemeClr val="dk1">
                      <a:alpha val="40000"/>
                    </a:schemeClr>
                  </a:outerShdw>
                </a:effectLst>
                <a:latin typeface="+mj-lt"/>
                <a:cs typeface="+mj-cs"/>
              </a:rPr>
              <a:t>    </a:t>
            </a:r>
            <a:r>
              <a:rPr lang="zh-CN" altLang="en-US" dirty="0">
                <a:solidFill>
                  <a:schemeClr val="tx1"/>
                </a:solidFill>
                <a:effectLst>
                  <a:outerShdw blurRad="38100" dist="19050" dir="2700000" algn="tl" rotWithShape="0">
                    <a:schemeClr val="dk1">
                      <a:alpha val="40000"/>
                    </a:schemeClr>
                  </a:outerShdw>
                </a:effectLst>
                <a:latin typeface="+mj-lt"/>
                <a:cs typeface="+mj-cs"/>
                <a:sym typeface="+mn-ea"/>
              </a:rPr>
              <a:t>明确我们站点运营的推广目标</a:t>
            </a:r>
            <a:endParaRPr lang="zh-CN" altLang="en-US" dirty="0">
              <a:solidFill>
                <a:schemeClr val="tx1"/>
              </a:solidFill>
              <a:effectLst>
                <a:outerShdw blurRad="38100" dist="19050" dir="2700000" algn="tl" rotWithShape="0">
                  <a:schemeClr val="dk1">
                    <a:alpha val="40000"/>
                  </a:schemeClr>
                </a:outerShdw>
              </a:effectLst>
              <a:latin typeface="+mj-lt"/>
              <a:ea typeface="汉仪粗圆简" panose="02010609000101010101" charset="-122"/>
              <a:cs typeface="+mj-cs"/>
            </a:endParaRPr>
          </a:p>
        </p:txBody>
      </p:sp>
      <p:sp>
        <p:nvSpPr>
          <p:cNvPr id="100" name="文本框 99"/>
          <p:cNvSpPr txBox="1"/>
          <p:nvPr/>
        </p:nvSpPr>
        <p:spPr>
          <a:xfrm>
            <a:off x="4487252" y="1990052"/>
            <a:ext cx="7032625"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355600" algn="l"/>
            <a:r>
              <a:rPr lang="en-US" altLang="zh-CN" sz="3200" b="0" u="none" dirty="0">
                <a:latin typeface="宋体" panose="02010600030101010101" pitchFamily="2" charset="-122"/>
                <a:ea typeface="宋体" panose="02010600030101010101" pitchFamily="2" charset="-122"/>
                <a:cs typeface="宋体" panose="02010600030101010101" pitchFamily="2" charset="-122"/>
              </a:rPr>
              <a:t> </a:t>
            </a:r>
            <a:r>
              <a:rPr lang="zh-CN" altLang="en-US" sz="3200" b="0" u="none" dirty="0" smtClean="0">
                <a:latin typeface="宋体" panose="02010600030101010101" pitchFamily="2" charset="-122"/>
                <a:ea typeface="宋体" panose="02010600030101010101" pitchFamily="2" charset="-122"/>
                <a:cs typeface="宋体" panose="02010600030101010101" pitchFamily="2" charset="-122"/>
              </a:rPr>
              <a:t>做好服务</a:t>
            </a:r>
            <a:r>
              <a:rPr lang="zh-CN" altLang="en-US" sz="2400" b="1" u="none" dirty="0" smtClean="0">
                <a:latin typeface="宋体" panose="02010600030101010101" pitchFamily="2" charset="-122"/>
                <a:ea typeface="宋体" panose="02010600030101010101" pitchFamily="2" charset="-122"/>
                <a:cs typeface="宋体" panose="02010600030101010101" pitchFamily="2" charset="-122"/>
              </a:rPr>
              <a:t>；</a:t>
            </a:r>
            <a:endParaRPr lang="zh-CN" altLang="en-US" sz="2400" b="1" u="none" dirty="0">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a:picLocks noChangeAspect="1"/>
          </p:cNvPicPr>
          <p:nvPr/>
        </p:nvPicPr>
        <p:blipFill>
          <a:blip r:embed="rId5" cstate="print"/>
          <a:stretch>
            <a:fillRect/>
          </a:stretch>
        </p:blipFill>
        <p:spPr>
          <a:xfrm>
            <a:off x="10433050" y="-22860"/>
            <a:ext cx="2182495" cy="2295525"/>
          </a:xfrm>
          <a:prstGeom prst="rect">
            <a:avLst/>
          </a:prstGeom>
        </p:spPr>
      </p:pic>
      <p:pic>
        <p:nvPicPr>
          <p:cNvPr id="11" name="图片 10"/>
          <p:cNvPicPr>
            <a:picLocks noChangeAspect="1"/>
          </p:cNvPicPr>
          <p:nvPr/>
        </p:nvPicPr>
        <p:blipFill>
          <a:blip r:embed="rId6" cstate="print"/>
          <a:stretch>
            <a:fillRect/>
          </a:stretch>
        </p:blipFill>
        <p:spPr>
          <a:xfrm>
            <a:off x="786765" y="4790440"/>
            <a:ext cx="3388995" cy="1969770"/>
          </a:xfrm>
          <a:prstGeom prst="rect">
            <a:avLst/>
          </a:prstGeom>
        </p:spPr>
      </p:pic>
      <p:pic>
        <p:nvPicPr>
          <p:cNvPr id="13" name="图片 12"/>
          <p:cNvPicPr>
            <a:picLocks noChangeAspect="1"/>
          </p:cNvPicPr>
          <p:nvPr/>
        </p:nvPicPr>
        <p:blipFill>
          <a:blip r:embed="rId7" cstate="print"/>
          <a:stretch>
            <a:fillRect/>
          </a:stretch>
        </p:blipFill>
        <p:spPr>
          <a:xfrm>
            <a:off x="4385945" y="4790440"/>
            <a:ext cx="3645535" cy="1969135"/>
          </a:xfrm>
          <a:prstGeom prst="rect">
            <a:avLst/>
          </a:prstGeom>
        </p:spPr>
      </p:pic>
      <p:pic>
        <p:nvPicPr>
          <p:cNvPr id="16" name="图片 15"/>
          <p:cNvPicPr>
            <a:picLocks noChangeAspect="1"/>
          </p:cNvPicPr>
          <p:nvPr/>
        </p:nvPicPr>
        <p:blipFill>
          <a:blip r:embed="rId8" cstate="print"/>
          <a:srcRect b="7818"/>
          <a:stretch>
            <a:fillRect/>
          </a:stretch>
        </p:blipFill>
        <p:spPr>
          <a:xfrm>
            <a:off x="8287385" y="4790440"/>
            <a:ext cx="3466465" cy="1931670"/>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模块三：具体业务如何开展</a:t>
            </a:r>
            <a:endParaRPr lang="zh-CN" altLang="en-US" dirty="0"/>
          </a:p>
        </p:txBody>
      </p:sp>
      <p:sp>
        <p:nvSpPr>
          <p:cNvPr id="3" name="内容占位符 2"/>
          <p:cNvSpPr>
            <a:spLocks noGrp="1"/>
          </p:cNvSpPr>
          <p:nvPr>
            <p:ph idx="1"/>
          </p:nvPr>
        </p:nvSpPr>
        <p:spPr>
          <a:xfrm>
            <a:off x="619253" y="1364078"/>
            <a:ext cx="10776627" cy="5173200"/>
          </a:xfrm>
        </p:spPr>
        <p:txBody>
          <a:bodyPr>
            <a:normAutofit fontScale="92500"/>
          </a:bodyPr>
          <a:lstStyle/>
          <a:p>
            <a:r>
              <a:rPr lang="en-US" altLang="zh-CN" dirty="0" smtClean="0"/>
              <a:t>1</a:t>
            </a:r>
            <a:r>
              <a:rPr lang="zh-CN" altLang="en-US" dirty="0" smtClean="0"/>
              <a:t>、快递收发业务：到各村民小组宣传，让村民了解村级电商服务站可以收发快递，建立村微信群，让本村在外务工的人准确填写地址，每天快递到站，及时通知村民拿件。（吴畈村、枫铺村等做的比较好）</a:t>
            </a:r>
            <a:endParaRPr lang="en-US" altLang="zh-CN" dirty="0" smtClean="0"/>
          </a:p>
          <a:p>
            <a:r>
              <a:rPr lang="en-US" altLang="zh-CN" dirty="0" smtClean="0"/>
              <a:t>2</a:t>
            </a:r>
            <a:r>
              <a:rPr lang="zh-CN" altLang="en-US" dirty="0" smtClean="0"/>
              <a:t>、农产品上行业务：收集本村农户产品信息，可通过微店、微信朋友圈、淘宝等平台销售，产量大的产品可积极对接九个挑夫平台，无包装或商标的产品可联系我，我们可提供这一块的服务。</a:t>
            </a:r>
            <a:endParaRPr lang="en-US" altLang="zh-CN" dirty="0" smtClean="0"/>
          </a:p>
          <a:p>
            <a:r>
              <a:rPr lang="en-US" altLang="zh-CN" dirty="0" smtClean="0"/>
              <a:t>3</a:t>
            </a:r>
            <a:r>
              <a:rPr lang="zh-CN" altLang="en-US" dirty="0" smtClean="0"/>
              <a:t>、代购：分析本村农户需求，可通过淘宝、九个挑夫等平台开展代购业务。</a:t>
            </a:r>
            <a:endParaRPr lang="en-US" altLang="zh-CN" dirty="0" smtClean="0"/>
          </a:p>
          <a:p>
            <a:r>
              <a:rPr lang="en-US" altLang="zh-CN" dirty="0" smtClean="0"/>
              <a:t>4</a:t>
            </a:r>
            <a:r>
              <a:rPr lang="zh-CN" altLang="en-US" dirty="0" smtClean="0"/>
              <a:t>、代收代缴业务：可通过支付宝、微信等端口，为村民提供代缴话费、电费、宽带费等业务。</a:t>
            </a:r>
            <a:endParaRPr lang="en-US" altLang="zh-CN" dirty="0" smtClean="0"/>
          </a:p>
          <a:p>
            <a:r>
              <a:rPr lang="en-US" altLang="zh-CN" dirty="0" smtClean="0"/>
              <a:t>5</a:t>
            </a:r>
            <a:r>
              <a:rPr lang="zh-CN" altLang="en-US" dirty="0" smtClean="0"/>
              <a:t>、惠农金融服务：农商行金农</a:t>
            </a:r>
            <a:r>
              <a:rPr lang="en-US" altLang="zh-CN" dirty="0" smtClean="0"/>
              <a:t>e</a:t>
            </a:r>
            <a:r>
              <a:rPr lang="zh-CN" altLang="en-US" dirty="0" smtClean="0"/>
              <a:t>家，马上对接的建行小额存取款业务等。</a:t>
            </a:r>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spTree>
  </p:cSld>
  <p:clrMapOvr>
    <a:masterClrMapping/>
  </p:clrMapOvr>
  <p:transition spd="slow" advTm="3000">
    <p:wip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4" cstate="print"/>
          <a:stretch>
            <a:fillRect/>
          </a:stretch>
        </a:blipFill>
        <a:effectLst/>
      </p:bgPr>
    </p:bg>
    <p:spTree>
      <p:nvGrpSpPr>
        <p:cNvPr id="1" name=""/>
        <p:cNvGrpSpPr/>
        <p:nvPr/>
      </p:nvGrpSpPr>
      <p:grpSpPr>
        <a:xfrm>
          <a:off x="0" y="0"/>
          <a:ext cx="0" cy="0"/>
          <a:chOff x="0" y="0"/>
          <a:chExt cx="0" cy="0"/>
        </a:xfrm>
      </p:grpSpPr>
      <p:pic>
        <p:nvPicPr>
          <p:cNvPr id="12" name="图片 11" descr="U我乐学"/>
          <p:cNvPicPr>
            <a:picLocks noChangeAspect="1"/>
          </p:cNvPicPr>
          <p:nvPr/>
        </p:nvPicPr>
        <p:blipFill>
          <a:blip r:embed="rId5" cstate="print"/>
          <a:stretch>
            <a:fillRect/>
          </a:stretch>
        </p:blipFill>
        <p:spPr>
          <a:xfrm>
            <a:off x="6736080" y="2613025"/>
            <a:ext cx="1441450" cy="505460"/>
          </a:xfrm>
          <a:prstGeom prst="rect">
            <a:avLst/>
          </a:prstGeom>
        </p:spPr>
      </p:pic>
      <p:pic>
        <p:nvPicPr>
          <p:cNvPr id="13" name="图片 12" descr="logo"/>
          <p:cNvPicPr>
            <a:picLocks noChangeAspect="1"/>
          </p:cNvPicPr>
          <p:nvPr/>
        </p:nvPicPr>
        <p:blipFill>
          <a:blip r:embed="rId6" cstate="print"/>
          <a:stretch>
            <a:fillRect/>
          </a:stretch>
        </p:blipFill>
        <p:spPr>
          <a:xfrm>
            <a:off x="278765" y="6237605"/>
            <a:ext cx="1855470" cy="447675"/>
          </a:xfrm>
          <a:prstGeom prst="rect">
            <a:avLst/>
          </a:prstGeom>
        </p:spPr>
      </p:pic>
      <p:sp>
        <p:nvSpPr>
          <p:cNvPr id="40" name="文本框 39"/>
          <p:cNvSpPr txBox="1"/>
          <p:nvPr/>
        </p:nvSpPr>
        <p:spPr>
          <a:xfrm>
            <a:off x="-37465" y="365125"/>
            <a:ext cx="12222480" cy="132343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nchor="t">
            <a:spAutoFit/>
          </a:bodyPr>
          <a:lstStyle/>
          <a:p>
            <a:pPr algn="just"/>
            <a:r>
              <a:rPr lang="en-US" altLang="zh-CN" sz="4000" b="1" dirty="0">
                <a:solidFill>
                  <a:schemeClr val="tx1"/>
                </a:solidFill>
                <a:effectLst>
                  <a:outerShdw blurRad="38100" dist="19050" dir="2700000" algn="tl" rotWithShape="0">
                    <a:schemeClr val="dk1">
                      <a:alpha val="40000"/>
                    </a:schemeClr>
                  </a:outerShdw>
                </a:effectLst>
                <a:latin typeface="+mj-ea"/>
                <a:ea typeface="+mj-ea"/>
                <a:sym typeface="+mn-ea"/>
              </a:rPr>
              <a:t>          </a:t>
            </a:r>
            <a:r>
              <a:rPr lang="zh-CN" altLang="zh-CN" sz="4000" b="1" dirty="0">
                <a:solidFill>
                  <a:schemeClr val="tx1"/>
                </a:solidFill>
                <a:effectLst>
                  <a:outerShdw blurRad="38100" dist="19050" dir="2700000" algn="tl" rotWithShape="0">
                    <a:schemeClr val="dk1">
                      <a:alpha val="40000"/>
                    </a:schemeClr>
                  </a:outerShdw>
                </a:effectLst>
                <a:latin typeface="+mj-ea"/>
                <a:ea typeface="+mj-ea"/>
                <a:sym typeface="+mn-ea"/>
              </a:rPr>
              <a:t>农村服务站点</a:t>
            </a:r>
            <a:r>
              <a:rPr lang="zh-CN" altLang="zh-CN" sz="4000" b="1" dirty="0" smtClean="0">
                <a:solidFill>
                  <a:schemeClr val="tx1"/>
                </a:solidFill>
                <a:effectLst>
                  <a:outerShdw blurRad="38100" dist="19050" dir="2700000" algn="tl" rotWithShape="0">
                    <a:schemeClr val="dk1">
                      <a:alpha val="40000"/>
                    </a:schemeClr>
                  </a:outerShdw>
                </a:effectLst>
                <a:latin typeface="+mj-ea"/>
                <a:ea typeface="+mj-ea"/>
                <a:sym typeface="+mn-ea"/>
              </a:rPr>
              <a:t>运营</a:t>
            </a:r>
            <a:r>
              <a:rPr lang="zh-CN" altLang="en-US" sz="4000" b="1" dirty="0" smtClean="0">
                <a:solidFill>
                  <a:schemeClr val="tx1"/>
                </a:solidFill>
                <a:effectLst>
                  <a:outerShdw blurRad="38100" dist="19050" dir="2700000" algn="tl" rotWithShape="0">
                    <a:schemeClr val="dk1">
                      <a:alpha val="40000"/>
                    </a:schemeClr>
                  </a:outerShdw>
                </a:effectLst>
                <a:latin typeface="+mj-ea"/>
                <a:ea typeface="+mj-ea"/>
                <a:sym typeface="+mn-ea"/>
              </a:rPr>
              <a:t>过程中</a:t>
            </a:r>
            <a:r>
              <a:rPr lang="zh-CN" altLang="zh-CN" sz="4000" b="1" dirty="0" smtClean="0">
                <a:solidFill>
                  <a:schemeClr val="tx1"/>
                </a:solidFill>
                <a:effectLst>
                  <a:outerShdw blurRad="38100" dist="19050" dir="2700000" algn="tl" rotWithShape="0">
                    <a:schemeClr val="dk1">
                      <a:alpha val="40000"/>
                    </a:schemeClr>
                  </a:outerShdw>
                </a:effectLst>
                <a:latin typeface="+mj-ea"/>
                <a:ea typeface="+mj-ea"/>
                <a:sym typeface="+mn-ea"/>
              </a:rPr>
              <a:t>需要</a:t>
            </a:r>
            <a:r>
              <a:rPr lang="zh-CN" altLang="zh-CN" sz="4000" b="1" dirty="0">
                <a:solidFill>
                  <a:schemeClr val="tx1"/>
                </a:solidFill>
                <a:effectLst>
                  <a:outerShdw blurRad="38100" dist="19050" dir="2700000" algn="tl" rotWithShape="0">
                    <a:schemeClr val="dk1">
                      <a:alpha val="40000"/>
                    </a:schemeClr>
                  </a:outerShdw>
                </a:effectLst>
                <a:latin typeface="+mj-ea"/>
                <a:ea typeface="+mj-ea"/>
                <a:sym typeface="+mn-ea"/>
              </a:rPr>
              <a:t>思考的</a:t>
            </a:r>
            <a:r>
              <a:rPr lang="en-US" altLang="zh-CN" sz="4000" b="1" dirty="0">
                <a:solidFill>
                  <a:schemeClr val="tx1"/>
                </a:solidFill>
                <a:effectLst>
                  <a:outerShdw blurRad="38100" dist="19050" dir="2700000" algn="tl" rotWithShape="0">
                    <a:schemeClr val="dk1">
                      <a:alpha val="40000"/>
                    </a:schemeClr>
                  </a:outerShdw>
                </a:effectLst>
                <a:latin typeface="+mj-ea"/>
                <a:ea typeface="+mj-ea"/>
                <a:sym typeface="+mn-ea"/>
              </a:rPr>
              <a:t>2</a:t>
            </a:r>
            <a:r>
              <a:rPr lang="zh-CN" altLang="en-US" sz="4000" b="1" dirty="0">
                <a:solidFill>
                  <a:schemeClr val="tx1"/>
                </a:solidFill>
                <a:effectLst>
                  <a:outerShdw blurRad="38100" dist="19050" dir="2700000" algn="tl" rotWithShape="0">
                    <a:schemeClr val="dk1">
                      <a:alpha val="40000"/>
                    </a:schemeClr>
                  </a:outerShdw>
                </a:effectLst>
                <a:latin typeface="+mj-ea"/>
                <a:ea typeface="+mj-ea"/>
                <a:sym typeface="+mn-ea"/>
              </a:rPr>
              <a:t>个问题</a:t>
            </a:r>
          </a:p>
        </p:txBody>
      </p:sp>
      <p:pic>
        <p:nvPicPr>
          <p:cNvPr id="15" name="图片 14"/>
          <p:cNvPicPr>
            <a:picLocks noChangeAspect="1"/>
          </p:cNvPicPr>
          <p:nvPr/>
        </p:nvPicPr>
        <p:blipFill>
          <a:blip r:embed="rId7" cstate="print"/>
          <a:stretch>
            <a:fillRect/>
          </a:stretch>
        </p:blipFill>
        <p:spPr>
          <a:xfrm>
            <a:off x="413385" y="149225"/>
            <a:ext cx="1933575" cy="2155190"/>
          </a:xfrm>
          <a:prstGeom prst="rect">
            <a:avLst/>
          </a:prstGeom>
        </p:spPr>
      </p:pic>
      <p:sp>
        <p:nvSpPr>
          <p:cNvPr id="19" name="矩形 18"/>
          <p:cNvSpPr/>
          <p:nvPr/>
        </p:nvSpPr>
        <p:spPr>
          <a:xfrm>
            <a:off x="4022090" y="2463165"/>
            <a:ext cx="6783070" cy="8045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20" name="图片 19"/>
          <p:cNvPicPr>
            <a:picLocks noChangeAspect="1"/>
          </p:cNvPicPr>
          <p:nvPr/>
        </p:nvPicPr>
        <p:blipFill>
          <a:blip r:embed="rId8" cstate="print"/>
          <a:stretch>
            <a:fillRect/>
          </a:stretch>
        </p:blipFill>
        <p:spPr>
          <a:xfrm>
            <a:off x="3179445" y="2239010"/>
            <a:ext cx="1030605" cy="1052195"/>
          </a:xfrm>
          <a:prstGeom prst="rect">
            <a:avLst/>
          </a:prstGeom>
        </p:spPr>
      </p:pic>
      <p:sp>
        <p:nvSpPr>
          <p:cNvPr id="21" name="矩形 20"/>
          <p:cNvSpPr/>
          <p:nvPr/>
        </p:nvSpPr>
        <p:spPr>
          <a:xfrm>
            <a:off x="4149090" y="4123690"/>
            <a:ext cx="6655435" cy="8045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22" name="图片 21"/>
          <p:cNvPicPr>
            <a:picLocks noChangeAspect="1"/>
          </p:cNvPicPr>
          <p:nvPr/>
        </p:nvPicPr>
        <p:blipFill>
          <a:blip r:embed="rId8" cstate="print"/>
          <a:stretch>
            <a:fillRect/>
          </a:stretch>
        </p:blipFill>
        <p:spPr>
          <a:xfrm>
            <a:off x="3169968" y="3995070"/>
            <a:ext cx="1030605" cy="1052195"/>
          </a:xfrm>
          <a:prstGeom prst="rect">
            <a:avLst/>
          </a:prstGeom>
        </p:spPr>
      </p:pic>
      <p:sp>
        <p:nvSpPr>
          <p:cNvPr id="23" name="文本框 22"/>
          <p:cNvSpPr txBox="1"/>
          <p:nvPr/>
        </p:nvSpPr>
        <p:spPr>
          <a:xfrm>
            <a:off x="3524885" y="2304415"/>
            <a:ext cx="7794625" cy="1569660"/>
          </a:xfrm>
          <a:prstGeom prst="rect">
            <a:avLst/>
          </a:prstGeom>
          <a:noFill/>
        </p:spPr>
        <p:txBody>
          <a:bodyPr wrap="square" rtlCol="0" anchor="t">
            <a:spAutoFit/>
            <a:scene3d>
              <a:camera prst="orthographicFront"/>
              <a:lightRig rig="threePt" dir="t"/>
            </a:scene3d>
          </a:bodyPr>
          <a:lstStyle/>
          <a:p>
            <a:r>
              <a:rPr lang="en-US" altLang="zh-CN" sz="6000" b="1" dirty="0" smtClean="0">
                <a:solidFill>
                  <a:schemeClr val="accent1"/>
                </a:solidFill>
                <a:effectLst>
                  <a:outerShdw blurRad="38100" dist="25400" dir="5400000" algn="ctr" rotWithShape="0">
                    <a:srgbClr val="6E747A">
                      <a:alpha val="43000"/>
                    </a:srgbClr>
                  </a:outerShdw>
                </a:effectLst>
              </a:rPr>
              <a:t>1   </a:t>
            </a:r>
            <a:r>
              <a:rPr lang="zh-CN" altLang="zh-CN" sz="3600" b="1" dirty="0" smtClean="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站点</a:t>
            </a:r>
            <a:r>
              <a:rPr lang="zh-CN" altLang="zh-CN" sz="3600" b="1" dirty="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运营人员需要具备什么</a:t>
            </a:r>
            <a:r>
              <a:rPr lang="en-US" altLang="zh-CN" sz="3600" b="1" dirty="0" smtClean="0">
                <a:solidFill>
                  <a:schemeClr val="accent1"/>
                </a:solidFill>
                <a:effectLst>
                  <a:outerShdw blurRad="38100" dist="25400" dir="5400000" algn="ctr" rotWithShape="0">
                    <a:srgbClr val="6E747A">
                      <a:alpha val="43000"/>
                    </a:srgbClr>
                  </a:outerShdw>
                </a:effectLst>
              </a:rPr>
              <a:t>?</a:t>
            </a:r>
          </a:p>
          <a:p>
            <a:endParaRPr lang="en-US" altLang="zh-CN" sz="3600" b="1" dirty="0">
              <a:solidFill>
                <a:schemeClr val="accent1"/>
              </a:solidFill>
              <a:effectLst>
                <a:outerShdw blurRad="38100" dist="25400" dir="5400000" algn="ctr" rotWithShape="0">
                  <a:srgbClr val="6E747A">
                    <a:alpha val="43000"/>
                  </a:srgbClr>
                </a:outerShdw>
              </a:effectLst>
            </a:endParaRPr>
          </a:p>
        </p:txBody>
      </p:sp>
      <p:sp>
        <p:nvSpPr>
          <p:cNvPr id="24" name="文本框 23"/>
          <p:cNvSpPr txBox="1"/>
          <p:nvPr/>
        </p:nvSpPr>
        <p:spPr>
          <a:xfrm>
            <a:off x="3337560" y="3937000"/>
            <a:ext cx="2540000" cy="1005840"/>
          </a:xfrm>
          <a:prstGeom prst="rect">
            <a:avLst/>
          </a:prstGeom>
          <a:noFill/>
        </p:spPr>
        <p:txBody>
          <a:bodyPr wrap="square" rtlCol="0" anchor="t">
            <a:spAutoFit/>
            <a:scene3d>
              <a:camera prst="orthographicFront"/>
              <a:lightRig rig="threePt" dir="t"/>
            </a:scene3d>
          </a:bodyPr>
          <a:lstStyle/>
          <a:p>
            <a:r>
              <a:rPr lang="en-US" altLang="zh-CN" sz="6000" b="1" dirty="0">
                <a:solidFill>
                  <a:schemeClr val="accent1"/>
                </a:solidFill>
                <a:effectLst>
                  <a:outerShdw blurRad="38100" dist="25400" dir="5400000" algn="ctr" rotWithShape="0">
                    <a:srgbClr val="6E747A">
                      <a:alpha val="43000"/>
                    </a:srgbClr>
                  </a:outerShdw>
                </a:effectLst>
              </a:rPr>
              <a:t> 2</a:t>
            </a:r>
          </a:p>
        </p:txBody>
      </p:sp>
      <p:sp>
        <p:nvSpPr>
          <p:cNvPr id="25" name="文本框 24"/>
          <p:cNvSpPr txBox="1"/>
          <p:nvPr/>
        </p:nvSpPr>
        <p:spPr>
          <a:xfrm>
            <a:off x="3697605" y="4205605"/>
            <a:ext cx="7134225" cy="640080"/>
          </a:xfrm>
          <a:prstGeom prst="rect">
            <a:avLst/>
          </a:prstGeom>
          <a:noFill/>
        </p:spPr>
        <p:txBody>
          <a:bodyPr wrap="square" rtlCol="0" anchor="t">
            <a:spAutoFit/>
            <a:scene3d>
              <a:camera prst="orthographicFront"/>
              <a:lightRig rig="threePt" dir="t"/>
            </a:scene3d>
          </a:bodyPr>
          <a:lstStyle/>
          <a:p>
            <a:r>
              <a:rPr lang="en-US" altLang="zh-CN" sz="3600" b="1" dirty="0">
                <a:solidFill>
                  <a:schemeClr val="accent1"/>
                </a:solidFill>
                <a:effectLst>
                  <a:outerShdw blurRad="38100" dist="25400" dir="5400000" algn="ctr" rotWithShape="0">
                    <a:srgbClr val="6E747A">
                      <a:alpha val="43000"/>
                    </a:srgbClr>
                  </a:outerShdw>
                </a:effectLst>
              </a:rPr>
              <a:t>       </a:t>
            </a:r>
            <a:r>
              <a:rPr lang="zh-CN" altLang="zh-CN" sz="3600" b="1" dirty="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站点运营的目的</a:t>
            </a:r>
            <a:r>
              <a:rPr lang="en-US" altLang="zh-CN" sz="3600" b="1" dirty="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a:t>
            </a:r>
            <a:r>
              <a:rPr lang="zh-CN" altLang="zh-CN" sz="3600" b="1" dirty="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意义是什么</a:t>
            </a:r>
            <a:r>
              <a:rPr lang="en-US" altLang="zh-CN" sz="3600" b="1" dirty="0">
                <a:solidFill>
                  <a:schemeClr val="accent1"/>
                </a:solidFill>
                <a:effectLst>
                  <a:outerShdw blurRad="38100" dist="25400" dir="5400000" algn="ctr" rotWithShape="0">
                    <a:srgbClr val="6E747A">
                      <a:alpha val="43000"/>
                    </a:srgbClr>
                  </a:outerShdw>
                </a:effectLst>
                <a:latin typeface="方正粗倩简体" panose="03000509000000000000" charset="-122"/>
                <a:ea typeface="方正粗倩简体" panose="03000509000000000000" charset="-122"/>
              </a:rPr>
              <a:t>?</a:t>
            </a:r>
          </a:p>
        </p:txBody>
      </p:sp>
      <p:pic>
        <p:nvPicPr>
          <p:cNvPr id="10" name="图片 9" descr="U我乐学"/>
          <p:cNvPicPr>
            <a:picLocks noChangeAspect="1"/>
          </p:cNvPicPr>
          <p:nvPr/>
        </p:nvPicPr>
        <p:blipFill>
          <a:blip r:embed="rId5" cstate="print"/>
          <a:stretch>
            <a:fillRect/>
          </a:stretch>
        </p:blipFill>
        <p:spPr>
          <a:xfrm>
            <a:off x="2707640" y="6237605"/>
            <a:ext cx="1441450" cy="505460"/>
          </a:xfrm>
          <a:prstGeom prst="rect">
            <a:avLst/>
          </a:prstGeom>
        </p:spPr>
      </p:pic>
      <p:pic>
        <p:nvPicPr>
          <p:cNvPr id="2" name="图片 1"/>
          <p:cNvPicPr>
            <a:picLocks noChangeAspect="1"/>
          </p:cNvPicPr>
          <p:nvPr/>
        </p:nvPicPr>
        <p:blipFill>
          <a:blip r:embed="rId9" cstate="print"/>
          <a:stretch>
            <a:fillRect/>
          </a:stretch>
        </p:blipFill>
        <p:spPr>
          <a:xfrm>
            <a:off x="9192895" y="5439410"/>
            <a:ext cx="3002280" cy="1410970"/>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grpId="0" nodeType="clickEffect">
                                  <p:stCondLst>
                                    <p:cond delay="0"/>
                                  </p:stCondLst>
                                  <p:childTnLst>
                                    <p:set>
                                      <p:cBhvr override="childStyle">
                                        <p:cTn id="6" dur="indefinite"/>
                                        <p:tgtEl>
                                          <p:spTgt spid="40"/>
                                        </p:tgtEl>
                                        <p:attrNameLst>
                                          <p:attrName>style.fontStyle</p:attrName>
                                        </p:attrNameLst>
                                      </p:cBhvr>
                                      <p:to>
                                        <p:strVal val="normal"/>
                                      </p:to>
                                    </p:set>
                                    <p:set>
                                      <p:cBhvr override="childStyle">
                                        <p:cTn id="7" dur="indefinite"/>
                                        <p:tgtEl>
                                          <p:spTgt spid="40"/>
                                        </p:tgtEl>
                                        <p:attrNameLst>
                                          <p:attrName>style.fontWeight</p:attrName>
                                        </p:attrNameLst>
                                      </p:cBhvr>
                                      <p:to>
                                        <p:strVal val="bold"/>
                                      </p:to>
                                    </p:set>
                                    <p:set>
                                      <p:cBhvr override="childStyle">
                                        <p:cTn id="8" dur="indefinite"/>
                                        <p:tgtEl>
                                          <p:spTgt spid="40"/>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23"/>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23" grpId="0"/>
      <p:bldP spid="23" grpId="1"/>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模块四：案例分析</a:t>
            </a:r>
            <a:endParaRPr lang="zh-CN" altLang="en-US" dirty="0"/>
          </a:p>
        </p:txBody>
      </p:sp>
      <p:sp>
        <p:nvSpPr>
          <p:cNvPr id="3" name="内容占位符 2"/>
          <p:cNvSpPr>
            <a:spLocks noGrp="1"/>
          </p:cNvSpPr>
          <p:nvPr>
            <p:ph idx="1"/>
          </p:nvPr>
        </p:nvSpPr>
        <p:spPr>
          <a:xfrm>
            <a:off x="701139" y="1433015"/>
            <a:ext cx="10776627" cy="5158854"/>
          </a:xfrm>
        </p:spPr>
        <p:txBody>
          <a:bodyPr/>
          <a:lstStyle/>
          <a:p>
            <a:r>
              <a:rPr lang="en-US" altLang="zh-CN" dirty="0" smtClean="0"/>
              <a:t> </a:t>
            </a:r>
            <a:r>
              <a:rPr lang="en-US" altLang="zh-CN" dirty="0" smtClean="0"/>
              <a:t>       </a:t>
            </a:r>
            <a:r>
              <a:rPr lang="zh-CN" altLang="en-US" dirty="0" smtClean="0"/>
              <a:t>目前</a:t>
            </a:r>
            <a:r>
              <a:rPr lang="zh-CN" altLang="en-US" dirty="0" smtClean="0"/>
              <a:t>，全县</a:t>
            </a:r>
            <a:r>
              <a:rPr lang="en-US" altLang="zh-CN" dirty="0" smtClean="0"/>
              <a:t>174</a:t>
            </a:r>
            <a:r>
              <a:rPr lang="zh-CN" altLang="en-US" dirty="0" smtClean="0"/>
              <a:t>个行政村，在运营的村级电商服务站</a:t>
            </a:r>
            <a:r>
              <a:rPr lang="en-US" altLang="zh-CN" dirty="0" smtClean="0"/>
              <a:t>130</a:t>
            </a:r>
            <a:r>
              <a:rPr lang="zh-CN" altLang="en-US" dirty="0" smtClean="0"/>
              <a:t>个，清理站点</a:t>
            </a:r>
            <a:r>
              <a:rPr lang="en-US" altLang="zh-CN" dirty="0" smtClean="0"/>
              <a:t>44</a:t>
            </a:r>
            <a:r>
              <a:rPr lang="zh-CN" altLang="en-US" dirty="0" smtClean="0"/>
              <a:t>个，其中运营站点设立综合服务站点</a:t>
            </a:r>
            <a:r>
              <a:rPr lang="en-US" altLang="zh-CN" dirty="0" smtClean="0"/>
              <a:t>32</a:t>
            </a:r>
            <a:r>
              <a:rPr lang="zh-CN" altLang="en-US" dirty="0" smtClean="0"/>
              <a:t>个，便民网点</a:t>
            </a:r>
            <a:r>
              <a:rPr lang="en-US" altLang="zh-CN" dirty="0" smtClean="0"/>
              <a:t>98</a:t>
            </a:r>
            <a:r>
              <a:rPr lang="zh-CN" altLang="en-US" dirty="0" smtClean="0"/>
              <a:t>个。</a:t>
            </a:r>
            <a:endParaRPr lang="en-US" altLang="zh-CN" dirty="0" smtClean="0"/>
          </a:p>
          <a:p>
            <a:r>
              <a:rPr lang="en-US" altLang="zh-CN" dirty="0" smtClean="0"/>
              <a:t>        </a:t>
            </a:r>
            <a:r>
              <a:rPr lang="zh-CN" altLang="en-US" dirty="0" smtClean="0"/>
              <a:t>服务站经营主体的类别：种养殖合作社、商店、微商、电商企业</a:t>
            </a:r>
            <a:endParaRPr lang="en-US" altLang="zh-CN" dirty="0" smtClean="0"/>
          </a:p>
          <a:p>
            <a:r>
              <a:rPr lang="en-US" altLang="zh-CN" dirty="0" smtClean="0"/>
              <a:t>        </a:t>
            </a:r>
            <a:r>
              <a:rPr lang="zh-CN" altLang="en-US" dirty="0" smtClean="0"/>
              <a:t>种养殖合作社：必然涉及到农产品上行，将产品明细梳理出来，包括产品名称，规格，供货价，销售价，产量，公司资质等整理好提交九个挑夫平台。微店、微商城、小程序、淘宝平台提供代运营服务。</a:t>
            </a:r>
            <a:endParaRPr lang="en-US" altLang="zh-CN" dirty="0" smtClean="0"/>
          </a:p>
          <a:p>
            <a:r>
              <a:rPr lang="en-US" altLang="zh-CN" dirty="0" smtClean="0"/>
              <a:t>       </a:t>
            </a:r>
            <a:r>
              <a:rPr lang="zh-CN" altLang="en-US" dirty="0" smtClean="0"/>
              <a:t>商店：快递收发业务，惠选平台，惠农金融，电费代缴。</a:t>
            </a:r>
            <a:endParaRPr lang="en-US" altLang="zh-CN" dirty="0" smtClean="0"/>
          </a:p>
          <a:p>
            <a:r>
              <a:rPr lang="en-US" altLang="zh-CN" dirty="0" smtClean="0"/>
              <a:t>       </a:t>
            </a:r>
            <a:r>
              <a:rPr lang="zh-CN" altLang="en-US" dirty="0" smtClean="0"/>
              <a:t>微商、电商企业：快递收发业务，农产品上行通过朋友圈、微店、抖音、淘宝等平台。</a:t>
            </a:r>
            <a:endParaRPr lang="zh-CN" altLang="en-US" dirty="0"/>
          </a:p>
        </p:txBody>
      </p:sp>
    </p:spTree>
  </p:cSld>
  <p:clrMapOvr>
    <a:masterClrMapping/>
  </p:clrMapOvr>
  <p:transition spd="slow" advTm="3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、种养殖合作社</a:t>
            </a:r>
            <a:r>
              <a:rPr lang="en-US" altLang="zh-CN" dirty="0" smtClean="0"/>
              <a:t>---</a:t>
            </a:r>
            <a:r>
              <a:rPr lang="zh-CN" altLang="en-US" dirty="0" smtClean="0"/>
              <a:t>大塘村电商服务站</a:t>
            </a:r>
            <a:endParaRPr lang="zh-CN" altLang="en-US" dirty="0"/>
          </a:p>
        </p:txBody>
      </p:sp>
      <p:sp>
        <p:nvSpPr>
          <p:cNvPr id="3" name="内容占位符 2"/>
          <p:cNvSpPr>
            <a:spLocks noGrp="1"/>
          </p:cNvSpPr>
          <p:nvPr>
            <p:ph idx="1"/>
          </p:nvPr>
        </p:nvSpPr>
        <p:spPr>
          <a:xfrm>
            <a:off x="810323" y="1568794"/>
            <a:ext cx="10653796" cy="5077666"/>
          </a:xfrm>
        </p:spPr>
        <p:txBody>
          <a:bodyPr/>
          <a:lstStyle/>
          <a:p>
            <a:r>
              <a:rPr lang="zh-CN" altLang="en-US" dirty="0" smtClean="0"/>
              <a:t>主营产品：香菇、木耳</a:t>
            </a:r>
            <a:r>
              <a:rPr lang="zh-CN" altLang="zh-CN" dirty="0" smtClean="0"/>
              <a:t>，拥有种植用地</a:t>
            </a:r>
            <a:r>
              <a:rPr lang="en-US" altLang="zh-CN" dirty="0" smtClean="0"/>
              <a:t>200</a:t>
            </a:r>
            <a:r>
              <a:rPr lang="zh-CN" altLang="zh-CN" dirty="0" smtClean="0"/>
              <a:t>亩，建设了生产大棚</a:t>
            </a:r>
            <a:r>
              <a:rPr lang="en-US" altLang="zh-CN" dirty="0" smtClean="0"/>
              <a:t>70</a:t>
            </a:r>
            <a:r>
              <a:rPr lang="zh-CN" altLang="zh-CN" dirty="0" smtClean="0"/>
              <a:t>个，出菇棚</a:t>
            </a:r>
            <a:r>
              <a:rPr lang="en-US" altLang="zh-CN" dirty="0" smtClean="0"/>
              <a:t>360</a:t>
            </a:r>
            <a:r>
              <a:rPr lang="zh-CN" altLang="zh-CN" dirty="0" smtClean="0"/>
              <a:t>个，注册了“大塘脆”、“七星池”、“蘸蘸香”三个商标</a:t>
            </a:r>
            <a:r>
              <a:rPr lang="zh-CN" altLang="en-US" dirty="0" smtClean="0"/>
              <a:t>。</a:t>
            </a:r>
            <a:endParaRPr lang="en-US" altLang="zh-CN" dirty="0" smtClean="0"/>
          </a:p>
          <a:p>
            <a:r>
              <a:rPr lang="zh-CN" altLang="en-US" dirty="0" smtClean="0"/>
              <a:t>该</a:t>
            </a:r>
            <a:r>
              <a:rPr lang="zh-CN" altLang="en-US" dirty="0" smtClean="0"/>
              <a:t>服务站主要以农产品上行为主，积极对接产品上九个挑夫平台，通过微店、淘宝等平台推广产品</a:t>
            </a:r>
            <a:r>
              <a:rPr lang="en-US" altLang="zh-CN" dirty="0" smtClean="0"/>
              <a:t>-----</a:t>
            </a:r>
            <a:r>
              <a:rPr lang="zh-CN" altLang="en-US" dirty="0" smtClean="0"/>
              <a:t>给服务站带来的衍生服务有，快递收发、电商扶贫（贫困户用工）等业务。</a:t>
            </a:r>
            <a:endParaRPr lang="zh-CN" altLang="en-US" dirty="0"/>
          </a:p>
        </p:txBody>
      </p:sp>
    </p:spTree>
  </p:cSld>
  <p:clrMapOvr>
    <a:masterClrMapping/>
  </p:clrMapOvr>
  <p:transition spd="slow" advTm="3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、商店</a:t>
            </a:r>
            <a:r>
              <a:rPr lang="en-US" altLang="zh-CN" dirty="0" smtClean="0"/>
              <a:t>---</a:t>
            </a:r>
            <a:r>
              <a:rPr lang="zh-CN" altLang="en-US" dirty="0" smtClean="0"/>
              <a:t>吴畈村电商服务站</a:t>
            </a:r>
            <a:endParaRPr lang="zh-CN" altLang="en-US" dirty="0"/>
          </a:p>
        </p:txBody>
      </p:sp>
      <p:sp>
        <p:nvSpPr>
          <p:cNvPr id="3" name="内容占位符 2"/>
          <p:cNvSpPr>
            <a:spLocks noGrp="1"/>
          </p:cNvSpPr>
          <p:nvPr>
            <p:ph idx="1"/>
          </p:nvPr>
        </p:nvSpPr>
        <p:spPr>
          <a:xfrm>
            <a:off x="687492" y="1445963"/>
            <a:ext cx="10653797" cy="4791063"/>
          </a:xfrm>
        </p:spPr>
        <p:txBody>
          <a:bodyPr/>
          <a:lstStyle/>
          <a:p>
            <a:r>
              <a:rPr lang="zh-CN" altLang="zh-CN" dirty="0" smtClean="0"/>
              <a:t>张文彩，百里吴畈村电子商务服务站负责人。</a:t>
            </a:r>
            <a:r>
              <a:rPr lang="en-US" altLang="zh-CN" dirty="0" smtClean="0"/>
              <a:t>2015</a:t>
            </a:r>
            <a:r>
              <a:rPr lang="zh-CN" altLang="zh-CN" dirty="0" smtClean="0"/>
              <a:t>年为了履行“孝老爱小”回到家乡创业，开起了百货店，</a:t>
            </a:r>
            <a:r>
              <a:rPr lang="en-US" altLang="zh-CN" dirty="0" smtClean="0"/>
              <a:t> </a:t>
            </a:r>
            <a:r>
              <a:rPr lang="zh-CN" altLang="zh-CN" dirty="0" smtClean="0"/>
              <a:t>随着互联网经济的高速发展</a:t>
            </a:r>
            <a:r>
              <a:rPr lang="en-US" altLang="zh-CN" dirty="0" smtClean="0"/>
              <a:t>,</a:t>
            </a:r>
            <a:r>
              <a:rPr lang="zh-CN" altLang="zh-CN" dirty="0" smtClean="0"/>
              <a:t>结合当地特有资源“毛香”做起了“毛香粑”通过微信朋友圈销售，采取“电商服务站”</a:t>
            </a:r>
            <a:r>
              <a:rPr lang="en-US" altLang="zh-CN" dirty="0" smtClean="0"/>
              <a:t>+</a:t>
            </a:r>
            <a:r>
              <a:rPr lang="zh-CN" altLang="zh-CN" dirty="0" smtClean="0"/>
              <a:t>“毛香粑”“</a:t>
            </a:r>
            <a:r>
              <a:rPr lang="en-US" altLang="zh-CN" dirty="0" smtClean="0"/>
              <a:t>+</a:t>
            </a:r>
            <a:r>
              <a:rPr lang="zh-CN" altLang="zh-CN" dirty="0" smtClean="0"/>
              <a:t>农户”的方式带动</a:t>
            </a:r>
            <a:r>
              <a:rPr lang="en-US" altLang="zh-CN" dirty="0" smtClean="0"/>
              <a:t>20</a:t>
            </a:r>
            <a:r>
              <a:rPr lang="zh-CN" altLang="zh-CN" dirty="0" smtClean="0"/>
              <a:t>户贫困户从事“毛香粑”的制作销售，通过九个挑夫、微商、抖音、自营网（微）店等电商平台，依托完善的农村电商物流体系</a:t>
            </a:r>
            <a:r>
              <a:rPr lang="en-US" altLang="zh-CN" dirty="0" smtClean="0"/>
              <a:t>-</a:t>
            </a:r>
            <a:r>
              <a:rPr lang="zh-CN" altLang="zh-CN" dirty="0" smtClean="0"/>
              <a:t>“村货巴士”，将山里的野生茶叶、中药材（黄精、天麻等）、毛香粑、野生猕猴桃、腊肉、各种咸菜等卖到了全国各地，她的电商服务站设立不到一年时间，网络销售额达到了</a:t>
            </a:r>
            <a:r>
              <a:rPr lang="en-US" altLang="zh-CN" dirty="0" smtClean="0"/>
              <a:t>15</a:t>
            </a:r>
            <a:r>
              <a:rPr lang="zh-CN" altLang="zh-CN" dirty="0" smtClean="0"/>
              <a:t>万元。</a:t>
            </a:r>
            <a:endParaRPr lang="en-US" altLang="zh-CN" dirty="0" smtClean="0"/>
          </a:p>
          <a:p>
            <a:endParaRPr lang="zh-CN" altLang="en-US" dirty="0"/>
          </a:p>
        </p:txBody>
      </p:sp>
    </p:spTree>
  </p:cSld>
  <p:clrMapOvr>
    <a:masterClrMapping/>
  </p:clrMapOvr>
  <p:transition spd="slow" advTm="3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、微商</a:t>
            </a:r>
            <a:r>
              <a:rPr lang="en-US" altLang="zh-CN" dirty="0" smtClean="0"/>
              <a:t>---</a:t>
            </a:r>
            <a:r>
              <a:rPr lang="zh-CN" altLang="en-US" dirty="0" smtClean="0"/>
              <a:t>沙坝村电商服务站</a:t>
            </a:r>
            <a:endParaRPr lang="zh-CN" altLang="en-US" dirty="0"/>
          </a:p>
        </p:txBody>
      </p:sp>
      <p:sp>
        <p:nvSpPr>
          <p:cNvPr id="3" name="内容占位符 2"/>
          <p:cNvSpPr>
            <a:spLocks noGrp="1"/>
          </p:cNvSpPr>
          <p:nvPr>
            <p:ph idx="1"/>
          </p:nvPr>
        </p:nvSpPr>
        <p:spPr>
          <a:xfrm>
            <a:off x="832513" y="1664327"/>
            <a:ext cx="10249469" cy="4818359"/>
          </a:xfrm>
        </p:spPr>
        <p:txBody>
          <a:bodyPr/>
          <a:lstStyle/>
          <a:p>
            <a:r>
              <a:rPr lang="zh-CN" altLang="en-US" dirty="0" smtClean="0"/>
              <a:t>以便民服务为主：快递收发量在所有村站排第一（原因分析）</a:t>
            </a:r>
            <a:endParaRPr lang="en-US" altLang="zh-CN" dirty="0" smtClean="0"/>
          </a:p>
          <a:p>
            <a:r>
              <a:rPr lang="en-US" altLang="zh-CN" dirty="0" smtClean="0"/>
              <a:t> </a:t>
            </a:r>
            <a:r>
              <a:rPr lang="en-US" altLang="zh-CN" dirty="0" smtClean="0"/>
              <a:t>                            </a:t>
            </a:r>
            <a:r>
              <a:rPr lang="zh-CN" altLang="en-US" dirty="0" smtClean="0"/>
              <a:t>电费代缴点：截止现在为止电费代缴</a:t>
            </a:r>
            <a:r>
              <a:rPr lang="en-US" altLang="zh-CN" dirty="0" smtClean="0"/>
              <a:t>40</a:t>
            </a:r>
            <a:r>
              <a:rPr lang="zh-CN" altLang="en-US" dirty="0" smtClean="0"/>
              <a:t>万</a:t>
            </a:r>
            <a:endParaRPr lang="en-US" altLang="zh-CN" dirty="0" smtClean="0"/>
          </a:p>
          <a:p>
            <a:r>
              <a:rPr lang="en-US" altLang="zh-CN" dirty="0" smtClean="0"/>
              <a:t> </a:t>
            </a:r>
            <a:r>
              <a:rPr lang="en-US" altLang="zh-CN" dirty="0" smtClean="0"/>
              <a:t>                            </a:t>
            </a:r>
            <a:r>
              <a:rPr lang="zh-CN" altLang="en-US" dirty="0" smtClean="0"/>
              <a:t>惠农金融服务点</a:t>
            </a:r>
            <a:endParaRPr lang="en-US" altLang="zh-CN" dirty="0" smtClean="0"/>
          </a:p>
          <a:p>
            <a:r>
              <a:rPr lang="en-US" altLang="zh-CN" dirty="0" smtClean="0"/>
              <a:t> </a:t>
            </a:r>
            <a:r>
              <a:rPr lang="en-US" altLang="zh-CN" dirty="0" smtClean="0"/>
              <a:t>                            </a:t>
            </a:r>
            <a:r>
              <a:rPr lang="zh-CN" altLang="en-US" dirty="0" smtClean="0"/>
              <a:t>水果批发点（服务送货上门）</a:t>
            </a:r>
            <a:endParaRPr lang="en-US" altLang="zh-CN" dirty="0" smtClean="0"/>
          </a:p>
          <a:p>
            <a:r>
              <a:rPr lang="en-US" altLang="zh-CN" dirty="0" smtClean="0"/>
              <a:t> </a:t>
            </a:r>
            <a:r>
              <a:rPr lang="en-US" altLang="zh-CN" dirty="0" smtClean="0"/>
              <a:t>                             </a:t>
            </a:r>
            <a:endParaRPr lang="zh-CN" altLang="en-US" dirty="0"/>
          </a:p>
        </p:txBody>
      </p:sp>
    </p:spTree>
  </p:cSld>
  <p:clrMapOvr>
    <a:masterClrMapping/>
  </p:clrMapOvr>
  <p:transition spd="slow" advTm="3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58005" y="3649345"/>
            <a:ext cx="7001510" cy="2138680"/>
          </a:xfrm>
          <a:prstGeom prst="rect">
            <a:avLst/>
          </a:prstGeom>
          <a:noFill/>
        </p:spPr>
        <p:txBody>
          <a:bodyPr wrap="square" rtlCol="0" anchor="t">
            <a:spAutoFit/>
            <a:scene3d>
              <a:camera prst="orthographicFront"/>
              <a:lightRig rig="threePt" dir="t"/>
            </a:scene3d>
          </a:bodyPr>
          <a:lstStyle/>
          <a:p>
            <a:pPr algn="just">
              <a:lnSpc>
                <a:spcPct val="120000"/>
              </a:lnSpc>
            </a:pPr>
            <a:r>
              <a:rPr lang="zh-CN" altLang="en-US" sz="2800" dirty="0">
                <a:solidFill>
                  <a:schemeClr val="tx1"/>
                </a:solidFill>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rPr>
              <a:t>    </a:t>
            </a:r>
            <a:r>
              <a:rPr lang="zh-CN" altLang="en-US" sz="2800" dirty="0">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sym typeface="+mn-ea"/>
              </a:rPr>
              <a:t>农村站点运营人员积极合理的运营站点有助于转变农村单一的经济结构，解决部分农村劳动力就业，提高当地农村电子商务化水平，有助于农产品走出去，造福民生。</a:t>
            </a:r>
            <a:endParaRPr lang="zh-CN" altLang="en-US" sz="2800" dirty="0">
              <a:solidFill>
                <a:schemeClr val="tx1"/>
              </a:solidFill>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endParaRPr>
          </a:p>
        </p:txBody>
      </p:sp>
      <p:sp>
        <p:nvSpPr>
          <p:cNvPr id="4" name="文本框 3"/>
          <p:cNvSpPr txBox="1"/>
          <p:nvPr/>
        </p:nvSpPr>
        <p:spPr>
          <a:xfrm>
            <a:off x="948055" y="1420495"/>
            <a:ext cx="2799715" cy="96901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just">
              <a:lnSpc>
                <a:spcPct val="120000"/>
              </a:lnSpc>
            </a:pPr>
            <a:r>
              <a:rPr lang="zh-CN" altLang="en-US" sz="4800" dirty="0">
                <a:solidFill>
                  <a:schemeClr val="accent4"/>
                </a:solidFill>
                <a:effectLst/>
                <a:latin typeface="微软雅黑 Light" panose="020B0502040204020203" charset="-122"/>
                <a:ea typeface="微软雅黑 Light" panose="020B0502040204020203" charset="-122"/>
              </a:rPr>
              <a:t>运营目的</a:t>
            </a:r>
            <a:r>
              <a:rPr lang="zh-CN" altLang="en-US" sz="4800" dirty="0">
                <a:solidFill>
                  <a:schemeClr val="accent4"/>
                </a:solidFill>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rPr>
              <a:t>：</a:t>
            </a:r>
          </a:p>
        </p:txBody>
      </p:sp>
      <p:sp>
        <p:nvSpPr>
          <p:cNvPr id="2050" name=" 2050"/>
          <p:cNvSpPr/>
          <p:nvPr/>
        </p:nvSpPr>
        <p:spPr bwMode="auto">
          <a:xfrm>
            <a:off x="703580" y="1033780"/>
            <a:ext cx="3044190" cy="2187575"/>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extLst>
            <a:ext uri="{91240B29-F687-4F45-9708-019B960494DF}">
              <a14:hiddenLine xmlns="" xmlns:a14="http://schemas.microsoft.com/office/drawing/2010/main" w="9525">
                <a:solidFill>
                  <a:srgbClr val="000000"/>
                </a:solidFill>
                <a:round/>
              </a14:hiddenLine>
            </a:ext>
          </a:extLst>
        </p:spPr>
        <p:style>
          <a:lnRef idx="1">
            <a:schemeClr val="accent2"/>
          </a:lnRef>
          <a:fillRef idx="3">
            <a:schemeClr val="accent2"/>
          </a:fillRef>
          <a:effectRef idx="2">
            <a:schemeClr val="accent2"/>
          </a:effectRef>
          <a:fontRef idx="minor">
            <a:schemeClr val="lt1"/>
          </a:fontRef>
        </p:style>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6" name="文本框 5"/>
          <p:cNvSpPr txBox="1"/>
          <p:nvPr/>
        </p:nvSpPr>
        <p:spPr>
          <a:xfrm>
            <a:off x="4312285" y="802005"/>
            <a:ext cx="7233920" cy="2650490"/>
          </a:xfrm>
          <a:prstGeom prst="rect">
            <a:avLst/>
          </a:prstGeom>
          <a:noFill/>
        </p:spPr>
        <p:txBody>
          <a:bodyPr wrap="square" rtlCol="0" anchor="t">
            <a:spAutoFit/>
          </a:bodyPr>
          <a:lstStyle/>
          <a:p>
            <a:pPr algn="just">
              <a:lnSpc>
                <a:spcPct val="120000"/>
              </a:lnSpc>
            </a:pPr>
            <a:r>
              <a:rPr lang="zh-CN" altLang="en-US" sz="2800" dirty="0">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sym typeface="+mn-ea"/>
              </a:rPr>
              <a:t>    农村站点运营人员使不会使用电脑、上网，农民用户也可通过农村服务站点完成快递收寄、网上购物、网上售卖、网上缴费、创业培育等业务，通过站点代购获取佣金，农产品代卖利润等增加自身收入，</a:t>
            </a:r>
          </a:p>
        </p:txBody>
      </p:sp>
      <p:sp>
        <p:nvSpPr>
          <p:cNvPr id="7" name="文本框 6"/>
          <p:cNvSpPr txBox="1"/>
          <p:nvPr/>
        </p:nvSpPr>
        <p:spPr>
          <a:xfrm>
            <a:off x="948055" y="4234180"/>
            <a:ext cx="2799715" cy="96901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just">
              <a:lnSpc>
                <a:spcPct val="120000"/>
              </a:lnSpc>
            </a:pPr>
            <a:r>
              <a:rPr lang="zh-CN" altLang="en-US" sz="4800" dirty="0">
                <a:solidFill>
                  <a:schemeClr val="accent4"/>
                </a:solidFill>
                <a:effectLst/>
                <a:latin typeface="微软雅黑 Light" panose="020B0502040204020203" charset="-122"/>
                <a:ea typeface="微软雅黑 Light" panose="020B0502040204020203" charset="-122"/>
              </a:rPr>
              <a:t>运营意义</a:t>
            </a:r>
            <a:r>
              <a:rPr lang="zh-CN" altLang="en-US" sz="4800" dirty="0">
                <a:solidFill>
                  <a:schemeClr val="accent4"/>
                </a:solidFill>
                <a:effectLst>
                  <a:outerShdw blurRad="38100" dist="19050" dir="2700000" algn="tl" rotWithShape="0">
                    <a:schemeClr val="dk1">
                      <a:alpha val="40000"/>
                    </a:schemeClr>
                  </a:outerShdw>
                </a:effectLst>
                <a:latin typeface="汉仪中楷简" panose="02010604000101010101" charset="-122"/>
                <a:ea typeface="汉仪中楷简" panose="02010604000101010101" charset="-122"/>
              </a:rPr>
              <a:t>：</a:t>
            </a:r>
          </a:p>
        </p:txBody>
      </p:sp>
      <p:sp>
        <p:nvSpPr>
          <p:cNvPr id="8" name=" 2050"/>
          <p:cNvSpPr/>
          <p:nvPr/>
        </p:nvSpPr>
        <p:spPr bwMode="auto">
          <a:xfrm>
            <a:off x="703580" y="3829685"/>
            <a:ext cx="3044190" cy="2187575"/>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extLst>
            <a:ext uri="{91240B29-F687-4F45-9708-019B960494DF}">
              <a14:hiddenLine xmlns="" xmlns:a14="http://schemas.microsoft.com/office/drawing/2010/main" w="9525">
                <a:solidFill>
                  <a:srgbClr val="000000"/>
                </a:solidFill>
                <a:round/>
              </a14:hiddenLine>
            </a:ext>
          </a:extLst>
        </p:spPr>
        <p:style>
          <a:lnRef idx="1">
            <a:schemeClr val="accent2"/>
          </a:lnRef>
          <a:fillRef idx="3">
            <a:schemeClr val="accent2"/>
          </a:fillRef>
          <a:effectRef idx="2">
            <a:schemeClr val="accent2"/>
          </a:effectRef>
          <a:fontRef idx="minor">
            <a:schemeClr val="lt1"/>
          </a:fontRef>
        </p:style>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endParaRPr>
          </a:p>
        </p:txBody>
      </p:sp>
      <p:cxnSp>
        <p:nvCxnSpPr>
          <p:cNvPr id="10" name="直接箭头连接符 9"/>
          <p:cNvCxnSpPr/>
          <p:nvPr/>
        </p:nvCxnSpPr>
        <p:spPr>
          <a:xfrm flipV="1">
            <a:off x="3734435" y="1896745"/>
            <a:ext cx="688340" cy="336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同心圆 10"/>
          <p:cNvSpPr/>
          <p:nvPr/>
        </p:nvSpPr>
        <p:spPr>
          <a:xfrm>
            <a:off x="4667885" y="1033780"/>
            <a:ext cx="306070" cy="181610"/>
          </a:xfrm>
          <a:prstGeom prst="don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chemeClr val="tx1"/>
              </a:solidFill>
            </a:endParaRPr>
          </a:p>
        </p:txBody>
      </p:sp>
      <p:sp>
        <p:nvSpPr>
          <p:cNvPr id="12" name="同心圆 11"/>
          <p:cNvSpPr/>
          <p:nvPr/>
        </p:nvSpPr>
        <p:spPr>
          <a:xfrm>
            <a:off x="4718685" y="3873500"/>
            <a:ext cx="306070" cy="181610"/>
          </a:xfrm>
          <a:prstGeom prst="don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chemeClr val="tx1"/>
              </a:solidFill>
            </a:endParaRPr>
          </a:p>
        </p:txBody>
      </p:sp>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050" grpId="0" bldLvl="0" animBg="1"/>
      <p:bldP spid="6" grpId="0"/>
      <p:bldP spid="7" grpId="0"/>
      <p:bldP spid="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6" cstate="print"/>
          <a:stretch>
            <a:fillRect/>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7" cstate="print"/>
          <a:srcRect b="60368"/>
          <a:stretch>
            <a:fillRect/>
          </a:stretch>
        </p:blipFill>
        <p:spPr>
          <a:xfrm>
            <a:off x="2187253" y="595942"/>
            <a:ext cx="4422140" cy="4476750"/>
          </a:xfrm>
          <a:prstGeom prst="rect">
            <a:avLst/>
          </a:prstGeom>
        </p:spPr>
      </p:pic>
      <p:pic>
        <p:nvPicPr>
          <p:cNvPr id="8" name="图片 7"/>
          <p:cNvPicPr>
            <a:picLocks noChangeAspect="1"/>
          </p:cNvPicPr>
          <p:nvPr>
            <p:custDataLst>
              <p:tags r:id="rId2"/>
            </p:custDataLst>
          </p:nvPr>
        </p:nvPicPr>
        <p:blipFill>
          <a:blip r:embed="rId8" cstate="email"/>
          <a:stretch>
            <a:fillRect/>
          </a:stretch>
        </p:blipFill>
        <p:spPr>
          <a:xfrm>
            <a:off x="2265396" y="168539"/>
            <a:ext cx="445047" cy="225572"/>
          </a:xfrm>
          <a:prstGeom prst="rect">
            <a:avLst/>
          </a:prstGeom>
        </p:spPr>
      </p:pic>
      <p:pic>
        <p:nvPicPr>
          <p:cNvPr id="9" name="图片 8"/>
          <p:cNvPicPr>
            <a:picLocks noChangeAspect="1"/>
          </p:cNvPicPr>
          <p:nvPr>
            <p:custDataLst>
              <p:tags r:id="rId3"/>
            </p:custDataLst>
          </p:nvPr>
        </p:nvPicPr>
        <p:blipFill>
          <a:blip r:embed="rId8" cstate="email"/>
          <a:stretch>
            <a:fillRect/>
          </a:stretch>
        </p:blipFill>
        <p:spPr>
          <a:xfrm rot="10605111">
            <a:off x="5873475" y="6711126"/>
            <a:ext cx="445047" cy="225572"/>
          </a:xfrm>
          <a:prstGeom prst="rect">
            <a:avLst/>
          </a:prstGeom>
        </p:spPr>
      </p:pic>
      <p:pic>
        <p:nvPicPr>
          <p:cNvPr id="17" name="图片 16"/>
          <p:cNvPicPr>
            <a:picLocks noChangeAspect="1"/>
          </p:cNvPicPr>
          <p:nvPr/>
        </p:nvPicPr>
        <p:blipFill>
          <a:blip r:embed="rId7" cstate="print"/>
          <a:srcRect b="60368"/>
          <a:stretch>
            <a:fillRect/>
          </a:stretch>
        </p:blipFill>
        <p:spPr>
          <a:xfrm>
            <a:off x="2184979" y="1972091"/>
            <a:ext cx="4422140" cy="4476750"/>
          </a:xfrm>
          <a:prstGeom prst="rect">
            <a:avLst/>
          </a:prstGeom>
        </p:spPr>
      </p:pic>
      <p:sp>
        <p:nvSpPr>
          <p:cNvPr id="20" name="文本框 19"/>
          <p:cNvSpPr txBox="1"/>
          <p:nvPr/>
        </p:nvSpPr>
        <p:spPr>
          <a:xfrm>
            <a:off x="919480" y="962025"/>
            <a:ext cx="1413510" cy="365760"/>
          </a:xfrm>
          <a:prstGeom prst="rect">
            <a:avLst/>
          </a:prstGeom>
          <a:noFill/>
        </p:spPr>
        <p:txBody>
          <a:bodyPr wrap="square" rtlCol="0" anchor="t">
            <a:spAutoFit/>
          </a:bodyPr>
          <a:lstStyle/>
          <a:p>
            <a:r>
              <a:rPr lang="en-US" altLang="zh-CN" b="1" dirty="0">
                <a:solidFill>
                  <a:schemeClr val="tx1"/>
                </a:solidFill>
                <a:effectLst>
                  <a:outerShdw blurRad="38100" dist="25400" dir="5400000" algn="ctr" rotWithShape="0">
                    <a:srgbClr val="6E747A">
                      <a:alpha val="43000"/>
                    </a:srgbClr>
                  </a:outerShdw>
                </a:effectLst>
                <a:latin typeface="+mj-ea"/>
                <a:ea typeface="+mj-ea"/>
                <a:sym typeface="+mn-ea"/>
              </a:rPr>
              <a:t>ONCENT</a:t>
            </a:r>
          </a:p>
        </p:txBody>
      </p:sp>
      <p:sp>
        <p:nvSpPr>
          <p:cNvPr id="21" name="文本框 20"/>
          <p:cNvSpPr txBox="1"/>
          <p:nvPr/>
        </p:nvSpPr>
        <p:spPr>
          <a:xfrm>
            <a:off x="482600" y="556895"/>
            <a:ext cx="999490" cy="579120"/>
          </a:xfrm>
          <a:prstGeom prst="rect">
            <a:avLst/>
          </a:prstGeom>
          <a:noFill/>
        </p:spPr>
        <p:txBody>
          <a:bodyPr wrap="none" rtlCol="0" anchor="t">
            <a:spAutoFit/>
          </a:bodyPr>
          <a:lstStyle/>
          <a:p>
            <a:r>
              <a:rPr lang="zh-CN" altLang="en-US" sz="3200" b="1" dirty="0">
                <a:solidFill>
                  <a:schemeClr val="tx1"/>
                </a:solidFill>
                <a:effectLst>
                  <a:outerShdw blurRad="38100" dist="25400" dir="5400000" algn="ctr" rotWithShape="0">
                    <a:srgbClr val="6E747A">
                      <a:alpha val="43000"/>
                    </a:srgbClr>
                  </a:outerShdw>
                </a:effectLst>
                <a:latin typeface="+mj-ea"/>
                <a:ea typeface="+mj-ea"/>
                <a:sym typeface="+mn-ea"/>
              </a:rPr>
              <a:t>目录</a:t>
            </a:r>
          </a:p>
        </p:txBody>
      </p:sp>
      <p:pic>
        <p:nvPicPr>
          <p:cNvPr id="22" name="图片 21"/>
          <p:cNvPicPr>
            <a:picLocks noChangeAspect="1"/>
          </p:cNvPicPr>
          <p:nvPr/>
        </p:nvPicPr>
        <p:blipFill>
          <a:blip r:embed="rId9" cstate="print"/>
          <a:stretch>
            <a:fillRect/>
          </a:stretch>
        </p:blipFill>
        <p:spPr>
          <a:xfrm>
            <a:off x="105410" y="365760"/>
            <a:ext cx="1009650" cy="962025"/>
          </a:xfrm>
          <a:prstGeom prst="rect">
            <a:avLst/>
          </a:prstGeom>
        </p:spPr>
      </p:pic>
      <p:sp>
        <p:nvSpPr>
          <p:cNvPr id="23" name="文本框 22"/>
          <p:cNvSpPr txBox="1"/>
          <p:nvPr/>
        </p:nvSpPr>
        <p:spPr>
          <a:xfrm>
            <a:off x="2302510" y="977265"/>
            <a:ext cx="1714500" cy="701040"/>
          </a:xfrm>
          <a:prstGeom prst="rect">
            <a:avLst/>
          </a:prstGeom>
          <a:noFill/>
        </p:spPr>
        <p:txBody>
          <a:bodyPr wrap="none" rtlCol="0" anchor="t">
            <a:spAutoFit/>
            <a:scene3d>
              <a:camera prst="orthographicFront"/>
              <a:lightRig rig="threePt" dir="t"/>
            </a:scene3d>
          </a:bodyPr>
          <a:lstStyle/>
          <a:p>
            <a:r>
              <a:rPr lang="zh-CN" altLang="en-US" sz="4000" b="1" dirty="0">
                <a:solidFill>
                  <a:schemeClr val="accent1"/>
                </a:solidFill>
                <a:effectLst>
                  <a:outerShdw blurRad="38100" dist="25400" dir="5400000" algn="ctr" rotWithShape="0">
                    <a:srgbClr val="6E747A">
                      <a:alpha val="43000"/>
                    </a:srgbClr>
                  </a:outerShdw>
                </a:effectLst>
                <a:latin typeface="+mj-ea"/>
                <a:ea typeface="+mj-ea"/>
                <a:sym typeface="+mn-ea"/>
              </a:rPr>
              <a:t>模块一</a:t>
            </a:r>
          </a:p>
        </p:txBody>
      </p:sp>
      <p:sp>
        <p:nvSpPr>
          <p:cNvPr id="36" name="文本框 35"/>
          <p:cNvSpPr txBox="1"/>
          <p:nvPr/>
        </p:nvSpPr>
        <p:spPr>
          <a:xfrm>
            <a:off x="4490425" y="1112833"/>
            <a:ext cx="635825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dist"/>
            <a:r>
              <a:rPr lang="zh-CN" altLang="en-US" sz="2400" b="1" dirty="0">
                <a:solidFill>
                  <a:schemeClr val="tx1"/>
                </a:solidFill>
                <a:effectLst>
                  <a:outerShdw blurRad="38100" dist="19050" dir="2700000" algn="tl" rotWithShape="0">
                    <a:schemeClr val="dk1">
                      <a:alpha val="40000"/>
                    </a:schemeClr>
                  </a:outerShdw>
                </a:effectLst>
                <a:latin typeface="+mj-ea"/>
                <a:ea typeface="+mj-ea"/>
                <a:sym typeface="+mn-ea"/>
              </a:rPr>
              <a:t>站点前期调研及当地选品分析</a:t>
            </a:r>
          </a:p>
        </p:txBody>
      </p:sp>
      <p:sp>
        <p:nvSpPr>
          <p:cNvPr id="38" name="文本框 37"/>
          <p:cNvSpPr txBox="1"/>
          <p:nvPr/>
        </p:nvSpPr>
        <p:spPr>
          <a:xfrm>
            <a:off x="4517721" y="2497446"/>
            <a:ext cx="635825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lgn="dist"/>
            <a:r>
              <a:rPr lang="zh-CN" altLang="en-US" sz="2400" b="1" dirty="0">
                <a:solidFill>
                  <a:schemeClr val="tx1"/>
                </a:solidFill>
                <a:effectLst>
                  <a:outerShdw blurRad="38100" dist="19050" dir="2700000" algn="tl" rotWithShape="0">
                    <a:schemeClr val="dk1">
                      <a:alpha val="40000"/>
                    </a:schemeClr>
                  </a:outerShdw>
                </a:effectLst>
                <a:latin typeface="+mj-ea"/>
                <a:ea typeface="+mj-ea"/>
                <a:sym typeface="+mn-ea"/>
              </a:rPr>
              <a:t>如何推广运作我们的站点</a:t>
            </a:r>
          </a:p>
        </p:txBody>
      </p:sp>
      <p:sp>
        <p:nvSpPr>
          <p:cNvPr id="42" name="文本框 41"/>
          <p:cNvSpPr txBox="1"/>
          <p:nvPr/>
        </p:nvSpPr>
        <p:spPr>
          <a:xfrm>
            <a:off x="4527550" y="3894455"/>
            <a:ext cx="635825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zh-CN" altLang="en-US" sz="2400" b="1" dirty="0" smtClean="0">
                <a:solidFill>
                  <a:schemeClr val="tx1"/>
                </a:solidFill>
                <a:effectLst>
                  <a:outerShdw blurRad="38100" dist="19050" dir="2700000" algn="tl" rotWithShape="0">
                    <a:schemeClr val="dk1">
                      <a:alpha val="40000"/>
                    </a:schemeClr>
                  </a:outerShdw>
                </a:effectLst>
                <a:latin typeface="+mj-ea"/>
                <a:ea typeface="+mj-ea"/>
                <a:sym typeface="+mn-ea"/>
              </a:rPr>
              <a:t>具 体 业 务 如 何 开 展</a:t>
            </a:r>
            <a:endParaRPr lang="zh-CN" altLang="zh-CN" sz="2400" b="1" dirty="0">
              <a:solidFill>
                <a:schemeClr val="tx1"/>
              </a:solidFill>
              <a:effectLst>
                <a:outerShdw blurRad="38100" dist="19050" dir="2700000" algn="tl" rotWithShape="0">
                  <a:schemeClr val="dk1">
                    <a:alpha val="40000"/>
                  </a:schemeClr>
                </a:outerShdw>
              </a:effectLst>
              <a:latin typeface="+mj-ea"/>
              <a:ea typeface="+mj-ea"/>
              <a:sym typeface="+mn-ea"/>
            </a:endParaRPr>
          </a:p>
        </p:txBody>
      </p:sp>
      <p:pic>
        <p:nvPicPr>
          <p:cNvPr id="10" name="图片 9" descr="U我乐学"/>
          <p:cNvPicPr>
            <a:picLocks noChangeAspect="1"/>
          </p:cNvPicPr>
          <p:nvPr/>
        </p:nvPicPr>
        <p:blipFill>
          <a:blip r:embed="rId10" cstate="print"/>
          <a:stretch>
            <a:fillRect/>
          </a:stretch>
        </p:blipFill>
        <p:spPr>
          <a:xfrm>
            <a:off x="10611485" y="168275"/>
            <a:ext cx="1441450" cy="505460"/>
          </a:xfrm>
          <a:prstGeom prst="rect">
            <a:avLst/>
          </a:prstGeom>
        </p:spPr>
      </p:pic>
      <p:pic>
        <p:nvPicPr>
          <p:cNvPr id="11" name="图片 10" descr="logo"/>
          <p:cNvPicPr>
            <a:picLocks noChangeAspect="1"/>
          </p:cNvPicPr>
          <p:nvPr/>
        </p:nvPicPr>
        <p:blipFill>
          <a:blip r:embed="rId11" cstate="print"/>
          <a:stretch>
            <a:fillRect/>
          </a:stretch>
        </p:blipFill>
        <p:spPr>
          <a:xfrm>
            <a:off x="278765" y="6237605"/>
            <a:ext cx="1855470" cy="447675"/>
          </a:xfrm>
          <a:prstGeom prst="rect">
            <a:avLst/>
          </a:prstGeom>
        </p:spPr>
      </p:pic>
      <p:pic>
        <p:nvPicPr>
          <p:cNvPr id="2" name="图片 1"/>
          <p:cNvPicPr>
            <a:picLocks noChangeAspect="1"/>
          </p:cNvPicPr>
          <p:nvPr/>
        </p:nvPicPr>
        <p:blipFill>
          <a:blip r:embed="rId12" cstate="print"/>
          <a:stretch>
            <a:fillRect/>
          </a:stretch>
        </p:blipFill>
        <p:spPr>
          <a:xfrm>
            <a:off x="9878060" y="5761355"/>
            <a:ext cx="2317115" cy="1089025"/>
          </a:xfrm>
          <a:prstGeom prst="rect">
            <a:avLst/>
          </a:prstGeom>
        </p:spPr>
      </p:pic>
      <p:sp>
        <p:nvSpPr>
          <p:cNvPr id="4" name="文本框 3"/>
          <p:cNvSpPr txBox="1"/>
          <p:nvPr/>
        </p:nvSpPr>
        <p:spPr>
          <a:xfrm>
            <a:off x="2332990" y="2348230"/>
            <a:ext cx="1714500" cy="701040"/>
          </a:xfrm>
          <a:prstGeom prst="rect">
            <a:avLst/>
          </a:prstGeom>
          <a:noFill/>
        </p:spPr>
        <p:txBody>
          <a:bodyPr wrap="none" rtlCol="0" anchor="t">
            <a:spAutoFit/>
            <a:scene3d>
              <a:camera prst="orthographicFront"/>
              <a:lightRig rig="threePt" dir="t"/>
            </a:scene3d>
          </a:bodyPr>
          <a:lstStyle/>
          <a:p>
            <a:r>
              <a:rPr lang="zh-CN" altLang="en-US" sz="4000" b="1" dirty="0">
                <a:solidFill>
                  <a:schemeClr val="accent1"/>
                </a:solidFill>
                <a:effectLst>
                  <a:outerShdw blurRad="38100" dist="25400" dir="5400000" algn="ctr" rotWithShape="0">
                    <a:srgbClr val="6E747A">
                      <a:alpha val="43000"/>
                    </a:srgbClr>
                  </a:outerShdw>
                </a:effectLst>
                <a:latin typeface="+mj-ea"/>
                <a:ea typeface="+mj-ea"/>
                <a:sym typeface="+mn-ea"/>
              </a:rPr>
              <a:t>模块二</a:t>
            </a:r>
          </a:p>
        </p:txBody>
      </p:sp>
      <p:sp>
        <p:nvSpPr>
          <p:cNvPr id="5" name="文本框 4"/>
          <p:cNvSpPr txBox="1"/>
          <p:nvPr/>
        </p:nvSpPr>
        <p:spPr>
          <a:xfrm>
            <a:off x="2258382" y="3772535"/>
            <a:ext cx="1728358" cy="707886"/>
          </a:xfrm>
          <a:prstGeom prst="rect">
            <a:avLst/>
          </a:prstGeom>
          <a:noFill/>
        </p:spPr>
        <p:txBody>
          <a:bodyPr wrap="none" rtlCol="0" anchor="t">
            <a:spAutoFit/>
            <a:scene3d>
              <a:camera prst="orthographicFront"/>
              <a:lightRig rig="threePt" dir="t"/>
            </a:scene3d>
          </a:bodyPr>
          <a:lstStyle/>
          <a:p>
            <a:r>
              <a:rPr lang="zh-CN" altLang="en-US" sz="4000" b="1" dirty="0" smtClean="0">
                <a:solidFill>
                  <a:schemeClr val="accent1"/>
                </a:solidFill>
                <a:effectLst>
                  <a:outerShdw blurRad="38100" dist="25400" dir="5400000" algn="ctr" rotWithShape="0">
                    <a:srgbClr val="6E747A">
                      <a:alpha val="43000"/>
                    </a:srgbClr>
                  </a:outerShdw>
                </a:effectLst>
                <a:latin typeface="+mj-ea"/>
                <a:ea typeface="+mj-ea"/>
                <a:sym typeface="+mn-ea"/>
              </a:rPr>
              <a:t>模快三</a:t>
            </a:r>
            <a:endParaRPr lang="zh-CN" altLang="en-US" sz="4000" b="1" dirty="0">
              <a:solidFill>
                <a:schemeClr val="accent1"/>
              </a:solidFill>
              <a:effectLst>
                <a:outerShdw blurRad="38100" dist="25400" dir="5400000" algn="ctr" rotWithShape="0">
                  <a:srgbClr val="6E747A">
                    <a:alpha val="43000"/>
                  </a:srgbClr>
                </a:outerShdw>
              </a:effectLst>
              <a:latin typeface="+mj-ea"/>
              <a:ea typeface="+mj-ea"/>
              <a:sym typeface="+mn-ea"/>
            </a:endParaRPr>
          </a:p>
        </p:txBody>
      </p:sp>
      <p:sp>
        <p:nvSpPr>
          <p:cNvPr id="24" name="文本框 41"/>
          <p:cNvSpPr txBox="1"/>
          <p:nvPr/>
        </p:nvSpPr>
        <p:spPr>
          <a:xfrm>
            <a:off x="4529825" y="5234210"/>
            <a:ext cx="6358255"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zh-CN" altLang="en-US" sz="2400" b="1" dirty="0" smtClean="0">
                <a:solidFill>
                  <a:schemeClr val="tx1"/>
                </a:solidFill>
                <a:effectLst>
                  <a:outerShdw blurRad="38100" dist="19050" dir="2700000" algn="tl" rotWithShape="0">
                    <a:schemeClr val="dk1">
                      <a:alpha val="40000"/>
                    </a:schemeClr>
                  </a:outerShdw>
                </a:effectLst>
                <a:latin typeface="+mj-ea"/>
                <a:ea typeface="+mj-ea"/>
                <a:sym typeface="+mn-ea"/>
              </a:rPr>
              <a:t>案 例 分 析</a:t>
            </a:r>
            <a:endParaRPr lang="zh-CN" altLang="zh-CN" sz="2400" b="1" dirty="0">
              <a:solidFill>
                <a:schemeClr val="tx1"/>
              </a:solidFill>
              <a:effectLst>
                <a:outerShdw blurRad="38100" dist="19050" dir="2700000" algn="tl" rotWithShape="0">
                  <a:schemeClr val="dk1">
                    <a:alpha val="40000"/>
                  </a:schemeClr>
                </a:outerShdw>
              </a:effectLst>
              <a:latin typeface="+mj-ea"/>
              <a:ea typeface="+mj-ea"/>
              <a:sym typeface="+mn-ea"/>
            </a:endParaRPr>
          </a:p>
        </p:txBody>
      </p:sp>
      <p:sp>
        <p:nvSpPr>
          <p:cNvPr id="25" name="文本框 4"/>
          <p:cNvSpPr txBox="1"/>
          <p:nvPr/>
        </p:nvSpPr>
        <p:spPr>
          <a:xfrm>
            <a:off x="2260655" y="5317007"/>
            <a:ext cx="1728358" cy="707886"/>
          </a:xfrm>
          <a:prstGeom prst="rect">
            <a:avLst/>
          </a:prstGeom>
          <a:noFill/>
        </p:spPr>
        <p:txBody>
          <a:bodyPr wrap="none" rtlCol="0" anchor="t">
            <a:spAutoFit/>
            <a:scene3d>
              <a:camera prst="orthographicFront"/>
              <a:lightRig rig="threePt" dir="t"/>
            </a:scene3d>
          </a:bodyPr>
          <a:lstStyle/>
          <a:p>
            <a:r>
              <a:rPr lang="zh-CN" altLang="en-US" sz="4000" b="1" dirty="0" smtClean="0">
                <a:solidFill>
                  <a:schemeClr val="accent1"/>
                </a:solidFill>
                <a:effectLst>
                  <a:outerShdw blurRad="38100" dist="25400" dir="5400000" algn="ctr" rotWithShape="0">
                    <a:srgbClr val="6E747A">
                      <a:alpha val="43000"/>
                    </a:srgbClr>
                  </a:outerShdw>
                </a:effectLst>
                <a:latin typeface="+mj-ea"/>
                <a:ea typeface="+mj-ea"/>
                <a:sym typeface="+mn-ea"/>
              </a:rPr>
              <a:t>模</a:t>
            </a:r>
            <a:r>
              <a:rPr lang="zh-CN" altLang="en-US" sz="4000" b="1" dirty="0" smtClean="0">
                <a:solidFill>
                  <a:schemeClr val="accent1"/>
                </a:solidFill>
                <a:effectLst>
                  <a:outerShdw blurRad="38100" dist="25400" dir="5400000" algn="ctr" rotWithShape="0">
                    <a:srgbClr val="6E747A">
                      <a:alpha val="43000"/>
                    </a:srgbClr>
                  </a:outerShdw>
                </a:effectLst>
                <a:latin typeface="+mj-ea"/>
                <a:ea typeface="+mj-ea"/>
                <a:sym typeface="+mn-ea"/>
              </a:rPr>
              <a:t>快</a:t>
            </a:r>
            <a:r>
              <a:rPr lang="zh-CN" altLang="en-US" sz="4000" b="1" dirty="0" smtClean="0">
                <a:solidFill>
                  <a:schemeClr val="accent1"/>
                </a:solidFill>
                <a:effectLst>
                  <a:outerShdw blurRad="38100" dist="25400" dir="5400000" algn="ctr" rotWithShape="0">
                    <a:srgbClr val="6E747A">
                      <a:alpha val="43000"/>
                    </a:srgbClr>
                  </a:outerShdw>
                </a:effectLst>
                <a:latin typeface="+mj-ea"/>
                <a:ea typeface="+mj-ea"/>
                <a:sym typeface="+mn-ea"/>
              </a:rPr>
              <a:t>四</a:t>
            </a:r>
            <a:endParaRPr lang="zh-CN" altLang="en-US" sz="4000" b="1" dirty="0">
              <a:solidFill>
                <a:schemeClr val="accent1"/>
              </a:solidFill>
              <a:effectLst>
                <a:outerShdw blurRad="38100" dist="25400" dir="5400000" algn="ctr" rotWithShape="0">
                  <a:srgbClr val="6E747A">
                    <a:alpha val="43000"/>
                  </a:srgbClr>
                </a:outerShdw>
              </a:effectLst>
              <a:latin typeface="+mj-ea"/>
              <a:ea typeface="+mj-ea"/>
              <a:sym typeface="+mn-ea"/>
            </a:endParaRPr>
          </a:p>
        </p:txBody>
      </p:sp>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heckerboard(across)">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amond(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1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21600000">
                                      <p:cBhvr>
                                        <p:cTn id="23" dur="2000" fill="hold"/>
                                        <p:tgtEl>
                                          <p:spTgt spid="11"/>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1"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amond(in)">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1"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amond(in)">
                                      <p:cBhvr>
                                        <p:cTn id="43" dur="2000"/>
                                        <p:tgtEl>
                                          <p:spTgt spid="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1"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amond(in)">
                                      <p:cBhvr>
                                        <p:cTn id="5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42" grpId="0" bldLvl="0" animBg="1"/>
      <p:bldP spid="4" grpId="0"/>
      <p:bldP spid="4" grpId="1"/>
      <p:bldP spid="5" grpId="0"/>
      <p:bldP spid="5" grpId="1"/>
      <p:bldP spid="24" grpId="0" bldLvl="0" animBg="1"/>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4" cstate="email">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custDataLst>
              <p:tags r:id="rId2"/>
            </p:custDataLst>
          </p:nvPr>
        </p:nvPicPr>
        <p:blipFill rotWithShape="1">
          <a:blip r:embed="rId35" cstate="email"/>
          <a:srcRect b="8679"/>
          <a:stretch>
            <a:fillRect/>
          </a:stretch>
        </p:blipFill>
        <p:spPr>
          <a:xfrm>
            <a:off x="-14513" y="5369995"/>
            <a:ext cx="12216680" cy="1515389"/>
          </a:xfrm>
          <a:prstGeom prst="rect">
            <a:avLst/>
          </a:prstGeom>
        </p:spPr>
      </p:pic>
      <p:sp>
        <p:nvSpPr>
          <p:cNvPr id="45" name="矩形 44"/>
          <p:cNvSpPr/>
          <p:nvPr>
            <p:custDataLst>
              <p:tags r:id="rId3"/>
            </p:custDataLst>
          </p:nvPr>
        </p:nvSpPr>
        <p:spPr>
          <a:xfrm>
            <a:off x="6633845" y="549910"/>
            <a:ext cx="5262880" cy="52273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custDataLst>
              <p:tags r:id="rId4"/>
            </p:custDataLst>
          </p:nvPr>
        </p:nvGrpSpPr>
        <p:grpSpPr>
          <a:xfrm>
            <a:off x="8547447" y="1860490"/>
            <a:ext cx="716905" cy="560002"/>
            <a:chOff x="626567" y="839887"/>
            <a:chExt cx="892175" cy="696912"/>
          </a:xfrm>
          <a:solidFill>
            <a:schemeClr val="bg1"/>
          </a:solidFill>
        </p:grpSpPr>
        <p:sp>
          <p:nvSpPr>
            <p:cNvPr id="49" name="Freeform 5"/>
            <p:cNvSpPr>
              <a:spLocks noEditPoints="1"/>
            </p:cNvSpPr>
            <p:nvPr>
              <p:custDataLst>
                <p:tags r:id="rId22"/>
              </p:custDataLst>
            </p:nvPr>
          </p:nvSpPr>
          <p:spPr bwMode="auto">
            <a:xfrm>
              <a:off x="724992" y="1122462"/>
              <a:ext cx="617538" cy="414337"/>
            </a:xfrm>
            <a:custGeom>
              <a:avLst/>
              <a:gdLst>
                <a:gd name="T0" fmla="*/ 211 w 389"/>
                <a:gd name="T1" fmla="*/ 261 h 261"/>
                <a:gd name="T2" fmla="*/ 211 w 389"/>
                <a:gd name="T3" fmla="*/ 158 h 261"/>
                <a:gd name="T4" fmla="*/ 159 w 389"/>
                <a:gd name="T5" fmla="*/ 158 h 261"/>
                <a:gd name="T6" fmla="*/ 159 w 389"/>
                <a:gd name="T7" fmla="*/ 261 h 261"/>
                <a:gd name="T8" fmla="*/ 0 w 389"/>
                <a:gd name="T9" fmla="*/ 261 h 261"/>
                <a:gd name="T10" fmla="*/ 0 w 389"/>
                <a:gd name="T11" fmla="*/ 12 h 261"/>
                <a:gd name="T12" fmla="*/ 0 w 389"/>
                <a:gd name="T13" fmla="*/ 0 h 261"/>
                <a:gd name="T14" fmla="*/ 389 w 389"/>
                <a:gd name="T15" fmla="*/ 0 h 261"/>
                <a:gd name="T16" fmla="*/ 389 w 389"/>
                <a:gd name="T17" fmla="*/ 261 h 261"/>
                <a:gd name="T18" fmla="*/ 211 w 389"/>
                <a:gd name="T19" fmla="*/ 261 h 261"/>
                <a:gd name="T20" fmla="*/ 211 w 389"/>
                <a:gd name="T21" fmla="*/ 261 h 261"/>
                <a:gd name="T22" fmla="*/ 230 w 389"/>
                <a:gd name="T23" fmla="*/ 137 h 261"/>
                <a:gd name="T24" fmla="*/ 230 w 389"/>
                <a:gd name="T25" fmla="*/ 242 h 261"/>
                <a:gd name="T26" fmla="*/ 368 w 389"/>
                <a:gd name="T27" fmla="*/ 242 h 261"/>
                <a:gd name="T28" fmla="*/ 368 w 389"/>
                <a:gd name="T29" fmla="*/ 21 h 261"/>
                <a:gd name="T30" fmla="*/ 19 w 389"/>
                <a:gd name="T31" fmla="*/ 21 h 261"/>
                <a:gd name="T32" fmla="*/ 19 w 389"/>
                <a:gd name="T33" fmla="*/ 242 h 261"/>
                <a:gd name="T34" fmla="*/ 140 w 389"/>
                <a:gd name="T35" fmla="*/ 242 h 261"/>
                <a:gd name="T36" fmla="*/ 140 w 389"/>
                <a:gd name="T37" fmla="*/ 137 h 261"/>
                <a:gd name="T38" fmla="*/ 230 w 389"/>
                <a:gd name="T39" fmla="*/ 137 h 261"/>
                <a:gd name="T40" fmla="*/ 230 w 389"/>
                <a:gd name="T41" fmla="*/ 137 h 261"/>
                <a:gd name="T42" fmla="*/ 9 w 389"/>
                <a:gd name="T43" fmla="*/ 21 h 261"/>
                <a:gd name="T44" fmla="*/ 9 w 389"/>
                <a:gd name="T45" fmla="*/ 12 h 261"/>
                <a:gd name="T46" fmla="*/ 9 w 389"/>
                <a:gd name="T47" fmla="*/ 21 h 261"/>
                <a:gd name="T48" fmla="*/ 9 w 389"/>
                <a:gd name="T49" fmla="*/ 2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9" h="261">
                  <a:moveTo>
                    <a:pt x="211" y="261"/>
                  </a:moveTo>
                  <a:lnTo>
                    <a:pt x="211" y="158"/>
                  </a:lnTo>
                  <a:lnTo>
                    <a:pt x="159" y="158"/>
                  </a:lnTo>
                  <a:lnTo>
                    <a:pt x="159" y="261"/>
                  </a:lnTo>
                  <a:lnTo>
                    <a:pt x="0" y="261"/>
                  </a:lnTo>
                  <a:lnTo>
                    <a:pt x="0" y="12"/>
                  </a:lnTo>
                  <a:lnTo>
                    <a:pt x="0" y="0"/>
                  </a:lnTo>
                  <a:lnTo>
                    <a:pt x="389" y="0"/>
                  </a:lnTo>
                  <a:lnTo>
                    <a:pt x="389" y="261"/>
                  </a:lnTo>
                  <a:lnTo>
                    <a:pt x="211" y="261"/>
                  </a:lnTo>
                  <a:lnTo>
                    <a:pt x="211" y="261"/>
                  </a:lnTo>
                  <a:close/>
                  <a:moveTo>
                    <a:pt x="230" y="137"/>
                  </a:moveTo>
                  <a:lnTo>
                    <a:pt x="230" y="242"/>
                  </a:lnTo>
                  <a:lnTo>
                    <a:pt x="368" y="242"/>
                  </a:lnTo>
                  <a:lnTo>
                    <a:pt x="368" y="21"/>
                  </a:lnTo>
                  <a:lnTo>
                    <a:pt x="19" y="21"/>
                  </a:lnTo>
                  <a:lnTo>
                    <a:pt x="19" y="242"/>
                  </a:lnTo>
                  <a:lnTo>
                    <a:pt x="140" y="242"/>
                  </a:lnTo>
                  <a:lnTo>
                    <a:pt x="140" y="137"/>
                  </a:lnTo>
                  <a:lnTo>
                    <a:pt x="230" y="137"/>
                  </a:lnTo>
                  <a:lnTo>
                    <a:pt x="230" y="137"/>
                  </a:lnTo>
                  <a:close/>
                  <a:moveTo>
                    <a:pt x="9" y="21"/>
                  </a:moveTo>
                  <a:lnTo>
                    <a:pt x="9" y="12"/>
                  </a:lnTo>
                  <a:lnTo>
                    <a:pt x="9" y="21"/>
                  </a:lnTo>
                  <a:lnTo>
                    <a:pt x="9" y="21"/>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6"/>
            <p:cNvSpPr/>
            <p:nvPr>
              <p:custDataLst>
                <p:tags r:id="rId23"/>
              </p:custDataLst>
            </p:nvPr>
          </p:nvSpPr>
          <p:spPr bwMode="auto">
            <a:xfrm>
              <a:off x="626567" y="839887"/>
              <a:ext cx="817563" cy="258762"/>
            </a:xfrm>
            <a:custGeom>
              <a:avLst/>
              <a:gdLst>
                <a:gd name="T0" fmla="*/ 0 w 515"/>
                <a:gd name="T1" fmla="*/ 163 h 163"/>
                <a:gd name="T2" fmla="*/ 256 w 515"/>
                <a:gd name="T3" fmla="*/ 15 h 163"/>
                <a:gd name="T4" fmla="*/ 306 w 515"/>
                <a:gd name="T5" fmla="*/ 41 h 163"/>
                <a:gd name="T6" fmla="*/ 306 w 515"/>
                <a:gd name="T7" fmla="*/ 0 h 163"/>
                <a:gd name="T8" fmla="*/ 373 w 515"/>
                <a:gd name="T9" fmla="*/ 0 h 163"/>
                <a:gd name="T10" fmla="*/ 373 w 515"/>
                <a:gd name="T11" fmla="*/ 82 h 163"/>
                <a:gd name="T12" fmla="*/ 515 w 515"/>
                <a:gd name="T13" fmla="*/ 163 h 163"/>
                <a:gd name="T14" fmla="*/ 0 w 515"/>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163">
                  <a:moveTo>
                    <a:pt x="0" y="163"/>
                  </a:moveTo>
                  <a:lnTo>
                    <a:pt x="256" y="15"/>
                  </a:lnTo>
                  <a:lnTo>
                    <a:pt x="306" y="41"/>
                  </a:lnTo>
                  <a:lnTo>
                    <a:pt x="306" y="0"/>
                  </a:lnTo>
                  <a:lnTo>
                    <a:pt x="373" y="0"/>
                  </a:lnTo>
                  <a:lnTo>
                    <a:pt x="373" y="82"/>
                  </a:lnTo>
                  <a:lnTo>
                    <a:pt x="515" y="163"/>
                  </a:lnTo>
                  <a:lnTo>
                    <a:pt x="0" y="163"/>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7"/>
            <p:cNvSpPr/>
            <p:nvPr>
              <p:custDataLst>
                <p:tags r:id="rId24"/>
              </p:custDataLst>
            </p:nvPr>
          </p:nvSpPr>
          <p:spPr bwMode="auto">
            <a:xfrm>
              <a:off x="626567" y="839887"/>
              <a:ext cx="817563" cy="258762"/>
            </a:xfrm>
            <a:custGeom>
              <a:avLst/>
              <a:gdLst>
                <a:gd name="T0" fmla="*/ 0 w 515"/>
                <a:gd name="T1" fmla="*/ 163 h 163"/>
                <a:gd name="T2" fmla="*/ 256 w 515"/>
                <a:gd name="T3" fmla="*/ 15 h 163"/>
                <a:gd name="T4" fmla="*/ 306 w 515"/>
                <a:gd name="T5" fmla="*/ 41 h 163"/>
                <a:gd name="T6" fmla="*/ 306 w 515"/>
                <a:gd name="T7" fmla="*/ 0 h 163"/>
                <a:gd name="T8" fmla="*/ 373 w 515"/>
                <a:gd name="T9" fmla="*/ 0 h 163"/>
                <a:gd name="T10" fmla="*/ 373 w 515"/>
                <a:gd name="T11" fmla="*/ 82 h 163"/>
                <a:gd name="T12" fmla="*/ 515 w 515"/>
                <a:gd name="T13" fmla="*/ 163 h 163"/>
                <a:gd name="T14" fmla="*/ 0 w 515"/>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163">
                  <a:moveTo>
                    <a:pt x="0" y="163"/>
                  </a:moveTo>
                  <a:lnTo>
                    <a:pt x="256" y="15"/>
                  </a:lnTo>
                  <a:lnTo>
                    <a:pt x="306" y="41"/>
                  </a:lnTo>
                  <a:lnTo>
                    <a:pt x="306" y="0"/>
                  </a:lnTo>
                  <a:lnTo>
                    <a:pt x="373" y="0"/>
                  </a:lnTo>
                  <a:lnTo>
                    <a:pt x="373" y="82"/>
                  </a:lnTo>
                  <a:lnTo>
                    <a:pt x="515" y="163"/>
                  </a:lnTo>
                  <a:lnTo>
                    <a:pt x="0" y="163"/>
                  </a:lnTo>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2" name="Freeform 8"/>
            <p:cNvSpPr/>
            <p:nvPr>
              <p:custDataLst>
                <p:tags r:id="rId25"/>
              </p:custDataLst>
            </p:nvPr>
          </p:nvSpPr>
          <p:spPr bwMode="auto">
            <a:xfrm>
              <a:off x="747217" y="870049"/>
              <a:ext cx="576263" cy="198437"/>
            </a:xfrm>
            <a:custGeom>
              <a:avLst/>
              <a:gdLst>
                <a:gd name="T0" fmla="*/ 0 w 363"/>
                <a:gd name="T1" fmla="*/ 125 h 125"/>
                <a:gd name="T2" fmla="*/ 363 w 363"/>
                <a:gd name="T3" fmla="*/ 125 h 125"/>
                <a:gd name="T4" fmla="*/ 282 w 363"/>
                <a:gd name="T5" fmla="*/ 77 h 125"/>
                <a:gd name="T6" fmla="*/ 287 w 363"/>
                <a:gd name="T7" fmla="*/ 68 h 125"/>
                <a:gd name="T8" fmla="*/ 297 w 363"/>
                <a:gd name="T9" fmla="*/ 68 h 125"/>
                <a:gd name="T10" fmla="*/ 287 w 363"/>
                <a:gd name="T11" fmla="*/ 68 h 125"/>
                <a:gd name="T12" fmla="*/ 282 w 363"/>
                <a:gd name="T13" fmla="*/ 77 h 125"/>
                <a:gd name="T14" fmla="*/ 278 w 363"/>
                <a:gd name="T15" fmla="*/ 75 h 125"/>
                <a:gd name="T16" fmla="*/ 278 w 363"/>
                <a:gd name="T17" fmla="*/ 0 h 125"/>
                <a:gd name="T18" fmla="*/ 249 w 363"/>
                <a:gd name="T19" fmla="*/ 0 h 125"/>
                <a:gd name="T20" fmla="*/ 249 w 363"/>
                <a:gd name="T21" fmla="*/ 58 h 125"/>
                <a:gd name="T22" fmla="*/ 180 w 363"/>
                <a:gd name="T23" fmla="*/ 17 h 125"/>
                <a:gd name="T24" fmla="*/ 0 w 363"/>
                <a:gd name="T25" fmla="*/ 125 h 125"/>
                <a:gd name="T26" fmla="*/ 0 w 363"/>
                <a:gd name="T2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125">
                  <a:moveTo>
                    <a:pt x="0" y="125"/>
                  </a:moveTo>
                  <a:lnTo>
                    <a:pt x="363" y="125"/>
                  </a:lnTo>
                  <a:lnTo>
                    <a:pt x="282" y="77"/>
                  </a:lnTo>
                  <a:lnTo>
                    <a:pt x="287" y="68"/>
                  </a:lnTo>
                  <a:lnTo>
                    <a:pt x="297" y="68"/>
                  </a:lnTo>
                  <a:lnTo>
                    <a:pt x="287" y="68"/>
                  </a:lnTo>
                  <a:lnTo>
                    <a:pt x="282" y="77"/>
                  </a:lnTo>
                  <a:lnTo>
                    <a:pt x="278" y="75"/>
                  </a:lnTo>
                  <a:lnTo>
                    <a:pt x="278" y="0"/>
                  </a:lnTo>
                  <a:lnTo>
                    <a:pt x="249" y="0"/>
                  </a:lnTo>
                  <a:lnTo>
                    <a:pt x="249" y="58"/>
                  </a:lnTo>
                  <a:lnTo>
                    <a:pt x="180" y="17"/>
                  </a:lnTo>
                  <a:lnTo>
                    <a:pt x="0" y="125"/>
                  </a:lnTo>
                  <a:lnTo>
                    <a:pt x="0" y="125"/>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3" name="Rectangle 9"/>
            <p:cNvSpPr>
              <a:spLocks noChangeArrowheads="1"/>
            </p:cNvSpPr>
            <p:nvPr>
              <p:custDataLst>
                <p:tags r:id="rId26"/>
              </p:custDataLst>
            </p:nvPr>
          </p:nvSpPr>
          <p:spPr bwMode="auto">
            <a:xfrm>
              <a:off x="785317" y="1187549"/>
              <a:ext cx="120650" cy="1143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Rectangle 10"/>
            <p:cNvSpPr>
              <a:spLocks noChangeArrowheads="1"/>
            </p:cNvSpPr>
            <p:nvPr>
              <p:custDataLst>
                <p:tags r:id="rId27"/>
              </p:custDataLst>
            </p:nvPr>
          </p:nvSpPr>
          <p:spPr bwMode="auto">
            <a:xfrm>
              <a:off x="1128217" y="1187549"/>
              <a:ext cx="120650" cy="11430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Line 11"/>
            <p:cNvSpPr>
              <a:spLocks noChangeShapeType="1"/>
            </p:cNvSpPr>
            <p:nvPr>
              <p:custDataLst>
                <p:tags r:id="rId28"/>
              </p:custDataLst>
            </p:nvPr>
          </p:nvSpPr>
          <p:spPr bwMode="auto">
            <a:xfrm>
              <a:off x="626567" y="1098649"/>
              <a:ext cx="0" cy="0"/>
            </a:xfrm>
            <a:prstGeom prst="lin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Line 12"/>
            <p:cNvSpPr>
              <a:spLocks noChangeShapeType="1"/>
            </p:cNvSpPr>
            <p:nvPr>
              <p:custDataLst>
                <p:tags r:id="rId29"/>
              </p:custDataLst>
            </p:nvPr>
          </p:nvSpPr>
          <p:spPr bwMode="auto">
            <a:xfrm>
              <a:off x="626567" y="1098649"/>
              <a:ext cx="0" cy="0"/>
            </a:xfrm>
            <a:prstGeom prst="lin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Line 19"/>
            <p:cNvSpPr>
              <a:spLocks noChangeShapeType="1"/>
            </p:cNvSpPr>
            <p:nvPr>
              <p:custDataLst>
                <p:tags r:id="rId30"/>
              </p:custDataLst>
            </p:nvPr>
          </p:nvSpPr>
          <p:spPr bwMode="auto">
            <a:xfrm>
              <a:off x="1518742" y="1098649"/>
              <a:ext cx="0" cy="0"/>
            </a:xfrm>
            <a:prstGeom prst="lin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Line 20"/>
            <p:cNvSpPr>
              <a:spLocks noChangeShapeType="1"/>
            </p:cNvSpPr>
            <p:nvPr>
              <p:custDataLst>
                <p:tags r:id="rId31"/>
              </p:custDataLst>
            </p:nvPr>
          </p:nvSpPr>
          <p:spPr bwMode="auto">
            <a:xfrm>
              <a:off x="1518742" y="1098649"/>
              <a:ext cx="0" cy="0"/>
            </a:xfrm>
            <a:prstGeom prst="line">
              <a:avLst/>
            </a:pr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9" name="矩形 58"/>
          <p:cNvSpPr/>
          <p:nvPr>
            <p:custDataLst>
              <p:tags r:id="rId5"/>
            </p:custDataLst>
          </p:nvPr>
        </p:nvSpPr>
        <p:spPr>
          <a:xfrm>
            <a:off x="287020" y="1685925"/>
            <a:ext cx="5887720" cy="396049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0" name="组合 59"/>
          <p:cNvGrpSpPr/>
          <p:nvPr>
            <p:custDataLst>
              <p:tags r:id="rId6"/>
            </p:custDataLst>
          </p:nvPr>
        </p:nvGrpSpPr>
        <p:grpSpPr>
          <a:xfrm>
            <a:off x="5676523" y="2415128"/>
            <a:ext cx="762974" cy="129854"/>
            <a:chOff x="-286994" y="1545624"/>
            <a:chExt cx="762974" cy="129854"/>
          </a:xfrm>
        </p:grpSpPr>
        <p:sp>
          <p:nvSpPr>
            <p:cNvPr id="61" name="椭圆 60"/>
            <p:cNvSpPr/>
            <p:nvPr>
              <p:custDataLst>
                <p:tags r:id="rId20"/>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2" name="直接连接符 61"/>
            <p:cNvCxnSpPr>
              <a:stCxn id="61" idx="2"/>
            </p:cNvCxnSpPr>
            <p:nvPr>
              <p:custDataLst>
                <p:tags r:id="rId21"/>
              </p:custDataLst>
            </p:nvPr>
          </p:nvCxnSpPr>
          <p:spPr>
            <a:xfrm flipH="1" flipV="1">
              <a:off x="-286994" y="1602092"/>
              <a:ext cx="633120" cy="8459"/>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3" name="组合 62"/>
          <p:cNvGrpSpPr/>
          <p:nvPr>
            <p:custDataLst>
              <p:tags r:id="rId7"/>
            </p:custDataLst>
          </p:nvPr>
        </p:nvGrpSpPr>
        <p:grpSpPr>
          <a:xfrm>
            <a:off x="5667469" y="3102425"/>
            <a:ext cx="759175" cy="129854"/>
            <a:chOff x="-283195" y="1545624"/>
            <a:chExt cx="759175" cy="129854"/>
          </a:xfrm>
        </p:grpSpPr>
        <p:sp>
          <p:nvSpPr>
            <p:cNvPr id="64" name="椭圆 63"/>
            <p:cNvSpPr/>
            <p:nvPr>
              <p:custDataLst>
                <p:tags r:id="rId18"/>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5" name="直接连接符 64"/>
            <p:cNvCxnSpPr>
              <a:stCxn id="64" idx="2"/>
            </p:cNvCxnSpPr>
            <p:nvPr>
              <p:custDataLst>
                <p:tags r:id="rId19"/>
              </p:custDataLst>
            </p:nvPr>
          </p:nvCxnSpPr>
          <p:spPr>
            <a:xfrm flipH="1" flipV="1">
              <a:off x="-283195" y="1602858"/>
              <a:ext cx="629321" cy="7693"/>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6" name="组合 65"/>
          <p:cNvGrpSpPr/>
          <p:nvPr>
            <p:custDataLst>
              <p:tags r:id="rId8"/>
            </p:custDataLst>
          </p:nvPr>
        </p:nvGrpSpPr>
        <p:grpSpPr>
          <a:xfrm>
            <a:off x="5667468" y="3782029"/>
            <a:ext cx="755273" cy="129854"/>
            <a:chOff x="-279293" y="1545624"/>
            <a:chExt cx="755273" cy="129854"/>
          </a:xfrm>
        </p:grpSpPr>
        <p:sp>
          <p:nvSpPr>
            <p:cNvPr id="67" name="椭圆 66"/>
            <p:cNvSpPr/>
            <p:nvPr>
              <p:custDataLst>
                <p:tags r:id="rId16"/>
              </p:custDataLst>
            </p:nvPr>
          </p:nvSpPr>
          <p:spPr>
            <a:xfrm>
              <a:off x="346126" y="1545624"/>
              <a:ext cx="129854" cy="12985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8" name="直接连接符 67"/>
            <p:cNvCxnSpPr>
              <a:stCxn id="67" idx="2"/>
            </p:cNvCxnSpPr>
            <p:nvPr>
              <p:custDataLst>
                <p:tags r:id="rId17"/>
              </p:custDataLst>
            </p:nvPr>
          </p:nvCxnSpPr>
          <p:spPr>
            <a:xfrm flipH="1">
              <a:off x="-279293" y="1610551"/>
              <a:ext cx="625419" cy="767"/>
            </a:xfrm>
            <a:prstGeom prst="lin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sp>
        <p:nvSpPr>
          <p:cNvPr id="82" name="新月形 81"/>
          <p:cNvSpPr/>
          <p:nvPr>
            <p:custDataLst>
              <p:tags r:id="rId9"/>
            </p:custDataLst>
          </p:nvPr>
        </p:nvSpPr>
        <p:spPr>
          <a:xfrm rot="6023875">
            <a:off x="9924899" y="5303335"/>
            <a:ext cx="599529" cy="1059102"/>
          </a:xfrm>
          <a:prstGeom prst="moon">
            <a:avLst>
              <a:gd name="adj" fmla="val 17246"/>
            </a:avLst>
          </a:prstGeom>
          <a:solidFill>
            <a:srgbClr val="393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MH_Text_1"/>
          <p:cNvSpPr txBox="1">
            <a:spLocks noChangeArrowheads="1"/>
          </p:cNvSpPr>
          <p:nvPr>
            <p:custDataLst>
              <p:tags r:id="rId10"/>
            </p:custDataLst>
          </p:nvPr>
        </p:nvSpPr>
        <p:spPr bwMode="auto">
          <a:xfrm>
            <a:off x="810260" y="346710"/>
            <a:ext cx="4142740" cy="832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latinLnBrk="1">
              <a:lnSpc>
                <a:spcPct val="150000"/>
              </a:lnSpc>
              <a:defRPr/>
            </a:pPr>
            <a:r>
              <a:rPr lang="zh-CN" altLang="en-US" sz="3200" dirty="0">
                <a:latin typeface="方正粗倩简体" panose="03000509000000000000" charset="-122"/>
                <a:ea typeface="方正粗倩简体" panose="03000509000000000000" charset="-122"/>
                <a:sym typeface="Arial" panose="020B0604020202020204" pitchFamily="34" charset="0"/>
              </a:rPr>
              <a:t>模块一</a:t>
            </a:r>
            <a:r>
              <a:rPr lang="en-US" altLang="zh-CN" sz="3200" dirty="0">
                <a:latin typeface="方正粗倩简体" panose="03000509000000000000" charset="-122"/>
                <a:ea typeface="方正粗倩简体" panose="03000509000000000000" charset="-122"/>
                <a:sym typeface="Arial" panose="020B0604020202020204" pitchFamily="34" charset="0"/>
              </a:rPr>
              <a:t>:</a:t>
            </a:r>
          </a:p>
        </p:txBody>
      </p:sp>
      <p:sp>
        <p:nvSpPr>
          <p:cNvPr id="2" name="文本框 1"/>
          <p:cNvSpPr txBox="1"/>
          <p:nvPr/>
        </p:nvSpPr>
        <p:spPr>
          <a:xfrm>
            <a:off x="2536190" y="580390"/>
            <a:ext cx="2540000" cy="518160"/>
          </a:xfrm>
          <a:prstGeom prst="rect">
            <a:avLst/>
          </a:prstGeom>
          <a:noFill/>
        </p:spPr>
        <p:txBody>
          <a:bodyPr wrap="square" rtlCol="0" anchor="t">
            <a:spAutoFit/>
          </a:bodyPr>
          <a:lstStyle/>
          <a:p>
            <a:r>
              <a:rPr lang="zh-CN" altLang="en-US" sz="2800" b="1" dirty="0"/>
              <a:t>站点前期调研</a:t>
            </a:r>
          </a:p>
        </p:txBody>
      </p:sp>
      <p:sp>
        <p:nvSpPr>
          <p:cNvPr id="5" name="文本框 4"/>
          <p:cNvSpPr txBox="1"/>
          <p:nvPr/>
        </p:nvSpPr>
        <p:spPr>
          <a:xfrm>
            <a:off x="387350" y="1791970"/>
            <a:ext cx="5687695" cy="3046988"/>
          </a:xfrm>
          <a:prstGeom prst="rect">
            <a:avLst/>
          </a:prstGeom>
          <a:noFill/>
        </p:spPr>
        <p:txBody>
          <a:bodyPr wrap="square" rtlCol="0" anchor="t">
            <a:spAutoFit/>
          </a:bodyPr>
          <a:lstStyle/>
          <a:p>
            <a:r>
              <a:rPr lang="en-US" altLang="zh-CN" sz="2000" dirty="0">
                <a:latin typeface="汉仪粗圆简" panose="02010609000101010101" charset="-122"/>
                <a:ea typeface="汉仪粗圆简" panose="02010609000101010101" charset="-122"/>
              </a:rPr>
              <a:t> </a:t>
            </a:r>
            <a:r>
              <a:rPr lang="en-US" altLang="zh-CN" sz="2400" dirty="0">
                <a:latin typeface="汉仪粗圆简" panose="02010609000101010101" charset="-122"/>
                <a:ea typeface="汉仪粗圆简" panose="02010609000101010101" charset="-122"/>
              </a:rPr>
              <a:t>    </a:t>
            </a:r>
            <a:r>
              <a:rPr lang="zh-CN" altLang="zh-CN" sz="2400" dirty="0">
                <a:latin typeface="微软雅黑" panose="020B0503020204020204" charset="-122"/>
                <a:ea typeface="微软雅黑" panose="020B0503020204020204" charset="-122"/>
              </a:rPr>
              <a:t>案例</a:t>
            </a:r>
            <a:r>
              <a:rPr lang="en-US" altLang="zh-CN" sz="2400" dirty="0">
                <a:latin typeface="微软雅黑" panose="020B0503020204020204" charset="-122"/>
                <a:ea typeface="微软雅黑" panose="020B0503020204020204" charset="-122"/>
                <a:sym typeface="+mn-ea"/>
              </a:rPr>
              <a:t>:  </a:t>
            </a:r>
            <a:r>
              <a:rPr lang="zh-CN" altLang="en-US" sz="2400" dirty="0" smtClean="0">
                <a:latin typeface="微软雅黑" panose="020B0503020204020204" charset="-122"/>
                <a:ea typeface="微软雅黑" panose="020B0503020204020204" charset="-122"/>
                <a:sym typeface="+mn-ea"/>
              </a:rPr>
              <a:t>需</a:t>
            </a:r>
            <a:r>
              <a:rPr lang="zh-CN" altLang="en-US" sz="2400" dirty="0" smtClean="0">
                <a:latin typeface="微软雅黑" panose="020B0503020204020204" charset="-122"/>
                <a:ea typeface="微软雅黑" panose="020B0503020204020204" charset="-122"/>
              </a:rPr>
              <a:t>对</a:t>
            </a:r>
            <a:r>
              <a:rPr lang="zh-CN" altLang="en-US" sz="2400" dirty="0">
                <a:latin typeface="微软雅黑" panose="020B0503020204020204" charset="-122"/>
                <a:ea typeface="微软雅黑" panose="020B0503020204020204" charset="-122"/>
              </a:rPr>
              <a:t>站点附近的村镇</a:t>
            </a:r>
            <a:r>
              <a:rPr lang="zh-CN" altLang="en-US" sz="2400" dirty="0" smtClean="0">
                <a:latin typeface="微软雅黑" panose="020B0503020204020204" charset="-122"/>
                <a:ea typeface="微软雅黑" panose="020B0503020204020204" charset="-122"/>
              </a:rPr>
              <a:t>，做一</a:t>
            </a:r>
            <a:r>
              <a:rPr lang="zh-CN" altLang="en-US" sz="2400" dirty="0">
                <a:latin typeface="微软雅黑" panose="020B0503020204020204" charset="-122"/>
                <a:ea typeface="微软雅黑" panose="020B0503020204020204" charset="-122"/>
              </a:rPr>
              <a:t>个简单的分析</a:t>
            </a:r>
            <a:r>
              <a:rPr lang="zh-CN" altLang="en-US" sz="2400" dirty="0" smtClean="0">
                <a:latin typeface="微软雅黑" panose="020B0503020204020204" charset="-122"/>
                <a:ea typeface="微软雅黑" panose="020B0503020204020204" charset="-122"/>
              </a:rPr>
              <a:t>。现大部分村，</a:t>
            </a:r>
            <a:r>
              <a:rPr lang="zh-CN" altLang="en-US" sz="2400" dirty="0">
                <a:latin typeface="微软雅黑" panose="020B0503020204020204" charset="-122"/>
                <a:ea typeface="微软雅黑" panose="020B0503020204020204" charset="-122"/>
              </a:rPr>
              <a:t>年轻人数量所占人口比例较少</a:t>
            </a:r>
            <a:r>
              <a:rPr lang="zh-CN" altLang="en-US" sz="2400" dirty="0" smtClean="0">
                <a:latin typeface="微软雅黑" panose="020B0503020204020204" charset="-122"/>
                <a:ea typeface="微软雅黑" panose="020B0503020204020204" charset="-122"/>
              </a:rPr>
              <a:t>，大部分</a:t>
            </a:r>
            <a:r>
              <a:rPr lang="zh-CN" altLang="en-US" sz="2400" dirty="0">
                <a:latin typeface="微软雅黑" panose="020B0503020204020204" charset="-122"/>
                <a:ea typeface="微软雅黑" panose="020B0503020204020204" charset="-122"/>
              </a:rPr>
              <a:t>50岁以上的村民都不懂网络购物，也不会操作基本的网络，所以前期的工作，基本上</a:t>
            </a:r>
            <a:r>
              <a:rPr lang="zh-CN" altLang="en-US" sz="2400" dirty="0" smtClean="0">
                <a:latin typeface="微软雅黑" panose="020B0503020204020204" charset="-122"/>
                <a:ea typeface="微软雅黑" panose="020B0503020204020204" charset="-122"/>
              </a:rPr>
              <a:t>以快递收发、宣传为主</a:t>
            </a:r>
            <a:r>
              <a:rPr lang="zh-CN" altLang="en-US" sz="2400" dirty="0">
                <a:latin typeface="微软雅黑" panose="020B0503020204020204" charset="-122"/>
                <a:ea typeface="微软雅黑" panose="020B0503020204020204" charset="-122"/>
              </a:rPr>
              <a:t>，服务和</a:t>
            </a:r>
            <a:r>
              <a:rPr lang="zh-CN" altLang="en-US" sz="2400" dirty="0" smtClean="0">
                <a:latin typeface="微软雅黑" panose="020B0503020204020204" charset="-122"/>
                <a:ea typeface="微软雅黑" panose="020B0503020204020204" charset="-122"/>
              </a:rPr>
              <a:t>代购代销为辅</a:t>
            </a:r>
            <a:r>
              <a:rPr lang="zh-CN" altLang="en-US" sz="2400" dirty="0">
                <a:latin typeface="微软雅黑" panose="020B0503020204020204" charset="-122"/>
                <a:ea typeface="微软雅黑" panose="020B0503020204020204" charset="-122"/>
              </a:rPr>
              <a:t>！村民相对对于服务站提供一些专业的惠民信息非常理解、</a:t>
            </a:r>
            <a:r>
              <a:rPr lang="zh-CN" altLang="en-US" sz="2400" dirty="0" smtClean="0">
                <a:latin typeface="微软雅黑" panose="020B0503020204020204" charset="-122"/>
                <a:ea typeface="微软雅黑" panose="020B0503020204020204" charset="-122"/>
              </a:rPr>
              <a:t>支持的。</a:t>
            </a:r>
            <a:endParaRPr lang="zh-CN" altLang="en-US" sz="2000"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6" cstate="print"/>
          <a:srcRect l="13287" t="542" r="19405" b="-542"/>
          <a:stretch>
            <a:fillRect/>
          </a:stretch>
        </p:blipFill>
        <p:spPr>
          <a:xfrm>
            <a:off x="6758940" y="680085"/>
            <a:ext cx="5013325" cy="4966335"/>
          </a:xfrm>
          <a:prstGeom prst="rect">
            <a:avLst/>
          </a:prstGeom>
        </p:spPr>
      </p:pic>
      <p:grpSp>
        <p:nvGrpSpPr>
          <p:cNvPr id="27" name="组合 26"/>
          <p:cNvGrpSpPr/>
          <p:nvPr>
            <p:custDataLst>
              <p:tags r:id="rId11"/>
            </p:custDataLst>
          </p:nvPr>
        </p:nvGrpSpPr>
        <p:grpSpPr>
          <a:xfrm>
            <a:off x="286883" y="580505"/>
            <a:ext cx="557268" cy="467712"/>
            <a:chOff x="4106177" y="369000"/>
            <a:chExt cx="557268" cy="467712"/>
          </a:xfrm>
          <a:solidFill>
            <a:schemeClr val="tx1"/>
          </a:solidFill>
        </p:grpSpPr>
        <p:sp>
          <p:nvSpPr>
            <p:cNvPr id="28" name="矩形 27"/>
            <p:cNvSpPr/>
            <p:nvPr>
              <p:custDataLst>
                <p:tags r:id="rId12"/>
              </p:custDataLst>
            </p:nvPr>
          </p:nvSpPr>
          <p:spPr>
            <a:xfrm>
              <a:off x="4106177" y="369000"/>
              <a:ext cx="117615" cy="467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custDataLst>
                <p:tags r:id="rId13"/>
              </p:custDataLst>
            </p:nvPr>
          </p:nvSpPr>
          <p:spPr>
            <a:xfrm>
              <a:off x="4223792" y="476672"/>
              <a:ext cx="161019" cy="3600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custDataLst>
                <p:tags r:id="rId14"/>
              </p:custDataLst>
            </p:nvPr>
          </p:nvSpPr>
          <p:spPr>
            <a:xfrm>
              <a:off x="4384811" y="620688"/>
              <a:ext cx="117615" cy="2160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custDataLst>
                <p:tags r:id="rId15"/>
              </p:custDataLst>
            </p:nvPr>
          </p:nvSpPr>
          <p:spPr>
            <a:xfrm>
              <a:off x="4496545" y="724937"/>
              <a:ext cx="166900" cy="1117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6" cstate="email">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17" cstate="email"/>
          <a:stretch>
            <a:fillRect/>
          </a:stretch>
        </p:blipFill>
        <p:spPr>
          <a:xfrm>
            <a:off x="5861401" y="192669"/>
            <a:ext cx="445047" cy="225572"/>
          </a:xfrm>
          <a:prstGeom prst="rect">
            <a:avLst/>
          </a:prstGeom>
        </p:spPr>
      </p:pic>
      <p:pic>
        <p:nvPicPr>
          <p:cNvPr id="9" name="图片 8"/>
          <p:cNvPicPr>
            <a:picLocks noChangeAspect="1"/>
          </p:cNvPicPr>
          <p:nvPr>
            <p:custDataLst>
              <p:tags r:id="rId3"/>
            </p:custDataLst>
          </p:nvPr>
        </p:nvPicPr>
        <p:blipFill>
          <a:blip r:embed="rId17" cstate="email"/>
          <a:stretch>
            <a:fillRect/>
          </a:stretch>
        </p:blipFill>
        <p:spPr>
          <a:xfrm rot="10605111">
            <a:off x="5873475" y="6537771"/>
            <a:ext cx="445047" cy="225572"/>
          </a:xfrm>
          <a:prstGeom prst="rect">
            <a:avLst/>
          </a:prstGeom>
        </p:spPr>
      </p:pic>
      <p:sp>
        <p:nvSpPr>
          <p:cNvPr id="48" name="文本框 47"/>
          <p:cNvSpPr txBox="1"/>
          <p:nvPr>
            <p:custDataLst>
              <p:tags r:id="rId4"/>
            </p:custDataLst>
          </p:nvPr>
        </p:nvSpPr>
        <p:spPr>
          <a:xfrm>
            <a:off x="302895" y="192405"/>
            <a:ext cx="7702550" cy="461645"/>
          </a:xfrm>
          <a:prstGeom prst="rect">
            <a:avLst/>
          </a:prstGeom>
          <a:noFill/>
        </p:spPr>
        <p:txBody>
          <a:bodyPr wrap="square" rtlCol="0"/>
          <a:lstStyle/>
          <a:p>
            <a:r>
              <a:rPr lang="zh-CN" altLang="en-US" sz="3600" b="1" u="sng" dirty="0" smtClean="0">
                <a:latin typeface="+mj-lt"/>
                <a:ea typeface="+mj-ea"/>
                <a:cs typeface="+mj-cs"/>
              </a:rPr>
              <a:t>农村电商站点运营三大调研方式</a:t>
            </a:r>
          </a:p>
        </p:txBody>
      </p:sp>
      <p:sp>
        <p:nvSpPr>
          <p:cNvPr id="10" name="椭圆 9"/>
          <p:cNvSpPr/>
          <p:nvPr>
            <p:custDataLst>
              <p:tags r:id="rId5"/>
            </p:custDataLst>
          </p:nvPr>
        </p:nvSpPr>
        <p:spPr>
          <a:xfrm>
            <a:off x="1707263" y="2001106"/>
            <a:ext cx="1908917" cy="19087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p:cNvPicPr>
            <a:picLocks noChangeAspect="1"/>
          </p:cNvPicPr>
          <p:nvPr>
            <p:custDataLst>
              <p:tags r:id="rId6"/>
            </p:custDataLst>
          </p:nvPr>
        </p:nvPicPr>
        <p:blipFill>
          <a:blip r:embed="rId18" cstate="email"/>
          <a:stretch>
            <a:fillRect/>
          </a:stretch>
        </p:blipFill>
        <p:spPr>
          <a:xfrm>
            <a:off x="1987897" y="2284378"/>
            <a:ext cx="1347648" cy="1342492"/>
          </a:xfrm>
          <a:prstGeom prst="rect">
            <a:avLst/>
          </a:prstGeom>
        </p:spPr>
      </p:pic>
      <p:sp>
        <p:nvSpPr>
          <p:cNvPr id="13" name="椭圆 12"/>
          <p:cNvSpPr/>
          <p:nvPr>
            <p:custDataLst>
              <p:tags r:id="rId7"/>
            </p:custDataLst>
          </p:nvPr>
        </p:nvSpPr>
        <p:spPr>
          <a:xfrm>
            <a:off x="5110115" y="2001106"/>
            <a:ext cx="1908917" cy="19087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custDataLst>
              <p:tags r:id="rId8"/>
            </p:custDataLst>
          </p:nvPr>
        </p:nvSpPr>
        <p:spPr>
          <a:xfrm>
            <a:off x="8512967" y="2001106"/>
            <a:ext cx="1908917" cy="19087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17"/>
          <p:cNvPicPr>
            <a:picLocks noChangeAspect="1"/>
          </p:cNvPicPr>
          <p:nvPr>
            <p:custDataLst>
              <p:tags r:id="rId9"/>
            </p:custDataLst>
          </p:nvPr>
        </p:nvPicPr>
        <p:blipFill>
          <a:blip r:embed="rId19" cstate="email"/>
          <a:stretch>
            <a:fillRect/>
          </a:stretch>
        </p:blipFill>
        <p:spPr>
          <a:xfrm>
            <a:off x="5348297" y="2284378"/>
            <a:ext cx="1432551" cy="1437819"/>
          </a:xfrm>
          <a:prstGeom prst="rect">
            <a:avLst/>
          </a:prstGeom>
        </p:spPr>
      </p:pic>
      <p:pic>
        <p:nvPicPr>
          <p:cNvPr id="19" name="图片 18"/>
          <p:cNvPicPr>
            <a:picLocks noChangeAspect="1"/>
          </p:cNvPicPr>
          <p:nvPr>
            <p:custDataLst>
              <p:tags r:id="rId10"/>
            </p:custDataLst>
          </p:nvPr>
        </p:nvPicPr>
        <p:blipFill>
          <a:blip r:embed="rId20" cstate="email"/>
          <a:stretch>
            <a:fillRect/>
          </a:stretch>
        </p:blipFill>
        <p:spPr>
          <a:xfrm>
            <a:off x="8813083" y="2323714"/>
            <a:ext cx="1288736" cy="1293475"/>
          </a:xfrm>
          <a:prstGeom prst="rect">
            <a:avLst/>
          </a:prstGeom>
        </p:spPr>
      </p:pic>
      <p:sp>
        <p:nvSpPr>
          <p:cNvPr id="3" name="矩形 2"/>
          <p:cNvSpPr/>
          <p:nvPr>
            <p:custDataLst>
              <p:tags r:id="rId11"/>
            </p:custDataLst>
          </p:nvPr>
        </p:nvSpPr>
        <p:spPr>
          <a:xfrm>
            <a:off x="1221505" y="4125212"/>
            <a:ext cx="2880239" cy="369291"/>
          </a:xfrm>
          <a:prstGeom prst="rect">
            <a:avLst/>
          </a:prstGeom>
        </p:spPr>
        <p:txBody>
          <a:bodyPr wrap="square">
            <a:noAutofit/>
          </a:bodyPr>
          <a:lstStyle/>
          <a:p>
            <a:pPr algn="ctr"/>
            <a:r>
              <a:rPr lang="zh-CN" altLang="en-US" sz="4000" dirty="0"/>
              <a:t>上门走访</a:t>
            </a:r>
          </a:p>
        </p:txBody>
      </p:sp>
      <p:sp>
        <p:nvSpPr>
          <p:cNvPr id="50" name="矩形 49"/>
          <p:cNvSpPr/>
          <p:nvPr>
            <p:custDataLst>
              <p:tags r:id="rId12"/>
            </p:custDataLst>
          </p:nvPr>
        </p:nvSpPr>
        <p:spPr>
          <a:xfrm>
            <a:off x="7973963" y="4204552"/>
            <a:ext cx="3257458" cy="369529"/>
          </a:xfrm>
          <a:prstGeom prst="rect">
            <a:avLst/>
          </a:prstGeom>
        </p:spPr>
        <p:txBody>
          <a:bodyPr wrap="square">
            <a:noAutofit/>
          </a:bodyPr>
          <a:lstStyle/>
          <a:p>
            <a:pPr algn="ctr"/>
            <a:r>
              <a:rPr lang="zh-CN" altLang="en-US" sz="3600" dirty="0"/>
              <a:t>抽样</a:t>
            </a:r>
            <a:r>
              <a:rPr lang="en-US" altLang="zh-CN" sz="3600" dirty="0"/>
              <a:t>/</a:t>
            </a:r>
            <a:r>
              <a:rPr lang="zh-CN" altLang="en-US" sz="3600" dirty="0"/>
              <a:t>随机询问</a:t>
            </a:r>
          </a:p>
        </p:txBody>
      </p:sp>
      <p:sp>
        <p:nvSpPr>
          <p:cNvPr id="2" name="矩形 1"/>
          <p:cNvSpPr/>
          <p:nvPr>
            <p:custDataLst>
              <p:tags r:id="rId13"/>
            </p:custDataLst>
          </p:nvPr>
        </p:nvSpPr>
        <p:spPr>
          <a:xfrm>
            <a:off x="4671997" y="4141086"/>
            <a:ext cx="2880239" cy="369291"/>
          </a:xfrm>
          <a:prstGeom prst="rect">
            <a:avLst/>
          </a:prstGeom>
        </p:spPr>
        <p:txBody>
          <a:bodyPr wrap="square">
            <a:noAutofit/>
          </a:bodyPr>
          <a:lstStyle/>
          <a:p>
            <a:pPr algn="ctr"/>
            <a:r>
              <a:rPr lang="zh-CN" altLang="en-US" sz="4000" dirty="0"/>
              <a:t>调查问卷</a:t>
            </a:r>
          </a:p>
        </p:txBody>
      </p:sp>
      <p:sp>
        <p:nvSpPr>
          <p:cNvPr id="4" name="文本框 3"/>
          <p:cNvSpPr txBox="1"/>
          <p:nvPr/>
        </p:nvSpPr>
        <p:spPr>
          <a:xfrm flipV="1">
            <a:off x="1252855" y="5964071"/>
            <a:ext cx="10060305" cy="461665"/>
          </a:xfrm>
          <a:prstGeom prst="rect">
            <a:avLst/>
          </a:prstGeom>
        </p:spPr>
        <p:style>
          <a:lnRef idx="1">
            <a:schemeClr val="dk1"/>
          </a:lnRef>
          <a:fillRef idx="2">
            <a:schemeClr val="dk1"/>
          </a:fillRef>
          <a:effectRef idx="1">
            <a:schemeClr val="dk1"/>
          </a:effectRef>
          <a:fontRef idx="minor">
            <a:schemeClr val="dk1"/>
          </a:fontRef>
        </p:style>
        <p:txBody>
          <a:bodyPr wrap="square" rtlCol="0" anchor="t">
            <a:spAutoFit/>
          </a:bodyPr>
          <a:lstStyle/>
          <a:p>
            <a:endParaRPr lang="en-US" altLang="zh-CN" sz="2400" dirty="0">
              <a:solidFill>
                <a:schemeClr val="bg1"/>
              </a:solidFill>
              <a:effectLst/>
              <a:latin typeface="汉仪中楷简" panose="02010604000101010101" charset="-122"/>
              <a:ea typeface="汉仪中楷简" panose="02010604000101010101" charset="-122"/>
            </a:endParaRPr>
          </a:p>
        </p:txBody>
      </p:sp>
      <p:pic>
        <p:nvPicPr>
          <p:cNvPr id="7" name="图片 6"/>
          <p:cNvPicPr>
            <a:picLocks noChangeAspect="1"/>
          </p:cNvPicPr>
          <p:nvPr/>
        </p:nvPicPr>
        <p:blipFill>
          <a:blip r:embed="rId21" cstate="print"/>
          <a:stretch>
            <a:fillRect/>
          </a:stretch>
        </p:blipFill>
        <p:spPr>
          <a:xfrm>
            <a:off x="8469630" y="2032000"/>
            <a:ext cx="1976120" cy="1911985"/>
          </a:xfrm>
          <a:prstGeom prst="rect">
            <a:avLst/>
          </a:prstGeom>
        </p:spPr>
      </p:pic>
      <p:pic>
        <p:nvPicPr>
          <p:cNvPr id="12" name="图片 11"/>
          <p:cNvPicPr>
            <a:picLocks noChangeAspect="1"/>
          </p:cNvPicPr>
          <p:nvPr/>
        </p:nvPicPr>
        <p:blipFill>
          <a:blip r:embed="rId22" cstate="print"/>
          <a:stretch>
            <a:fillRect/>
          </a:stretch>
        </p:blipFill>
        <p:spPr>
          <a:xfrm>
            <a:off x="2911475" y="1998345"/>
            <a:ext cx="4137025" cy="3089910"/>
          </a:xfrm>
          <a:prstGeom prst="rect">
            <a:avLst/>
          </a:prstGeom>
        </p:spPr>
      </p:pic>
      <p:pic>
        <p:nvPicPr>
          <p:cNvPr id="15" name="图片 14"/>
          <p:cNvPicPr>
            <a:picLocks noChangeAspect="1"/>
          </p:cNvPicPr>
          <p:nvPr/>
        </p:nvPicPr>
        <p:blipFill>
          <a:blip r:embed="rId23" cstate="print"/>
          <a:stretch>
            <a:fillRect/>
          </a:stretch>
        </p:blipFill>
        <p:spPr>
          <a:xfrm>
            <a:off x="1707515" y="2000885"/>
            <a:ext cx="1952625" cy="1943100"/>
          </a:xfrm>
          <a:prstGeom prst="rect">
            <a:avLst/>
          </a:prstGeom>
        </p:spPr>
      </p:pic>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amond(in)">
                                      <p:cBhvr>
                                        <p:cTn id="13" dur="2000"/>
                                        <p:tgtEl>
                                          <p:spTgt spid="18"/>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amond(in)">
                                      <p:cBhvr>
                                        <p:cTn id="16" dur="2000"/>
                                        <p:tgtEl>
                                          <p:spTgt spid="13"/>
                                        </p:tgtEl>
                                      </p:cBhvr>
                                    </p:animEffect>
                                  </p:childTnLst>
                                </p:cTn>
                              </p:par>
                              <p:par>
                                <p:cTn id="17" presetID="8"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amond(in)">
                                      <p:cBhvr>
                                        <p:cTn id="19" dur="2000"/>
                                        <p:tgtEl>
                                          <p:spTgt spid="19"/>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heckerboard(across)">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0" grpId="0" bldLvl="0" animBg="1"/>
      <p:bldP spid="13" grpId="0" bldLvl="0" animBg="1"/>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9" cstate="email">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20" cstate="email"/>
          <a:stretch>
            <a:fillRect/>
          </a:stretch>
        </p:blipFill>
        <p:spPr>
          <a:xfrm rot="10605111">
            <a:off x="6022065" y="6565076"/>
            <a:ext cx="445047" cy="225572"/>
          </a:xfrm>
          <a:prstGeom prst="rect">
            <a:avLst/>
          </a:prstGeom>
        </p:spPr>
      </p:pic>
      <p:sp>
        <p:nvSpPr>
          <p:cNvPr id="10" name="椭圆 9"/>
          <p:cNvSpPr/>
          <p:nvPr>
            <p:custDataLst>
              <p:tags r:id="rId3"/>
            </p:custDataLst>
          </p:nvPr>
        </p:nvSpPr>
        <p:spPr>
          <a:xfrm>
            <a:off x="3642374" y="1611374"/>
            <a:ext cx="1656184" cy="1656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图片 10"/>
          <p:cNvPicPr>
            <a:picLocks noChangeAspect="1"/>
          </p:cNvPicPr>
          <p:nvPr>
            <p:custDataLst>
              <p:tags r:id="rId4"/>
            </p:custDataLst>
          </p:nvPr>
        </p:nvPicPr>
        <p:blipFill>
          <a:blip r:embed="rId21" cstate="email"/>
          <a:stretch>
            <a:fillRect/>
          </a:stretch>
        </p:blipFill>
        <p:spPr>
          <a:xfrm>
            <a:off x="3885853" y="1857162"/>
            <a:ext cx="1169225" cy="1164847"/>
          </a:xfrm>
          <a:prstGeom prst="rect">
            <a:avLst/>
          </a:prstGeom>
        </p:spPr>
      </p:pic>
      <p:sp>
        <p:nvSpPr>
          <p:cNvPr id="13" name="椭圆 12"/>
          <p:cNvSpPr/>
          <p:nvPr>
            <p:custDataLst>
              <p:tags r:id="rId5"/>
            </p:custDataLst>
          </p:nvPr>
        </p:nvSpPr>
        <p:spPr>
          <a:xfrm>
            <a:off x="7207597" y="1611374"/>
            <a:ext cx="1656184" cy="1656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图片 17"/>
          <p:cNvPicPr>
            <a:picLocks noChangeAspect="1"/>
          </p:cNvPicPr>
          <p:nvPr>
            <p:custDataLst>
              <p:tags r:id="rId6"/>
            </p:custDataLst>
          </p:nvPr>
        </p:nvPicPr>
        <p:blipFill>
          <a:blip r:embed="rId22" cstate="email"/>
          <a:stretch>
            <a:fillRect/>
          </a:stretch>
        </p:blipFill>
        <p:spPr>
          <a:xfrm>
            <a:off x="7414245" y="1857162"/>
            <a:ext cx="1242887" cy="1247559"/>
          </a:xfrm>
          <a:prstGeom prst="rect">
            <a:avLst/>
          </a:prstGeom>
        </p:spPr>
      </p:pic>
      <p:sp>
        <p:nvSpPr>
          <p:cNvPr id="21" name="椭圆 20"/>
          <p:cNvSpPr/>
          <p:nvPr>
            <p:custDataLst>
              <p:tags r:id="rId7"/>
            </p:custDataLst>
          </p:nvPr>
        </p:nvSpPr>
        <p:spPr>
          <a:xfrm>
            <a:off x="7207597" y="4152007"/>
            <a:ext cx="1656184" cy="16561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grpSp>
        <p:nvGrpSpPr>
          <p:cNvPr id="24" name="组合 23"/>
          <p:cNvGrpSpPr/>
          <p:nvPr>
            <p:custDataLst>
              <p:tags r:id="rId8"/>
            </p:custDataLst>
          </p:nvPr>
        </p:nvGrpSpPr>
        <p:grpSpPr>
          <a:xfrm>
            <a:off x="3642374" y="4225032"/>
            <a:ext cx="1656184" cy="1656184"/>
            <a:chOff x="983432" y="4014798"/>
            <a:chExt cx="1656184" cy="1656184"/>
          </a:xfrm>
        </p:grpSpPr>
        <p:sp>
          <p:nvSpPr>
            <p:cNvPr id="25" name="椭圆 24"/>
            <p:cNvSpPr/>
            <p:nvPr>
              <p:custDataLst>
                <p:tags r:id="rId15"/>
              </p:custDataLst>
            </p:nvPr>
          </p:nvSpPr>
          <p:spPr>
            <a:xfrm>
              <a:off x="983432" y="4014798"/>
              <a:ext cx="1656184" cy="16561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6" name="图片 25"/>
            <p:cNvPicPr>
              <a:picLocks noChangeAspect="1"/>
            </p:cNvPicPr>
            <p:nvPr>
              <p:custDataLst>
                <p:tags r:id="rId16"/>
              </p:custDataLst>
            </p:nvPr>
          </p:nvPicPr>
          <p:blipFill>
            <a:blip r:embed="rId23" cstate="email"/>
            <a:stretch>
              <a:fillRect/>
            </a:stretch>
          </p:blipFill>
          <p:spPr>
            <a:xfrm>
              <a:off x="1087471" y="4275845"/>
              <a:ext cx="1304976" cy="1309881"/>
            </a:xfrm>
            <a:prstGeom prst="rect">
              <a:avLst/>
            </a:prstGeom>
          </p:spPr>
        </p:pic>
      </p:grpSp>
      <p:sp>
        <p:nvSpPr>
          <p:cNvPr id="48" name="文本框 47"/>
          <p:cNvSpPr txBox="1"/>
          <p:nvPr>
            <p:custDataLst>
              <p:tags r:id="rId9"/>
            </p:custDataLst>
          </p:nvPr>
        </p:nvSpPr>
        <p:spPr>
          <a:xfrm>
            <a:off x="424180" y="273685"/>
            <a:ext cx="7012940" cy="461645"/>
          </a:xfrm>
          <a:prstGeom prst="rect">
            <a:avLst/>
          </a:prstGeom>
          <a:noFill/>
        </p:spPr>
        <p:txBody>
          <a:bodyPr wrap="square" rtlCol="0">
            <a:noAutofit/>
          </a:bodyPr>
          <a:lstStyle/>
          <a:p>
            <a:r>
              <a:rPr lang="zh-CN" altLang="en-US" sz="4000" b="1" smtClean="0">
                <a:latin typeface="+mj-lt"/>
                <a:ea typeface="+mj-ea"/>
                <a:cs typeface="+mj-cs"/>
              </a:rPr>
              <a:t>调研目的：分析四大数据</a:t>
            </a:r>
          </a:p>
        </p:txBody>
      </p:sp>
      <p:sp>
        <p:nvSpPr>
          <p:cNvPr id="3" name="矩形 2"/>
          <p:cNvSpPr/>
          <p:nvPr>
            <p:custDataLst>
              <p:tags r:id="rId10"/>
            </p:custDataLst>
          </p:nvPr>
        </p:nvSpPr>
        <p:spPr>
          <a:xfrm>
            <a:off x="2941241" y="3393890"/>
            <a:ext cx="3168351" cy="369332"/>
          </a:xfrm>
          <a:prstGeom prst="rect">
            <a:avLst/>
          </a:prstGeom>
        </p:spPr>
        <p:txBody>
          <a:bodyPr wrap="square">
            <a:noAutofit/>
          </a:bodyPr>
          <a:lstStyle/>
          <a:p>
            <a:pPr algn="ctr"/>
            <a:r>
              <a:rPr lang="zh-CN" altLang="en-US" sz="3600" dirty="0"/>
              <a:t>年龄群体对象</a:t>
            </a:r>
          </a:p>
        </p:txBody>
      </p:sp>
      <p:sp>
        <p:nvSpPr>
          <p:cNvPr id="49" name="矩形 48"/>
          <p:cNvSpPr/>
          <p:nvPr>
            <p:custDataLst>
              <p:tags r:id="rId11"/>
            </p:custDataLst>
          </p:nvPr>
        </p:nvSpPr>
        <p:spPr>
          <a:xfrm>
            <a:off x="6442963" y="3393890"/>
            <a:ext cx="3168351" cy="369332"/>
          </a:xfrm>
          <a:prstGeom prst="rect">
            <a:avLst/>
          </a:prstGeom>
        </p:spPr>
        <p:txBody>
          <a:bodyPr wrap="square">
            <a:noAutofit/>
          </a:bodyPr>
          <a:lstStyle/>
          <a:p>
            <a:pPr algn="ctr"/>
            <a:r>
              <a:rPr lang="zh-CN" altLang="en-US" sz="3600" dirty="0"/>
              <a:t>消费物品</a:t>
            </a:r>
          </a:p>
        </p:txBody>
      </p:sp>
      <p:sp>
        <p:nvSpPr>
          <p:cNvPr id="51" name="矩形 50"/>
          <p:cNvSpPr/>
          <p:nvPr>
            <p:custDataLst>
              <p:tags r:id="rId12"/>
            </p:custDataLst>
          </p:nvPr>
        </p:nvSpPr>
        <p:spPr>
          <a:xfrm>
            <a:off x="2877741" y="5924500"/>
            <a:ext cx="3168351" cy="369332"/>
          </a:xfrm>
          <a:prstGeom prst="rect">
            <a:avLst/>
          </a:prstGeom>
        </p:spPr>
        <p:txBody>
          <a:bodyPr wrap="square">
            <a:noAutofit/>
          </a:bodyPr>
          <a:lstStyle/>
          <a:p>
            <a:pPr algn="ctr"/>
            <a:r>
              <a:rPr lang="zh-CN" altLang="en-US" sz="3600" dirty="0"/>
              <a:t>购物习惯</a:t>
            </a:r>
          </a:p>
        </p:txBody>
      </p:sp>
      <p:sp>
        <p:nvSpPr>
          <p:cNvPr id="52" name="矩形 51"/>
          <p:cNvSpPr/>
          <p:nvPr>
            <p:custDataLst>
              <p:tags r:id="rId13"/>
            </p:custDataLst>
          </p:nvPr>
        </p:nvSpPr>
        <p:spPr>
          <a:xfrm>
            <a:off x="6442963" y="5911800"/>
            <a:ext cx="3168351" cy="369332"/>
          </a:xfrm>
          <a:prstGeom prst="rect">
            <a:avLst/>
          </a:prstGeom>
        </p:spPr>
        <p:txBody>
          <a:bodyPr wrap="square">
            <a:noAutofit/>
          </a:bodyPr>
          <a:lstStyle/>
          <a:p>
            <a:pPr algn="ctr"/>
            <a:r>
              <a:rPr lang="zh-CN" altLang="en-US" sz="3600" dirty="0"/>
              <a:t>关切诉求</a:t>
            </a:r>
          </a:p>
        </p:txBody>
      </p:sp>
      <p:pic>
        <p:nvPicPr>
          <p:cNvPr id="23" name="图片 22"/>
          <p:cNvPicPr>
            <a:picLocks noChangeAspect="1"/>
          </p:cNvPicPr>
          <p:nvPr>
            <p:custDataLst>
              <p:tags r:id="rId14"/>
            </p:custDataLst>
          </p:nvPr>
        </p:nvPicPr>
        <p:blipFill>
          <a:blip r:embed="rId20" cstate="email">
            <a:biLevel thresh="50000"/>
          </a:blip>
          <a:stretch>
            <a:fillRect/>
          </a:stretch>
        </p:blipFill>
        <p:spPr>
          <a:xfrm rot="10800000">
            <a:off x="6312886" y="527314"/>
            <a:ext cx="445047" cy="225572"/>
          </a:xfrm>
          <a:prstGeom prst="rect">
            <a:avLst/>
          </a:prstGeom>
          <a:ln>
            <a:noFill/>
          </a:ln>
        </p:spPr>
      </p:pic>
      <p:pic>
        <p:nvPicPr>
          <p:cNvPr id="2" name="图片 1"/>
          <p:cNvPicPr>
            <a:picLocks noChangeAspect="1"/>
          </p:cNvPicPr>
          <p:nvPr/>
        </p:nvPicPr>
        <p:blipFill>
          <a:blip r:embed="rId24" cstate="print"/>
          <a:stretch>
            <a:fillRect/>
          </a:stretch>
        </p:blipFill>
        <p:spPr>
          <a:xfrm>
            <a:off x="3587115" y="1298575"/>
            <a:ext cx="1876425" cy="2095500"/>
          </a:xfrm>
          <a:prstGeom prst="rect">
            <a:avLst/>
          </a:prstGeom>
        </p:spPr>
      </p:pic>
      <p:pic>
        <p:nvPicPr>
          <p:cNvPr id="4" name="图片 3"/>
          <p:cNvPicPr>
            <a:picLocks noChangeAspect="1"/>
          </p:cNvPicPr>
          <p:nvPr/>
        </p:nvPicPr>
        <p:blipFill>
          <a:blip r:embed="rId25" cstate="print"/>
          <a:stretch>
            <a:fillRect/>
          </a:stretch>
        </p:blipFill>
        <p:spPr>
          <a:xfrm>
            <a:off x="6269355" y="1585595"/>
            <a:ext cx="3514725" cy="1790700"/>
          </a:xfrm>
          <a:prstGeom prst="rect">
            <a:avLst/>
          </a:prstGeom>
        </p:spPr>
      </p:pic>
      <p:pic>
        <p:nvPicPr>
          <p:cNvPr id="6" name="图片 5"/>
          <p:cNvPicPr>
            <a:picLocks noChangeAspect="1"/>
          </p:cNvPicPr>
          <p:nvPr/>
        </p:nvPicPr>
        <p:blipFill>
          <a:blip r:embed="rId26" cstate="print"/>
          <a:stretch>
            <a:fillRect/>
          </a:stretch>
        </p:blipFill>
        <p:spPr>
          <a:xfrm>
            <a:off x="3599180" y="4109720"/>
            <a:ext cx="1743075" cy="1819275"/>
          </a:xfrm>
          <a:prstGeom prst="rect">
            <a:avLst/>
          </a:prstGeom>
        </p:spPr>
      </p:pic>
      <p:pic>
        <p:nvPicPr>
          <p:cNvPr id="8" name="图片 7"/>
          <p:cNvPicPr>
            <a:picLocks noChangeAspect="1"/>
          </p:cNvPicPr>
          <p:nvPr/>
        </p:nvPicPr>
        <p:blipFill>
          <a:blip r:embed="rId27" cstate="print"/>
          <a:stretch>
            <a:fillRect/>
          </a:stretch>
        </p:blipFill>
        <p:spPr>
          <a:xfrm>
            <a:off x="6544945" y="4215765"/>
            <a:ext cx="3009900" cy="1714500"/>
          </a:xfrm>
          <a:prstGeom prst="rect">
            <a:avLst/>
          </a:prstGeom>
        </p:spPr>
      </p:pic>
      <p:cxnSp>
        <p:nvCxnSpPr>
          <p:cNvPr id="12" name="直接连接符 11"/>
          <p:cNvCxnSpPr/>
          <p:nvPr/>
        </p:nvCxnSpPr>
        <p:spPr>
          <a:xfrm>
            <a:off x="2346960" y="4008120"/>
            <a:ext cx="790956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直接连接符 13"/>
          <p:cNvCxnSpPr/>
          <p:nvPr/>
        </p:nvCxnSpPr>
        <p:spPr>
          <a:xfrm>
            <a:off x="2367915" y="1390015"/>
            <a:ext cx="7909560"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15" name="直接连接符 14"/>
          <p:cNvCxnSpPr/>
          <p:nvPr/>
        </p:nvCxnSpPr>
        <p:spPr>
          <a:xfrm flipH="1">
            <a:off x="2316480" y="1386840"/>
            <a:ext cx="60960" cy="5166360"/>
          </a:xfrm>
          <a:prstGeom prst="line">
            <a:avLst/>
          </a:prstGeom>
        </p:spPr>
        <p:style>
          <a:lnRef idx="1">
            <a:schemeClr val="accent5"/>
          </a:lnRef>
          <a:fillRef idx="0">
            <a:schemeClr val="accent5"/>
          </a:fillRef>
          <a:effectRef idx="0">
            <a:schemeClr val="accent5"/>
          </a:effectRef>
          <a:fontRef idx="minor">
            <a:schemeClr val="tx1"/>
          </a:fontRef>
        </p:style>
      </p:cxnSp>
      <p:cxnSp>
        <p:nvCxnSpPr>
          <p:cNvPr id="16" name="直接连接符 15"/>
          <p:cNvCxnSpPr/>
          <p:nvPr/>
        </p:nvCxnSpPr>
        <p:spPr>
          <a:xfrm>
            <a:off x="2316480" y="6568440"/>
            <a:ext cx="7940040" cy="152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7" name="直接连接符 16"/>
          <p:cNvCxnSpPr/>
          <p:nvPr/>
        </p:nvCxnSpPr>
        <p:spPr>
          <a:xfrm flipH="1">
            <a:off x="6238240" y="1422400"/>
            <a:ext cx="60960" cy="5166360"/>
          </a:xfrm>
          <a:prstGeom prst="line">
            <a:avLst/>
          </a:prstGeom>
        </p:spPr>
        <p:style>
          <a:lnRef idx="1">
            <a:schemeClr val="accent5"/>
          </a:lnRef>
          <a:fillRef idx="0">
            <a:schemeClr val="accent5"/>
          </a:fillRef>
          <a:effectRef idx="0">
            <a:schemeClr val="accent5"/>
          </a:effectRef>
          <a:fontRef idx="minor">
            <a:schemeClr val="tx1"/>
          </a:fontRef>
        </p:style>
      </p:cxnSp>
      <p:cxnSp>
        <p:nvCxnSpPr>
          <p:cNvPr id="19" name="直接连接符 18"/>
          <p:cNvCxnSpPr/>
          <p:nvPr/>
        </p:nvCxnSpPr>
        <p:spPr>
          <a:xfrm flipH="1">
            <a:off x="10251440" y="1397000"/>
            <a:ext cx="60960" cy="5166360"/>
          </a:xfrm>
          <a:prstGeom prst="line">
            <a:avLst/>
          </a:prstGeom>
        </p:spPr>
        <p:style>
          <a:lnRef idx="1">
            <a:schemeClr val="accent5"/>
          </a:lnRef>
          <a:fillRef idx="0">
            <a:schemeClr val="accent5"/>
          </a:fillRef>
          <a:effectRef idx="0">
            <a:schemeClr val="accent5"/>
          </a:effectRef>
          <a:fontRef idx="minor">
            <a:schemeClr val="tx1"/>
          </a:fontRef>
        </p:style>
      </p:cxnSp>
      <p:cxnSp>
        <p:nvCxnSpPr>
          <p:cNvPr id="20" name="直接连接符 19"/>
          <p:cNvCxnSpPr/>
          <p:nvPr/>
        </p:nvCxnSpPr>
        <p:spPr>
          <a:xfrm>
            <a:off x="533400" y="853440"/>
            <a:ext cx="5936615" cy="5715"/>
          </a:xfrm>
          <a:prstGeom prst="line">
            <a:avLst/>
          </a:prstGeom>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print"/>
          <a:stretch>
            <a:fillRect/>
          </a:stretch>
        </p:blipFill>
        <p:spPr>
          <a:xfrm>
            <a:off x="371475" y="20320"/>
            <a:ext cx="4686935" cy="1122680"/>
          </a:xfrm>
          <a:prstGeom prst="rect">
            <a:avLst/>
          </a:prstGeom>
        </p:spPr>
      </p:pic>
      <p:sp>
        <p:nvSpPr>
          <p:cNvPr id="11" name="文本框 10"/>
          <p:cNvSpPr txBox="1"/>
          <p:nvPr/>
        </p:nvSpPr>
        <p:spPr>
          <a:xfrm>
            <a:off x="544830" y="6179820"/>
            <a:ext cx="12333605" cy="518160"/>
          </a:xfrm>
          <a:prstGeom prst="rect">
            <a:avLst/>
          </a:prstGeom>
          <a:noFill/>
        </p:spPr>
        <p:txBody>
          <a:bodyPr wrap="square" rtlCol="0" anchor="t">
            <a:spAutoFit/>
          </a:bodyPr>
          <a:lstStyle/>
          <a:p>
            <a:r>
              <a:rPr lang="zh-CN" altLang="en-US" sz="2800" b="1">
                <a:solidFill>
                  <a:schemeClr val="accent4"/>
                </a:solidFill>
                <a:effectLst>
                  <a:outerShdw blurRad="38100" dist="19050" dir="2700000" algn="tl" rotWithShape="0">
                    <a:schemeClr val="dk1">
                      <a:alpha val="40000"/>
                    </a:schemeClr>
                  </a:outerShdw>
                </a:effectLst>
                <a:sym typeface="+mn-ea"/>
              </a:rPr>
              <a:t>调查问卷设计模板下载地址：</a:t>
            </a:r>
            <a:r>
              <a:rPr lang="zh-CN" altLang="en-US" sz="2000">
                <a:solidFill>
                  <a:schemeClr val="accent4"/>
                </a:solidFill>
                <a:effectLst>
                  <a:outerShdw blurRad="38100" dist="19050" dir="2700000" algn="tl" rotWithShape="0">
                    <a:schemeClr val="dk1">
                      <a:alpha val="40000"/>
                    </a:schemeClr>
                  </a:outerShdw>
                </a:effectLst>
                <a:sym typeface="+mn-ea"/>
              </a:rPr>
              <a:t>http://www.sojump.com/jq/4779268.aspx </a:t>
            </a:r>
            <a:r>
              <a:rPr lang="zh-CN" altLang="en-US" sz="2800" b="1">
                <a:solidFill>
                  <a:schemeClr val="tx1"/>
                </a:solidFill>
                <a:effectLst>
                  <a:outerShdw blurRad="38100" dist="19050" dir="2700000" algn="tl" rotWithShape="0">
                    <a:schemeClr val="dk1">
                      <a:alpha val="40000"/>
                    </a:schemeClr>
                  </a:outerShdw>
                </a:effectLst>
                <a:sym typeface="+mn-ea"/>
              </a:rPr>
              <a:t> </a:t>
            </a:r>
            <a:r>
              <a:rPr lang="zh-CN" altLang="en-US" sz="2800" b="1">
                <a:solidFill>
                  <a:srgbClr val="FFFF00"/>
                </a:solidFill>
                <a:effectLst>
                  <a:outerShdw blurRad="38100" dist="19050" dir="2700000" algn="tl" rotWithShape="0">
                    <a:schemeClr val="dk1">
                      <a:alpha val="40000"/>
                    </a:schemeClr>
                  </a:outerShdw>
                </a:effectLst>
                <a:sym typeface="+mn-ea"/>
              </a:rPr>
              <a:t>本地调研表</a:t>
            </a:r>
          </a:p>
        </p:txBody>
      </p:sp>
      <p:sp>
        <p:nvSpPr>
          <p:cNvPr id="21" name="文本框 20"/>
          <p:cNvSpPr txBox="1"/>
          <p:nvPr/>
        </p:nvSpPr>
        <p:spPr>
          <a:xfrm>
            <a:off x="544830" y="93980"/>
            <a:ext cx="2559050" cy="944880"/>
          </a:xfrm>
          <a:prstGeom prst="rect">
            <a:avLst/>
          </a:prstGeom>
          <a:noFill/>
        </p:spPr>
        <p:txBody>
          <a:bodyPr wrap="square" rtlCol="0" anchor="t">
            <a:spAutoFit/>
          </a:bodyPr>
          <a:lstStyle/>
          <a:p>
            <a:r>
              <a:rPr lang="zh-CN" altLang="en-US" sz="2800" b="1">
                <a:solidFill>
                  <a:schemeClr val="tx1"/>
                </a:solidFill>
                <a:effectLst>
                  <a:outerShdw blurRad="38100" dist="19050" dir="2700000" algn="tl" rotWithShape="0">
                    <a:schemeClr val="dk1">
                      <a:alpha val="40000"/>
                    </a:schemeClr>
                  </a:outerShdw>
                </a:effectLst>
                <a:sym typeface="+mn-ea"/>
              </a:rPr>
              <a:t>讨论</a:t>
            </a:r>
          </a:p>
          <a:p>
            <a:r>
              <a:rPr lang="zh-CN" altLang="en-US" sz="2800" b="1">
                <a:solidFill>
                  <a:schemeClr val="tx1"/>
                </a:solidFill>
                <a:effectLst>
                  <a:outerShdw blurRad="38100" dist="19050" dir="2700000" algn="tl" rotWithShape="0">
                    <a:schemeClr val="dk1">
                      <a:alpha val="40000"/>
                    </a:schemeClr>
                  </a:outerShdw>
                </a:effectLst>
                <a:sym typeface="+mn-ea"/>
              </a:rPr>
              <a:t>环节</a:t>
            </a:r>
          </a:p>
        </p:txBody>
      </p:sp>
      <p:pic>
        <p:nvPicPr>
          <p:cNvPr id="24" name="图片 23"/>
          <p:cNvPicPr>
            <a:picLocks noChangeAspect="1"/>
          </p:cNvPicPr>
          <p:nvPr/>
        </p:nvPicPr>
        <p:blipFill>
          <a:blip r:embed="rId5" cstate="print"/>
          <a:stretch>
            <a:fillRect/>
          </a:stretch>
        </p:blipFill>
        <p:spPr>
          <a:xfrm>
            <a:off x="544830" y="1289050"/>
            <a:ext cx="6978650" cy="4745355"/>
          </a:xfrm>
          <a:prstGeom prst="rect">
            <a:avLst/>
          </a:prstGeom>
        </p:spPr>
      </p:pic>
      <p:pic>
        <p:nvPicPr>
          <p:cNvPr id="25" name="图片 24"/>
          <p:cNvPicPr>
            <a:picLocks noChangeAspect="1"/>
          </p:cNvPicPr>
          <p:nvPr/>
        </p:nvPicPr>
        <p:blipFill>
          <a:blip r:embed="rId6" cstate="print"/>
          <a:stretch>
            <a:fillRect/>
          </a:stretch>
        </p:blipFill>
        <p:spPr>
          <a:xfrm>
            <a:off x="3335020" y="1398905"/>
            <a:ext cx="8352155" cy="4780915"/>
          </a:xfrm>
          <a:prstGeom prst="rect">
            <a:avLst/>
          </a:prstGeom>
        </p:spPr>
      </p:pic>
      <p:pic>
        <p:nvPicPr>
          <p:cNvPr id="26" name="图片 25"/>
          <p:cNvPicPr>
            <a:picLocks noChangeAspect="1"/>
          </p:cNvPicPr>
          <p:nvPr/>
        </p:nvPicPr>
        <p:blipFill>
          <a:blip r:embed="rId7" cstate="print"/>
          <a:stretch>
            <a:fillRect/>
          </a:stretch>
        </p:blipFill>
        <p:spPr>
          <a:xfrm>
            <a:off x="9744075" y="198120"/>
            <a:ext cx="1943100" cy="2295525"/>
          </a:xfrm>
          <a:prstGeom prst="rect">
            <a:avLst/>
          </a:prstGeom>
        </p:spPr>
      </p:pic>
      <p:pic>
        <p:nvPicPr>
          <p:cNvPr id="2" name="图片 1"/>
          <p:cNvPicPr>
            <a:picLocks noChangeAspect="1"/>
          </p:cNvPicPr>
          <p:nvPr/>
        </p:nvPicPr>
        <p:blipFill>
          <a:blip r:embed="rId8" cstate="print"/>
          <a:stretch>
            <a:fillRect/>
          </a:stretch>
        </p:blipFill>
        <p:spPr>
          <a:xfrm>
            <a:off x="9744075" y="2675255"/>
            <a:ext cx="1857375" cy="2228850"/>
          </a:xfrm>
          <a:prstGeom prst="rect">
            <a:avLst/>
          </a:prstGeom>
        </p:spPr>
      </p:pic>
    </p:spTree>
    <p:custDataLst>
      <p:tags r:id="rId1"/>
    </p:custDataLst>
  </p:cSld>
  <p:clrMapOvr>
    <a:masterClrMapping/>
  </p:clrMapOvr>
  <p:transition spd="slow" advTm="30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282180" y="1718945"/>
            <a:ext cx="2468880" cy="678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nchor="t">
            <a:spAutoFit/>
            <a:scene3d>
              <a:camera prst="orthographicFront"/>
              <a:lightRig rig="threePt" dir="t"/>
            </a:scene3d>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小家用电器</a:t>
            </a:r>
          </a:p>
        </p:txBody>
      </p:sp>
      <p:sp>
        <p:nvSpPr>
          <p:cNvPr id="7" name="文本框 6"/>
          <p:cNvSpPr txBox="1"/>
          <p:nvPr/>
        </p:nvSpPr>
        <p:spPr>
          <a:xfrm>
            <a:off x="7282180" y="2884170"/>
            <a:ext cx="2926080" cy="678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scene3d>
              <a:camera prst="orthographicFront"/>
              <a:lightRig rig="threePt" dir="t"/>
            </a:scene3d>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日用品消费品</a:t>
            </a:r>
          </a:p>
        </p:txBody>
      </p:sp>
      <p:sp>
        <p:nvSpPr>
          <p:cNvPr id="8" name="文本框 7"/>
          <p:cNvSpPr txBox="1"/>
          <p:nvPr/>
        </p:nvSpPr>
        <p:spPr>
          <a:xfrm>
            <a:off x="7282180" y="4051935"/>
            <a:ext cx="2926080" cy="678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nchor="t">
            <a:spAutoFit/>
            <a:scene3d>
              <a:camera prst="orthographicFront"/>
              <a:lightRig rig="threePt" dir="t"/>
            </a:scene3d>
          </a:bodyPr>
          <a:lstStyle/>
          <a:p>
            <a:r>
              <a:rPr lang="zh-CN" altLang="en-US" sz="3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母婴儿童用品</a:t>
            </a:r>
          </a:p>
        </p:txBody>
      </p:sp>
      <p:sp>
        <p:nvSpPr>
          <p:cNvPr id="135" name=" 135"/>
          <p:cNvSpPr/>
          <p:nvPr/>
        </p:nvSpPr>
        <p:spPr>
          <a:xfrm>
            <a:off x="4089400" y="4087495"/>
            <a:ext cx="2969895" cy="60769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p:spPr>
        <p:style>
          <a:lnRef idx="0">
            <a:schemeClr val="accent5"/>
          </a:lnRef>
          <a:fillRef idx="3">
            <a:schemeClr val="accent5"/>
          </a:fillRef>
          <a:effectRef idx="3">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 name=" 135"/>
          <p:cNvSpPr/>
          <p:nvPr/>
        </p:nvSpPr>
        <p:spPr>
          <a:xfrm>
            <a:off x="3788410" y="1790065"/>
            <a:ext cx="3170555" cy="60769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p:spPr>
        <p:style>
          <a:lnRef idx="0">
            <a:schemeClr val="accent5"/>
          </a:lnRef>
          <a:fillRef idx="3">
            <a:schemeClr val="accent5"/>
          </a:fillRef>
          <a:effectRef idx="3">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流程图: 过程 11"/>
          <p:cNvSpPr/>
          <p:nvPr/>
        </p:nvSpPr>
        <p:spPr>
          <a:xfrm>
            <a:off x="897890" y="1346835"/>
            <a:ext cx="3793490" cy="5156835"/>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nSpc>
                <a:spcPct val="110000"/>
              </a:lnSpc>
            </a:pPr>
            <a:r>
              <a:rPr lang="en-US" altLang="zh-CN" sz="2800" dirty="0">
                <a:solidFill>
                  <a:schemeClr val="bg1"/>
                </a:solidFill>
                <a:latin typeface="微软雅黑" panose="020B0503020204020204" charset="-122"/>
                <a:ea typeface="微软雅黑" panose="020B0503020204020204" charset="-122"/>
                <a:sym typeface="+mn-ea"/>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根据对村里的家庭结构分析，除了外出经商和务工的村民之外。村民的消费品一般集中在小家用电器、日用品、母婴用品、儿童玩具等物价相对较低的产品，以及农机农需产品。目前单价较高的产品，大部分村民目前普遍不考虑。</a:t>
            </a:r>
          </a:p>
        </p:txBody>
      </p:sp>
      <p:sp>
        <p:nvSpPr>
          <p:cNvPr id="13" name=" 135"/>
          <p:cNvSpPr/>
          <p:nvPr/>
        </p:nvSpPr>
        <p:spPr>
          <a:xfrm>
            <a:off x="3888740" y="2884170"/>
            <a:ext cx="3170555" cy="60769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p:spPr>
        <p:style>
          <a:lnRef idx="0">
            <a:schemeClr val="accent5"/>
          </a:lnRef>
          <a:fillRef idx="3">
            <a:schemeClr val="accent5"/>
          </a:fillRef>
          <a:effectRef idx="3">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13"/>
          <p:cNvSpPr txBox="1"/>
          <p:nvPr>
            <p:custDataLst>
              <p:tags r:id="rId2"/>
            </p:custDataLst>
          </p:nvPr>
        </p:nvSpPr>
        <p:spPr>
          <a:xfrm>
            <a:off x="-5715" y="201617"/>
            <a:ext cx="12197715" cy="777875"/>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scene3d>
              <a:camera prst="orthographicFront"/>
              <a:lightRig rig="threePt" dir="t"/>
            </a:scene3d>
          </a:bodyPr>
          <a:lstStyle>
            <a:defPPr>
              <a:defRPr lang="zh-CN"/>
            </a:defPPr>
            <a:lvl1pPr>
              <a:spcBef>
                <a:spcPct val="0"/>
              </a:spcBef>
              <a:buNone/>
              <a:defRPr sz="3200" b="1">
                <a:latin typeface="Arial" panose="020B0604020202020204" pitchFamily="34" charset="0"/>
                <a:ea typeface="+mj-ea"/>
                <a:cs typeface="Arial" panose="020B0604020202020204" pitchFamily="34" charset="0"/>
              </a:defRPr>
            </a:lvl1pPr>
          </a:lstStyle>
          <a:p>
            <a:r>
              <a:rPr lang="en-US" altLang="zh-CN" dirty="0">
                <a:solidFill>
                  <a:schemeClr val="tx1"/>
                </a:solidFill>
                <a:effectLst>
                  <a:outerShdw blurRad="38100" dist="19050" dir="2700000" algn="tl" rotWithShape="0">
                    <a:schemeClr val="dk1">
                      <a:alpha val="40000"/>
                    </a:schemeClr>
                  </a:outerShdw>
                </a:effectLst>
                <a:latin typeface="+mj-lt"/>
                <a:cs typeface="+mj-cs"/>
              </a:rPr>
              <a:t>    </a:t>
            </a:r>
            <a:r>
              <a:rPr lang="zh-CN" altLang="en-US" dirty="0" smtClean="0">
                <a:solidFill>
                  <a:schemeClr val="tx1"/>
                </a:solidFill>
                <a:effectLst>
                  <a:outerShdw blurRad="38100" dist="19050" dir="2700000" algn="tl" rotWithShape="0">
                    <a:schemeClr val="dk1">
                      <a:alpha val="40000"/>
                    </a:schemeClr>
                  </a:outerShdw>
                </a:effectLst>
                <a:latin typeface="+mj-lt"/>
                <a:cs typeface="+mj-cs"/>
              </a:rPr>
              <a:t>调研分析：以代购业务为例</a:t>
            </a:r>
            <a:r>
              <a:rPr lang="en-US" altLang="zh-CN" dirty="0" smtClean="0">
                <a:solidFill>
                  <a:schemeClr val="tx1"/>
                </a:solidFill>
                <a:effectLst>
                  <a:outerShdw blurRad="38100" dist="19050" dir="2700000" algn="tl" rotWithShape="0">
                    <a:schemeClr val="dk1">
                      <a:alpha val="40000"/>
                    </a:schemeClr>
                  </a:outerShdw>
                </a:effectLst>
                <a:latin typeface="+mj-lt"/>
                <a:cs typeface="+mj-cs"/>
              </a:rPr>
              <a:t>----</a:t>
            </a:r>
            <a:r>
              <a:rPr lang="zh-CN" altLang="en-US" dirty="0" smtClean="0">
                <a:solidFill>
                  <a:schemeClr val="tx1"/>
                </a:solidFill>
                <a:effectLst>
                  <a:outerShdw blurRad="38100" dist="19050" dir="2700000" algn="tl" rotWithShape="0">
                    <a:schemeClr val="dk1">
                      <a:alpha val="40000"/>
                    </a:schemeClr>
                  </a:outerShdw>
                </a:effectLst>
                <a:latin typeface="+mj-lt"/>
                <a:cs typeface="+mj-cs"/>
              </a:rPr>
              <a:t>农村</a:t>
            </a:r>
            <a:r>
              <a:rPr lang="en-US" altLang="zh-CN" dirty="0" smtClean="0">
                <a:solidFill>
                  <a:schemeClr val="tx1"/>
                </a:solidFill>
                <a:effectLst>
                  <a:outerShdw blurRad="38100" dist="19050" dir="2700000" algn="tl" rotWithShape="0">
                    <a:schemeClr val="dk1">
                      <a:alpha val="40000"/>
                    </a:schemeClr>
                  </a:outerShdw>
                </a:effectLst>
                <a:latin typeface="+mj-lt"/>
                <a:cs typeface="+mj-cs"/>
              </a:rPr>
              <a:t> </a:t>
            </a:r>
            <a:r>
              <a:rPr lang="zh-CN" altLang="en-US" dirty="0">
                <a:solidFill>
                  <a:schemeClr val="tx1"/>
                </a:solidFill>
                <a:effectLst>
                  <a:outerShdw blurRad="38100" dist="19050" dir="2700000" algn="tl" rotWithShape="0">
                    <a:schemeClr val="dk1">
                      <a:alpha val="40000"/>
                    </a:schemeClr>
                  </a:outerShdw>
                </a:effectLst>
                <a:latin typeface="+mj-lt"/>
                <a:cs typeface="+mj-cs"/>
              </a:rPr>
              <a:t>消费品 品类分析总结</a:t>
            </a:r>
            <a:endParaRPr lang="zh-CN" altLang="en-US" dirty="0">
              <a:solidFill>
                <a:schemeClr val="tx1"/>
              </a:solidFill>
              <a:effectLst>
                <a:outerShdw blurRad="38100" dist="19050" dir="2700000" algn="tl" rotWithShape="0">
                  <a:schemeClr val="dk1">
                    <a:alpha val="40000"/>
                  </a:schemeClr>
                </a:outerShdw>
              </a:effectLst>
              <a:latin typeface="+mj-lt"/>
              <a:ea typeface="汉仪粗圆简" panose="02010609000101010101" charset="-122"/>
              <a:cs typeface="+mj-cs"/>
            </a:endParaRPr>
          </a:p>
        </p:txBody>
      </p:sp>
      <p:pic>
        <p:nvPicPr>
          <p:cNvPr id="15" name="图片 14"/>
          <p:cNvPicPr>
            <a:picLocks noChangeAspect="1"/>
          </p:cNvPicPr>
          <p:nvPr/>
        </p:nvPicPr>
        <p:blipFill>
          <a:blip r:embed="rId5" cstate="print"/>
          <a:stretch>
            <a:fillRect/>
          </a:stretch>
        </p:blipFill>
        <p:spPr>
          <a:xfrm>
            <a:off x="10433050" y="-22860"/>
            <a:ext cx="2182495" cy="2295525"/>
          </a:xfrm>
          <a:prstGeom prst="rect">
            <a:avLst/>
          </a:prstGeom>
        </p:spPr>
      </p:pic>
      <p:sp>
        <p:nvSpPr>
          <p:cNvPr id="2" name=" 135"/>
          <p:cNvSpPr/>
          <p:nvPr/>
        </p:nvSpPr>
        <p:spPr>
          <a:xfrm>
            <a:off x="4216400" y="5311775"/>
            <a:ext cx="2969895" cy="607695"/>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p:spPr>
        <p:style>
          <a:lnRef idx="0">
            <a:schemeClr val="accent5"/>
          </a:lnRef>
          <a:fillRef idx="3">
            <a:schemeClr val="accent5"/>
          </a:fillRef>
          <a:effectRef idx="3">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文本框 2"/>
          <p:cNvSpPr txBox="1"/>
          <p:nvPr/>
        </p:nvSpPr>
        <p:spPr>
          <a:xfrm>
            <a:off x="7256780" y="5230495"/>
            <a:ext cx="2926080" cy="678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nchor="t">
            <a:spAutoFit/>
            <a:scene3d>
              <a:camera prst="orthographicFront"/>
              <a:lightRig rig="threePt" dir="t"/>
            </a:scene3d>
          </a:bodyPr>
          <a:lstStyle/>
          <a:p>
            <a:r>
              <a:rPr lang="zh-CN" altLang="en-US" sz="3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农机农需农资</a:t>
            </a:r>
          </a:p>
        </p:txBody>
      </p:sp>
    </p:spTree>
    <p:custDataLst>
      <p:tags r:id="rId1"/>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8" grpId="0" bldLvl="0" animBg="1"/>
      <p:bldP spid="14" grpId="0" bldLvl="0" animBg="1"/>
      <p:bldP spid="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8、13、17、21、24、25"/>
  <p:tag name="KSO_WM_TEMPLATE_CATEGORY" val="custom"/>
  <p:tag name="KSO_WM_TEMPLATE_INDEX" val="160161"/>
  <p:tag name="KSO_WM_TAG_VERSION" val="1.0"/>
  <p:tag name="KSO_WM_SLIDE_ID" val="custom160161_1"/>
  <p:tag name="KSO_WM_SLIDE_INDEX" val="1"/>
  <p:tag name="KSO_WM_SLIDE_ITEM_CNT" val="2"/>
  <p:tag name="KSO_WM_SLIDE_LAYOUT" val="a_b"/>
  <p:tag name="KSO_WM_SLIDE_LAYOUT_CNT" val="1_1"/>
  <p:tag name="KSO_WM_SLIDE_TYPE" val="title"/>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26"/>
  <p:tag name="KSO_WM_SLIDE_INDEX" val="26"/>
  <p:tag name="KSO_WM_SLIDE_ITEM_CNT" val="2"/>
  <p:tag name="KSO_WM_SLIDE_LAYOUT" val="a_f_d"/>
  <p:tag name="KSO_WM_SLIDE_LAYOUT_CNT" val="1_1_1"/>
  <p:tag name="KSO_WM_SLIDE_TYPE" val="text"/>
  <p:tag name="KSO_WM_BEAUTIFY_FLAG" val="#wm#"/>
  <p:tag name="KSO_WM_SLIDE_POSITION" val="84*139"/>
  <p:tag name="KSO_WM_SLIDE_SIZE" val="612*229"/>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14*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14*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0"/>
  <p:tag name="KSO_WM_TEMPLATE_CATEGORY" val="custom"/>
  <p:tag name="KSO_WM_TEMPLATE_INDEX" val="160205"/>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59"/>
  <p:tag name="KSO_WM_TEMPLATE_CATEGORY" val="custom"/>
  <p:tag name="KSO_WM_TEMPLATE_INDEX" val="160205"/>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60"/>
  <p:tag name="KSO_WM_TEMPLATE_CATEGORY" val="custom"/>
  <p:tag name="KSO_WM_TEMPLATE_INDEX" val="160205"/>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1"/>
  <p:tag name="KSO_WM_TEMPLATE_CATEGORY" val="custom"/>
  <p:tag name="KSO_WM_TEMPLATE_INDEX" val="160205"/>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2"/>
  <p:tag name="KSO_WM_TEMPLATE_CATEGORY" val="custom"/>
  <p:tag name="KSO_WM_TEMPLATE_INDEX" val="160205"/>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7"/>
  <p:tag name="KSO_WM_TEMPLATE_CATEGORY" val="custom"/>
  <p:tag name="KSO_WM_TEMPLATE_INDEX" val="160205"/>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2"/>
  <p:tag name="KSO_WM_TEMPLATE_CATEGORY" val="custom"/>
  <p:tag name="KSO_WM_TEMPLATE_INDEX" val="160205"/>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7"/>
  <p:tag name="KSO_WM_TEMPLATE_CATEGORY" val="custom"/>
  <p:tag name="KSO_WM_TEMPLATE_INDEX" val="160205"/>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MH" val="20150921115827"/>
  <p:tag name="MH_LIBRARY" val="GRAPHIC"/>
  <p:tag name="MH_TYPE" val="Text"/>
  <p:tag name="MH_ORDER" val="1"/>
  <p:tag name="KSO_WM_UNIT_TYPE" val="f"/>
  <p:tag name="KSO_WM_UNIT_INDEX" val="1"/>
  <p:tag name="KSO_WM_UNIT_ID" val="custom160205_26*f*1"/>
  <p:tag name="KSO_WM_UNIT_CLEAR" val="1"/>
  <p:tag name="KSO_WM_UNIT_LAYERLEVEL" val="1"/>
  <p:tag name="KSO_WM_UNIT_VALUE" val="36"/>
  <p:tag name="KSO_WM_UNIT_HIGHLIGHT" val="0"/>
  <p:tag name="KSO_WM_UNIT_COMPATIBLE" val="0"/>
  <p:tag name="KSO_WM_UNIT_PRESET_TEXT_INDEX" val="4"/>
  <p:tag name="KSO_WM_UNIT_PRESET_TEXT_LEN" val="5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1"/>
  <p:tag name="KSO_WM_UNIT_TYPE" val="a"/>
  <p:tag name="KSO_WM_UNIT_INDEX" val="1"/>
  <p:tag name="KSO_WM_UNIT_ID" val="custom160161_1*a*1"/>
  <p:tag name="KSO_WM_UNIT_CLEAR" val="1"/>
  <p:tag name="KSO_WM_UNIT_LAYERLEVEL" val="1"/>
  <p:tag name="KSO_WM_UNIT_VALUE" val="16"/>
  <p:tag name="KSO_WM_UNIT_ISCONTENTSTITLE" val="0"/>
  <p:tag name="KSO_WM_UNIT_HIGHLIGHT" val="0"/>
  <p:tag name="KSO_WM_UNIT_COMPATIBLE" val="0"/>
  <p:tag name="KSO_WM_UNIT_PRESET_TEXT_INDEX" val="3"/>
  <p:tag name="KSO_WM_UNIT_PRESET_TEXT_LEN" val="17"/>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0"/>
  <p:tag name="KSO_WM_TEMPLATE_CATEGORY" val="custom"/>
  <p:tag name="KSO_WM_TEMPLATE_INDEX" val="160205"/>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5"/>
  <p:tag name="KSO_WM_TEMPLATE_CATEGORY" val="custom"/>
  <p:tag name="KSO_WM_TEMPLATE_INDEX" val="160205"/>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6"/>
  <p:tag name="KSO_WM_TEMPLATE_CATEGORY" val="custom"/>
  <p:tag name="KSO_WM_TEMPLATE_INDEX" val="160205"/>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7"/>
  <p:tag name="KSO_WM_TEMPLATE_CATEGORY" val="custom"/>
  <p:tag name="KSO_WM_TEMPLATE_INDEX" val="160205"/>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8"/>
  <p:tag name="KSO_WM_TEMPLATE_CATEGORY" val="custom"/>
  <p:tag name="KSO_WM_TEMPLATE_INDEX" val="160205"/>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5"/>
  <p:tag name="KSO_WM_TEMPLATE_CATEGORY" val="custom"/>
  <p:tag name="KSO_WM_TEMPLATE_INDEX" val="160205"/>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6"/>
  <p:tag name="KSO_WM_TEMPLATE_CATEGORY" val="custom"/>
  <p:tag name="KSO_WM_TEMPLATE_INDEX" val="160205"/>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0"/>
  <p:tag name="KSO_WM_TEMPLATE_CATEGORY" val="custom"/>
  <p:tag name="KSO_WM_TEMPLATE_INDEX" val="160205"/>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1"/>
  <p:tag name="KSO_WM_TEMPLATE_CATEGORY" val="custom"/>
  <p:tag name="KSO_WM_TEMPLATE_INDEX" val="160205"/>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5"/>
  <p:tag name="KSO_WM_TEMPLATE_CATEGORY" val="custom"/>
  <p:tag name="KSO_WM_TEMPLATE_INDEX" val="160205"/>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1"/>
  <p:tag name="KSO_WM_UNIT_TYPE" val="b"/>
  <p:tag name="KSO_WM_UNIT_INDEX" val="1"/>
  <p:tag name="KSO_WM_UNIT_ID" val="custom160161_1*b*1"/>
  <p:tag name="KSO_WM_UNIT_CLEAR" val="1"/>
  <p:tag name="KSO_WM_UNIT_LAYERLEVEL" val="1"/>
  <p:tag name="KSO_WM_UNIT_VALUE" val="66"/>
  <p:tag name="KSO_WM_UNIT_ISCONTENTSTITLE" val="0"/>
  <p:tag name="KSO_WM_UNIT_HIGHLIGHT" val="0"/>
  <p:tag name="KSO_WM_UNIT_COMPATIBLE" val="0"/>
  <p:tag name="KSO_WM_UNIT_PRESET_TEXT_INDEX" val="3"/>
  <p:tag name="KSO_WM_UNIT_PRESET_TEXT_LEN" val="17"/>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6"/>
  <p:tag name="KSO_WM_TEMPLATE_CATEGORY" val="custom"/>
  <p:tag name="KSO_WM_TEMPLATE_INDEX" val="160205"/>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1"/>
  <p:tag name="KSO_WM_TEMPLATE_CATEGORY" val="custom"/>
  <p:tag name="KSO_WM_TEMPLATE_INDEX" val="160205"/>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2"/>
  <p:tag name="KSO_WM_TEMPLATE_CATEGORY" val="custom"/>
  <p:tag name="KSO_WM_TEMPLATE_INDEX" val="160205"/>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3"/>
  <p:tag name="KSO_WM_TEMPLATE_CATEGORY" val="custom"/>
  <p:tag name="KSO_WM_TEMPLATE_INDEX" val="160205"/>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4"/>
  <p:tag name="KSO_WM_TEMPLATE_CATEGORY" val="custom"/>
  <p:tag name="KSO_WM_TEMPLATE_INDEX" val="160205"/>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5"/>
  <p:tag name="KSO_WM_TEMPLATE_CATEGORY" val="custom"/>
  <p:tag name="KSO_WM_TEMPLATE_INDEX" val="160205"/>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6"/>
  <p:tag name="KSO_WM_TEMPLATE_CATEGORY" val="custom"/>
  <p:tag name="KSO_WM_TEMPLATE_INDEX" val="160205"/>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7"/>
  <p:tag name="KSO_WM_TEMPLATE_CATEGORY" val="custom"/>
  <p:tag name="KSO_WM_TEMPLATE_INDEX" val="160205"/>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8"/>
  <p:tag name="KSO_WM_TEMPLATE_CATEGORY" val="custom"/>
  <p:tag name="KSO_WM_TEMPLATE_INDEX" val="160205"/>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79"/>
  <p:tag name="KSO_WM_TEMPLATE_CATEGORY" val="custom"/>
  <p:tag name="KSO_WM_TEMPLATE_INDEX" val="160205"/>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97"/>
  <p:tag name="KSO_WM_UNIT_TYPE" val="a"/>
  <p:tag name="KSO_WM_UNIT_INDEX" val="1"/>
  <p:tag name="KSO_WM_UNIT_ID" val="custom160197_1*a*1"/>
  <p:tag name="KSO_WM_UNIT_CLEAR" val="1"/>
  <p:tag name="KSO_WM_UNIT_LAYERLEVEL" val="1"/>
  <p:tag name="KSO_WM_UNIT_VALUE" val="19"/>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0"/>
  <p:tag name="KSO_WM_TEMPLATE_CATEGORY" val="custom"/>
  <p:tag name="KSO_WM_TEMPLATE_INDEX" val="160205"/>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9"/>
  <p:tag name="KSO_WM_TEMPLATE_CATEGORY" val="custom"/>
  <p:tag name="KSO_WM_TEMPLATE_INDEX" val="160205"/>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10"/>
  <p:tag name="KSO_WM_TEMPLATE_CATEGORY" val="custom"/>
  <p:tag name="KSO_WM_TEMPLATE_INDEX" val="160205"/>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8*a*1"/>
  <p:tag name="KSO_WM_UNIT_CLEAR" val="1"/>
  <p:tag name="KSO_WM_UNIT_LAYERLEVEL" val="1"/>
  <p:tag name="KSO_WM_UNIT_ISCONTENTSTITLE" val="1"/>
  <p:tag name="KSO_WM_UNIT_VALUE" val="10"/>
  <p:tag name="KSO_WM_UNIT_HIGHLIGHT" val="0"/>
  <p:tag name="KSO_WM_UNIT_COMPATIBLE" val="0"/>
  <p:tag name="KSO_WM_UNIT_PRESET_TEXT" val="CONTENTS"/>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1"/>
  <p:tag name="KSO_WM_UNIT_ID" val="custom160205_8*l_i*1_1"/>
  <p:tag name="KSO_WM_UNIT_CLEAR" val="1"/>
  <p:tag name="KSO_WM_UNIT_LAYERLEVEL" val="1_1"/>
  <p:tag name="KSO_WM_DIAGRAM_GROUP_CODE" val="l1-1"/>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2"/>
  <p:tag name="KSO_WM_UNIT_ID" val="custom160205_8*l_i*1_2"/>
  <p:tag name="KSO_WM_UNIT_CLEAR" val="1"/>
  <p:tag name="KSO_WM_UNIT_LAYERLEVEL" val="1_1"/>
  <p:tag name="KSO_WM_DIAGRAM_GROUP_CODE" val="l1-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3"/>
  <p:tag name="KSO_WM_UNIT_ID" val="custom160205_8*l_i*1_3"/>
  <p:tag name="KSO_WM_UNIT_CLEAR" val="1"/>
  <p:tag name="KSO_WM_UNIT_LAYERLEVEL" val="1_1"/>
  <p:tag name="KSO_WM_DIAGRAM_GROUP_CODE" val="l1-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4"/>
  <p:tag name="KSO_WM_UNIT_ID" val="custom160205_8*l_i*1_4"/>
  <p:tag name="KSO_WM_UNIT_CLEAR" val="1"/>
  <p:tag name="KSO_WM_UNIT_LAYERLEVEL" val="1_1"/>
  <p:tag name="KSO_WM_DIAGRAM_GROUP_CODE" val="l1-1"/>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5"/>
  <p:tag name="KSO_WM_UNIT_ID" val="custom160205_8*l_i*1_5"/>
  <p:tag name="KSO_WM_UNIT_CLEAR" val="1"/>
  <p:tag name="KSO_WM_UNIT_LAYERLEVEL" val="1_1"/>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20"/>
  <p:tag name="KSO_WM_SLIDE_INDEX" val="20"/>
  <p:tag name="KSO_WM_SLIDE_ITEM_CNT" val="3"/>
  <p:tag name="KSO_WM_SLIDE_LAYOUT" val="a_f_l"/>
  <p:tag name="KSO_WM_SLIDE_LAYOUT_CNT" val="1_1_1"/>
  <p:tag name="KSO_WM_SLIDE_TYPE" val="text"/>
  <p:tag name="KSO_WM_BEAUTIFY_FLAG" val="#wm#"/>
  <p:tag name="KSO_WM_SLIDE_POSITION" val="134*123"/>
  <p:tag name="KSO_WM_SLIDE_SIZE" val="697*369"/>
  <p:tag name="KSO_WM_DIAGRAM_GROUP_CODE" val="l1-3"/>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6"/>
  <p:tag name="KSO_WM_UNIT_ID" val="custom160205_8*l_i*1_6"/>
  <p:tag name="KSO_WM_UNIT_CLEAR" val="1"/>
  <p:tag name="KSO_WM_UNIT_LAYERLEVEL" val="1_1"/>
  <p:tag name="KSO_WM_DIAGRAM_GROUP_CODE" val="l1-1"/>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1_1"/>
  <p:tag name="KSO_WM_UNIT_ID" val="custom160205_8*l_h_f*1_1_1"/>
  <p:tag name="KSO_WM_UNIT_CLEAR" val="1"/>
  <p:tag name="KSO_WM_UNIT_LAYERLEVEL" val="1_1_1"/>
  <p:tag name="KSO_WM_UNIT_VALUE" val="11"/>
  <p:tag name="KSO_WM_UNIT_HIGHLIGHT" val="0"/>
  <p:tag name="KSO_WM_UNIT_COMPATIBLE" val="0"/>
  <p:tag name="KSO_WM_UNIT_PRESET_TEXT_INDEX" val="3"/>
  <p:tag name="KSO_WM_UNIT_PRESET_TEXT_LEN" val="12"/>
  <p:tag name="KSO_WM_DIAGRAM_GROUP_CODE" val="l1-1"/>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3_1"/>
  <p:tag name="KSO_WM_UNIT_ID" val="custom160205_8*l_h_f*1_3_1"/>
  <p:tag name="KSO_WM_UNIT_CLEAR" val="1"/>
  <p:tag name="KSO_WM_UNIT_LAYERLEVEL" val="1_1_1"/>
  <p:tag name="KSO_WM_UNIT_VALUE" val="11"/>
  <p:tag name="KSO_WM_UNIT_HIGHLIGHT" val="0"/>
  <p:tag name="KSO_WM_UNIT_COMPATIBLE" val="0"/>
  <p:tag name="KSO_WM_UNIT_PRESET_TEXT_INDEX" val="3"/>
  <p:tag name="KSO_WM_UNIT_PRESET_TEXT_LEN" val="12"/>
  <p:tag name="KSO_WM_DIAGRAM_GROUP_CODE" val="l1-1"/>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1_1"/>
  <p:tag name="KSO_WM_UNIT_ID" val="custom160205_8*l_h_f*1_1_1"/>
  <p:tag name="KSO_WM_UNIT_CLEAR" val="1"/>
  <p:tag name="KSO_WM_UNIT_LAYERLEVEL" val="1_1_1"/>
  <p:tag name="KSO_WM_UNIT_VALUE" val="11"/>
  <p:tag name="KSO_WM_UNIT_HIGHLIGHT" val="0"/>
  <p:tag name="KSO_WM_UNIT_COMPATIBLE" val="0"/>
  <p:tag name="KSO_WM_UNIT_PRESET_TEXT_INDEX" val="3"/>
  <p:tag name="KSO_WM_UNIT_PRESET_TEXT_LEN" val="12"/>
  <p:tag name="KSO_WM_DIAGRAM_GROUP_CODE" val="l1-1"/>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9*i*9"/>
  <p:tag name="KSO_WM_TEMPLATE_CATEGORY" val="custom"/>
  <p:tag name="KSO_WM_TEMPLATE_INDEX" val="160205"/>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1"/>
  <p:tag name="KSO_WM_UNIT_ID" val="custom160205_9*l_i*1_1"/>
  <p:tag name="KSO_WM_UNIT_CLEAR" val="1"/>
  <p:tag name="KSO_WM_UNIT_LAYERLEVEL" val="1_1"/>
  <p:tag name="KSO_WM_DIAGRAM_GROUP_CODE" val="l1-1"/>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2"/>
  <p:tag name="KSO_WM_UNIT_ID" val="custom160205_9*l_i*1_2"/>
  <p:tag name="KSO_WM_UNIT_CLEAR" val="1"/>
  <p:tag name="KSO_WM_UNIT_LAYERLEVEL" val="1_1"/>
  <p:tag name="KSO_WM_DIAGRAM_GROUP_CODE" val="l1-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3"/>
  <p:tag name="KSO_WM_UNIT_ID" val="custom160205_9*l_i*1_3"/>
  <p:tag name="KSO_WM_UNIT_CLEAR" val="1"/>
  <p:tag name="KSO_WM_UNIT_LAYERLEVEL" val="1_1"/>
  <p:tag name="KSO_WM_DIAGRAM_GROUP_CODE" val="l1-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4"/>
  <p:tag name="KSO_WM_UNIT_ID" val="custom160205_9*l_i*1_4"/>
  <p:tag name="KSO_WM_UNIT_CLEAR" val="1"/>
  <p:tag name="KSO_WM_UNIT_LAYERLEVEL" val="1_1"/>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15"/>
  <p:tag name="KSO_WM_SLIDE_INDEX" val="15"/>
  <p:tag name="KSO_WM_SLIDE_ITEM_CNT" val="3"/>
  <p:tag name="KSO_WM_SLIDE_LAYOUT" val="a_l"/>
  <p:tag name="KSO_WM_SLIDE_LAYOUT_CNT" val="1_1"/>
  <p:tag name="KSO_WM_SLIDE_TYPE" val="text"/>
  <p:tag name="KSO_WM_BEAUTIFY_FLAG" val="#wm#"/>
  <p:tag name="KSO_WM_SLIDE_POSITION" val="38*144"/>
  <p:tag name="KSO_WM_SLIDE_SIZE" val="912*286"/>
  <p:tag name="KSO_WM_DIAGRAM_GROUP_CODE" val="l1-2"/>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5"/>
  <p:tag name="KSO_WM_UNIT_ID" val="custom160205_9*l_i*1_5"/>
  <p:tag name="KSO_WM_UNIT_CLEAR" val="1"/>
  <p:tag name="KSO_WM_UNIT_LAYERLEVEL" val="1_1"/>
  <p:tag name="KSO_WM_DIAGRAM_GROUP_CODE" val="l1-1"/>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9*i*15"/>
  <p:tag name="KSO_WM_TEMPLATE_CATEGORY" val="custom"/>
  <p:tag name="KSO_WM_TEMPLATE_INDEX" val="160205"/>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9*a*1"/>
  <p:tag name="KSO_WM_UNIT_CLEAR" val="1"/>
  <p:tag name="KSO_WM_UNIT_LAYERLEVEL" val="1"/>
  <p:tag name="KSO_WM_UNIT_ISCONTENTSTITLE" val="1"/>
  <p:tag name="KSO_WM_UNIT_VALUE" val="10"/>
  <p:tag name="KSO_WM_UNIT_HIGHLIGHT" val="0"/>
  <p:tag name="KSO_WM_UNIT_COMPATIBLE" val="0"/>
  <p:tag name="KSO_WM_UNIT_PRESET_TEXT" val="CONTENTS"/>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1_1"/>
  <p:tag name="KSO_WM_UNIT_ID" val="custom160205_9*l_h_f*1_1_1"/>
  <p:tag name="KSO_WM_UNIT_CLEAR" val="1"/>
  <p:tag name="KSO_WM_UNIT_LAYERLEVEL" val="1_1_1"/>
  <p:tag name="KSO_WM_UNIT_VALUE" val="13"/>
  <p:tag name="KSO_WM_UNIT_HIGHLIGHT" val="0"/>
  <p:tag name="KSO_WM_UNIT_COMPATIBLE" val="0"/>
  <p:tag name="KSO_WM_UNIT_PRESET_TEXT_INDEX" val="3"/>
  <p:tag name="KSO_WM_UNIT_PRESET_TEXT_LEN" val="12"/>
  <p:tag name="KSO_WM_DIAGRAM_GROUP_CODE" val="l1-1"/>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2_1"/>
  <p:tag name="KSO_WM_UNIT_ID" val="custom160205_9*l_h_f*1_2_1"/>
  <p:tag name="KSO_WM_UNIT_CLEAR" val="1"/>
  <p:tag name="KSO_WM_UNIT_LAYERLEVEL" val="1_1_1"/>
  <p:tag name="KSO_WM_UNIT_VALUE" val="13"/>
  <p:tag name="KSO_WM_UNIT_HIGHLIGHT" val="0"/>
  <p:tag name="KSO_WM_UNIT_COMPATIBLE" val="0"/>
  <p:tag name="KSO_WM_UNIT_PRESET_TEXT_INDEX" val="3"/>
  <p:tag name="KSO_WM_UNIT_PRESET_TEXT_LEN" val="12"/>
  <p:tag name="KSO_WM_DIAGRAM_GROUP_CODE" val="l1-1"/>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3_1"/>
  <p:tag name="KSO_WM_UNIT_ID" val="custom160205_9*l_h_f*1_3_1"/>
  <p:tag name="KSO_WM_UNIT_CLEAR" val="1"/>
  <p:tag name="KSO_WM_UNIT_LAYERLEVEL" val="1_1_1"/>
  <p:tag name="KSO_WM_UNIT_VALUE" val="13"/>
  <p:tag name="KSO_WM_UNIT_HIGHLIGHT" val="0"/>
  <p:tag name="KSO_WM_UNIT_COMPATIBLE" val="0"/>
  <p:tag name="KSO_WM_UNIT_PRESET_TEXT_INDEX" val="3"/>
  <p:tag name="KSO_WM_UNIT_PRESET_TEXT_LEN" val="12"/>
  <p:tag name="KSO_WM_DIAGRAM_GROUP_CODE" val="l1-1"/>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h_f"/>
  <p:tag name="KSO_WM_UNIT_INDEX" val="1_4_1"/>
  <p:tag name="KSO_WM_UNIT_ID" val="custom160205_9*l_h_f*1_4_1"/>
  <p:tag name="KSO_WM_UNIT_CLEAR" val="1"/>
  <p:tag name="KSO_WM_UNIT_LAYERLEVEL" val="1_1_1"/>
  <p:tag name="KSO_WM_UNIT_VALUE" val="13"/>
  <p:tag name="KSO_WM_UNIT_HIGHLIGHT" val="0"/>
  <p:tag name="KSO_WM_UNIT_COMPATIBLE" val="0"/>
  <p:tag name="KSO_WM_UNIT_PRESET_TEXT_INDEX" val="3"/>
  <p:tag name="KSO_WM_UNIT_PRESET_TEXT_LEN" val="12"/>
  <p:tag name="KSO_WM_DIAGRAM_GROUP_CODE" val="l1-1"/>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9*i*26"/>
  <p:tag name="KSO_WM_TEMPLATE_CATEGORY" val="custom"/>
  <p:tag name="KSO_WM_TEMPLATE_INDEX" val="160205"/>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6"/>
  <p:tag name="KSO_WM_UNIT_ID" val="custom160205_9*l_i*1_6"/>
  <p:tag name="KSO_WM_UNIT_CLEAR" val="1"/>
  <p:tag name="KSO_WM_UNIT_LAYERLEVEL" val="1_1"/>
  <p:tag name="KSO_WM_DIAGRAM_GROUP_CODE" val="l1-1"/>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l_i"/>
  <p:tag name="KSO_WM_UNIT_INDEX" val="1_7"/>
  <p:tag name="KSO_WM_UNIT_ID" val="custom160205_9*l_i*1_7"/>
  <p:tag name="KSO_WM_UNIT_CLEAR" val="1"/>
  <p:tag name="KSO_WM_UNIT_LAYERLEVEL" val="1_1"/>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28"/>
  <p:tag name="KSO_WM_SLIDE_INDEX" val="28"/>
  <p:tag name="KSO_WM_SLIDE_ITEM_CNT" val="1"/>
  <p:tag name="KSO_WM_SLIDE_LAYOUT" val="a_f"/>
  <p:tag name="KSO_WM_SLIDE_LAYOUT_CNT" val="1_1"/>
  <p:tag name="KSO_WM_SLIDE_TYPE" val="text"/>
  <p:tag name="KSO_WM_BEAUTIFY_FLAG" val="#wm#"/>
  <p:tag name="KSO_WM_SLIDE_POSITION" val="435*169"/>
  <p:tag name="KSO_WM_SLIDE_SIZE" val="396*232"/>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14*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KSO_WM_UNIT_TYPE" val="a"/>
  <p:tag name="KSO_WM_UNIT_INDEX" val="1"/>
  <p:tag name="KSO_WM_UNIT_ID" val="custom160205_14*a*1"/>
  <p:tag name="KSO_WM_UNIT_CLEAR" val="1"/>
  <p:tag name="KSO_WM_UNIT_LAYERLEVEL" val="1"/>
  <p:tag name="KSO_WM_UNIT_VALUE" val="30"/>
  <p:tag name="KSO_WM_UNIT_ISCONTENTSTITLE" val="0"/>
  <p:tag name="KSO_WM_UNIT_HIGHLIGHT" val="0"/>
  <p:tag name="KSO_WM_UNIT_COMPATIBLE" val="0"/>
  <p:tag name="KSO_WM_UNIT_PRESET_TEXT_INDEX" val="3"/>
  <p:tag name="KSO_WM_UNIT_PRESET_TEXT_LEN" val="17"/>
</p:tagLst>
</file>

<file path=ppt/tags/tag7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8*i*9"/>
  <p:tag name="KSO_WM_TEMPLATE_CATEGORY" val="custom"/>
  <p:tag name="KSO_WM_TEMPLATE_INDEX" val="160205"/>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205"/>
  <p:tag name="KSO_WM_TAG_VERSION" val="1.0"/>
  <p:tag name="KSO_WM_SLIDE_ID" val="custom160205_26"/>
  <p:tag name="KSO_WM_SLIDE_INDEX" val="26"/>
  <p:tag name="KSO_WM_SLIDE_ITEM_CNT" val="2"/>
  <p:tag name="KSO_WM_SLIDE_LAYOUT" val="a_f_d"/>
  <p:tag name="KSO_WM_SLIDE_LAYOUT_CNT" val="1_1_1"/>
  <p:tag name="KSO_WM_SLIDE_TYPE" val="text"/>
  <p:tag name="KSO_WM_BEAUTIFY_FLAG" val="#wm#"/>
  <p:tag name="KSO_WM_SLIDE_POSITION" val="84*139"/>
  <p:tag name="KSO_WM_SLIDE_SIZE" val="612*229"/>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0"/>
  <p:tag name="KSO_WM_TEMPLATE_CATEGORY" val="custom"/>
  <p:tag name="KSO_WM_TEMPLATE_INDEX" val="160205"/>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59"/>
  <p:tag name="KSO_WM_TEMPLATE_CATEGORY" val="custom"/>
  <p:tag name="KSO_WM_TEMPLATE_INDEX" val="160205"/>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1"/>
  <p:tag name="KSO_WM_TEMPLATE_CATEGORY" val="custom"/>
  <p:tag name="KSO_WM_TEMPLATE_INDEX" val="160205"/>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2"/>
  <p:tag name="KSO_WM_TEMPLATE_CATEGORY" val="custom"/>
  <p:tag name="KSO_WM_TEMPLATE_INDEX" val="160205"/>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7"/>
  <p:tag name="KSO_WM_TEMPLATE_CATEGORY" val="custom"/>
  <p:tag name="KSO_WM_TEMPLATE_INDEX" val="160205"/>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2"/>
  <p:tag name="KSO_WM_TEMPLATE_CATEGORY" val="custom"/>
  <p:tag name="KSO_WM_TEMPLATE_INDEX" val="160205"/>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7"/>
  <p:tag name="KSO_WM_TEMPLATE_CATEGORY" val="custom"/>
  <p:tag name="KSO_WM_TEMPLATE_INDEX" val="160205"/>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205"/>
  <p:tag name="MH" val="20150921115827"/>
  <p:tag name="MH_LIBRARY" val="GRAPHIC"/>
  <p:tag name="MH_TYPE" val="Text"/>
  <p:tag name="MH_ORDER" val="1"/>
  <p:tag name="KSO_WM_UNIT_TYPE" val="f"/>
  <p:tag name="KSO_WM_UNIT_INDEX" val="1"/>
  <p:tag name="KSO_WM_UNIT_ID" val="custom160205_26*f*1"/>
  <p:tag name="KSO_WM_UNIT_CLEAR" val="1"/>
  <p:tag name="KSO_WM_UNIT_LAYERLEVEL" val="1"/>
  <p:tag name="KSO_WM_UNIT_VALUE" val="36"/>
  <p:tag name="KSO_WM_UNIT_HIGHLIGHT" val="0"/>
  <p:tag name="KSO_WM_UNIT_COMPATIBLE" val="0"/>
  <p:tag name="KSO_WM_UNIT_PRESET_TEXT_INDEX" val="4"/>
  <p:tag name="KSO_WM_UNIT_PRESET_TEXT_LEN" val="57"/>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0"/>
  <p:tag name="KSO_WM_TEMPLATE_CATEGORY" val="custom"/>
  <p:tag name="KSO_WM_TEMPLATE_INDEX" val="160205"/>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8*i*10"/>
  <p:tag name="KSO_WM_TEMPLATE_CATEGORY" val="custom"/>
  <p:tag name="KSO_WM_TEMPLATE_INDEX" val="160205"/>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5"/>
  <p:tag name="KSO_WM_TEMPLATE_CATEGORY" val="custom"/>
  <p:tag name="KSO_WM_TEMPLATE_INDEX" val="160205"/>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6"/>
  <p:tag name="KSO_WM_TEMPLATE_CATEGORY" val="custom"/>
  <p:tag name="KSO_WM_TEMPLATE_INDEX" val="160205"/>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7"/>
  <p:tag name="KSO_WM_TEMPLATE_CATEGORY" val="custom"/>
  <p:tag name="KSO_WM_TEMPLATE_INDEX" val="160205"/>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8*i*8"/>
  <p:tag name="KSO_WM_TEMPLATE_CATEGORY" val="custom"/>
  <p:tag name="KSO_WM_TEMPLATE_INDEX" val="160205"/>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5"/>
  <p:tag name="KSO_WM_TEMPLATE_CATEGORY" val="custom"/>
  <p:tag name="KSO_WM_TEMPLATE_INDEX" val="160205"/>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6"/>
  <p:tag name="KSO_WM_TEMPLATE_CATEGORY" val="custom"/>
  <p:tag name="KSO_WM_TEMPLATE_INDEX" val="160205"/>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0"/>
  <p:tag name="KSO_WM_TEMPLATE_CATEGORY" val="custom"/>
  <p:tag name="KSO_WM_TEMPLATE_INDEX" val="160205"/>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91"/>
  <p:tag name="KSO_WM_TEMPLATE_CATEGORY" val="custom"/>
  <p:tag name="KSO_WM_TEMPLATE_INDEX" val="160205"/>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5"/>
  <p:tag name="KSO_WM_TEMPLATE_CATEGORY" val="custom"/>
  <p:tag name="KSO_WM_TEMPLATE_INDEX" val="160205"/>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205_26*i*86"/>
  <p:tag name="KSO_WM_TEMPLATE_CATEGORY" val="custom"/>
  <p:tag name="KSO_WM_TEMPLATE_INDEX" val="160205"/>
</p:tagLst>
</file>

<file path=ppt/theme/theme1.xml><?xml version="1.0" encoding="utf-8"?>
<a:theme xmlns:a="http://schemas.openxmlformats.org/drawingml/2006/main" name="9_Office 主题">
  <a:themeElements>
    <a:clrScheme name="自定义 130">
      <a:dk1>
        <a:srgbClr val="FFFFFF"/>
      </a:dk1>
      <a:lt1>
        <a:srgbClr val="595959"/>
      </a:lt1>
      <a:dk2>
        <a:srgbClr val="FFFFFF"/>
      </a:dk2>
      <a:lt2>
        <a:srgbClr val="595959"/>
      </a:lt2>
      <a:accent1>
        <a:srgbClr val="000000"/>
      </a:accent1>
      <a:accent2>
        <a:srgbClr val="54B391"/>
      </a:accent2>
      <a:accent3>
        <a:srgbClr val="D94E4C"/>
      </a:accent3>
      <a:accent4>
        <a:srgbClr val="4BB2D1"/>
      </a:accent4>
      <a:accent5>
        <a:srgbClr val="F89F1E"/>
      </a:accent5>
      <a:accent6>
        <a:srgbClr val="9BBB59"/>
      </a:accent6>
      <a:hlink>
        <a:srgbClr val="8064A2"/>
      </a:hlink>
      <a:folHlink>
        <a:srgbClr val="0000FF"/>
      </a:folHlink>
    </a:clrScheme>
    <a:fontScheme name="自定义 15">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24">
      <a:dk1>
        <a:sysClr val="windowText" lastClr="000000"/>
      </a:dk1>
      <a:lt1>
        <a:sysClr val="window" lastClr="FFFFFF"/>
      </a:lt1>
      <a:dk2>
        <a:srgbClr val="44546A"/>
      </a:dk2>
      <a:lt2>
        <a:srgbClr val="E7E6E6"/>
      </a:lt2>
      <a:accent1>
        <a:srgbClr val="484A5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0">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30">
      <a:dk1>
        <a:srgbClr val="FFFFFF"/>
      </a:dk1>
      <a:lt1>
        <a:srgbClr val="595959"/>
      </a:lt1>
      <a:dk2>
        <a:srgbClr val="FFFFFF"/>
      </a:dk2>
      <a:lt2>
        <a:srgbClr val="595959"/>
      </a:lt2>
      <a:accent1>
        <a:srgbClr val="000000"/>
      </a:accent1>
      <a:accent2>
        <a:srgbClr val="54B391"/>
      </a:accent2>
      <a:accent3>
        <a:srgbClr val="D94E4C"/>
      </a:accent3>
      <a:accent4>
        <a:srgbClr val="4BB2D1"/>
      </a:accent4>
      <a:accent5>
        <a:srgbClr val="F89F1E"/>
      </a:accent5>
      <a:accent6>
        <a:srgbClr val="9BBB59"/>
      </a:accent6>
      <a:hlink>
        <a:srgbClr val="8064A2"/>
      </a:hlink>
      <a:folHlink>
        <a:srgbClr val="0000FF"/>
      </a:folHlink>
    </a:clrScheme>
    <a:fontScheme name="自定义 15">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1318</Words>
  <Application>Microsoft Office PowerPoint</Application>
  <PresentationFormat>自定义</PresentationFormat>
  <Paragraphs>132</Paragraphs>
  <Slides>23</Slides>
  <Notes>18</Notes>
  <HiddenSlides>0</HiddenSlides>
  <MMClips>0</MMClips>
  <ScaleCrop>false</ScaleCrop>
  <HeadingPairs>
    <vt:vector size="4" baseType="variant">
      <vt:variant>
        <vt:lpstr>主题</vt:lpstr>
      </vt:variant>
      <vt:variant>
        <vt:i4>3</vt:i4>
      </vt:variant>
      <vt:variant>
        <vt:lpstr>幻灯片标题</vt:lpstr>
      </vt:variant>
      <vt:variant>
        <vt:i4>23</vt:i4>
      </vt:variant>
    </vt:vector>
  </HeadingPairs>
  <TitlesOfParts>
    <vt:vector size="26" baseType="lpstr">
      <vt:lpstr>9_Office 主题</vt:lpstr>
      <vt:lpstr>自定义设计方案</vt:lpstr>
      <vt:lpstr>1_Office 主题</vt:lpstr>
      <vt:lpstr>    农村电商服务站点日常运营</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模块三：具体业务如何开展</vt:lpstr>
      <vt:lpstr>模块四：案例分析</vt:lpstr>
      <vt:lpstr>1、种养殖合作社---大塘村电商服务站</vt:lpstr>
      <vt:lpstr>2、商店---吴畈村电商服务站</vt:lpstr>
      <vt:lpstr>3、微商---沙坝村电商服务站</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农村电商服务站点日常运营</dc:title>
  <dc:creator/>
  <cp:lastModifiedBy>PC</cp:lastModifiedBy>
  <cp:revision>60</cp:revision>
  <dcterms:created xsi:type="dcterms:W3CDTF">2015-05-05T08:02:00Z</dcterms:created>
  <dcterms:modified xsi:type="dcterms:W3CDTF">2019-10-22T04:22:31Z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