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61" r:id="rId3"/>
    <p:sldId id="256" r:id="rId4"/>
    <p:sldId id="257" r:id="rId6"/>
    <p:sldId id="258" r:id="rId7"/>
    <p:sldId id="259" r:id="rId8"/>
    <p:sldId id="260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7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8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25400"/>
            <a:ext cx="12130405" cy="6779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3495"/>
            <a:ext cx="12099290" cy="68300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" y="45720"/>
            <a:ext cx="3291840" cy="1717040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85" y="1762760"/>
            <a:ext cx="4569460" cy="2122805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2032000"/>
            <a:ext cx="3393440" cy="1853565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485" y="1965325"/>
            <a:ext cx="3826510" cy="1986915"/>
          </a:xfrm>
          <a:prstGeom prst="rect">
            <a:avLst/>
          </a:prstGeom>
        </p:spPr>
      </p:pic>
      <p:pic>
        <p:nvPicPr>
          <p:cNvPr id="7" name="图片 6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985" y="4076700"/>
            <a:ext cx="4569460" cy="2442845"/>
          </a:xfrm>
          <a:prstGeom prst="rect">
            <a:avLst/>
          </a:prstGeom>
        </p:spPr>
      </p:pic>
      <p:pic>
        <p:nvPicPr>
          <p:cNvPr id="8" name="图片 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515" y="137795"/>
            <a:ext cx="3841115" cy="1735455"/>
          </a:xfrm>
          <a:prstGeom prst="rect">
            <a:avLst/>
          </a:prstGeom>
        </p:spPr>
      </p:pic>
      <p:pic>
        <p:nvPicPr>
          <p:cNvPr id="9" name="图片 8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" y="4077335"/>
            <a:ext cx="3392170" cy="24422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7390" y="45720"/>
            <a:ext cx="5074920" cy="1626235"/>
          </a:xfrm>
          <a:prstGeom prst="rect">
            <a:avLst/>
          </a:prstGeom>
        </p:spPr>
      </p:pic>
      <p:pic>
        <p:nvPicPr>
          <p:cNvPr id="11" name="图片 10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2445" y="4076700"/>
            <a:ext cx="3893185" cy="24434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4375" y="2148205"/>
            <a:ext cx="3411220" cy="2268220"/>
          </a:xfrm>
          <a:prstGeom prst="rect">
            <a:avLst/>
          </a:prstGeom>
        </p:spPr>
      </p:pic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40" y="4488815"/>
            <a:ext cx="3572510" cy="2250440"/>
          </a:xfrm>
          <a:prstGeom prst="rect">
            <a:avLst/>
          </a:prstGeom>
        </p:spPr>
      </p:pic>
      <p:pic>
        <p:nvPicPr>
          <p:cNvPr id="4" name="图片 3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55" y="4556125"/>
            <a:ext cx="4537075" cy="2183130"/>
          </a:xfrm>
          <a:prstGeom prst="rect">
            <a:avLst/>
          </a:prstGeom>
        </p:spPr>
      </p:pic>
      <p:pic>
        <p:nvPicPr>
          <p:cNvPr id="5" name="图片 4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40" y="67310"/>
            <a:ext cx="3411855" cy="1918970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355" y="40005"/>
            <a:ext cx="4511040" cy="1973580"/>
          </a:xfrm>
          <a:prstGeom prst="rect">
            <a:avLst/>
          </a:prstGeom>
        </p:spPr>
      </p:pic>
      <p:pic>
        <p:nvPicPr>
          <p:cNvPr id="7" name="图片 6" descr="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355" y="2127250"/>
            <a:ext cx="4444365" cy="2428875"/>
          </a:xfrm>
          <a:prstGeom prst="rect">
            <a:avLst/>
          </a:prstGeom>
        </p:spPr>
      </p:pic>
      <p:pic>
        <p:nvPicPr>
          <p:cNvPr id="8" name="图片 7" descr="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0" y="4584065"/>
            <a:ext cx="3606165" cy="2155190"/>
          </a:xfrm>
          <a:prstGeom prst="rect">
            <a:avLst/>
          </a:prstGeom>
        </p:spPr>
      </p:pic>
      <p:pic>
        <p:nvPicPr>
          <p:cNvPr id="9" name="图片 8" descr="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0" y="2134870"/>
            <a:ext cx="3606165" cy="2449195"/>
          </a:xfrm>
          <a:prstGeom prst="rect">
            <a:avLst/>
          </a:prstGeom>
        </p:spPr>
      </p:pic>
      <p:pic>
        <p:nvPicPr>
          <p:cNvPr id="10" name="图片 9" descr="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305" y="170815"/>
            <a:ext cx="3481070" cy="18434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8190" y="4825365"/>
            <a:ext cx="3607435" cy="1876425"/>
          </a:xfrm>
          <a:prstGeom prst="rect">
            <a:avLst/>
          </a:prstGeom>
        </p:spPr>
      </p:pic>
      <p:pic>
        <p:nvPicPr>
          <p:cNvPr id="3" name="图片 2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2471420"/>
            <a:ext cx="3696970" cy="4229735"/>
          </a:xfrm>
          <a:prstGeom prst="rect">
            <a:avLst/>
          </a:prstGeom>
        </p:spPr>
      </p:pic>
      <p:pic>
        <p:nvPicPr>
          <p:cNvPr id="4" name="图片 3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" y="4678045"/>
            <a:ext cx="4173220" cy="2023110"/>
          </a:xfrm>
          <a:prstGeom prst="rect">
            <a:avLst/>
          </a:prstGeom>
        </p:spPr>
      </p:pic>
      <p:pic>
        <p:nvPicPr>
          <p:cNvPr id="5" name="图片 4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" y="2378075"/>
            <a:ext cx="4088765" cy="2102485"/>
          </a:xfrm>
          <a:prstGeom prst="rect">
            <a:avLst/>
          </a:prstGeom>
        </p:spPr>
      </p:pic>
      <p:pic>
        <p:nvPicPr>
          <p:cNvPr id="7" name="图片 6" descr="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190" y="2470785"/>
            <a:ext cx="3536315" cy="1988820"/>
          </a:xfrm>
          <a:prstGeom prst="rect">
            <a:avLst/>
          </a:prstGeom>
        </p:spPr>
      </p:pic>
      <p:pic>
        <p:nvPicPr>
          <p:cNvPr id="8" name="图片 7" descr="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4505" y="129540"/>
            <a:ext cx="4161790" cy="2143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" y="8890"/>
            <a:ext cx="7907655" cy="21024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" y="47625"/>
            <a:ext cx="12119610" cy="6762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OC_GUID" val="{8d8f987e-8207-41fe-9ee8-28039ee94f86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空白演示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</cp:revision>
  <dcterms:created xsi:type="dcterms:W3CDTF">2019-03-31T06:18:00Z</dcterms:created>
  <dcterms:modified xsi:type="dcterms:W3CDTF">2019-04-01T03:20:22Z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