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9"/>
  </p:handoutMasterIdLst>
  <p:sldIdLst>
    <p:sldId id="260" r:id="rId3"/>
    <p:sldId id="256" r:id="rId4"/>
    <p:sldId id="257" r:id="rId6"/>
    <p:sldId id="258" r:id="rId7"/>
    <p:sldId id="259" r:id="rId8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75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5.xml"/><Relationship Id="rId3" Type="http://schemas.openxmlformats.org/officeDocument/2006/relationships/image" Target="../media/image2.png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tags" Target="../tags/tag67.xml"/><Relationship Id="rId14" Type="http://schemas.openxmlformats.org/officeDocument/2006/relationships/notesSlide" Target="../notesSlides/notesSlide2.xml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68.xml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tags" Target="../tags/tag66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tags" Target="../tags/tag70.xml"/><Relationship Id="rId14" Type="http://schemas.openxmlformats.org/officeDocument/2006/relationships/notesSlide" Target="../notesSlides/notesSlide3.xml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71.xml"/><Relationship Id="rId11" Type="http://schemas.openxmlformats.org/officeDocument/2006/relationships/image" Target="../media/image20.png"/><Relationship Id="rId10" Type="http://schemas.openxmlformats.org/officeDocument/2006/relationships/image" Target="../media/image19.png"/><Relationship Id="rId1" Type="http://schemas.openxmlformats.org/officeDocument/2006/relationships/tags" Target="../tags/tag6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7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810" y="24130"/>
            <a:ext cx="12226925" cy="68097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在此输入您的封面副标题</a:t>
            </a:r>
            <a:endParaRPr lang="zh-CN" altLang="en-US"/>
          </a:p>
        </p:txBody>
      </p:sp>
      <p:pic>
        <p:nvPicPr>
          <p:cNvPr id="4" name="图片 3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" y="-20320"/>
            <a:ext cx="12096115" cy="68294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在此输入您的封面副标题</a:t>
            </a:r>
            <a:endParaRPr lang="zh-CN" altLang="en-US"/>
          </a:p>
        </p:txBody>
      </p:sp>
      <p:pic>
        <p:nvPicPr>
          <p:cNvPr id="4" name="图片 3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935" y="4351020"/>
            <a:ext cx="4089400" cy="2218690"/>
          </a:xfrm>
          <a:prstGeom prst="rect">
            <a:avLst/>
          </a:prstGeom>
        </p:spPr>
      </p:pic>
      <p:pic>
        <p:nvPicPr>
          <p:cNvPr id="5" name="图片 4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1290" y="2097405"/>
            <a:ext cx="4170045" cy="2253615"/>
          </a:xfrm>
          <a:prstGeom prst="rect">
            <a:avLst/>
          </a:prstGeom>
        </p:spPr>
      </p:pic>
      <p:pic>
        <p:nvPicPr>
          <p:cNvPr id="6" name="图片 5" descr="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5900" y="102235"/>
            <a:ext cx="4052570" cy="2106295"/>
          </a:xfrm>
          <a:prstGeom prst="rect">
            <a:avLst/>
          </a:prstGeom>
        </p:spPr>
      </p:pic>
      <p:pic>
        <p:nvPicPr>
          <p:cNvPr id="7" name="图片 6" descr="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5075" y="2096770"/>
            <a:ext cx="4006215" cy="2253615"/>
          </a:xfrm>
          <a:prstGeom prst="rect">
            <a:avLst/>
          </a:prstGeom>
        </p:spPr>
      </p:pic>
      <p:pic>
        <p:nvPicPr>
          <p:cNvPr id="8" name="图片 7" descr="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5075" y="101600"/>
            <a:ext cx="4061460" cy="2107565"/>
          </a:xfrm>
          <a:prstGeom prst="rect">
            <a:avLst/>
          </a:prstGeom>
        </p:spPr>
      </p:pic>
      <p:pic>
        <p:nvPicPr>
          <p:cNvPr id="9" name="图片 8" descr="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000" y="2242820"/>
            <a:ext cx="3647440" cy="2108200"/>
          </a:xfrm>
          <a:prstGeom prst="rect">
            <a:avLst/>
          </a:prstGeom>
        </p:spPr>
      </p:pic>
      <p:pic>
        <p:nvPicPr>
          <p:cNvPr id="10" name="图片 9" descr="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000" y="101600"/>
            <a:ext cx="3647440" cy="2106930"/>
          </a:xfrm>
          <a:prstGeom prst="rect">
            <a:avLst/>
          </a:prstGeom>
        </p:spPr>
      </p:pic>
      <p:pic>
        <p:nvPicPr>
          <p:cNvPr id="11" name="图片 10" descr="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74440" y="4351020"/>
            <a:ext cx="4062095" cy="2219325"/>
          </a:xfrm>
          <a:prstGeom prst="rect">
            <a:avLst/>
          </a:prstGeom>
        </p:spPr>
      </p:pic>
      <p:pic>
        <p:nvPicPr>
          <p:cNvPr id="12" name="图片 11" descr="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000" y="4349750"/>
            <a:ext cx="3646805" cy="2219960"/>
          </a:xfrm>
          <a:prstGeom prst="rect">
            <a:avLst/>
          </a:prstGeom>
        </p:spPr>
      </p:pic>
    </p:spTree>
    <p:custDataLst>
      <p:tags r:id="rId1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在此输入您的封面副标题</a:t>
            </a:r>
            <a:endParaRPr lang="zh-CN" altLang="en-US"/>
          </a:p>
        </p:txBody>
      </p:sp>
      <p:pic>
        <p:nvPicPr>
          <p:cNvPr id="4" name="图片 3" descr="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5940" y="4677410"/>
            <a:ext cx="4144010" cy="2361565"/>
          </a:xfrm>
          <a:prstGeom prst="rect">
            <a:avLst/>
          </a:prstGeom>
        </p:spPr>
      </p:pic>
      <p:pic>
        <p:nvPicPr>
          <p:cNvPr id="5" name="图片 4" descr="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9790" y="142240"/>
            <a:ext cx="3573780" cy="2183765"/>
          </a:xfrm>
          <a:prstGeom prst="rect">
            <a:avLst/>
          </a:prstGeom>
        </p:spPr>
      </p:pic>
      <p:pic>
        <p:nvPicPr>
          <p:cNvPr id="6" name="图片 5" descr="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0710" y="2348230"/>
            <a:ext cx="4069080" cy="2329180"/>
          </a:xfrm>
          <a:prstGeom prst="rect">
            <a:avLst/>
          </a:prstGeom>
        </p:spPr>
      </p:pic>
      <p:pic>
        <p:nvPicPr>
          <p:cNvPr id="7" name="图片 6" descr="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9790" y="2326005"/>
            <a:ext cx="3573145" cy="2351405"/>
          </a:xfrm>
          <a:prstGeom prst="rect">
            <a:avLst/>
          </a:prstGeom>
        </p:spPr>
      </p:pic>
      <p:pic>
        <p:nvPicPr>
          <p:cNvPr id="8" name="图片 7" descr="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45" y="4677410"/>
            <a:ext cx="4316095" cy="2427605"/>
          </a:xfrm>
          <a:prstGeom prst="rect">
            <a:avLst/>
          </a:prstGeom>
        </p:spPr>
      </p:pic>
      <p:pic>
        <p:nvPicPr>
          <p:cNvPr id="9" name="图片 8" descr="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180" y="2326005"/>
            <a:ext cx="4329430" cy="2462530"/>
          </a:xfrm>
          <a:prstGeom prst="rect">
            <a:avLst/>
          </a:prstGeom>
        </p:spPr>
      </p:pic>
      <p:pic>
        <p:nvPicPr>
          <p:cNvPr id="10" name="图片 9" descr="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89950" y="4677410"/>
            <a:ext cx="3562985" cy="2238375"/>
          </a:xfrm>
          <a:prstGeom prst="rect">
            <a:avLst/>
          </a:prstGeom>
        </p:spPr>
      </p:pic>
      <p:pic>
        <p:nvPicPr>
          <p:cNvPr id="11" name="图片 10" descr="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10710" y="17145"/>
            <a:ext cx="4068445" cy="2330450"/>
          </a:xfrm>
          <a:prstGeom prst="rect">
            <a:avLst/>
          </a:prstGeom>
        </p:spPr>
      </p:pic>
      <p:pic>
        <p:nvPicPr>
          <p:cNvPr id="12" name="图片 11" descr="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845" y="17145"/>
            <a:ext cx="4329430" cy="2331085"/>
          </a:xfrm>
          <a:prstGeom prst="rect">
            <a:avLst/>
          </a:prstGeom>
        </p:spPr>
      </p:pic>
    </p:spTree>
    <p:custDataLst>
      <p:tags r:id="rId1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在此输入您的封面副标题</a:t>
            </a:r>
            <a:endParaRPr lang="zh-CN" altLang="en-US"/>
          </a:p>
        </p:txBody>
      </p:sp>
      <p:pic>
        <p:nvPicPr>
          <p:cNvPr id="4" name="图片 3" descr="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585" y="159385"/>
            <a:ext cx="3620770" cy="2548890"/>
          </a:xfrm>
          <a:prstGeom prst="rect">
            <a:avLst/>
          </a:prstGeom>
        </p:spPr>
      </p:pic>
      <p:pic>
        <p:nvPicPr>
          <p:cNvPr id="5" name="图片 4" descr="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6905" y="80645"/>
            <a:ext cx="3829050" cy="2706370"/>
          </a:xfrm>
          <a:prstGeom prst="rect">
            <a:avLst/>
          </a:prstGeom>
        </p:spPr>
      </p:pic>
      <p:pic>
        <p:nvPicPr>
          <p:cNvPr id="6" name="图片 5" descr="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" y="2708275"/>
            <a:ext cx="12092940" cy="414909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3.xml><?xml version="1.0" encoding="utf-8"?>
<p:tagLst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6.xml><?xml version="1.0" encoding="utf-8"?>
<p:tagLst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9.xml><?xml version="1.0" encoding="utf-8"?>
<p:tagLst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2.xml><?xml version="1.0" encoding="utf-8"?>
<p:tagLst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5.xml><?xml version="1.0" encoding="utf-8"?>
<p:tagLst xmlns:p="http://schemas.openxmlformats.org/presentationml/2006/main">
  <p:tag name="KSO_WM_DOC_GUID" val="{636eaa51-5456-40f1-abb6-b243abe6f7a3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</Words>
  <Application>WPS 演示</Application>
  <PresentationFormat>宽屏</PresentationFormat>
  <Paragraphs>16</Paragraphs>
  <Slides>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Arial Unicode MS</vt:lpstr>
      <vt:lpstr>Office 主题​​</vt:lpstr>
      <vt:lpstr>PowerPoint 演示文稿</vt:lpstr>
      <vt:lpstr>空白演示</vt:lpstr>
      <vt:lpstr>空白演示</vt:lpstr>
      <vt:lpstr>空白演示</vt:lpstr>
      <vt:lpstr>空白演示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3</cp:revision>
  <dcterms:created xsi:type="dcterms:W3CDTF">2019-03-31T07:11:00Z</dcterms:created>
  <dcterms:modified xsi:type="dcterms:W3CDTF">2019-04-01T03:38:07Z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