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60" r:id="rId3"/>
    <p:sldId id="256" r:id="rId4"/>
    <p:sldId id="257" r:id="rId6"/>
    <p:sldId id="258" r:id="rId7"/>
    <p:sldId id="25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8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70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1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3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4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17145"/>
            <a:ext cx="12227560" cy="6823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66040"/>
            <a:ext cx="12073255" cy="673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2667021"/>
            <a:ext cx="10852237" cy="899167"/>
          </a:xfrm>
        </p:spPr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090" y="2305685"/>
            <a:ext cx="4149090" cy="201041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545" y="2281555"/>
            <a:ext cx="3853815" cy="203454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40" y="4414520"/>
            <a:ext cx="3987165" cy="224282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090" y="4315460"/>
            <a:ext cx="4148455" cy="233362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250" y="124460"/>
            <a:ext cx="3801110" cy="2138045"/>
          </a:xfrm>
          <a:prstGeom prst="rect">
            <a:avLst/>
          </a:prstGeom>
        </p:spPr>
      </p:pic>
      <p:pic>
        <p:nvPicPr>
          <p:cNvPr id="9" name="图片 8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090" y="205740"/>
            <a:ext cx="4148455" cy="2075815"/>
          </a:xfrm>
          <a:prstGeom prst="rect">
            <a:avLst/>
          </a:prstGeom>
        </p:spPr>
      </p:pic>
      <p:pic>
        <p:nvPicPr>
          <p:cNvPr id="10" name="图片 9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95" y="4315460"/>
            <a:ext cx="3870325" cy="2341880"/>
          </a:xfrm>
          <a:prstGeom prst="rect">
            <a:avLst/>
          </a:prstGeom>
        </p:spPr>
      </p:pic>
      <p:pic>
        <p:nvPicPr>
          <p:cNvPr id="11" name="图片 10" descr="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395" y="2305685"/>
            <a:ext cx="3870325" cy="2009775"/>
          </a:xfrm>
          <a:prstGeom prst="rect">
            <a:avLst/>
          </a:prstGeom>
        </p:spPr>
      </p:pic>
      <p:pic>
        <p:nvPicPr>
          <p:cNvPr id="12" name="图片 11" descr="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10" y="81915"/>
            <a:ext cx="3953510" cy="222377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93352" y="3720465"/>
            <a:ext cx="10852237" cy="950984"/>
          </a:xfrm>
        </p:spPr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540" y="2266315"/>
            <a:ext cx="3860165" cy="221996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605" y="2211070"/>
            <a:ext cx="3935095" cy="227520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605" y="4588510"/>
            <a:ext cx="3896360" cy="2192020"/>
          </a:xfrm>
          <a:prstGeom prst="rect">
            <a:avLst/>
          </a:prstGeom>
        </p:spPr>
      </p:pic>
      <p:pic>
        <p:nvPicPr>
          <p:cNvPr id="9" name="图片 8" descr="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605" y="31750"/>
            <a:ext cx="3935095" cy="2136140"/>
          </a:xfrm>
          <a:prstGeom prst="rect">
            <a:avLst/>
          </a:prstGeom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" y="21590"/>
            <a:ext cx="3815080" cy="2146300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" y="2371090"/>
            <a:ext cx="3759835" cy="2115185"/>
          </a:xfrm>
          <a:prstGeom prst="rect">
            <a:avLst/>
          </a:prstGeom>
        </p:spPr>
      </p:pic>
      <p:pic>
        <p:nvPicPr>
          <p:cNvPr id="12" name="图片 11" descr="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5" y="4517390"/>
            <a:ext cx="3787775" cy="2263140"/>
          </a:xfrm>
          <a:prstGeom prst="rect">
            <a:avLst/>
          </a:prstGeom>
        </p:spPr>
      </p:pic>
      <p:pic>
        <p:nvPicPr>
          <p:cNvPr id="13" name="图片 12" descr="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9420" y="4517390"/>
            <a:ext cx="3931285" cy="2263775"/>
          </a:xfrm>
          <a:prstGeom prst="rect">
            <a:avLst/>
          </a:prstGeom>
        </p:spPr>
      </p:pic>
      <p:pic>
        <p:nvPicPr>
          <p:cNvPr id="14" name="图片 13" descr="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9420" y="165100"/>
            <a:ext cx="3921760" cy="200215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6" name="图片 5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05" y="5144135"/>
            <a:ext cx="4019550" cy="1871980"/>
          </a:xfrm>
          <a:prstGeom prst="rect">
            <a:avLst/>
          </a:prstGeom>
        </p:spPr>
      </p:pic>
      <p:pic>
        <p:nvPicPr>
          <p:cNvPr id="7" name="图片 6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5108575"/>
            <a:ext cx="3978275" cy="1942465"/>
          </a:xfrm>
          <a:prstGeom prst="rect">
            <a:avLst/>
          </a:prstGeom>
        </p:spPr>
      </p:pic>
      <p:pic>
        <p:nvPicPr>
          <p:cNvPr id="8" name="图片 7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" y="2942590"/>
            <a:ext cx="3912235" cy="2200910"/>
          </a:xfrm>
          <a:prstGeom prst="rect">
            <a:avLst/>
          </a:prstGeom>
        </p:spPr>
      </p:pic>
      <p:pic>
        <p:nvPicPr>
          <p:cNvPr id="9" name="图片 8" descr="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650" y="86360"/>
            <a:ext cx="3828415" cy="2818765"/>
          </a:xfrm>
          <a:prstGeom prst="rect">
            <a:avLst/>
          </a:prstGeom>
        </p:spPr>
      </p:pic>
      <p:pic>
        <p:nvPicPr>
          <p:cNvPr id="10" name="图片 9" descr="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" y="86360"/>
            <a:ext cx="4452620" cy="2818130"/>
          </a:xfrm>
          <a:prstGeom prst="rect">
            <a:avLst/>
          </a:prstGeom>
        </p:spPr>
      </p:pic>
      <p:pic>
        <p:nvPicPr>
          <p:cNvPr id="11" name="图片 10" descr="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700" y="2764155"/>
            <a:ext cx="3614420" cy="2344420"/>
          </a:xfrm>
          <a:prstGeom prst="rect">
            <a:avLst/>
          </a:prstGeom>
        </p:spPr>
      </p:pic>
      <p:pic>
        <p:nvPicPr>
          <p:cNvPr id="12" name="图片 11" descr="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8110" y="2905125"/>
            <a:ext cx="4466590" cy="2239010"/>
          </a:xfrm>
          <a:prstGeom prst="rect">
            <a:avLst/>
          </a:prstGeom>
        </p:spPr>
      </p:pic>
      <p:pic>
        <p:nvPicPr>
          <p:cNvPr id="13" name="图片 12" descr="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830" y="4858385"/>
            <a:ext cx="3898265" cy="2192655"/>
          </a:xfrm>
          <a:prstGeom prst="rect">
            <a:avLst/>
          </a:prstGeom>
        </p:spPr>
      </p:pic>
      <p:pic>
        <p:nvPicPr>
          <p:cNvPr id="14" name="图片 13" descr="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065" y="31750"/>
            <a:ext cx="3669030" cy="287274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DOC_GUID" val="{a2d86f17-649c-4db5-bea3-24d4ac12f372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宽屏</PresentationFormat>
  <Paragraphs>16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2019-03-31T06:47:00Z</dcterms:created>
  <dcterms:modified xsi:type="dcterms:W3CDTF">2019-04-01T03:34:26Z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